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3.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4.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5.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6.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7.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8.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1.xml" ContentType="application/vnd.openxmlformats-officedocument.presentationml.tags+xml"/>
  <Override PartName="/ppt/notesSlides/notesSlide14.xml" ContentType="application/vnd.openxmlformats-officedocument.presentationml.notesSlide+xml"/>
  <Override PartName="/ppt/tags/tag2.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3.xml" ContentType="application/vnd.openxmlformats-officedocument.presentationml.tags+xml"/>
  <Override PartName="/ppt/notesSlides/notesSlide22.xml" ContentType="application/vnd.openxmlformats-officedocument.presentationml.notesSlide+xml"/>
  <Override PartName="/ppt/tags/tag4.xml" ContentType="application/vnd.openxmlformats-officedocument.presentationml.tags+xml"/>
  <Override PartName="/ppt/notesSlides/notesSlide23.xml" ContentType="application/vnd.openxmlformats-officedocument.presentationml.notesSlide+xml"/>
  <Override PartName="/ppt/tags/tag5.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39" r:id="rId4"/>
    <p:sldMasterId id="2147483936" r:id="rId5"/>
    <p:sldMasterId id="2147483943" r:id="rId6"/>
    <p:sldMasterId id="2147483965" r:id="rId7"/>
    <p:sldMasterId id="2147483968" r:id="rId8"/>
    <p:sldMasterId id="2147483971" r:id="rId9"/>
    <p:sldMasterId id="2147483976" r:id="rId10"/>
    <p:sldMasterId id="2147484074" r:id="rId11"/>
    <p:sldMasterId id="2147484088" r:id="rId12"/>
  </p:sldMasterIdLst>
  <p:notesMasterIdLst>
    <p:notesMasterId r:id="rId50"/>
  </p:notesMasterIdLst>
  <p:sldIdLst>
    <p:sldId id="774" r:id="rId13"/>
    <p:sldId id="267" r:id="rId14"/>
    <p:sldId id="318" r:id="rId15"/>
    <p:sldId id="405" r:id="rId16"/>
    <p:sldId id="406" r:id="rId17"/>
    <p:sldId id="452" r:id="rId18"/>
    <p:sldId id="408" r:id="rId19"/>
    <p:sldId id="425" r:id="rId20"/>
    <p:sldId id="453" r:id="rId21"/>
    <p:sldId id="409" r:id="rId22"/>
    <p:sldId id="410" r:id="rId23"/>
    <p:sldId id="411" r:id="rId24"/>
    <p:sldId id="412" r:id="rId25"/>
    <p:sldId id="413" r:id="rId26"/>
    <p:sldId id="414" r:id="rId27"/>
    <p:sldId id="415" r:id="rId28"/>
    <p:sldId id="417" r:id="rId29"/>
    <p:sldId id="418" r:id="rId30"/>
    <p:sldId id="419" r:id="rId31"/>
    <p:sldId id="420" r:id="rId32"/>
    <p:sldId id="428" r:id="rId33"/>
    <p:sldId id="432" r:id="rId34"/>
    <p:sldId id="433" r:id="rId35"/>
    <p:sldId id="436" r:id="rId36"/>
    <p:sldId id="437" r:id="rId37"/>
    <p:sldId id="439" r:id="rId38"/>
    <p:sldId id="440" r:id="rId39"/>
    <p:sldId id="441" r:id="rId40"/>
    <p:sldId id="741" r:id="rId41"/>
    <p:sldId id="454" r:id="rId42"/>
    <p:sldId id="455" r:id="rId43"/>
    <p:sldId id="456" r:id="rId44"/>
    <p:sldId id="457" r:id="rId45"/>
    <p:sldId id="458" r:id="rId46"/>
    <p:sldId id="459" r:id="rId47"/>
    <p:sldId id="460" r:id="rId48"/>
    <p:sldId id="482" r:id="rId49"/>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Garvin, Megan - Hoboken" initials="MG" lastIdx="38" clrIdx="0"/>
  <p:cmAuthor id="1" name="Michael, Leah - Indianapolis" initials="LM" lastIdx="9" clrIdx="1"/>
  <p:cmAuthor id="2" name="Heaney, Barbara - Hoboken" initials="BH" lastIdx="3" clrIdx="2"/>
  <p:cmAuthor id="3" name="Perry, Nancy - Hoboken" initials="NP" lastIdx="2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00"/>
    <a:srgbClr val="006666"/>
    <a:srgbClr val="0000CC"/>
    <a:srgbClr val="EAEAE9"/>
    <a:srgbClr val="E4E5E3"/>
    <a:srgbClr val="C5E6F4"/>
    <a:srgbClr val="AAF8D1"/>
    <a:srgbClr val="F2F2F1"/>
    <a:srgbClr val="EB97E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988" autoAdjust="0"/>
  </p:normalViewPr>
  <p:slideViewPr>
    <p:cSldViewPr>
      <p:cViewPr varScale="1">
        <p:scale>
          <a:sx n="58" d="100"/>
          <a:sy n="58" d="100"/>
        </p:scale>
        <p:origin x="1686" y="66"/>
      </p:cViewPr>
      <p:guideLst>
        <p:guide orient="horz" pos="2160"/>
        <p:guide pos="2880"/>
      </p:guideLst>
    </p:cSldViewPr>
  </p:slideViewPr>
  <p:outlineViewPr>
    <p:cViewPr>
      <p:scale>
        <a:sx n="33" d="100"/>
        <a:sy n="33" d="100"/>
      </p:scale>
      <p:origin x="0" y="40260"/>
    </p:cViewPr>
  </p:outlineViewPr>
  <p:notesTextViewPr>
    <p:cViewPr>
      <p:scale>
        <a:sx n="66" d="100"/>
        <a:sy n="66" d="100"/>
      </p:scale>
      <p:origin x="0" y="0"/>
    </p:cViewPr>
  </p:notesTextViewPr>
  <p:sorterViewPr>
    <p:cViewPr>
      <p:scale>
        <a:sx n="70" d="100"/>
        <a:sy n="70" d="100"/>
      </p:scale>
      <p:origin x="0" y="6254"/>
    </p:cViewPr>
  </p:sorterViewPr>
  <p:notesViewPr>
    <p:cSldViewPr>
      <p:cViewPr varScale="1">
        <p:scale>
          <a:sx n="134" d="100"/>
          <a:sy n="134" d="100"/>
        </p:scale>
        <p:origin x="3184" y="20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xml"/><Relationship Id="rId18" Type="http://schemas.openxmlformats.org/officeDocument/2006/relationships/slide" Target="slides/slide6.xml"/><Relationship Id="rId26" Type="http://schemas.openxmlformats.org/officeDocument/2006/relationships/slide" Target="slides/slide14.xml"/><Relationship Id="rId39" Type="http://schemas.openxmlformats.org/officeDocument/2006/relationships/slide" Target="slides/slide27.xml"/><Relationship Id="rId21" Type="http://schemas.openxmlformats.org/officeDocument/2006/relationships/slide" Target="slides/slide9.xml"/><Relationship Id="rId34" Type="http://schemas.openxmlformats.org/officeDocument/2006/relationships/slide" Target="slides/slide22.xml"/><Relationship Id="rId42" Type="http://schemas.openxmlformats.org/officeDocument/2006/relationships/slide" Target="slides/slide30.xml"/><Relationship Id="rId47" Type="http://schemas.openxmlformats.org/officeDocument/2006/relationships/slide" Target="slides/slide35.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4.xml"/><Relationship Id="rId29" Type="http://schemas.openxmlformats.org/officeDocument/2006/relationships/slide" Target="slides/slide17.xml"/><Relationship Id="rId11" Type="http://schemas.openxmlformats.org/officeDocument/2006/relationships/slideMaster" Target="slideMasters/slideMaster8.xml"/><Relationship Id="rId24" Type="http://schemas.openxmlformats.org/officeDocument/2006/relationships/slide" Target="slides/slide12.xml"/><Relationship Id="rId32" Type="http://schemas.openxmlformats.org/officeDocument/2006/relationships/slide" Target="slides/slide20.xml"/><Relationship Id="rId37" Type="http://schemas.openxmlformats.org/officeDocument/2006/relationships/slide" Target="slides/slide25.xml"/><Relationship Id="rId40" Type="http://schemas.openxmlformats.org/officeDocument/2006/relationships/slide" Target="slides/slide28.xml"/><Relationship Id="rId45" Type="http://schemas.openxmlformats.org/officeDocument/2006/relationships/slide" Target="slides/slide33.xml"/><Relationship Id="rId53" Type="http://schemas.openxmlformats.org/officeDocument/2006/relationships/viewProps" Target="viewProps.xml"/><Relationship Id="rId5" Type="http://schemas.openxmlformats.org/officeDocument/2006/relationships/slideMaster" Target="slideMasters/slideMaster2.xml"/><Relationship Id="rId10" Type="http://schemas.openxmlformats.org/officeDocument/2006/relationships/slideMaster" Target="slideMasters/slideMaster7.xml"/><Relationship Id="rId19" Type="http://schemas.openxmlformats.org/officeDocument/2006/relationships/slide" Target="slides/slide7.xml"/><Relationship Id="rId31" Type="http://schemas.openxmlformats.org/officeDocument/2006/relationships/slide" Target="slides/slide19.xml"/><Relationship Id="rId44" Type="http://schemas.openxmlformats.org/officeDocument/2006/relationships/slide" Target="slides/slide32.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slide" Target="slides/slide18.xml"/><Relationship Id="rId35" Type="http://schemas.openxmlformats.org/officeDocument/2006/relationships/slide" Target="slides/slide23.xml"/><Relationship Id="rId43" Type="http://schemas.openxmlformats.org/officeDocument/2006/relationships/slide" Target="slides/slide31.xml"/><Relationship Id="rId48" Type="http://schemas.openxmlformats.org/officeDocument/2006/relationships/slide" Target="slides/slide36.xml"/><Relationship Id="rId8" Type="http://schemas.openxmlformats.org/officeDocument/2006/relationships/slideMaster" Target="slideMasters/slideMaster5.xml"/><Relationship Id="rId51"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 Target="slides/slide5.xml"/><Relationship Id="rId25" Type="http://schemas.openxmlformats.org/officeDocument/2006/relationships/slide" Target="slides/slide13.xml"/><Relationship Id="rId33" Type="http://schemas.openxmlformats.org/officeDocument/2006/relationships/slide" Target="slides/slide21.xml"/><Relationship Id="rId38" Type="http://schemas.openxmlformats.org/officeDocument/2006/relationships/slide" Target="slides/slide26.xml"/><Relationship Id="rId46" Type="http://schemas.openxmlformats.org/officeDocument/2006/relationships/slide" Target="slides/slide34.xml"/><Relationship Id="rId20" Type="http://schemas.openxmlformats.org/officeDocument/2006/relationships/slide" Target="slides/slide8.xml"/><Relationship Id="rId41" Type="http://schemas.openxmlformats.org/officeDocument/2006/relationships/slide" Target="slides/slide29.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slide" Target="slides/slide24.xml"/><Relationship Id="rId4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61" tIns="48331" rIns="96661" bIns="48331" rtlCol="0"/>
          <a:lstStyle>
            <a:lvl1pPr algn="l">
              <a:defRPr sz="1300"/>
            </a:lvl1pPr>
          </a:lstStyle>
          <a:p>
            <a:endParaRPr lang="en-US" dirty="0"/>
          </a:p>
        </p:txBody>
      </p:sp>
      <p:sp>
        <p:nvSpPr>
          <p:cNvPr id="3" name="Date Placeholder 2"/>
          <p:cNvSpPr>
            <a:spLocks noGrp="1"/>
          </p:cNvSpPr>
          <p:nvPr>
            <p:ph type="dt" idx="1"/>
          </p:nvPr>
        </p:nvSpPr>
        <p:spPr>
          <a:xfrm>
            <a:off x="4143587" y="0"/>
            <a:ext cx="3169920" cy="480060"/>
          </a:xfrm>
          <a:prstGeom prst="rect">
            <a:avLst/>
          </a:prstGeom>
        </p:spPr>
        <p:txBody>
          <a:bodyPr vert="horz" lIns="96661" tIns="48331" rIns="96661" bIns="48331" rtlCol="0"/>
          <a:lstStyle>
            <a:lvl1pPr algn="r">
              <a:defRPr sz="1300"/>
            </a:lvl1pPr>
          </a:lstStyle>
          <a:p>
            <a:fld id="{E194C1A8-DC4B-4329-AF88-FD913597DE85}" type="datetimeFigureOut">
              <a:rPr lang="en-US" smtClean="0"/>
              <a:t>7/12/2024</a:t>
            </a:fld>
            <a:endParaRPr lang="en-US" dirty="0"/>
          </a:p>
        </p:txBody>
      </p:sp>
      <p:sp>
        <p:nvSpPr>
          <p:cNvPr id="4" name="Slide Image Placeholder 3"/>
          <p:cNvSpPr>
            <a:spLocks noGrp="1" noRot="1" noChangeAspect="1"/>
          </p:cNvSpPr>
          <p:nvPr>
            <p:ph type="sldImg" idx="2"/>
          </p:nvPr>
        </p:nvSpPr>
        <p:spPr>
          <a:xfrm>
            <a:off x="1257300" y="720725"/>
            <a:ext cx="4800600" cy="3600450"/>
          </a:xfrm>
          <a:prstGeom prst="rect">
            <a:avLst/>
          </a:prstGeom>
          <a:noFill/>
          <a:ln w="12700">
            <a:solidFill>
              <a:prstClr val="black"/>
            </a:solidFill>
          </a:ln>
        </p:spPr>
        <p:txBody>
          <a:bodyPr vert="horz" lIns="96661" tIns="48331" rIns="96661" bIns="48331" rtlCol="0" anchor="ctr"/>
          <a:lstStyle/>
          <a:p>
            <a:endParaRPr lang="en-US" dirty="0"/>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61" tIns="48331" rIns="96661" bIns="4833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0060"/>
          </a:xfrm>
          <a:prstGeom prst="rect">
            <a:avLst/>
          </a:prstGeom>
        </p:spPr>
        <p:txBody>
          <a:bodyPr vert="horz" lIns="96661" tIns="48331" rIns="96661" bIns="48331" rtlCol="0" anchor="b"/>
          <a:lstStyle>
            <a:lvl1pPr algn="l">
              <a:defRPr sz="1300"/>
            </a:lvl1pPr>
          </a:lstStyle>
          <a:p>
            <a:endParaRPr lang="en-US" dirty="0"/>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661" tIns="48331" rIns="96661" bIns="48331" rtlCol="0" anchor="b"/>
          <a:lstStyle>
            <a:lvl1pPr algn="r">
              <a:defRPr sz="1300"/>
            </a:lvl1pPr>
          </a:lstStyle>
          <a:p>
            <a:fld id="{A8073E54-D085-4E2E-B9A5-A53D7E51940E}" type="slidenum">
              <a:rPr lang="en-US" smtClean="0"/>
              <a:t>‹#›</a:t>
            </a:fld>
            <a:endParaRPr lang="en-US" dirty="0"/>
          </a:p>
        </p:txBody>
      </p:sp>
    </p:spTree>
    <p:extLst>
      <p:ext uri="{BB962C8B-B14F-4D97-AF65-F5344CB8AC3E}">
        <p14:creationId xmlns:p14="http://schemas.microsoft.com/office/powerpoint/2010/main" val="2630752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1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a:t>
            </a:fld>
            <a:endParaRPr kumimoji="0" lang="en-US" sz="11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a:t>
            </a:fld>
            <a:endParaRPr lang="en-US" dirty="0"/>
          </a:p>
        </p:txBody>
      </p:sp>
    </p:spTree>
    <p:extLst>
      <p:ext uri="{BB962C8B-B14F-4D97-AF65-F5344CB8AC3E}">
        <p14:creationId xmlns:p14="http://schemas.microsoft.com/office/powerpoint/2010/main" val="17750479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4</a:t>
            </a:fld>
            <a:endParaRPr lang="en-US" dirty="0"/>
          </a:p>
        </p:txBody>
      </p:sp>
    </p:spTree>
    <p:extLst>
      <p:ext uri="{BB962C8B-B14F-4D97-AF65-F5344CB8AC3E}">
        <p14:creationId xmlns:p14="http://schemas.microsoft.com/office/powerpoint/2010/main" val="33368536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5</a:t>
            </a:fld>
            <a:endParaRPr lang="en-US" dirty="0"/>
          </a:p>
        </p:txBody>
      </p:sp>
    </p:spTree>
    <p:extLst>
      <p:ext uri="{BB962C8B-B14F-4D97-AF65-F5344CB8AC3E}">
        <p14:creationId xmlns:p14="http://schemas.microsoft.com/office/powerpoint/2010/main" val="20639985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7</a:t>
            </a:fld>
            <a:endParaRPr lang="en-US" dirty="0"/>
          </a:p>
        </p:txBody>
      </p:sp>
    </p:spTree>
    <p:extLst>
      <p:ext uri="{BB962C8B-B14F-4D97-AF65-F5344CB8AC3E}">
        <p14:creationId xmlns:p14="http://schemas.microsoft.com/office/powerpoint/2010/main" val="37976031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8</a:t>
            </a:fld>
            <a:endParaRPr lang="en-US" dirty="0"/>
          </a:p>
        </p:txBody>
      </p:sp>
    </p:spTree>
    <p:extLst>
      <p:ext uri="{BB962C8B-B14F-4D97-AF65-F5344CB8AC3E}">
        <p14:creationId xmlns:p14="http://schemas.microsoft.com/office/powerpoint/2010/main" val="389947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10</a:t>
            </a:fld>
            <a:endParaRPr lang="en-US" dirty="0"/>
          </a:p>
        </p:txBody>
      </p:sp>
    </p:spTree>
    <p:extLst>
      <p:ext uri="{BB962C8B-B14F-4D97-AF65-F5344CB8AC3E}">
        <p14:creationId xmlns:p14="http://schemas.microsoft.com/office/powerpoint/2010/main" val="4425069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11</a:t>
            </a:fld>
            <a:endParaRPr lang="en-US" dirty="0"/>
          </a:p>
        </p:txBody>
      </p:sp>
    </p:spTree>
    <p:extLst>
      <p:ext uri="{BB962C8B-B14F-4D97-AF65-F5344CB8AC3E}">
        <p14:creationId xmlns:p14="http://schemas.microsoft.com/office/powerpoint/2010/main" val="2035866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12</a:t>
            </a:fld>
            <a:endParaRPr lang="en-US" dirty="0"/>
          </a:p>
        </p:txBody>
      </p:sp>
    </p:spTree>
    <p:extLst>
      <p:ext uri="{BB962C8B-B14F-4D97-AF65-F5344CB8AC3E}">
        <p14:creationId xmlns:p14="http://schemas.microsoft.com/office/powerpoint/2010/main" val="41140445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13</a:t>
            </a:fld>
            <a:endParaRPr lang="en-US" dirty="0"/>
          </a:p>
        </p:txBody>
      </p:sp>
    </p:spTree>
    <p:extLst>
      <p:ext uri="{BB962C8B-B14F-4D97-AF65-F5344CB8AC3E}">
        <p14:creationId xmlns:p14="http://schemas.microsoft.com/office/powerpoint/2010/main" val="41058655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14</a:t>
            </a:fld>
            <a:endParaRPr lang="en-US" dirty="0"/>
          </a:p>
        </p:txBody>
      </p:sp>
    </p:spTree>
    <p:extLst>
      <p:ext uri="{BB962C8B-B14F-4D97-AF65-F5344CB8AC3E}">
        <p14:creationId xmlns:p14="http://schemas.microsoft.com/office/powerpoint/2010/main" val="31189540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15</a:t>
            </a:fld>
            <a:endParaRPr lang="en-US" dirty="0"/>
          </a:p>
        </p:txBody>
      </p:sp>
    </p:spTree>
    <p:extLst>
      <p:ext uri="{BB962C8B-B14F-4D97-AF65-F5344CB8AC3E}">
        <p14:creationId xmlns:p14="http://schemas.microsoft.com/office/powerpoint/2010/main" val="40663374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16</a:t>
            </a:fld>
            <a:endParaRPr lang="en-US" dirty="0"/>
          </a:p>
        </p:txBody>
      </p:sp>
    </p:spTree>
    <p:extLst>
      <p:ext uri="{BB962C8B-B14F-4D97-AF65-F5344CB8AC3E}">
        <p14:creationId xmlns:p14="http://schemas.microsoft.com/office/powerpoint/2010/main" val="22035600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18</a:t>
            </a:fld>
            <a:endParaRPr lang="en-US" dirty="0"/>
          </a:p>
        </p:txBody>
      </p:sp>
    </p:spTree>
    <p:extLst>
      <p:ext uri="{BB962C8B-B14F-4D97-AF65-F5344CB8AC3E}">
        <p14:creationId xmlns:p14="http://schemas.microsoft.com/office/powerpoint/2010/main" val="2587186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19</a:t>
            </a:fld>
            <a:endParaRPr lang="en-US" dirty="0"/>
          </a:p>
        </p:txBody>
      </p:sp>
    </p:spTree>
    <p:extLst>
      <p:ext uri="{BB962C8B-B14F-4D97-AF65-F5344CB8AC3E}">
        <p14:creationId xmlns:p14="http://schemas.microsoft.com/office/powerpoint/2010/main" val="36917643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20</a:t>
            </a:fld>
            <a:endParaRPr lang="en-US" dirty="0"/>
          </a:p>
        </p:txBody>
      </p:sp>
    </p:spTree>
    <p:extLst>
      <p:ext uri="{BB962C8B-B14F-4D97-AF65-F5344CB8AC3E}">
        <p14:creationId xmlns:p14="http://schemas.microsoft.com/office/powerpoint/2010/main" val="20821615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21</a:t>
            </a:fld>
            <a:endParaRPr lang="en-US" dirty="0"/>
          </a:p>
        </p:txBody>
      </p:sp>
    </p:spTree>
    <p:extLst>
      <p:ext uri="{BB962C8B-B14F-4D97-AF65-F5344CB8AC3E}">
        <p14:creationId xmlns:p14="http://schemas.microsoft.com/office/powerpoint/2010/main" val="176325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22</a:t>
            </a:fld>
            <a:endParaRPr lang="en-US" dirty="0"/>
          </a:p>
        </p:txBody>
      </p:sp>
    </p:spTree>
    <p:extLst>
      <p:ext uri="{BB962C8B-B14F-4D97-AF65-F5344CB8AC3E}">
        <p14:creationId xmlns:p14="http://schemas.microsoft.com/office/powerpoint/2010/main" val="13347746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23</a:t>
            </a:fld>
            <a:endParaRPr lang="en-US" dirty="0"/>
          </a:p>
        </p:txBody>
      </p:sp>
    </p:spTree>
    <p:extLst>
      <p:ext uri="{BB962C8B-B14F-4D97-AF65-F5344CB8AC3E}">
        <p14:creationId xmlns:p14="http://schemas.microsoft.com/office/powerpoint/2010/main" val="5807342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24</a:t>
            </a:fld>
            <a:endParaRPr lang="en-US" dirty="0"/>
          </a:p>
        </p:txBody>
      </p:sp>
    </p:spTree>
    <p:extLst>
      <p:ext uri="{BB962C8B-B14F-4D97-AF65-F5344CB8AC3E}">
        <p14:creationId xmlns:p14="http://schemas.microsoft.com/office/powerpoint/2010/main" val="12628573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25</a:t>
            </a:fld>
            <a:endParaRPr lang="en-US" dirty="0"/>
          </a:p>
        </p:txBody>
      </p:sp>
    </p:spTree>
    <p:extLst>
      <p:ext uri="{BB962C8B-B14F-4D97-AF65-F5344CB8AC3E}">
        <p14:creationId xmlns:p14="http://schemas.microsoft.com/office/powerpoint/2010/main" val="26144502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26</a:t>
            </a:fld>
            <a:endParaRPr lang="en-US" dirty="0"/>
          </a:p>
        </p:txBody>
      </p:sp>
    </p:spTree>
    <p:extLst>
      <p:ext uri="{BB962C8B-B14F-4D97-AF65-F5344CB8AC3E}">
        <p14:creationId xmlns:p14="http://schemas.microsoft.com/office/powerpoint/2010/main" val="42444078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27</a:t>
            </a:fld>
            <a:endParaRPr lang="en-US" dirty="0"/>
          </a:p>
        </p:txBody>
      </p:sp>
    </p:spTree>
    <p:extLst>
      <p:ext uri="{BB962C8B-B14F-4D97-AF65-F5344CB8AC3E}">
        <p14:creationId xmlns:p14="http://schemas.microsoft.com/office/powerpoint/2010/main" val="32383311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28</a:t>
            </a:fld>
            <a:endParaRPr lang="en-US" dirty="0"/>
          </a:p>
        </p:txBody>
      </p:sp>
    </p:spTree>
    <p:extLst>
      <p:ext uri="{BB962C8B-B14F-4D97-AF65-F5344CB8AC3E}">
        <p14:creationId xmlns:p14="http://schemas.microsoft.com/office/powerpoint/2010/main" val="11147492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073E54-D085-4E2E-B9A5-A53D7E51940E}" type="slidenum">
              <a:rPr lang="en-US" smtClean="0"/>
              <a:t>33</a:t>
            </a:fld>
            <a:endParaRPr lang="en-US" dirty="0"/>
          </a:p>
        </p:txBody>
      </p:sp>
    </p:spTree>
    <p:extLst>
      <p:ext uri="{BB962C8B-B14F-4D97-AF65-F5344CB8AC3E}">
        <p14:creationId xmlns:p14="http://schemas.microsoft.com/office/powerpoint/2010/main" val="19050121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Opener: Version A">
    <p:spTree>
      <p:nvGrpSpPr>
        <p:cNvPr id="1" name=""/>
        <p:cNvGrpSpPr/>
        <p:nvPr/>
      </p:nvGrpSpPr>
      <p:grpSpPr>
        <a:xfrm>
          <a:off x="0" y="0"/>
          <a:ext cx="0" cy="0"/>
          <a:chOff x="0" y="0"/>
          <a:chExt cx="0" cy="0"/>
        </a:xfrm>
      </p:grpSpPr>
      <p:sp>
        <p:nvSpPr>
          <p:cNvPr id="8" name="Title "/>
          <p:cNvSpPr>
            <a:spLocks noGrp="1"/>
          </p:cNvSpPr>
          <p:nvPr>
            <p:ph type="title" hasCustomPrompt="1"/>
          </p:nvPr>
        </p:nvSpPr>
        <p:spPr>
          <a:xfrm>
            <a:off x="152400" y="365125"/>
            <a:ext cx="8839200" cy="1387475"/>
          </a:xfrm>
          <a:prstGeom prst="rect">
            <a:avLst/>
          </a:prstGeom>
        </p:spPr>
        <p:txBody>
          <a:bodyPr anchor="b"/>
          <a:lstStyle>
            <a:lvl1pPr>
              <a:defRPr sz="6200" b="0" i="0" baseline="0">
                <a:latin typeface="Source Sans Pro Light" charset="0"/>
                <a:ea typeface="Source Sans Pro Light" charset="0"/>
                <a:cs typeface="Source Sans Pro Light" charset="0"/>
              </a:defRPr>
            </a:lvl1pPr>
          </a:lstStyle>
          <a:p>
            <a:r>
              <a:rPr lang="en-US" dirty="0"/>
              <a:t>Click to Edit Book Title</a:t>
            </a:r>
          </a:p>
        </p:txBody>
      </p:sp>
      <p:sp>
        <p:nvSpPr>
          <p:cNvPr id="25" name="Edition"/>
          <p:cNvSpPr>
            <a:spLocks noGrp="1"/>
          </p:cNvSpPr>
          <p:nvPr>
            <p:ph sz="quarter" idx="17" hasCustomPrompt="1"/>
          </p:nvPr>
        </p:nvSpPr>
        <p:spPr>
          <a:xfrm>
            <a:off x="152400" y="1752600"/>
            <a:ext cx="8839200" cy="609600"/>
          </a:xfrm>
          <a:prstGeom prst="rect">
            <a:avLst/>
          </a:prstGeom>
        </p:spPr>
        <p:txBody>
          <a:bodyPr/>
          <a:lstStyle>
            <a:lvl1pPr marL="0" indent="0" algn="ctr">
              <a:buNone/>
              <a:defRPr sz="2900" b="1"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sz="2900" b="1" i="0" dirty="0">
                <a:latin typeface="Source Sans Pro" charset="0"/>
                <a:ea typeface="Source Sans Pro" charset="0"/>
                <a:cs typeface="Source Sans Pro" charset="0"/>
              </a:rPr>
              <a:t>Third Edition</a:t>
            </a:r>
            <a:endParaRPr lang="en-US" dirty="0"/>
          </a:p>
        </p:txBody>
      </p:sp>
      <p:sp>
        <p:nvSpPr>
          <p:cNvPr id="27" name="Author"/>
          <p:cNvSpPr>
            <a:spLocks noGrp="1"/>
          </p:cNvSpPr>
          <p:nvPr>
            <p:ph sz="quarter" idx="18" hasCustomPrompt="1"/>
          </p:nvPr>
        </p:nvSpPr>
        <p:spPr>
          <a:xfrm>
            <a:off x="152400" y="2362200"/>
            <a:ext cx="8839200" cy="685800"/>
          </a:xfrm>
          <a:prstGeom prst="rect">
            <a:avLst/>
          </a:prstGeom>
        </p:spPr>
        <p:txBody>
          <a:bodyPr/>
          <a:lstStyle>
            <a:lvl1pPr marL="0" indent="0" algn="ctr">
              <a:buNone/>
              <a:defRPr b="0" i="0" baseline="0">
                <a:solidFill>
                  <a:schemeClr val="accent2"/>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b="0" i="0" dirty="0">
                <a:latin typeface="Source Sans Pro" charset="0"/>
                <a:ea typeface="Source Sans Pro" charset="0"/>
                <a:cs typeface="Source Sans Pro" charset="0"/>
              </a:rPr>
              <a:t>David Klein</a:t>
            </a:r>
            <a:endParaRPr lang="en-US" dirty="0"/>
          </a:p>
        </p:txBody>
      </p:sp>
      <p:sp>
        <p:nvSpPr>
          <p:cNvPr id="29" name="CN"/>
          <p:cNvSpPr>
            <a:spLocks noGrp="1"/>
          </p:cNvSpPr>
          <p:nvPr>
            <p:ph sz="quarter" idx="19" hasCustomPrompt="1"/>
          </p:nvPr>
        </p:nvSpPr>
        <p:spPr>
          <a:xfrm>
            <a:off x="152400" y="3733800"/>
            <a:ext cx="8839200" cy="533400"/>
          </a:xfrm>
          <a:prstGeom prst="rect">
            <a:avLst/>
          </a:prstGeom>
        </p:spPr>
        <p:txBody>
          <a:bodyPr/>
          <a:lstStyle>
            <a:lvl1pPr marL="0" indent="0" algn="ctr">
              <a:buNone/>
              <a:defRPr sz="4000" b="1" i="0" baseline="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Chapter 1</a:t>
            </a:r>
          </a:p>
        </p:txBody>
      </p:sp>
      <p:sp>
        <p:nvSpPr>
          <p:cNvPr id="31" name="CT"/>
          <p:cNvSpPr>
            <a:spLocks noGrp="1"/>
          </p:cNvSpPr>
          <p:nvPr>
            <p:ph sz="quarter" idx="20" hasCustomPrompt="1"/>
          </p:nvPr>
        </p:nvSpPr>
        <p:spPr>
          <a:xfrm>
            <a:off x="152400" y="4267200"/>
            <a:ext cx="8839200" cy="2438400"/>
          </a:xfrm>
          <a:prstGeom prst="rect">
            <a:avLst/>
          </a:prstGeom>
        </p:spPr>
        <p:txBody>
          <a:bodyPr anchor="ctr"/>
          <a:lstStyle>
            <a:lvl1pPr marL="0" indent="0" algn="ctr">
              <a:buNone/>
              <a:defRPr sz="3800" b="0" i="0">
                <a:latin typeface="Calibri" panose="020F0502020204030204" pitchFamily="34" charset="0"/>
                <a:ea typeface="Calibri" panose="020F0502020204030204" pitchFamily="34" charset="0"/>
                <a:cs typeface="Calibri" panose="020F0502020204030204" pitchFamily="34" charset="0"/>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Click to Edit Chapter Title</a:t>
            </a:r>
          </a:p>
        </p:txBody>
      </p:sp>
    </p:spTree>
    <p:extLst>
      <p:ext uri="{BB962C8B-B14F-4D97-AF65-F5344CB8AC3E}">
        <p14:creationId xmlns:p14="http://schemas.microsoft.com/office/powerpoint/2010/main" val="8263724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Opener: Version B">
    <p:spTree>
      <p:nvGrpSpPr>
        <p:cNvPr id="1" name=""/>
        <p:cNvGrpSpPr/>
        <p:nvPr/>
      </p:nvGrpSpPr>
      <p:grpSpPr>
        <a:xfrm>
          <a:off x="0" y="0"/>
          <a:ext cx="0" cy="0"/>
          <a:chOff x="0" y="0"/>
          <a:chExt cx="0" cy="0"/>
        </a:xfrm>
      </p:grpSpPr>
      <p:sp>
        <p:nvSpPr>
          <p:cNvPr id="13" name="CN"/>
          <p:cNvSpPr>
            <a:spLocks noGrp="1"/>
          </p:cNvSpPr>
          <p:nvPr>
            <p:ph sz="quarter" idx="19" hasCustomPrompt="1"/>
          </p:nvPr>
        </p:nvSpPr>
        <p:spPr>
          <a:xfrm>
            <a:off x="152400" y="228600"/>
            <a:ext cx="8839200" cy="533400"/>
          </a:xfrm>
          <a:prstGeom prst="rect">
            <a:avLst/>
          </a:prstGeom>
        </p:spPr>
        <p:txBody>
          <a:bodyPr/>
          <a:lstStyle>
            <a:lvl1pPr marL="0" indent="0" algn="ctr">
              <a:buNone/>
              <a:defRPr sz="4000" b="1" i="0" baseline="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Chapter 1</a:t>
            </a:r>
          </a:p>
        </p:txBody>
      </p:sp>
      <p:sp>
        <p:nvSpPr>
          <p:cNvPr id="14" name="CT"/>
          <p:cNvSpPr>
            <a:spLocks noGrp="1"/>
          </p:cNvSpPr>
          <p:nvPr>
            <p:ph sz="quarter" idx="20" hasCustomPrompt="1"/>
          </p:nvPr>
        </p:nvSpPr>
        <p:spPr>
          <a:xfrm>
            <a:off x="152400" y="762000"/>
            <a:ext cx="8839200" cy="2286000"/>
          </a:xfrm>
          <a:prstGeom prst="rect">
            <a:avLst/>
          </a:prstGeom>
        </p:spPr>
        <p:txBody>
          <a:bodyPr anchor="ctr"/>
          <a:lstStyle>
            <a:lvl1pPr marL="0" indent="0" algn="ctr">
              <a:buNone/>
              <a:defRPr sz="3800" b="0" i="0">
                <a:latin typeface="Calibri" panose="020F0502020204030204" pitchFamily="34" charset="0"/>
                <a:ea typeface="Calibri" panose="020F0502020204030204" pitchFamily="34" charset="0"/>
                <a:cs typeface="Calibri" panose="020F0502020204030204" pitchFamily="34" charset="0"/>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Click to Edit Chapter Title</a:t>
            </a:r>
          </a:p>
        </p:txBody>
      </p:sp>
      <p:sp>
        <p:nvSpPr>
          <p:cNvPr id="8" name="Title "/>
          <p:cNvSpPr>
            <a:spLocks noGrp="1"/>
          </p:cNvSpPr>
          <p:nvPr>
            <p:ph type="title" hasCustomPrompt="1"/>
          </p:nvPr>
        </p:nvSpPr>
        <p:spPr>
          <a:xfrm>
            <a:off x="152400" y="3505200"/>
            <a:ext cx="8839200" cy="1524000"/>
          </a:xfrm>
          <a:prstGeom prst="rect">
            <a:avLst/>
          </a:prstGeom>
        </p:spPr>
        <p:txBody>
          <a:bodyPr anchor="b"/>
          <a:lstStyle>
            <a:lvl1pPr>
              <a:defRPr sz="6200" b="0" i="0" baseline="0">
                <a:latin typeface="Source Sans Pro Light" charset="0"/>
                <a:ea typeface="Source Sans Pro Light" charset="0"/>
                <a:cs typeface="Source Sans Pro Light" charset="0"/>
              </a:defRPr>
            </a:lvl1pPr>
          </a:lstStyle>
          <a:p>
            <a:r>
              <a:rPr lang="en-US" dirty="0"/>
              <a:t>Click to Edit Book Title</a:t>
            </a:r>
          </a:p>
        </p:txBody>
      </p:sp>
      <p:sp>
        <p:nvSpPr>
          <p:cNvPr id="15" name="Edition"/>
          <p:cNvSpPr>
            <a:spLocks noGrp="1"/>
          </p:cNvSpPr>
          <p:nvPr>
            <p:ph sz="quarter" idx="17" hasCustomPrompt="1"/>
          </p:nvPr>
        </p:nvSpPr>
        <p:spPr>
          <a:xfrm>
            <a:off x="152400" y="5029200"/>
            <a:ext cx="8839200" cy="762000"/>
          </a:xfrm>
          <a:prstGeom prst="rect">
            <a:avLst/>
          </a:prstGeom>
        </p:spPr>
        <p:txBody>
          <a:bodyPr/>
          <a:lstStyle>
            <a:lvl1pPr marL="0" indent="0" algn="ctr">
              <a:buNone/>
              <a:defRPr sz="2900" b="1"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sz="2900" b="1" i="0" dirty="0">
                <a:latin typeface="Source Sans Pro" charset="0"/>
                <a:ea typeface="Source Sans Pro" charset="0"/>
                <a:cs typeface="Source Sans Pro" charset="0"/>
              </a:rPr>
              <a:t>Third Edition</a:t>
            </a:r>
            <a:endParaRPr lang="en-US" dirty="0"/>
          </a:p>
        </p:txBody>
      </p:sp>
      <p:sp>
        <p:nvSpPr>
          <p:cNvPr id="16" name="Author"/>
          <p:cNvSpPr>
            <a:spLocks noGrp="1"/>
          </p:cNvSpPr>
          <p:nvPr>
            <p:ph sz="quarter" idx="18" hasCustomPrompt="1"/>
          </p:nvPr>
        </p:nvSpPr>
        <p:spPr>
          <a:xfrm>
            <a:off x="152400" y="6096000"/>
            <a:ext cx="8839200" cy="533400"/>
          </a:xfrm>
          <a:prstGeom prst="rect">
            <a:avLst/>
          </a:prstGeom>
        </p:spPr>
        <p:txBody>
          <a:bodyPr/>
          <a:lstStyle>
            <a:lvl1pPr marL="0" indent="0" algn="ctr">
              <a:buNone/>
              <a:defRPr b="0" i="0" baseline="0">
                <a:solidFill>
                  <a:schemeClr val="accent2"/>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b="0" i="0" dirty="0">
                <a:latin typeface="Source Sans Pro" charset="0"/>
                <a:ea typeface="Source Sans Pro" charset="0"/>
                <a:cs typeface="Source Sans Pro" charset="0"/>
              </a:rPr>
              <a:t>David Klein</a:t>
            </a:r>
            <a:endParaRPr lang="en-US" dirty="0"/>
          </a:p>
        </p:txBody>
      </p:sp>
    </p:spTree>
    <p:extLst>
      <p:ext uri="{BB962C8B-B14F-4D97-AF65-F5344CB8AC3E}">
        <p14:creationId xmlns:p14="http://schemas.microsoft.com/office/powerpoint/2010/main" val="10642320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hapter Outline: Version A">
    <p:spTree>
      <p:nvGrpSpPr>
        <p:cNvPr id="1" name=""/>
        <p:cNvGrpSpPr/>
        <p:nvPr/>
      </p:nvGrpSpPr>
      <p:grpSpPr>
        <a:xfrm>
          <a:off x="0" y="0"/>
          <a:ext cx="0" cy="0"/>
          <a:chOff x="0" y="0"/>
          <a:chExt cx="0" cy="0"/>
        </a:xfrm>
      </p:grpSpPr>
      <p:sp>
        <p:nvSpPr>
          <p:cNvPr id="13" name="COBBL"/>
          <p:cNvSpPr>
            <a:spLocks noGrp="1"/>
          </p:cNvSpPr>
          <p:nvPr>
            <p:ph sz="quarter" idx="10" hasCustomPrompt="1"/>
          </p:nvPr>
        </p:nvSpPr>
        <p:spPr>
          <a:xfrm>
            <a:off x="304800" y="1752600"/>
            <a:ext cx="8534400" cy="4495800"/>
          </a:xfrm>
          <a:prstGeom prst="rect">
            <a:avLst/>
          </a:prstGeom>
        </p:spPr>
        <p:txBody>
          <a:bodyPr/>
          <a:lstStyle>
            <a:lvl1pPr marL="295275" indent="-295275">
              <a:buClr>
                <a:schemeClr val="accent2"/>
              </a:buClr>
              <a:tabLst/>
              <a:defRPr sz="3000" b="0" i="0" baseline="0">
                <a:latin typeface="Calibri" panose="020F0502020204030204" pitchFamily="34" charset="0"/>
                <a:ea typeface="Calibri" panose="020F0502020204030204" pitchFamily="34" charset="0"/>
                <a:cs typeface="Calibri" panose="020F0502020204030204" pitchFamily="34"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This Is a Sample Outline for One-Column</a:t>
            </a:r>
          </a:p>
          <a:p>
            <a:pPr lvl="0"/>
            <a:r>
              <a:rPr lang="en-US" dirty="0"/>
              <a:t>It Is One-Column Only</a:t>
            </a:r>
          </a:p>
          <a:p>
            <a:pPr lvl="0"/>
            <a:r>
              <a:rPr lang="en-US" dirty="0"/>
              <a:t>This Outline Has H1 Headings Only</a:t>
            </a:r>
          </a:p>
          <a:p>
            <a:pPr lvl="0"/>
            <a:r>
              <a:rPr lang="en-US" dirty="0"/>
              <a:t>The Headings Are in Title Case, Matching the </a:t>
            </a:r>
            <a:r>
              <a:rPr lang="en-US" dirty="0" err="1"/>
              <a:t>eText</a:t>
            </a:r>
            <a:r>
              <a:rPr lang="en-US" dirty="0"/>
              <a:t>; This Can Vary by Title</a:t>
            </a:r>
          </a:p>
          <a:p>
            <a:pPr lvl="0"/>
            <a:r>
              <a:rPr lang="en-US" dirty="0"/>
              <a:t>This List Is Bulleted</a:t>
            </a:r>
          </a:p>
          <a:p>
            <a:pPr lvl="0"/>
            <a:r>
              <a:rPr lang="en-US" dirty="0"/>
              <a:t>The Outline Slide Has a Footer</a:t>
            </a:r>
          </a:p>
          <a:p>
            <a:pPr lvl="0"/>
            <a:r>
              <a:rPr lang="en-US" dirty="0"/>
              <a:t>Outline Items Usually Have No Ending Punctuation</a:t>
            </a:r>
          </a:p>
        </p:txBody>
      </p:sp>
      <p:sp>
        <p:nvSpPr>
          <p:cNvPr id="4" name="Slide Number Placeholder 3"/>
          <p:cNvSpPr>
            <a:spLocks noGrp="1"/>
          </p:cNvSpPr>
          <p:nvPr>
            <p:ph type="sldNum" sz="quarter" idx="12"/>
          </p:nvPr>
        </p:nvSpPr>
        <p:spPr/>
        <p:txBody>
          <a:bodyPr/>
          <a:lstStyle/>
          <a:p>
            <a:fld id="{67B19427-F580-D146-B60E-4CADEE75497F}" type="slidenum">
              <a:rPr lang="en-US" smtClean="0"/>
              <a:t>‹#›</a:t>
            </a:fld>
            <a:endParaRPr lang="en-US" dirty="0"/>
          </a:p>
        </p:txBody>
      </p:sp>
      <p:sp>
        <p:nvSpPr>
          <p:cNvPr id="3" name="Footer Placeholder 2"/>
          <p:cNvSpPr>
            <a:spLocks noGrp="1"/>
          </p:cNvSpPr>
          <p:nvPr>
            <p:ph type="ftr" sz="quarter" idx="11"/>
          </p:nvPr>
        </p:nvSpPr>
        <p:spPr/>
        <p:txBody>
          <a:bodyPr/>
          <a:lstStyle/>
          <a:p>
            <a:r>
              <a:rPr lang="en-US" dirty="0"/>
              <a:t>Copyright ©2017 John Wiley &amp; Son, Inc. </a:t>
            </a:r>
          </a:p>
        </p:txBody>
      </p:sp>
      <p:sp>
        <p:nvSpPr>
          <p:cNvPr id="2" name="Title 1"/>
          <p:cNvSpPr>
            <a:spLocks noGrp="1"/>
          </p:cNvSpPr>
          <p:nvPr>
            <p:ph type="title" hasCustomPrompt="1"/>
          </p:nvPr>
        </p:nvSpPr>
        <p:spPr>
          <a:xfrm>
            <a:off x="295274" y="777241"/>
            <a:ext cx="8543926"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866936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hapter Outline: Version B">
    <p:spTree>
      <p:nvGrpSpPr>
        <p:cNvPr id="1" name=""/>
        <p:cNvGrpSpPr/>
        <p:nvPr/>
      </p:nvGrpSpPr>
      <p:grpSpPr>
        <a:xfrm>
          <a:off x="0" y="0"/>
          <a:ext cx="0" cy="0"/>
          <a:chOff x="0" y="0"/>
          <a:chExt cx="0" cy="0"/>
        </a:xfrm>
      </p:grpSpPr>
      <p:sp>
        <p:nvSpPr>
          <p:cNvPr id="6" name="COBBL 2-col"/>
          <p:cNvSpPr>
            <a:spLocks noGrp="1"/>
          </p:cNvSpPr>
          <p:nvPr>
            <p:ph sz="quarter" idx="12" hasCustomPrompt="1"/>
          </p:nvPr>
        </p:nvSpPr>
        <p:spPr>
          <a:xfrm>
            <a:off x="304800" y="1752600"/>
            <a:ext cx="8534400" cy="4419600"/>
          </a:xfrm>
          <a:prstGeom prst="rect">
            <a:avLst/>
          </a:prstGeom>
        </p:spPr>
        <p:txBody>
          <a:bodyPr numCol="2" spcCol="548640"/>
          <a:lstStyle>
            <a:lvl1pPr marL="292608" marR="0" indent="-292608" algn="l" defTabSz="914400" rtl="0" eaLnBrk="1" fontAlgn="auto" latinLnBrk="0" hangingPunct="1">
              <a:lnSpc>
                <a:spcPct val="90000"/>
              </a:lnSpc>
              <a:spcBef>
                <a:spcPts val="1000"/>
              </a:spcBef>
              <a:spcAft>
                <a:spcPts val="0"/>
              </a:spcAft>
              <a:buClr>
                <a:schemeClr val="accent2"/>
              </a:buClr>
              <a:buSzTx/>
              <a:buFont typeface="Arial"/>
              <a:buChar char="•"/>
              <a:tabLst/>
              <a:defRPr sz="3000" b="0" i="0" baseline="0">
                <a:latin typeface="Calibri" panose="020F0502020204030204" pitchFamily="34" charset="0"/>
                <a:ea typeface="Calibri" panose="020F0502020204030204" pitchFamily="34" charset="0"/>
                <a:cs typeface="Calibri" panose="020F0502020204030204" pitchFamily="34"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This Is a Sample Outline For Two-Column</a:t>
            </a:r>
          </a:p>
          <a:p>
            <a:pPr lvl="0"/>
            <a:r>
              <a:rPr lang="en-US" dirty="0"/>
              <a:t>This Outline Has No Sub-lists</a:t>
            </a:r>
          </a:p>
          <a:p>
            <a:pPr lvl="0"/>
            <a:r>
              <a:rPr lang="en-US" dirty="0"/>
              <a:t>This List Is Bulleted</a:t>
            </a:r>
          </a:p>
          <a:p>
            <a:pPr lvl="0"/>
            <a:r>
              <a:rPr lang="en-US" dirty="0"/>
              <a:t>The Outline Slide Has A Footer</a:t>
            </a:r>
          </a:p>
          <a:p>
            <a:pPr lvl="0"/>
            <a:endParaRPr lang="en-US" dirty="0"/>
          </a:p>
          <a:p>
            <a:pPr lvl="0"/>
            <a:r>
              <a:rPr lang="en-US" dirty="0"/>
              <a:t>Outline Items Usually Have No Ending Punctuation</a:t>
            </a:r>
          </a:p>
          <a:p>
            <a:pPr lvl="0"/>
            <a:r>
              <a:rPr lang="en-US" dirty="0"/>
              <a:t>This is Another Heading</a:t>
            </a:r>
          </a:p>
          <a:p>
            <a:pPr lvl="0"/>
            <a:r>
              <a:rPr lang="en-US" dirty="0"/>
              <a:t>This is Another Heading</a:t>
            </a:r>
          </a:p>
        </p:txBody>
      </p:sp>
      <p:sp>
        <p:nvSpPr>
          <p:cNvPr id="7" name="Slide Number Placeholder 6"/>
          <p:cNvSpPr>
            <a:spLocks noGrp="1"/>
          </p:cNvSpPr>
          <p:nvPr>
            <p:ph type="sldNum" sz="quarter" idx="14"/>
          </p:nvPr>
        </p:nvSpPr>
        <p:spPr/>
        <p:txBody>
          <a:bodyPr/>
          <a:lstStyle/>
          <a:p>
            <a:fld id="{67B19427-F580-D146-B60E-4CADEE75497F}" type="slidenum">
              <a:rPr lang="en-US" smtClean="0"/>
              <a:t>‹#›</a:t>
            </a:fld>
            <a:endParaRPr lang="en-US" dirty="0"/>
          </a:p>
        </p:txBody>
      </p:sp>
      <p:sp>
        <p:nvSpPr>
          <p:cNvPr id="2" name="Footer Placeholder 1"/>
          <p:cNvSpPr>
            <a:spLocks noGrp="1"/>
          </p:cNvSpPr>
          <p:nvPr>
            <p:ph type="ftr" sz="quarter" idx="13"/>
          </p:nvPr>
        </p:nvSpPr>
        <p:spPr/>
        <p:txBody>
          <a:bodyPr/>
          <a:lstStyle/>
          <a:p>
            <a:r>
              <a:rPr lang="en-US" dirty="0"/>
              <a:t>Copyright ©2017 John Wiley &amp; Son, Inc. </a:t>
            </a:r>
          </a:p>
        </p:txBody>
      </p:sp>
      <p:sp>
        <p:nvSpPr>
          <p:cNvPr id="8"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9936007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hapter Outline: Version C1 (single#)">
    <p:spTree>
      <p:nvGrpSpPr>
        <p:cNvPr id="1" name=""/>
        <p:cNvGrpSpPr/>
        <p:nvPr/>
      </p:nvGrpSpPr>
      <p:grpSpPr>
        <a:xfrm>
          <a:off x="0" y="0"/>
          <a:ext cx="0" cy="0"/>
          <a:chOff x="0" y="0"/>
          <a:chExt cx="0" cy="0"/>
        </a:xfrm>
      </p:grpSpPr>
      <p:sp>
        <p:nvSpPr>
          <p:cNvPr id="6" name="COBNL"/>
          <p:cNvSpPr>
            <a:spLocks noGrp="1"/>
          </p:cNvSpPr>
          <p:nvPr>
            <p:ph sz="quarter" idx="12" hasCustomPrompt="1"/>
          </p:nvPr>
        </p:nvSpPr>
        <p:spPr>
          <a:xfrm>
            <a:off x="304800" y="1752600"/>
            <a:ext cx="8534400" cy="4495800"/>
          </a:xfrm>
          <a:prstGeom prst="rect">
            <a:avLst/>
          </a:prstGeom>
        </p:spPr>
        <p:txBody>
          <a:bodyPr/>
          <a:lstStyle>
            <a:lvl1pPr marL="514350" indent="-514350">
              <a:buClr>
                <a:schemeClr val="accent2"/>
              </a:buClr>
              <a:buFont typeface="+mj-lt"/>
              <a:buAutoNum type="arabicPeriod"/>
              <a:defRPr sz="3000" b="0" i="0" baseline="0">
                <a:latin typeface="Calibri" panose="020F0502020204030204" pitchFamily="34" charset="0"/>
                <a:ea typeface="Calibri" panose="020F0502020204030204" pitchFamily="34" charset="0"/>
                <a:cs typeface="Calibri" panose="020F0502020204030204" pitchFamily="34"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This Is a Sample Outline for One-Column</a:t>
            </a:r>
          </a:p>
          <a:p>
            <a:pPr lvl="0"/>
            <a:r>
              <a:rPr lang="en-US" dirty="0"/>
              <a:t>It Is One-Column Only</a:t>
            </a:r>
          </a:p>
          <a:p>
            <a:pPr lvl="0"/>
            <a:r>
              <a:rPr lang="en-US" dirty="0"/>
              <a:t>This Outline Has H1 Headings Only</a:t>
            </a:r>
          </a:p>
          <a:p>
            <a:pPr lvl="0"/>
            <a:r>
              <a:rPr lang="en-US" dirty="0"/>
              <a:t>The Headings Are in Title Case, Matching the </a:t>
            </a:r>
            <a:r>
              <a:rPr lang="en-US" dirty="0" err="1"/>
              <a:t>eText</a:t>
            </a:r>
            <a:r>
              <a:rPr lang="en-US" dirty="0"/>
              <a:t>; This Can Vary by Title</a:t>
            </a:r>
          </a:p>
          <a:p>
            <a:pPr lvl="0"/>
            <a:r>
              <a:rPr lang="en-US" dirty="0"/>
              <a:t>This List Is Numbered</a:t>
            </a:r>
          </a:p>
          <a:p>
            <a:pPr lvl="0"/>
            <a:r>
              <a:rPr lang="en-US" dirty="0"/>
              <a:t>The Outline Slide Has a Footer</a:t>
            </a:r>
          </a:p>
          <a:p>
            <a:pPr lvl="0"/>
            <a:r>
              <a:rPr lang="en-US" dirty="0"/>
              <a:t>Outline Items Usually Have No Ending Punctuation</a:t>
            </a:r>
          </a:p>
        </p:txBody>
      </p:sp>
      <p:sp>
        <p:nvSpPr>
          <p:cNvPr id="7" name="Slide Number Placeholder 6"/>
          <p:cNvSpPr>
            <a:spLocks noGrp="1"/>
          </p:cNvSpPr>
          <p:nvPr>
            <p:ph type="sldNum" sz="quarter" idx="14"/>
          </p:nvPr>
        </p:nvSpPr>
        <p:spPr/>
        <p:txBody>
          <a:bodyPr/>
          <a:lstStyle/>
          <a:p>
            <a:fld id="{67B19427-F580-D146-B60E-4CADEE75497F}" type="slidenum">
              <a:rPr lang="en-US" smtClean="0"/>
              <a:t>‹#›</a:t>
            </a:fld>
            <a:endParaRPr lang="en-US" dirty="0"/>
          </a:p>
        </p:txBody>
      </p:sp>
      <p:sp>
        <p:nvSpPr>
          <p:cNvPr id="2" name="Footer Placeholder 1"/>
          <p:cNvSpPr>
            <a:spLocks noGrp="1"/>
          </p:cNvSpPr>
          <p:nvPr>
            <p:ph type="ftr" sz="quarter" idx="13"/>
          </p:nvPr>
        </p:nvSpPr>
        <p:spPr/>
        <p:txBody>
          <a:bodyPr/>
          <a:lstStyle/>
          <a:p>
            <a:r>
              <a:rPr lang="en-US" dirty="0"/>
              <a:t>Copyright ©2017 John Wiley &amp; Son, Inc. </a:t>
            </a:r>
          </a:p>
        </p:txBody>
      </p:sp>
      <p:sp>
        <p:nvSpPr>
          <p:cNvPr id="8"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7864276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pter Outline: Version C2 (double#)">
    <p:spTree>
      <p:nvGrpSpPr>
        <p:cNvPr id="1" name=""/>
        <p:cNvGrpSpPr/>
        <p:nvPr/>
      </p:nvGrpSpPr>
      <p:grpSpPr>
        <a:xfrm>
          <a:off x="0" y="0"/>
          <a:ext cx="0" cy="0"/>
          <a:chOff x="0" y="0"/>
          <a:chExt cx="0" cy="0"/>
        </a:xfrm>
      </p:grpSpPr>
      <p:sp>
        <p:nvSpPr>
          <p:cNvPr id="10" name="COBNL"/>
          <p:cNvSpPr>
            <a:spLocks noGrp="1"/>
          </p:cNvSpPr>
          <p:nvPr>
            <p:ph sz="quarter" idx="14" hasCustomPrompt="1"/>
          </p:nvPr>
        </p:nvSpPr>
        <p:spPr>
          <a:xfrm>
            <a:off x="304800" y="1752600"/>
            <a:ext cx="8534400" cy="4114800"/>
          </a:xfrm>
          <a:prstGeom prst="rect">
            <a:avLst/>
          </a:prstGeom>
        </p:spPr>
        <p:txBody>
          <a:bodyPr/>
          <a:lstStyle>
            <a:lvl1pPr marL="803275" indent="-803275">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1.1	This Is a Sample Outline for One-Column and Double-numbered</a:t>
            </a:r>
          </a:p>
          <a:p>
            <a:pPr lvl="0"/>
            <a:r>
              <a:rPr lang="en-US" dirty="0"/>
              <a:t>1.2	It is One-column Only</a:t>
            </a:r>
          </a:p>
          <a:p>
            <a:pPr lvl="0"/>
            <a:r>
              <a:rPr lang="en-US" dirty="0"/>
              <a:t>1.3	This Outline Has No Sub-lists</a:t>
            </a:r>
          </a:p>
          <a:p>
            <a:pPr lvl="0"/>
            <a:r>
              <a:rPr lang="en-US" dirty="0"/>
              <a:t>1.4	This List Is Double-numbered</a:t>
            </a:r>
          </a:p>
          <a:p>
            <a:pPr lvl="0"/>
            <a:r>
              <a:rPr lang="en-US" dirty="0"/>
              <a:t>1.5	The Outline Slide Has a Footer</a:t>
            </a:r>
          </a:p>
          <a:p>
            <a:pPr lvl="0"/>
            <a:r>
              <a:rPr lang="en-US" dirty="0"/>
              <a:t>10.6	Outline Items Usually Have No Ending Punctuation</a:t>
            </a:r>
          </a:p>
        </p:txBody>
      </p:sp>
      <p:sp>
        <p:nvSpPr>
          <p:cNvPr id="8" name="Slide Number Placeholder 7"/>
          <p:cNvSpPr>
            <a:spLocks noGrp="1"/>
          </p:cNvSpPr>
          <p:nvPr>
            <p:ph type="sldNum" sz="quarter" idx="16"/>
          </p:nvPr>
        </p:nvSpPr>
        <p:spPr/>
        <p:txBody>
          <a:bodyPr/>
          <a:lstStyle/>
          <a:p>
            <a:fld id="{67B19427-F580-D146-B60E-4CADEE75497F}" type="slidenum">
              <a:rPr lang="en-US" smtClean="0"/>
              <a:t>‹#›</a:t>
            </a:fld>
            <a:endParaRPr lang="en-US" dirty="0"/>
          </a:p>
        </p:txBody>
      </p:sp>
      <p:sp>
        <p:nvSpPr>
          <p:cNvPr id="2" name="Footer Placeholder 1"/>
          <p:cNvSpPr>
            <a:spLocks noGrp="1"/>
          </p:cNvSpPr>
          <p:nvPr>
            <p:ph type="ftr" sz="quarter" idx="15"/>
          </p:nvPr>
        </p:nvSpPr>
        <p:spPr/>
        <p:txBody>
          <a:bodyPr/>
          <a:lstStyle/>
          <a:p>
            <a:r>
              <a:rPr lang="en-US" dirty="0"/>
              <a:t>Copyright ©2017 John Wiley &amp; Son, Inc. </a:t>
            </a:r>
          </a:p>
        </p:txBody>
      </p:sp>
      <p:sp>
        <p:nvSpPr>
          <p:cNvPr id="6"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1235725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hapter Outline: Version D">
    <p:spTree>
      <p:nvGrpSpPr>
        <p:cNvPr id="1" name=""/>
        <p:cNvGrpSpPr/>
        <p:nvPr/>
      </p:nvGrpSpPr>
      <p:grpSpPr>
        <a:xfrm>
          <a:off x="0" y="0"/>
          <a:ext cx="0" cy="0"/>
          <a:chOff x="0" y="0"/>
          <a:chExt cx="0" cy="0"/>
        </a:xfrm>
      </p:grpSpPr>
      <p:sp>
        <p:nvSpPr>
          <p:cNvPr id="8" name="COBBL"/>
          <p:cNvSpPr>
            <a:spLocks noGrp="1"/>
          </p:cNvSpPr>
          <p:nvPr>
            <p:ph sz="quarter" idx="12" hasCustomPrompt="1"/>
          </p:nvPr>
        </p:nvSpPr>
        <p:spPr>
          <a:xfrm>
            <a:off x="304800" y="1752600"/>
            <a:ext cx="8534400" cy="4495800"/>
          </a:xfrm>
          <a:prstGeom prst="rect">
            <a:avLst/>
          </a:prstGeom>
        </p:spPr>
        <p:txBody>
          <a:bodyPr/>
          <a:lstStyle>
            <a:lvl1pPr marL="292608" marR="0" indent="-292608" algn="l" defTabSz="914400" rtl="0" eaLnBrk="1" fontAlgn="auto" latinLnBrk="0" hangingPunct="1">
              <a:lnSpc>
                <a:spcPct val="90000"/>
              </a:lnSpc>
              <a:spcBef>
                <a:spcPts val="1000"/>
              </a:spcBef>
              <a:spcAft>
                <a:spcPts val="0"/>
              </a:spcAft>
              <a:buClr>
                <a:schemeClr val="accent2"/>
              </a:buClr>
              <a:buSzTx/>
              <a:buFont typeface="Arial"/>
              <a:buChar char="•"/>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621792" marR="0" indent="-320040" algn="l" defTabSz="914400" rtl="0" eaLnBrk="1" fontAlgn="auto" latinLnBrk="0" hangingPunct="1">
              <a:lnSpc>
                <a:spcPct val="90000"/>
              </a:lnSpc>
              <a:spcBef>
                <a:spcPts val="500"/>
              </a:spcBef>
              <a:spcAft>
                <a:spcPts val="0"/>
              </a:spcAft>
              <a:buClr>
                <a:schemeClr val="accent2"/>
              </a:buClr>
              <a:buSzPct val="80000"/>
              <a:buFont typeface="Courier New" charset="0"/>
              <a:buChar char="o"/>
              <a:tabLst/>
              <a:defRPr sz="2600" b="0" i="0" baseline="0">
                <a:latin typeface="Calibri" panose="020F0502020204030204" pitchFamily="34" charset="0"/>
                <a:ea typeface="Calibri" panose="020F0502020204030204" pitchFamily="34" charset="0"/>
                <a:cs typeface="Calibri" panose="020F0502020204030204" pitchFamily="34"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This Is a Sample Outline for 1-Column </a:t>
            </a:r>
          </a:p>
          <a:p>
            <a:pPr lvl="1"/>
            <a:r>
              <a:rPr lang="en-US" dirty="0"/>
              <a:t>It Has H2s</a:t>
            </a:r>
          </a:p>
          <a:p>
            <a:pPr lvl="0"/>
            <a:r>
              <a:rPr lang="en-US" dirty="0"/>
              <a:t>It Is One-column Only</a:t>
            </a:r>
          </a:p>
          <a:p>
            <a:pPr lvl="1"/>
            <a:r>
              <a:rPr lang="en-US" dirty="0"/>
              <a:t>It Will Probably Not Have Art</a:t>
            </a:r>
          </a:p>
          <a:p>
            <a:pPr lvl="0"/>
            <a:r>
              <a:rPr lang="en-US" dirty="0"/>
              <a:t>This Is a Bulleted List</a:t>
            </a:r>
          </a:p>
          <a:p>
            <a:pPr lvl="1"/>
            <a:r>
              <a:rPr lang="en-US" dirty="0"/>
              <a:t>Make Sure That Any Links Included Here, for Any Reason, Have Descriptive Hyperlinks</a:t>
            </a:r>
          </a:p>
          <a:p>
            <a:pPr lvl="0"/>
            <a:r>
              <a:rPr lang="en-US" dirty="0"/>
              <a:t>Outline Items Usually Have No Ending Punctuation</a:t>
            </a:r>
          </a:p>
          <a:p>
            <a:pPr lvl="1"/>
            <a:r>
              <a:rPr lang="en-US" dirty="0"/>
              <a:t>There is a Footer</a:t>
            </a:r>
          </a:p>
        </p:txBody>
      </p:sp>
      <p:sp>
        <p:nvSpPr>
          <p:cNvPr id="4" name="Slide Number Placeholder 3"/>
          <p:cNvSpPr>
            <a:spLocks noGrp="1"/>
          </p:cNvSpPr>
          <p:nvPr>
            <p:ph type="sldNum" sz="quarter" idx="11"/>
          </p:nvPr>
        </p:nvSpPr>
        <p:spPr/>
        <p:txBody>
          <a:bodyPr/>
          <a:lstStyle/>
          <a:p>
            <a:fld id="{67B19427-F580-D146-B60E-4CADEE75497F}" type="slidenum">
              <a:rPr lang="en-US" smtClean="0"/>
              <a:pPr/>
              <a:t>‹#›</a:t>
            </a:fld>
            <a:endParaRPr lang="en-US" dirty="0"/>
          </a:p>
        </p:txBody>
      </p:sp>
      <p:sp>
        <p:nvSpPr>
          <p:cNvPr id="3" name="Footer Placeholder 2"/>
          <p:cNvSpPr>
            <a:spLocks noGrp="1"/>
          </p:cNvSpPr>
          <p:nvPr>
            <p:ph type="ftr" sz="quarter" idx="10"/>
          </p:nvPr>
        </p:nvSpPr>
        <p:spPr/>
        <p:txBody>
          <a:bodyPr/>
          <a:lstStyle/>
          <a:p>
            <a:r>
              <a:rPr lang="en-US" dirty="0"/>
              <a:t>Copyright ©2017 John Wiley &amp; Son, Inc. </a:t>
            </a:r>
          </a:p>
        </p:txBody>
      </p:sp>
      <p:sp>
        <p:nvSpPr>
          <p:cNvPr id="6"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837909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hapter Outline: Version E1 (single#)">
    <p:spTree>
      <p:nvGrpSpPr>
        <p:cNvPr id="1" name=""/>
        <p:cNvGrpSpPr/>
        <p:nvPr/>
      </p:nvGrpSpPr>
      <p:grpSpPr>
        <a:xfrm>
          <a:off x="0" y="0"/>
          <a:ext cx="0" cy="0"/>
          <a:chOff x="0" y="0"/>
          <a:chExt cx="0" cy="0"/>
        </a:xfrm>
      </p:grpSpPr>
      <p:sp>
        <p:nvSpPr>
          <p:cNvPr id="6" name="COBNL"/>
          <p:cNvSpPr>
            <a:spLocks noGrp="1"/>
          </p:cNvSpPr>
          <p:nvPr>
            <p:ph sz="quarter" idx="14" hasCustomPrompt="1"/>
          </p:nvPr>
        </p:nvSpPr>
        <p:spPr>
          <a:xfrm>
            <a:off x="304800" y="1752600"/>
            <a:ext cx="8534400" cy="4419600"/>
          </a:xfrm>
          <a:prstGeom prst="rect">
            <a:avLst/>
          </a:prstGeom>
        </p:spPr>
        <p:txBody>
          <a:bodyPr/>
          <a:lstStyle>
            <a:lvl1pPr marL="465138" indent="-465138">
              <a:buClr>
                <a:schemeClr val="accent2"/>
              </a:buClr>
              <a:buFont typeface="+mj-lt"/>
              <a:buAutoNum type="arabicPeriod"/>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803275" indent="-282575">
              <a:buClr>
                <a:schemeClr val="accent2"/>
              </a:buClr>
              <a:tabLst/>
              <a:defRPr sz="2600" b="0" i="0" baseline="0">
                <a:latin typeface="Calibri" panose="020F0502020204030204" pitchFamily="34" charset="0"/>
                <a:ea typeface="Calibri" panose="020F0502020204030204" pitchFamily="34" charset="0"/>
                <a:cs typeface="Calibri" panose="020F0502020204030204" pitchFamily="34" charset="0"/>
              </a:defRPr>
            </a:lvl2pPr>
            <a:lvl3pPr marL="803275" marR="0" indent="-282575" algn="l" defTabSz="914400" rtl="0" eaLnBrk="1" fontAlgn="auto" latinLnBrk="0" hangingPunct="1">
              <a:lnSpc>
                <a:spcPct val="90000"/>
              </a:lnSpc>
              <a:spcBef>
                <a:spcPts val="500"/>
              </a:spcBef>
              <a:spcAft>
                <a:spcPts val="0"/>
              </a:spcAft>
              <a:buClrTx/>
              <a:buSzTx/>
              <a:buFont typeface="Arial"/>
              <a:buChar char="•"/>
              <a:tabLst/>
              <a:defRPr sz="2600" b="0" i="0">
                <a:solidFill>
                  <a:schemeClr val="accent2"/>
                </a:solidFill>
                <a:latin typeface="Calibri" panose="020F0502020204030204" pitchFamily="34" charset="0"/>
                <a:ea typeface="Calibri" panose="020F0502020204030204" pitchFamily="34" charset="0"/>
                <a:cs typeface="Calibri" panose="020F0502020204030204" pitchFamily="34" charset="0"/>
              </a:defRPr>
            </a:lvl3pPr>
          </a:lstStyle>
          <a:p>
            <a:pPr lvl="0"/>
            <a:r>
              <a:rPr lang="en-US" dirty="0"/>
              <a:t>This Is a Sample Outline for One-Column and single number</a:t>
            </a:r>
          </a:p>
          <a:p>
            <a:pPr lvl="1"/>
            <a:r>
              <a:rPr lang="en-US" dirty="0"/>
              <a:t>The H2 Level Does Not Have a Number</a:t>
            </a:r>
          </a:p>
          <a:p>
            <a:pPr lvl="2"/>
            <a:r>
              <a:rPr lang="en-US" dirty="0"/>
              <a:t>One of the Subheadings May Be a Special Feature  </a:t>
            </a:r>
          </a:p>
          <a:p>
            <a:pPr lvl="0"/>
            <a:r>
              <a:rPr lang="en-US" dirty="0"/>
              <a:t>This Outline Has Two Levels</a:t>
            </a:r>
          </a:p>
          <a:p>
            <a:pPr lvl="1"/>
            <a:r>
              <a:rPr lang="en-US" dirty="0"/>
              <a:t>Outline Items Usually Have No Ending Punctuation</a:t>
            </a:r>
          </a:p>
          <a:p>
            <a:pPr marL="803275" marR="0" lvl="2" indent="-282575" algn="l" defTabSz="914400" rtl="0" eaLnBrk="1" fontAlgn="auto" latinLnBrk="0" hangingPunct="1">
              <a:lnSpc>
                <a:spcPct val="90000"/>
              </a:lnSpc>
              <a:spcBef>
                <a:spcPts val="500"/>
              </a:spcBef>
              <a:spcAft>
                <a:spcPts val="0"/>
              </a:spcAft>
              <a:buClrTx/>
              <a:buSzTx/>
              <a:buFont typeface="Arial"/>
              <a:buChar char="•"/>
              <a:tabLst/>
              <a:defRPr/>
            </a:pPr>
            <a:r>
              <a:rPr lang="en-US" dirty="0"/>
              <a:t>Special Feature</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©2017 John Wiley &amp; Son, Inc. </a:t>
            </a:r>
          </a:p>
        </p:txBody>
      </p:sp>
      <p:sp>
        <p:nvSpPr>
          <p:cNvPr id="7"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2634322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hapter Outline: Version E2 (double#)">
    <p:spTree>
      <p:nvGrpSpPr>
        <p:cNvPr id="1" name=""/>
        <p:cNvGrpSpPr/>
        <p:nvPr/>
      </p:nvGrpSpPr>
      <p:grpSpPr>
        <a:xfrm>
          <a:off x="0" y="0"/>
          <a:ext cx="0" cy="0"/>
          <a:chOff x="0" y="0"/>
          <a:chExt cx="0" cy="0"/>
        </a:xfrm>
      </p:grpSpPr>
      <p:sp>
        <p:nvSpPr>
          <p:cNvPr id="6" name="COBNL"/>
          <p:cNvSpPr>
            <a:spLocks noGrp="1"/>
          </p:cNvSpPr>
          <p:nvPr>
            <p:ph sz="quarter" idx="14" hasCustomPrompt="1"/>
          </p:nvPr>
        </p:nvSpPr>
        <p:spPr>
          <a:xfrm>
            <a:off x="304800" y="1752600"/>
            <a:ext cx="8534400" cy="4343400"/>
          </a:xfrm>
          <a:prstGeom prst="rect">
            <a:avLst/>
          </a:prstGeom>
        </p:spPr>
        <p:txBody>
          <a:bodyPr/>
          <a:lstStyle>
            <a:lvl1pPr marL="803275" indent="-803275">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1143000" indent="-292608">
              <a:buClr>
                <a:schemeClr val="accent2"/>
              </a:buClr>
              <a:defRPr sz="2600" b="0" i="0" baseline="0">
                <a:latin typeface="Calibri" panose="020F0502020204030204" pitchFamily="34" charset="0"/>
                <a:ea typeface="Calibri" panose="020F0502020204030204" pitchFamily="34" charset="0"/>
                <a:cs typeface="Calibri" panose="020F0502020204030204" pitchFamily="34" charset="0"/>
              </a:defRPr>
            </a:lvl2pPr>
            <a:lvl3pPr marL="1143000" marR="0" indent="-292608" algn="l" defTabSz="914400" rtl="0" eaLnBrk="1" fontAlgn="auto" latinLnBrk="0" hangingPunct="1">
              <a:lnSpc>
                <a:spcPct val="90000"/>
              </a:lnSpc>
              <a:spcBef>
                <a:spcPts val="500"/>
              </a:spcBef>
              <a:spcAft>
                <a:spcPts val="0"/>
              </a:spcAft>
              <a:buClrTx/>
              <a:buSzTx/>
              <a:buFont typeface="Arial"/>
              <a:buChar char="•"/>
              <a:tabLst/>
              <a:defRPr sz="2600" b="0" i="0">
                <a:solidFill>
                  <a:schemeClr val="accent2"/>
                </a:solidFill>
                <a:latin typeface="Calibri" panose="020F0502020204030204" pitchFamily="34" charset="0"/>
                <a:ea typeface="Calibri" panose="020F0502020204030204" pitchFamily="34" charset="0"/>
                <a:cs typeface="Calibri" panose="020F0502020204030204" pitchFamily="34" charset="0"/>
              </a:defRPr>
            </a:lvl3pPr>
          </a:lstStyle>
          <a:p>
            <a:pPr lvl="0"/>
            <a:r>
              <a:rPr lang="en-US" dirty="0"/>
              <a:t>1.1	This Is a Sample Outline for One-Column and Double-numbered</a:t>
            </a:r>
          </a:p>
          <a:p>
            <a:pPr lvl="1"/>
            <a:r>
              <a:rPr lang="en-US" dirty="0"/>
              <a:t>The H2 Level Does Not Have a Number</a:t>
            </a:r>
          </a:p>
          <a:p>
            <a:pPr lvl="2"/>
            <a:r>
              <a:rPr lang="en-US" dirty="0"/>
              <a:t>One of the Subheadings May Be a Special Feature </a:t>
            </a:r>
          </a:p>
          <a:p>
            <a:pPr lvl="0"/>
            <a:r>
              <a:rPr lang="en-US" dirty="0"/>
              <a:t>10.2	This Outline Has Two Levels</a:t>
            </a:r>
          </a:p>
          <a:p>
            <a:pPr lvl="1"/>
            <a:r>
              <a:rPr lang="en-US" dirty="0"/>
              <a:t>Outline Items Usually Have No Ending Punctuation</a:t>
            </a:r>
          </a:p>
          <a:p>
            <a:pPr lvl="2"/>
            <a:r>
              <a:rPr lang="en-US" dirty="0"/>
              <a:t>Special Feature </a:t>
            </a:r>
          </a:p>
        </p:txBody>
      </p:sp>
      <p:sp>
        <p:nvSpPr>
          <p:cNvPr id="4" name="Slide Number Placeholder 3"/>
          <p:cNvSpPr>
            <a:spLocks noGrp="1"/>
          </p:cNvSpPr>
          <p:nvPr>
            <p:ph type="sldNum" sz="quarter" idx="11"/>
          </p:nvPr>
        </p:nvSpPr>
        <p:spPr/>
        <p:txBody>
          <a:bodyPr/>
          <a:lstStyle/>
          <a:p>
            <a:fld id="{67B19427-F580-D146-B60E-4CADEE75497F}" type="slidenum">
              <a:rPr lang="en-US" smtClean="0"/>
              <a:pPr/>
              <a:t>‹#›</a:t>
            </a:fld>
            <a:endParaRPr lang="en-US" dirty="0"/>
          </a:p>
        </p:txBody>
      </p:sp>
      <p:sp>
        <p:nvSpPr>
          <p:cNvPr id="3" name="Footer Placeholder 2"/>
          <p:cNvSpPr>
            <a:spLocks noGrp="1"/>
          </p:cNvSpPr>
          <p:nvPr>
            <p:ph type="ftr" sz="quarter" idx="10"/>
          </p:nvPr>
        </p:nvSpPr>
        <p:spPr/>
        <p:txBody>
          <a:bodyPr/>
          <a:lstStyle/>
          <a:p>
            <a:r>
              <a:rPr lang="en-US" dirty="0"/>
              <a:t>Copyright ©2017 John Wiley &amp; Son, Inc. </a:t>
            </a:r>
          </a:p>
        </p:txBody>
      </p:sp>
      <p:sp>
        <p:nvSpPr>
          <p:cNvPr id="7"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042655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hapter Outline: Version E1">
    <p:spTree>
      <p:nvGrpSpPr>
        <p:cNvPr id="1" name=""/>
        <p:cNvGrpSpPr/>
        <p:nvPr/>
      </p:nvGrpSpPr>
      <p:grpSpPr>
        <a:xfrm>
          <a:off x="0" y="0"/>
          <a:ext cx="0" cy="0"/>
          <a:chOff x="0" y="0"/>
          <a:chExt cx="0" cy="0"/>
        </a:xfrm>
      </p:grpSpPr>
      <p:sp>
        <p:nvSpPr>
          <p:cNvPr id="6" name="COB"/>
          <p:cNvSpPr>
            <a:spLocks noGrp="1"/>
          </p:cNvSpPr>
          <p:nvPr>
            <p:ph sz="quarter" idx="14" hasCustomPrompt="1"/>
          </p:nvPr>
        </p:nvSpPr>
        <p:spPr>
          <a:xfrm>
            <a:off x="304800" y="1752600"/>
            <a:ext cx="8534400" cy="4495800"/>
          </a:xfrm>
          <a:prstGeom prst="rect">
            <a:avLst/>
          </a:prstGeom>
        </p:spPr>
        <p:txBody>
          <a:bodyPr/>
          <a:lstStyle>
            <a:lvl1pPr marL="0" indent="0">
              <a:buFont typeface="+mj-lt"/>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803275" indent="-282575">
              <a:tabLst/>
              <a:defRPr sz="2600" b="0" i="0" baseline="0">
                <a:latin typeface="Calibri" panose="020F0502020204030204" pitchFamily="34" charset="0"/>
                <a:ea typeface="Calibri" panose="020F0502020204030204" pitchFamily="34" charset="0"/>
                <a:cs typeface="Calibri" panose="020F0502020204030204" pitchFamily="34" charset="0"/>
              </a:defRPr>
            </a:lvl2pPr>
            <a:lvl3pPr marL="803275" marR="0" indent="-282575" algn="l" defTabSz="914400" rtl="0" eaLnBrk="1" fontAlgn="auto" latinLnBrk="0" hangingPunct="1">
              <a:lnSpc>
                <a:spcPct val="90000"/>
              </a:lnSpc>
              <a:spcBef>
                <a:spcPts val="500"/>
              </a:spcBef>
              <a:spcAft>
                <a:spcPts val="0"/>
              </a:spcAft>
              <a:buClrTx/>
              <a:buSzTx/>
              <a:buFont typeface="Arial"/>
              <a:buChar char="•"/>
              <a:tabLst/>
              <a:defRPr sz="2600" b="0" i="0">
                <a:solidFill>
                  <a:schemeClr val="accent2"/>
                </a:solidFill>
                <a:latin typeface="Calibri" panose="020F0502020204030204" pitchFamily="34" charset="0"/>
                <a:ea typeface="Calibri" panose="020F0502020204030204" pitchFamily="34" charset="0"/>
                <a:cs typeface="Calibri" panose="020F0502020204030204" pitchFamily="34" charset="0"/>
              </a:defRPr>
            </a:lvl3pPr>
          </a:lstStyle>
          <a:p>
            <a:pPr lvl="0"/>
            <a:r>
              <a:rPr lang="en-US" dirty="0"/>
              <a:t>This Is a Sample Outline with No Numbers and One-column</a:t>
            </a:r>
          </a:p>
          <a:p>
            <a:pPr lvl="1"/>
            <a:r>
              <a:rPr lang="en-US" dirty="0"/>
              <a:t>The H2 Level Does Not Have a Number</a:t>
            </a:r>
          </a:p>
          <a:p>
            <a:pPr lvl="2"/>
            <a:r>
              <a:rPr lang="en-US" dirty="0"/>
              <a:t>One of the Subheadings May Be a Special Feature  </a:t>
            </a:r>
          </a:p>
          <a:p>
            <a:pPr lvl="0"/>
            <a:r>
              <a:rPr lang="en-US" dirty="0"/>
              <a:t>This Outline Has Two Levels</a:t>
            </a:r>
          </a:p>
          <a:p>
            <a:pPr lvl="1"/>
            <a:r>
              <a:rPr lang="en-US" dirty="0"/>
              <a:t>Outline Items Usually Have No Ending Punctuation</a:t>
            </a:r>
          </a:p>
          <a:p>
            <a:pPr marL="803275" marR="0" lvl="2" indent="-282575" algn="l" defTabSz="914400" rtl="0" eaLnBrk="1" fontAlgn="auto" latinLnBrk="0" hangingPunct="1">
              <a:lnSpc>
                <a:spcPct val="90000"/>
              </a:lnSpc>
              <a:spcBef>
                <a:spcPts val="500"/>
              </a:spcBef>
              <a:spcAft>
                <a:spcPts val="0"/>
              </a:spcAft>
              <a:buClrTx/>
              <a:buSzTx/>
              <a:buFont typeface="Arial"/>
              <a:buChar char="•"/>
              <a:tabLst/>
              <a:defRPr/>
            </a:pPr>
            <a:r>
              <a:rPr lang="en-US" dirty="0"/>
              <a:t>Special Feature</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©2017 John Wiley &amp; Son, Inc. </a:t>
            </a:r>
          </a:p>
        </p:txBody>
      </p:sp>
      <p:sp>
        <p:nvSpPr>
          <p:cNvPr id="7"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34037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hapter Outline: Version F1">
    <p:spTree>
      <p:nvGrpSpPr>
        <p:cNvPr id="1" name=""/>
        <p:cNvGrpSpPr/>
        <p:nvPr/>
      </p:nvGrpSpPr>
      <p:grpSpPr>
        <a:xfrm>
          <a:off x="0" y="0"/>
          <a:ext cx="0" cy="0"/>
          <a:chOff x="0" y="0"/>
          <a:chExt cx="0" cy="0"/>
        </a:xfrm>
      </p:grpSpPr>
      <p:sp>
        <p:nvSpPr>
          <p:cNvPr id="6" name="COBNL"/>
          <p:cNvSpPr>
            <a:spLocks noGrp="1"/>
          </p:cNvSpPr>
          <p:nvPr>
            <p:ph sz="quarter" idx="14" hasCustomPrompt="1"/>
          </p:nvPr>
        </p:nvSpPr>
        <p:spPr>
          <a:xfrm>
            <a:off x="304800" y="1752600"/>
            <a:ext cx="8534400" cy="4419600"/>
          </a:xfrm>
          <a:prstGeom prst="rect">
            <a:avLst/>
          </a:prstGeom>
        </p:spPr>
        <p:txBody>
          <a:bodyPr numCol="2" spcCol="548640"/>
          <a:lstStyle>
            <a:lvl1pPr marL="803275" marR="0" indent="-803275" algn="l" defTabSz="914400" rtl="0" eaLnBrk="1" fontAlgn="auto" latinLnBrk="0" hangingPunct="1">
              <a:lnSpc>
                <a:spcPct val="90000"/>
              </a:lnSpc>
              <a:spcBef>
                <a:spcPts val="1000"/>
              </a:spcBef>
              <a:spcAft>
                <a:spcPts val="0"/>
              </a:spcAft>
              <a:buClrTx/>
              <a:buSzTx/>
              <a:buFont typeface="Arial"/>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1.1	This Is a Sample Outline for Two-Column and Double-numbered</a:t>
            </a:r>
          </a:p>
          <a:p>
            <a:pPr lvl="0"/>
            <a:r>
              <a:rPr lang="en-US" dirty="0"/>
              <a:t>1.2	It is Two-column </a:t>
            </a:r>
          </a:p>
          <a:p>
            <a:pPr lvl="0"/>
            <a:r>
              <a:rPr lang="en-US" dirty="0"/>
              <a:t>1.3	This Outline Has No Sub-lists</a:t>
            </a:r>
          </a:p>
          <a:p>
            <a:pPr lvl="0"/>
            <a:r>
              <a:rPr lang="en-US" dirty="0"/>
              <a:t>1.4	This List Is Double-numbered</a:t>
            </a:r>
          </a:p>
          <a:p>
            <a:pPr lvl="0"/>
            <a:r>
              <a:rPr lang="en-US" dirty="0"/>
              <a:t>1.5	The Outline Slide Has a Footer</a:t>
            </a:r>
          </a:p>
          <a:p>
            <a:pPr lvl="0"/>
            <a:r>
              <a:rPr lang="en-US" dirty="0"/>
              <a:t>1.6	Outline Items Usually Have No Ending Punctuation</a:t>
            </a:r>
          </a:p>
          <a:p>
            <a:pPr marL="803275" marR="0" lvl="0" indent="-803275" algn="l" defTabSz="914400" rtl="0" eaLnBrk="1" fontAlgn="auto" latinLnBrk="0" hangingPunct="1">
              <a:lnSpc>
                <a:spcPct val="90000"/>
              </a:lnSpc>
              <a:spcBef>
                <a:spcPts val="1000"/>
              </a:spcBef>
              <a:spcAft>
                <a:spcPts val="0"/>
              </a:spcAft>
              <a:buClrTx/>
              <a:buSzTx/>
              <a:buFont typeface="Arial"/>
              <a:buNone/>
              <a:tabLst/>
              <a:defRPr/>
            </a:pPr>
            <a:r>
              <a:rPr lang="en-US" dirty="0"/>
              <a:t>1.7	Another Heading</a:t>
            </a:r>
          </a:p>
          <a:p>
            <a:pPr marL="803275" marR="0" lvl="0" indent="-803275" algn="l" defTabSz="914400" rtl="0" eaLnBrk="1" fontAlgn="auto" latinLnBrk="0" hangingPunct="1">
              <a:lnSpc>
                <a:spcPct val="90000"/>
              </a:lnSpc>
              <a:spcBef>
                <a:spcPts val="1000"/>
              </a:spcBef>
              <a:spcAft>
                <a:spcPts val="0"/>
              </a:spcAft>
              <a:buClrTx/>
              <a:buSzTx/>
              <a:buFont typeface="Arial"/>
              <a:buNone/>
              <a:tabLst/>
              <a:defRPr/>
            </a:pPr>
            <a:r>
              <a:rPr lang="en-US" dirty="0"/>
              <a:t>1.10	Another Heading</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©2017 John Wiley &amp; Son, Inc. </a:t>
            </a:r>
          </a:p>
        </p:txBody>
      </p:sp>
      <p:sp>
        <p:nvSpPr>
          <p:cNvPr id="7"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20518789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hapter Outline: Version F2 (2 text boxes)">
    <p:spTree>
      <p:nvGrpSpPr>
        <p:cNvPr id="1" name=""/>
        <p:cNvGrpSpPr/>
        <p:nvPr/>
      </p:nvGrpSpPr>
      <p:grpSpPr>
        <a:xfrm>
          <a:off x="0" y="0"/>
          <a:ext cx="0" cy="0"/>
          <a:chOff x="0" y="0"/>
          <a:chExt cx="0" cy="0"/>
        </a:xfrm>
      </p:grpSpPr>
      <p:sp>
        <p:nvSpPr>
          <p:cNvPr id="6" name="COBNL1"/>
          <p:cNvSpPr>
            <a:spLocks noGrp="1"/>
          </p:cNvSpPr>
          <p:nvPr>
            <p:ph sz="quarter" idx="14" hasCustomPrompt="1"/>
          </p:nvPr>
        </p:nvSpPr>
        <p:spPr>
          <a:xfrm>
            <a:off x="304800" y="1752600"/>
            <a:ext cx="4038600" cy="4419600"/>
          </a:xfrm>
          <a:prstGeom prst="rect">
            <a:avLst/>
          </a:prstGeom>
        </p:spPr>
        <p:txBody>
          <a:bodyPr numCol="1" spcCol="548640"/>
          <a:lstStyle>
            <a:lvl1pPr marL="803275" marR="0" indent="-803275" algn="l" defTabSz="914400" rtl="0" eaLnBrk="1" fontAlgn="auto" latinLnBrk="0" hangingPunct="1">
              <a:lnSpc>
                <a:spcPct val="90000"/>
              </a:lnSpc>
              <a:spcBef>
                <a:spcPts val="1000"/>
              </a:spcBef>
              <a:spcAft>
                <a:spcPts val="0"/>
              </a:spcAft>
              <a:buClrTx/>
              <a:buSzTx/>
              <a:buFont typeface="Arial"/>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1.1	This Is a Sample Outline for Two-Column (2 Boxes) and Double-numbered</a:t>
            </a:r>
          </a:p>
          <a:p>
            <a:pPr lvl="0"/>
            <a:r>
              <a:rPr lang="en-US" dirty="0"/>
              <a:t>1.2	It is Two-column </a:t>
            </a:r>
          </a:p>
          <a:p>
            <a:pPr lvl="0"/>
            <a:r>
              <a:rPr lang="en-US" dirty="0"/>
              <a:t>1.3	This Outline Has No Sub-lists</a:t>
            </a:r>
          </a:p>
          <a:p>
            <a:pPr lvl="0"/>
            <a:r>
              <a:rPr lang="en-US" dirty="0"/>
              <a:t>1.4	This List Is Double-numbered</a:t>
            </a:r>
          </a:p>
        </p:txBody>
      </p:sp>
      <p:sp>
        <p:nvSpPr>
          <p:cNvPr id="7" name="COBNL2"/>
          <p:cNvSpPr>
            <a:spLocks noGrp="1"/>
          </p:cNvSpPr>
          <p:nvPr>
            <p:ph sz="quarter" idx="15" hasCustomPrompt="1"/>
          </p:nvPr>
        </p:nvSpPr>
        <p:spPr>
          <a:xfrm>
            <a:off x="4767262" y="1752600"/>
            <a:ext cx="4038600" cy="4419600"/>
          </a:xfrm>
          <a:prstGeom prst="rect">
            <a:avLst/>
          </a:prstGeom>
        </p:spPr>
        <p:txBody>
          <a:bodyPr numCol="1" spcCol="548640"/>
          <a:lstStyle>
            <a:lvl1pPr marL="803275" marR="0" indent="-803275" algn="l" defTabSz="914400" rtl="0" eaLnBrk="1" fontAlgn="auto" latinLnBrk="0" hangingPunct="1">
              <a:lnSpc>
                <a:spcPct val="90000"/>
              </a:lnSpc>
              <a:spcBef>
                <a:spcPts val="1000"/>
              </a:spcBef>
              <a:spcAft>
                <a:spcPts val="0"/>
              </a:spcAft>
              <a:buClrTx/>
              <a:buSzTx/>
              <a:buFont typeface="Arial"/>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1.5	The Outline Slide Has a Footer</a:t>
            </a:r>
          </a:p>
          <a:p>
            <a:pPr lvl="0"/>
            <a:r>
              <a:rPr lang="en-US" dirty="0"/>
              <a:t>1.6	Outline Items Usually Have No Ending Punctuation</a:t>
            </a:r>
          </a:p>
          <a:p>
            <a:pPr marL="803275" marR="0" lvl="0" indent="-803275" algn="l" defTabSz="914400" rtl="0" eaLnBrk="1" fontAlgn="auto" latinLnBrk="0" hangingPunct="1">
              <a:lnSpc>
                <a:spcPct val="90000"/>
              </a:lnSpc>
              <a:spcBef>
                <a:spcPts val="1000"/>
              </a:spcBef>
              <a:spcAft>
                <a:spcPts val="0"/>
              </a:spcAft>
              <a:buClrTx/>
              <a:buSzTx/>
              <a:buFont typeface="Arial"/>
              <a:buNone/>
              <a:tabLst/>
              <a:defRPr/>
            </a:pPr>
            <a:r>
              <a:rPr lang="en-US" dirty="0"/>
              <a:t>1.7	Another Heading</a:t>
            </a:r>
          </a:p>
          <a:p>
            <a:pPr marL="803275" marR="0" lvl="0" indent="-803275" algn="l" defTabSz="914400" rtl="0" eaLnBrk="1" fontAlgn="auto" latinLnBrk="0" hangingPunct="1">
              <a:lnSpc>
                <a:spcPct val="90000"/>
              </a:lnSpc>
              <a:spcBef>
                <a:spcPts val="1000"/>
              </a:spcBef>
              <a:spcAft>
                <a:spcPts val="0"/>
              </a:spcAft>
              <a:buClrTx/>
              <a:buSzTx/>
              <a:buFont typeface="Arial"/>
              <a:buNone/>
              <a:tabLst/>
              <a:defRPr/>
            </a:pPr>
            <a:r>
              <a:rPr lang="en-US" dirty="0"/>
              <a:t>1.10	Another Heading</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©2017 John Wiley &amp; Son, Inc. </a:t>
            </a:r>
          </a:p>
        </p:txBody>
      </p:sp>
      <p:sp>
        <p:nvSpPr>
          <p:cNvPr id="8"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4100604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hapter Outline: Version G">
    <p:spTree>
      <p:nvGrpSpPr>
        <p:cNvPr id="1" name=""/>
        <p:cNvGrpSpPr/>
        <p:nvPr/>
      </p:nvGrpSpPr>
      <p:grpSpPr>
        <a:xfrm>
          <a:off x="0" y="0"/>
          <a:ext cx="0" cy="0"/>
          <a:chOff x="0" y="0"/>
          <a:chExt cx="0" cy="0"/>
        </a:xfrm>
      </p:grpSpPr>
      <p:sp>
        <p:nvSpPr>
          <p:cNvPr id="7" name="COB"/>
          <p:cNvSpPr>
            <a:spLocks noGrp="1"/>
          </p:cNvSpPr>
          <p:nvPr>
            <p:ph sz="quarter" idx="14" hasCustomPrompt="1"/>
          </p:nvPr>
        </p:nvSpPr>
        <p:spPr>
          <a:xfrm>
            <a:off x="304800" y="1752600"/>
            <a:ext cx="8534400" cy="4495800"/>
          </a:xfrm>
          <a:prstGeom prst="rect">
            <a:avLst/>
          </a:prstGeom>
        </p:spPr>
        <p:txBody>
          <a:bodyPr/>
          <a:lstStyle>
            <a:lvl1pPr marL="0" indent="0">
              <a:buFont typeface="+mj-lt"/>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520700" indent="-508000">
              <a:spcBef>
                <a:spcPts val="2000"/>
              </a:spcBef>
              <a:buNone/>
              <a:tabLst/>
              <a:defRPr sz="2800" b="0" i="0" baseline="0">
                <a:solidFill>
                  <a:schemeClr val="accent2"/>
                </a:solidFill>
                <a:latin typeface="Calibri" panose="020F0502020204030204" pitchFamily="34" charset="0"/>
                <a:ea typeface="Calibri" panose="020F0502020204030204" pitchFamily="34" charset="0"/>
                <a:cs typeface="Calibri" panose="020F0502020204030204" pitchFamily="34" charset="0"/>
              </a:defRPr>
            </a:lvl2pPr>
            <a:lvl3pPr marL="635000" marR="0" indent="-395288" algn="l" defTabSz="914400" rtl="0" eaLnBrk="1" fontAlgn="auto" latinLnBrk="0" hangingPunct="1">
              <a:lnSpc>
                <a:spcPct val="90000"/>
              </a:lnSpc>
              <a:spcBef>
                <a:spcPts val="1000"/>
              </a:spcBef>
              <a:spcAft>
                <a:spcPts val="0"/>
              </a:spcAft>
              <a:buClr>
                <a:schemeClr val="accent2"/>
              </a:buClr>
              <a:buSzTx/>
              <a:buFont typeface="+mj-lt"/>
              <a:buAutoNum type="arabicPeriod"/>
              <a:tabLst/>
              <a:defRPr sz="2800" b="0" i="0">
                <a:solidFill>
                  <a:schemeClr val="tx1"/>
                </a:solidFill>
                <a:latin typeface="Calibri" panose="020F0502020204030204" pitchFamily="34" charset="0"/>
                <a:ea typeface="Calibri" panose="020F0502020204030204" pitchFamily="34" charset="0"/>
                <a:cs typeface="Calibri" panose="020F0502020204030204" pitchFamily="34" charset="0"/>
              </a:defRPr>
            </a:lvl3pPr>
          </a:lstStyle>
          <a:p>
            <a:pPr lvl="0"/>
            <a:r>
              <a:rPr lang="en-US" dirty="0"/>
              <a:t>This Is a Sample Outline with No Numbers</a:t>
            </a:r>
          </a:p>
          <a:p>
            <a:pPr lvl="1"/>
            <a:r>
              <a:rPr lang="en-US" b="0" i="0" dirty="0">
                <a:latin typeface="Source Sans Pro" charset="0"/>
                <a:ea typeface="Source Sans Pro" charset="0"/>
                <a:cs typeface="Source Sans Pro" charset="0"/>
              </a:rPr>
              <a:t>Learning Objectives</a:t>
            </a:r>
          </a:p>
          <a:p>
            <a:pPr lvl="2"/>
            <a:r>
              <a:rPr lang="en-US" dirty="0"/>
              <a:t>Describe what racial &amp; ethnic group make up Latin America.</a:t>
            </a:r>
          </a:p>
          <a:p>
            <a:pPr lvl="2"/>
            <a:r>
              <a:rPr lang="en-US" dirty="0"/>
              <a:t>Explain Latin American agricultural systems.</a:t>
            </a:r>
          </a:p>
          <a:p>
            <a:pPr lvl="2"/>
            <a:r>
              <a:rPr lang="en-US" dirty="0"/>
              <a:t>Critically evaluate models of biodiversity conservation in the Latin American context.</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©2017 John Wiley &amp; Son, Inc. </a:t>
            </a:r>
          </a:p>
        </p:txBody>
      </p:sp>
      <p:sp>
        <p:nvSpPr>
          <p:cNvPr id="6"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1956338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Learning Objectives: Version A">
    <p:spTree>
      <p:nvGrpSpPr>
        <p:cNvPr id="1" name=""/>
        <p:cNvGrpSpPr/>
        <p:nvPr/>
      </p:nvGrpSpPr>
      <p:grpSpPr>
        <a:xfrm>
          <a:off x="0" y="0"/>
          <a:ext cx="0" cy="0"/>
          <a:chOff x="0" y="0"/>
          <a:chExt cx="0" cy="0"/>
        </a:xfrm>
      </p:grpSpPr>
      <p:sp>
        <p:nvSpPr>
          <p:cNvPr id="15" name="Title"/>
          <p:cNvSpPr>
            <a:spLocks noGrp="1"/>
          </p:cNvSpPr>
          <p:nvPr>
            <p:ph type="title" hasCustomPrompt="1"/>
          </p:nvPr>
        </p:nvSpPr>
        <p:spPr>
          <a:xfrm>
            <a:off x="304800" y="762001"/>
            <a:ext cx="8534400" cy="990600"/>
          </a:xfrm>
          <a:prstGeom prst="rect">
            <a:avLst/>
          </a:prstGeom>
        </p:spPr>
        <p:txBody>
          <a:bodyPr anchor="t"/>
          <a:lstStyle>
            <a:lvl1pPr>
              <a:defRPr sz="4400">
                <a:solidFill>
                  <a:schemeClr val="accent2"/>
                </a:solidFill>
                <a:latin typeface="Calibri" panose="020F0502020204030204" pitchFamily="34" charset="0"/>
                <a:cs typeface="Calibri" panose="020F0502020204030204" pitchFamily="34" charset="0"/>
              </a:defRPr>
            </a:lvl1pPr>
          </a:lstStyle>
          <a:p>
            <a:pPr lvl="0"/>
            <a:r>
              <a:rPr lang="en-US" sz="4000" b="0" i="0" dirty="0">
                <a:latin typeface="Source Sans Pro" charset="0"/>
                <a:ea typeface="Source Sans Pro" charset="0"/>
                <a:cs typeface="Source Sans Pro" charset="0"/>
              </a:rPr>
              <a:t>Learning Objectives</a:t>
            </a:r>
            <a:endParaRPr lang="en-US" dirty="0"/>
          </a:p>
        </p:txBody>
      </p:sp>
      <p:sp>
        <p:nvSpPr>
          <p:cNvPr id="9" name="LONL"/>
          <p:cNvSpPr>
            <a:spLocks noGrp="1"/>
          </p:cNvSpPr>
          <p:nvPr>
            <p:ph sz="quarter" idx="16" hasCustomPrompt="1"/>
          </p:nvPr>
        </p:nvSpPr>
        <p:spPr>
          <a:xfrm>
            <a:off x="304800" y="1752600"/>
            <a:ext cx="8534400" cy="4495800"/>
          </a:xfrm>
          <a:prstGeom prst="rect">
            <a:avLst/>
          </a:prstGeom>
        </p:spPr>
        <p:txBody>
          <a:bodyPr/>
          <a:lstStyle>
            <a:lvl1pPr marL="514350" indent="-514350">
              <a:buClr>
                <a:schemeClr val="accent2"/>
              </a:buClr>
              <a:buFont typeface="+mj-lt"/>
              <a:buAutoNum type="arabicPeriod"/>
              <a:defRPr sz="3000" b="0" i="0" baseline="0">
                <a:latin typeface="Calibri" panose="020F0502020204030204" pitchFamily="34" charset="0"/>
                <a:ea typeface="Calibri" panose="020F0502020204030204" pitchFamily="34" charset="0"/>
                <a:cs typeface="Calibri" panose="020F0502020204030204" pitchFamily="34"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Explain the time value of money and why it is so important in the field of finance.</a:t>
            </a:r>
          </a:p>
          <a:p>
            <a:pPr lvl="0"/>
            <a:r>
              <a:rPr lang="en-US" dirty="0"/>
              <a:t>Explain the concept of future value, including the meaning of the terms principal, simple interest, and compound interest.</a:t>
            </a:r>
          </a:p>
          <a:p>
            <a:pPr lvl="0"/>
            <a:r>
              <a:rPr lang="en-US" dirty="0"/>
              <a:t>Explain the concept of present value, how it relates to future value, and is used to make business decisions.</a:t>
            </a:r>
          </a:p>
        </p:txBody>
      </p:sp>
      <p:sp>
        <p:nvSpPr>
          <p:cNvPr id="6" name="Slide Number Placeholder 5"/>
          <p:cNvSpPr>
            <a:spLocks noGrp="1"/>
          </p:cNvSpPr>
          <p:nvPr>
            <p:ph type="sldNum" sz="quarter" idx="12"/>
          </p:nvPr>
        </p:nvSpPr>
        <p:spPr>
          <a:xfrm>
            <a:off x="6457950" y="6356350"/>
            <a:ext cx="2381250" cy="365125"/>
          </a:xfrm>
          <a:prstGeom prst="rect">
            <a:avLst/>
          </a:prstGeom>
        </p:spPr>
        <p:txBody>
          <a:bodyPr/>
          <a:lstStyle/>
          <a:p>
            <a:fld id="{957104EA-F2AF-1046-9253-EE8D978719B5}" type="slidenum">
              <a:rPr lang="en-US" smtClean="0"/>
              <a:t>‹#›</a:t>
            </a:fld>
            <a:endParaRPr lang="en-US" dirty="0"/>
          </a:p>
        </p:txBody>
      </p:sp>
      <p:sp>
        <p:nvSpPr>
          <p:cNvPr id="5" name="Footer Placeholder 4"/>
          <p:cNvSpPr>
            <a:spLocks noGrp="1"/>
          </p:cNvSpPr>
          <p:nvPr>
            <p:ph type="ftr" sz="quarter" idx="11"/>
          </p:nvPr>
        </p:nvSpPr>
        <p:spPr>
          <a:xfrm>
            <a:off x="3028950" y="6356350"/>
            <a:ext cx="3086100" cy="365125"/>
          </a:xfrm>
          <a:prstGeom prst="rect">
            <a:avLst/>
          </a:prstGeom>
        </p:spPr>
        <p:txBody>
          <a:bodyPr/>
          <a:lstStyle/>
          <a:p>
            <a:r>
              <a:rPr lang="en-US" dirty="0"/>
              <a:t>Copyright ©2017 John Wiley &amp; Son, Inc. </a:t>
            </a:r>
          </a:p>
        </p:txBody>
      </p:sp>
    </p:spTree>
    <p:extLst>
      <p:ext uri="{BB962C8B-B14F-4D97-AF65-F5344CB8AC3E}">
        <p14:creationId xmlns:p14="http://schemas.microsoft.com/office/powerpoint/2010/main" val="18823214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Learning Objectives: Version B">
    <p:spTree>
      <p:nvGrpSpPr>
        <p:cNvPr id="1" name=""/>
        <p:cNvGrpSpPr/>
        <p:nvPr/>
      </p:nvGrpSpPr>
      <p:grpSpPr>
        <a:xfrm>
          <a:off x="0" y="0"/>
          <a:ext cx="0" cy="0"/>
          <a:chOff x="0" y="0"/>
          <a:chExt cx="0" cy="0"/>
        </a:xfrm>
      </p:grpSpPr>
      <p:sp>
        <p:nvSpPr>
          <p:cNvPr id="7" name="LOBL"/>
          <p:cNvSpPr>
            <a:spLocks noGrp="1"/>
          </p:cNvSpPr>
          <p:nvPr>
            <p:ph sz="quarter" idx="16" hasCustomPrompt="1"/>
          </p:nvPr>
        </p:nvSpPr>
        <p:spPr>
          <a:xfrm>
            <a:off x="304800" y="1752600"/>
            <a:ext cx="8534400" cy="4495800"/>
          </a:xfrm>
          <a:prstGeom prst="rect">
            <a:avLst/>
          </a:prstGeom>
        </p:spPr>
        <p:txBody>
          <a:bodyPr/>
          <a:lstStyle>
            <a:lvl1pPr marL="292608" indent="-292608">
              <a:buClr>
                <a:schemeClr val="accent2"/>
              </a:buClr>
              <a:buFont typeface="Arial" charset="0"/>
              <a:buChar char="•"/>
              <a:defRPr sz="3000" b="0" i="0" baseline="0">
                <a:latin typeface="Calibri" panose="020F0502020204030204" pitchFamily="34" charset="0"/>
                <a:ea typeface="Calibri" panose="020F0502020204030204" pitchFamily="34" charset="0"/>
                <a:cs typeface="Calibri" panose="020F0502020204030204" pitchFamily="34" charset="0"/>
              </a:defRPr>
            </a:lvl1pPr>
            <a:lvl2pPr>
              <a:defRPr sz="2800" b="0" i="0">
                <a:latin typeface="Source Sans Pro" charset="0"/>
                <a:ea typeface="Source Sans Pro" charset="0"/>
                <a:cs typeface="Source Sans Pro" charset="0"/>
              </a:defRPr>
            </a:lvl2pPr>
            <a:lvl3pPr>
              <a:defRPr sz="2800" b="0" i="0">
                <a:latin typeface="Source Sans Pro" charset="0"/>
                <a:ea typeface="Source Sans Pro" charset="0"/>
                <a:cs typeface="Source Sans Pro" charset="0"/>
              </a:defRPr>
            </a:lvl3pPr>
            <a:lvl4pPr>
              <a:defRPr sz="2800" b="0" i="0">
                <a:latin typeface="Source Sans Pro" charset="0"/>
                <a:ea typeface="Source Sans Pro" charset="0"/>
                <a:cs typeface="Source Sans Pro" charset="0"/>
              </a:defRPr>
            </a:lvl4pPr>
            <a:lvl5pPr>
              <a:defRPr sz="2800" b="0" i="0">
                <a:latin typeface="Source Sans Pro" charset="0"/>
                <a:ea typeface="Source Sans Pro" charset="0"/>
                <a:cs typeface="Source Sans Pro" charset="0"/>
              </a:defRPr>
            </a:lvl5pPr>
          </a:lstStyle>
          <a:p>
            <a:pPr lvl="0"/>
            <a:r>
              <a:rPr lang="en-US" dirty="0"/>
              <a:t>Explain the time value of money and why it is so important in the field of finance.</a:t>
            </a:r>
          </a:p>
          <a:p>
            <a:pPr lvl="0"/>
            <a:r>
              <a:rPr lang="en-US" dirty="0"/>
              <a:t>Explain the concept of future value, including the meaning of the terms principal, simple interest, and compound interest.</a:t>
            </a:r>
          </a:p>
          <a:p>
            <a:pPr lvl="0"/>
            <a:r>
              <a:rPr lang="en-US" dirty="0"/>
              <a:t>Explain the concept of present value, how it relates to future value, and is used to make business decisions.</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©2017 John Wiley &amp; Son, Inc. </a:t>
            </a:r>
          </a:p>
        </p:txBody>
      </p:sp>
      <p:sp>
        <p:nvSpPr>
          <p:cNvPr id="12" name="Title"/>
          <p:cNvSpPr>
            <a:spLocks noGrp="1"/>
          </p:cNvSpPr>
          <p:nvPr>
            <p:ph type="title" hasCustomPrompt="1"/>
          </p:nvPr>
        </p:nvSpPr>
        <p:spPr>
          <a:xfrm>
            <a:off x="304800" y="762001"/>
            <a:ext cx="8534400" cy="990600"/>
          </a:xfrm>
          <a:prstGeom prst="rect">
            <a:avLst/>
          </a:prstGeom>
        </p:spPr>
        <p:txBody>
          <a:bodyPr anchor="t"/>
          <a:lstStyle>
            <a:lvl1pPr>
              <a:defRPr sz="4400">
                <a:solidFill>
                  <a:schemeClr val="accent2"/>
                </a:solidFill>
                <a:latin typeface="Calibri" panose="020F0502020204030204" pitchFamily="34" charset="0"/>
                <a:cs typeface="Calibri" panose="020F0502020204030204" pitchFamily="34" charset="0"/>
              </a:defRPr>
            </a:lvl1pPr>
          </a:lstStyle>
          <a:p>
            <a:pPr lvl="0"/>
            <a:r>
              <a:rPr lang="en-US" sz="4000" b="0" i="0" dirty="0">
                <a:latin typeface="Source Sans Pro" charset="0"/>
                <a:ea typeface="Source Sans Pro" charset="0"/>
                <a:cs typeface="Source Sans Pro" charset="0"/>
              </a:rPr>
              <a:t>Learning Objectives</a:t>
            </a:r>
            <a:endParaRPr lang="en-US" dirty="0"/>
          </a:p>
        </p:txBody>
      </p:sp>
    </p:spTree>
    <p:extLst>
      <p:ext uri="{BB962C8B-B14F-4D97-AF65-F5344CB8AC3E}">
        <p14:creationId xmlns:p14="http://schemas.microsoft.com/office/powerpoint/2010/main" val="8177182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cept Check Question (1of 2)">
    <p:spTree>
      <p:nvGrpSpPr>
        <p:cNvPr id="1" name=""/>
        <p:cNvGrpSpPr/>
        <p:nvPr/>
      </p:nvGrpSpPr>
      <p:grpSpPr>
        <a:xfrm>
          <a:off x="0" y="0"/>
          <a:ext cx="0" cy="0"/>
          <a:chOff x="0" y="0"/>
          <a:chExt cx="0" cy="0"/>
        </a:xfrm>
      </p:grpSpPr>
      <p:sp>
        <p:nvSpPr>
          <p:cNvPr id="8" name="Question"/>
          <p:cNvSpPr>
            <a:spLocks noGrp="1"/>
          </p:cNvSpPr>
          <p:nvPr>
            <p:ph sz="quarter" idx="15" hasCustomPrompt="1"/>
          </p:nvPr>
        </p:nvSpPr>
        <p:spPr>
          <a:xfrm>
            <a:off x="304800" y="1752600"/>
            <a:ext cx="8534400" cy="4419600"/>
          </a:xfrm>
          <a:prstGeom prst="rect">
            <a:avLst/>
          </a:prstGeom>
        </p:spPr>
        <p:txBody>
          <a:bodyPr/>
          <a:lstStyle>
            <a:lvl1pPr marL="0" indent="0">
              <a:spcBef>
                <a:spcPts val="1000"/>
              </a:spcBef>
              <a:buNone/>
              <a:defRPr sz="3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Clr>
                <a:schemeClr val="accent2"/>
              </a:buClr>
              <a:buFont typeface="+mj-lt"/>
              <a:buAutoNum type="alphaLcPeriod"/>
              <a:tabLst/>
              <a:defRPr sz="28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2pPr>
          </a:lstStyle>
          <a:p>
            <a:pPr lvl="0"/>
            <a:r>
              <a:rPr lang="en-US" b="0" i="0" dirty="0">
                <a:latin typeface="Source Sans Pro" charset="0"/>
                <a:ea typeface="Source Sans Pro" charset="0"/>
                <a:cs typeface="Source Sans Pro" charset="0"/>
              </a:rPr>
              <a:t>Which one of these statements about the accrual basis of accounting is false?</a:t>
            </a:r>
          </a:p>
          <a:p>
            <a:pPr lvl="1"/>
            <a:r>
              <a:rPr lang="en-US" dirty="0"/>
              <a:t>Companies record events that change their financial statements in the period in which events occur, even if cash was not exchanged.</a:t>
            </a:r>
          </a:p>
          <a:p>
            <a:pPr lvl="1"/>
            <a:r>
              <a:rPr lang="en-US" dirty="0"/>
              <a:t>Companies recognize revenue in the period in which the performance obligation is satisfied.</a:t>
            </a:r>
          </a:p>
          <a:p>
            <a:pPr lvl="1"/>
            <a:r>
              <a:rPr lang="en-US" dirty="0"/>
              <a:t>This basis is accord with generally accepted accounting principles.</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©2017 John Wiley &amp; Son, Inc. </a:t>
            </a:r>
          </a:p>
        </p:txBody>
      </p:sp>
      <p:sp>
        <p:nvSpPr>
          <p:cNvPr id="14" name="Title 13"/>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1.1 Periodicity Assumption</a:t>
            </a:r>
          </a:p>
        </p:txBody>
      </p:sp>
    </p:spTree>
    <p:extLst>
      <p:ext uri="{BB962C8B-B14F-4D97-AF65-F5344CB8AC3E}">
        <p14:creationId xmlns:p14="http://schemas.microsoft.com/office/powerpoint/2010/main" val="8124381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ncept Check Question (2of 2)">
    <p:spTree>
      <p:nvGrpSpPr>
        <p:cNvPr id="1" name=""/>
        <p:cNvGrpSpPr/>
        <p:nvPr/>
      </p:nvGrpSpPr>
      <p:grpSpPr>
        <a:xfrm>
          <a:off x="0" y="0"/>
          <a:ext cx="0" cy="0"/>
          <a:chOff x="0" y="0"/>
          <a:chExt cx="0" cy="0"/>
        </a:xfrm>
      </p:grpSpPr>
      <p:sp>
        <p:nvSpPr>
          <p:cNvPr id="12" name="Question"/>
          <p:cNvSpPr>
            <a:spLocks noGrp="1"/>
          </p:cNvSpPr>
          <p:nvPr>
            <p:ph sz="quarter" idx="15" hasCustomPrompt="1"/>
          </p:nvPr>
        </p:nvSpPr>
        <p:spPr>
          <a:xfrm>
            <a:off x="304800" y="1752600"/>
            <a:ext cx="8534400" cy="4419600"/>
          </a:xfrm>
          <a:prstGeom prst="rect">
            <a:avLst/>
          </a:prstGeom>
        </p:spPr>
        <p:txBody>
          <a:bodyPr/>
          <a:lstStyle>
            <a:lvl1pPr marL="12700" indent="0">
              <a:spcBef>
                <a:spcPts val="1000"/>
              </a:spcBef>
              <a:buNone/>
              <a:tabLst/>
              <a:defRPr sz="3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Font typeface="+mj-lt"/>
              <a:buNone/>
              <a:tabLst/>
              <a:defRPr sz="28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2pPr>
            <a:lvl3pPr marL="803275" indent="-790575">
              <a:buNone/>
              <a:tabLst/>
              <a:defRPr sz="2800" b="0" i="0">
                <a:latin typeface="Calibri" panose="020F0502020204030204" pitchFamily="34" charset="0"/>
                <a:ea typeface="Calibri" panose="020F0502020204030204" pitchFamily="34" charset="0"/>
                <a:cs typeface="Calibri" panose="020F0502020204030204" pitchFamily="34" charset="0"/>
              </a:defRPr>
            </a:lvl3pPr>
          </a:lstStyle>
          <a:p>
            <a:pPr lvl="0"/>
            <a:r>
              <a:rPr lang="en-US" b="0" i="0" dirty="0">
                <a:latin typeface="Source Sans Pro" charset="0"/>
                <a:ea typeface="Source Sans Pro" charset="0"/>
                <a:cs typeface="Source Sans Pro" charset="0"/>
              </a:rPr>
              <a:t>Which one of these statements about the accrual basis of accounting is false?</a:t>
            </a:r>
          </a:p>
          <a:p>
            <a:pPr lvl="1"/>
            <a:r>
              <a:rPr lang="en-US" dirty="0"/>
              <a:t>a.	Companies record events that change their financial statements in the period in which events occur, even if cash was not exchanged.</a:t>
            </a:r>
          </a:p>
          <a:p>
            <a:pPr lvl="2"/>
            <a:r>
              <a:rPr lang="en-US" dirty="0"/>
              <a:t>✔️b.	Companies recognize revenue in the period in which the performance obligation is satisfied.</a:t>
            </a:r>
          </a:p>
          <a:p>
            <a:pPr lvl="1"/>
            <a:r>
              <a:rPr lang="en-US" dirty="0"/>
              <a:t>c.	This basis is accord with generally accepted accounting principles.</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©2017 John Wiley &amp; Son, Inc. </a:t>
            </a:r>
          </a:p>
        </p:txBody>
      </p:sp>
      <p:sp>
        <p:nvSpPr>
          <p:cNvPr id="18" name="Title"/>
          <p:cNvSpPr>
            <a:spLocks noGrp="1"/>
          </p:cNvSpPr>
          <p:nvPr>
            <p:ph sz="quarter" idx="16" hasCustomPrompt="1"/>
          </p:nvPr>
        </p:nvSpPr>
        <p:spPr>
          <a:xfrm>
            <a:off x="304800" y="762000"/>
            <a:ext cx="8534400" cy="990600"/>
          </a:xfrm>
          <a:prstGeom prst="rect">
            <a:avLst/>
          </a:prstGeom>
        </p:spPr>
        <p:txBody>
          <a:bodyPr/>
          <a:lstStyle>
            <a:lvl1pPr marL="0" indent="0">
              <a:buNone/>
              <a:defRPr sz="4000" b="0" i="0" baseline="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1.1 Periodicity Assumption</a:t>
            </a:r>
          </a:p>
        </p:txBody>
      </p:sp>
    </p:spTree>
    <p:extLst>
      <p:ext uri="{BB962C8B-B14F-4D97-AF65-F5344CB8AC3E}">
        <p14:creationId xmlns:p14="http://schemas.microsoft.com/office/powerpoint/2010/main" val="8523935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403381322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Key Term: Version A">
    <p:spTree>
      <p:nvGrpSpPr>
        <p:cNvPr id="1" name=""/>
        <p:cNvGrpSpPr/>
        <p:nvPr/>
      </p:nvGrpSpPr>
      <p:grpSpPr>
        <a:xfrm>
          <a:off x="0" y="0"/>
          <a:ext cx="0" cy="0"/>
          <a:chOff x="0" y="0"/>
          <a:chExt cx="0" cy="0"/>
        </a:xfrm>
      </p:grpSpPr>
      <p:sp>
        <p:nvSpPr>
          <p:cNvPr id="16" name="Title"/>
          <p:cNvSpPr>
            <a:spLocks noGrp="1"/>
          </p:cNvSpPr>
          <p:nvPr>
            <p:ph sz="quarter" idx="17" hasCustomPrompt="1"/>
          </p:nvPr>
        </p:nvSpPr>
        <p:spPr>
          <a:xfrm>
            <a:off x="304800" y="762000"/>
            <a:ext cx="8534400" cy="990600"/>
          </a:xfrm>
          <a:prstGeom prst="rect">
            <a:avLst/>
          </a:prstGeom>
        </p:spPr>
        <p:txBody>
          <a:bodyPr/>
          <a:lstStyle>
            <a:lvl1pPr marL="0" indent="0">
              <a:buNone/>
              <a:defRPr sz="4000" b="0" i="0" baseline="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Language</a:t>
            </a:r>
          </a:p>
        </p:txBody>
      </p:sp>
      <p:sp>
        <p:nvSpPr>
          <p:cNvPr id="7" name="Definition of Key Term"/>
          <p:cNvSpPr>
            <a:spLocks noGrp="1"/>
          </p:cNvSpPr>
          <p:nvPr>
            <p:ph sz="quarter" idx="15" hasCustomPrompt="1"/>
          </p:nvPr>
        </p:nvSpPr>
        <p:spPr>
          <a:xfrm>
            <a:off x="304800" y="1752600"/>
            <a:ext cx="8534400" cy="4114800"/>
          </a:xfrm>
          <a:prstGeom prst="rect">
            <a:avLst/>
          </a:prstGeom>
        </p:spPr>
        <p:txBody>
          <a:bodyPr/>
          <a:lstStyle>
            <a:lvl1pPr marL="292608" indent="-292608">
              <a:spcBef>
                <a:spcPts val="1000"/>
              </a:spcBef>
              <a:buFont typeface="Arial" charset="0"/>
              <a:buChar char="•"/>
              <a:defRPr sz="3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dirty="0"/>
              <a:t>Form of communication using sounds and symbols combined according to specified rules</a:t>
            </a:r>
          </a:p>
        </p:txBody>
      </p:sp>
      <p:sp>
        <p:nvSpPr>
          <p:cNvPr id="9" name="Media LInk"/>
          <p:cNvSpPr>
            <a:spLocks noGrp="1"/>
          </p:cNvSpPr>
          <p:nvPr>
            <p:ph sz="quarter" idx="16" hasCustomPrompt="1"/>
          </p:nvPr>
        </p:nvSpPr>
        <p:spPr>
          <a:xfrm>
            <a:off x="304800" y="5867400"/>
            <a:ext cx="8534400" cy="609600"/>
          </a:xfrm>
          <a:prstGeom prst="rect">
            <a:avLst/>
          </a:prstGeom>
        </p:spPr>
        <p:txBody>
          <a:bodyPr/>
          <a:lstStyle>
            <a:lvl1pPr marL="0" indent="0" algn="r">
              <a:buNone/>
              <a:defRPr sz="2200" b="0" i="0" baseline="0">
                <a:latin typeface="Calibri" panose="020F0502020204030204" pitchFamily="34" charset="0"/>
                <a:ea typeface="Calibri" panose="020F0502020204030204" pitchFamily="34" charset="0"/>
                <a:cs typeface="Calibri" panose="020F0502020204030204" pitchFamily="34" charset="0"/>
              </a:defRPr>
            </a:lvl1pPr>
            <a:lvl2pPr algn="r">
              <a:defRPr/>
            </a:lvl2pPr>
            <a:lvl3pPr algn="r">
              <a:defRPr/>
            </a:lvl3pPr>
            <a:lvl4pPr algn="r">
              <a:defRPr/>
            </a:lvl4pPr>
            <a:lvl5pPr algn="r">
              <a:defRPr/>
            </a:lvl5pPr>
          </a:lstStyle>
          <a:p>
            <a:pPr lvl="0"/>
            <a:r>
              <a:rPr lang="en-US" dirty="0"/>
              <a:t>Media link placeholder</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©2017 John Wiley &amp; Son, Inc. </a:t>
            </a:r>
          </a:p>
        </p:txBody>
      </p:sp>
    </p:spTree>
    <p:extLst>
      <p:ext uri="{BB962C8B-B14F-4D97-AF65-F5344CB8AC3E}">
        <p14:creationId xmlns:p14="http://schemas.microsoft.com/office/powerpoint/2010/main" val="7006093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Key Term: Version B">
    <p:spTree>
      <p:nvGrpSpPr>
        <p:cNvPr id="1" name=""/>
        <p:cNvGrpSpPr/>
        <p:nvPr/>
      </p:nvGrpSpPr>
      <p:grpSpPr>
        <a:xfrm>
          <a:off x="0" y="0"/>
          <a:ext cx="0" cy="0"/>
          <a:chOff x="0" y="0"/>
          <a:chExt cx="0" cy="0"/>
        </a:xfrm>
      </p:grpSpPr>
      <p:sp>
        <p:nvSpPr>
          <p:cNvPr id="12" name="Title"/>
          <p:cNvSpPr>
            <a:spLocks noGrp="1"/>
          </p:cNvSpPr>
          <p:nvPr>
            <p:ph sz="quarter" idx="16" hasCustomPrompt="1"/>
          </p:nvPr>
        </p:nvSpPr>
        <p:spPr>
          <a:xfrm>
            <a:off x="304800" y="838201"/>
            <a:ext cx="8534400" cy="1066800"/>
          </a:xfrm>
          <a:prstGeom prst="rect">
            <a:avLst/>
          </a:prstGeom>
        </p:spPr>
        <p:txBody>
          <a:bodyPr/>
          <a:lstStyle>
            <a:lvl1pPr marL="0" indent="0">
              <a:buNone/>
              <a:defRPr sz="4000" b="0" i="0" baseline="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Anatomy and Physiology Defined</a:t>
            </a:r>
          </a:p>
        </p:txBody>
      </p:sp>
      <p:sp>
        <p:nvSpPr>
          <p:cNvPr id="7" name="Definition of Key Term"/>
          <p:cNvSpPr>
            <a:spLocks noGrp="1"/>
          </p:cNvSpPr>
          <p:nvPr>
            <p:ph sz="quarter" idx="15" hasCustomPrompt="1"/>
          </p:nvPr>
        </p:nvSpPr>
        <p:spPr>
          <a:xfrm>
            <a:off x="304800" y="1905000"/>
            <a:ext cx="8534400" cy="3962400"/>
          </a:xfrm>
          <a:prstGeom prst="rect">
            <a:avLst/>
          </a:prstGeom>
        </p:spPr>
        <p:txBody>
          <a:bodyPr/>
          <a:lstStyle>
            <a:lvl1pPr marL="292608" indent="-292608">
              <a:spcBef>
                <a:spcPts val="1000"/>
              </a:spcBef>
              <a:buClr>
                <a:schemeClr val="accent2"/>
              </a:buClr>
              <a:buFont typeface="Arial" charset="0"/>
              <a:buChar char="•"/>
              <a:defRPr sz="3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dirty="0"/>
              <a:t>Anatomy is the science of structure and the relationships among structures.</a:t>
            </a:r>
          </a:p>
          <a:p>
            <a:pPr lvl="0"/>
            <a:r>
              <a:rPr lang="en-US" dirty="0"/>
              <a:t>Physiology is the science of body functions, that is, how the body parts work.</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©2017 John Wiley &amp; Son, Inc. </a:t>
            </a:r>
          </a:p>
        </p:txBody>
      </p:sp>
    </p:spTree>
    <p:extLst>
      <p:ext uri="{BB962C8B-B14F-4D97-AF65-F5344CB8AC3E}">
        <p14:creationId xmlns:p14="http://schemas.microsoft.com/office/powerpoint/2010/main" val="6622711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ection for Figure">
    <p:spTree>
      <p:nvGrpSpPr>
        <p:cNvPr id="1" name=""/>
        <p:cNvGrpSpPr/>
        <p:nvPr/>
      </p:nvGrpSpPr>
      <p:grpSpPr>
        <a:xfrm>
          <a:off x="0" y="0"/>
          <a:ext cx="0" cy="0"/>
          <a:chOff x="0" y="0"/>
          <a:chExt cx="0" cy="0"/>
        </a:xfrm>
      </p:grpSpPr>
      <p:sp>
        <p:nvSpPr>
          <p:cNvPr id="7" name="Content"/>
          <p:cNvSpPr>
            <a:spLocks noGrp="1"/>
          </p:cNvSpPr>
          <p:nvPr>
            <p:ph sz="quarter" idx="15" hasCustomPrompt="1"/>
          </p:nvPr>
        </p:nvSpPr>
        <p:spPr>
          <a:xfrm>
            <a:off x="304800" y="5029200"/>
            <a:ext cx="8534400" cy="1143000"/>
          </a:xfrm>
          <a:prstGeom prst="rect">
            <a:avLst/>
          </a:prstGeom>
        </p:spPr>
        <p:txBody>
          <a:bodyPr/>
          <a:lstStyle>
            <a:lvl1pPr marL="0" indent="0">
              <a:spcBef>
                <a:spcPts val="1000"/>
              </a:spcBef>
              <a:buFont typeface="Arial" charset="0"/>
              <a:buNone/>
              <a:defRPr sz="2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Font typeface="+mj-lt"/>
              <a:buAutoNum type="alphaLcPeriod"/>
              <a:tabLst/>
              <a:defRPr sz="2800" b="0" i="0" baseline="0">
                <a:solidFill>
                  <a:schemeClr val="tx1"/>
                </a:solidFill>
                <a:latin typeface="Source Sans Pro" charset="0"/>
                <a:ea typeface="Source Sans Pro" charset="0"/>
                <a:cs typeface="Source Sans Pro" charset="0"/>
              </a:defRPr>
            </a:lvl2pPr>
          </a:lstStyle>
          <a:p>
            <a:pPr lvl="0"/>
            <a:r>
              <a:rPr lang="en-US" sz="2000" dirty="0"/>
              <a:t>Figure 4.5 Figure title placeholder</a:t>
            </a:r>
          </a:p>
          <a:p>
            <a:pPr lvl="0"/>
            <a:endParaRPr lang="en-US" dirty="0"/>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©2017 John Wiley &amp; Son, Inc. </a:t>
            </a:r>
          </a:p>
        </p:txBody>
      </p:sp>
      <p:sp>
        <p:nvSpPr>
          <p:cNvPr id="11" name="Content Placeholder 10"/>
          <p:cNvSpPr>
            <a:spLocks noGrp="1"/>
          </p:cNvSpPr>
          <p:nvPr>
            <p:ph sz="quarter" idx="16"/>
          </p:nvPr>
        </p:nvSpPr>
        <p:spPr>
          <a:xfrm>
            <a:off x="304800" y="1752600"/>
            <a:ext cx="8534400" cy="327660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8"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Section or Topic Heading</a:t>
            </a:r>
          </a:p>
        </p:txBody>
      </p:sp>
    </p:spTree>
    <p:extLst>
      <p:ext uri="{BB962C8B-B14F-4D97-AF65-F5344CB8AC3E}">
        <p14:creationId xmlns:p14="http://schemas.microsoft.com/office/powerpoint/2010/main" val="9771030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ection">
    <p:spTree>
      <p:nvGrpSpPr>
        <p:cNvPr id="1" name=""/>
        <p:cNvGrpSpPr/>
        <p:nvPr/>
      </p:nvGrpSpPr>
      <p:grpSpPr>
        <a:xfrm>
          <a:off x="0" y="0"/>
          <a:ext cx="0" cy="0"/>
          <a:chOff x="0" y="0"/>
          <a:chExt cx="0" cy="0"/>
        </a:xfrm>
      </p:grpSpPr>
      <p:sp>
        <p:nvSpPr>
          <p:cNvPr id="2"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Section or Topic Heading</a:t>
            </a:r>
          </a:p>
        </p:txBody>
      </p:sp>
      <p:sp>
        <p:nvSpPr>
          <p:cNvPr id="6" name="Content Placeholder"/>
          <p:cNvSpPr>
            <a:spLocks noGrp="1"/>
          </p:cNvSpPr>
          <p:nvPr>
            <p:ph sz="quarter" idx="16"/>
          </p:nvPr>
        </p:nvSpPr>
        <p:spPr>
          <a:xfrm>
            <a:off x="304800" y="1752600"/>
            <a:ext cx="8534400" cy="460375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3" name="Slide Number Placeholder"/>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©2017 John Wiley &amp; Son, Inc. </a:t>
            </a:r>
          </a:p>
        </p:txBody>
      </p:sp>
    </p:spTree>
    <p:extLst>
      <p:ext uri="{BB962C8B-B14F-4D97-AF65-F5344CB8AC3E}">
        <p14:creationId xmlns:p14="http://schemas.microsoft.com/office/powerpoint/2010/main" val="2539791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5"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Section or Topic Heading</a:t>
            </a:r>
          </a:p>
        </p:txBody>
      </p:sp>
      <p:sp>
        <p:nvSpPr>
          <p:cNvPr id="6" name="Content Placeholder 1"/>
          <p:cNvSpPr>
            <a:spLocks noGrp="1"/>
          </p:cNvSpPr>
          <p:nvPr>
            <p:ph sz="quarter" idx="16"/>
          </p:nvPr>
        </p:nvSpPr>
        <p:spPr>
          <a:xfrm>
            <a:off x="304800" y="1752600"/>
            <a:ext cx="4114800" cy="460375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7" name="Content Placeholder 2"/>
          <p:cNvSpPr>
            <a:spLocks noGrp="1"/>
          </p:cNvSpPr>
          <p:nvPr>
            <p:ph sz="quarter" idx="17"/>
          </p:nvPr>
        </p:nvSpPr>
        <p:spPr>
          <a:xfrm>
            <a:off x="4724400" y="1752600"/>
            <a:ext cx="4114800" cy="460375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3" name="Slide Number Placeholder "/>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
          <p:cNvSpPr>
            <a:spLocks noGrp="1"/>
          </p:cNvSpPr>
          <p:nvPr>
            <p:ph type="ftr" sz="quarter" idx="11"/>
          </p:nvPr>
        </p:nvSpPr>
        <p:spPr/>
        <p:txBody>
          <a:bodyPr/>
          <a:lstStyle/>
          <a:p>
            <a:r>
              <a:rPr lang="en-US" dirty="0"/>
              <a:t>Copyright ©2017 John Wiley &amp; Son, Inc. </a:t>
            </a:r>
          </a:p>
        </p:txBody>
      </p:sp>
    </p:spTree>
    <p:extLst>
      <p:ext uri="{BB962C8B-B14F-4D97-AF65-F5344CB8AC3E}">
        <p14:creationId xmlns:p14="http://schemas.microsoft.com/office/powerpoint/2010/main" val="126476041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5" name="Title "/>
          <p:cNvSpPr>
            <a:spLocks noGrp="1"/>
          </p:cNvSpPr>
          <p:nvPr>
            <p:ph type="title" hasCustomPrompt="1"/>
          </p:nvPr>
        </p:nvSpPr>
        <p:spPr>
          <a:xfrm>
            <a:off x="304800" y="762001"/>
            <a:ext cx="8534400" cy="99060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Section or Topic Heading</a:t>
            </a:r>
          </a:p>
        </p:txBody>
      </p:sp>
      <p:sp>
        <p:nvSpPr>
          <p:cNvPr id="6" name="Content Placeholder 1"/>
          <p:cNvSpPr>
            <a:spLocks noGrp="1"/>
          </p:cNvSpPr>
          <p:nvPr>
            <p:ph sz="quarter" idx="16"/>
          </p:nvPr>
        </p:nvSpPr>
        <p:spPr>
          <a:xfrm>
            <a:off x="304800" y="1752600"/>
            <a:ext cx="4114800" cy="281940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7" name="Content Placeholder 2"/>
          <p:cNvSpPr>
            <a:spLocks noGrp="1"/>
          </p:cNvSpPr>
          <p:nvPr>
            <p:ph sz="quarter" idx="17"/>
          </p:nvPr>
        </p:nvSpPr>
        <p:spPr>
          <a:xfrm>
            <a:off x="4724400" y="1752600"/>
            <a:ext cx="4114800" cy="2819400"/>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9" name="Content Placeholder 8"/>
          <p:cNvSpPr>
            <a:spLocks noGrp="1"/>
          </p:cNvSpPr>
          <p:nvPr>
            <p:ph sz="quarter" idx="18"/>
          </p:nvPr>
        </p:nvSpPr>
        <p:spPr>
          <a:xfrm>
            <a:off x="2286000" y="4724400"/>
            <a:ext cx="4572000" cy="1489075"/>
          </a:xfrm>
          <a:prstGeom prst="rect">
            <a:avLst/>
          </a:prstGeom>
        </p:spPr>
        <p:txBody>
          <a:bodyPr/>
          <a:lstStyle>
            <a:lvl1pPr marL="0" indent="0">
              <a:buNone/>
              <a:defRPr sz="3000"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©2017 John Wiley &amp; Son, Inc. </a:t>
            </a:r>
          </a:p>
        </p:txBody>
      </p:sp>
    </p:spTree>
    <p:extLst>
      <p:ext uri="{BB962C8B-B14F-4D97-AF65-F5344CB8AC3E}">
        <p14:creationId xmlns:p14="http://schemas.microsoft.com/office/powerpoint/2010/main" val="61329841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Chapter Outline: Version G">
    <p:spTree>
      <p:nvGrpSpPr>
        <p:cNvPr id="1" name=""/>
        <p:cNvGrpSpPr/>
        <p:nvPr/>
      </p:nvGrpSpPr>
      <p:grpSpPr>
        <a:xfrm>
          <a:off x="0" y="0"/>
          <a:ext cx="0" cy="0"/>
          <a:chOff x="0" y="0"/>
          <a:chExt cx="0" cy="0"/>
        </a:xfrm>
      </p:grpSpPr>
      <p:sp>
        <p:nvSpPr>
          <p:cNvPr id="7" name="COB"/>
          <p:cNvSpPr>
            <a:spLocks noGrp="1"/>
          </p:cNvSpPr>
          <p:nvPr>
            <p:ph sz="quarter" idx="14" hasCustomPrompt="1"/>
          </p:nvPr>
        </p:nvSpPr>
        <p:spPr>
          <a:xfrm>
            <a:off x="304800" y="1752600"/>
            <a:ext cx="8534400" cy="4495800"/>
          </a:xfrm>
          <a:prstGeom prst="rect">
            <a:avLst/>
          </a:prstGeom>
        </p:spPr>
        <p:txBody>
          <a:bodyPr/>
          <a:lstStyle>
            <a:lvl1pPr marL="0" indent="0">
              <a:buFont typeface="+mj-lt"/>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520700" indent="-508000">
              <a:spcBef>
                <a:spcPts val="2000"/>
              </a:spcBef>
              <a:buNone/>
              <a:tabLst/>
              <a:defRPr sz="2800" b="0" i="0" baseline="0">
                <a:solidFill>
                  <a:schemeClr val="accent2"/>
                </a:solidFill>
                <a:latin typeface="Calibri" panose="020F0502020204030204" pitchFamily="34" charset="0"/>
                <a:ea typeface="Calibri" panose="020F0502020204030204" pitchFamily="34" charset="0"/>
                <a:cs typeface="Calibri" panose="020F0502020204030204" pitchFamily="34" charset="0"/>
              </a:defRPr>
            </a:lvl2pPr>
            <a:lvl3pPr marL="635000" marR="0" indent="-395288" algn="l" defTabSz="914400" rtl="0" eaLnBrk="1" fontAlgn="auto" latinLnBrk="0" hangingPunct="1">
              <a:lnSpc>
                <a:spcPct val="90000"/>
              </a:lnSpc>
              <a:spcBef>
                <a:spcPts val="1000"/>
              </a:spcBef>
              <a:spcAft>
                <a:spcPts val="0"/>
              </a:spcAft>
              <a:buClr>
                <a:schemeClr val="accent2"/>
              </a:buClr>
              <a:buSzTx/>
              <a:buFont typeface="+mj-lt"/>
              <a:buAutoNum type="arabicPeriod"/>
              <a:tabLst/>
              <a:defRPr sz="2800" b="0" i="0">
                <a:solidFill>
                  <a:schemeClr val="tx1"/>
                </a:solidFill>
                <a:latin typeface="Calibri" panose="020F0502020204030204" pitchFamily="34" charset="0"/>
                <a:ea typeface="Calibri" panose="020F0502020204030204" pitchFamily="34" charset="0"/>
                <a:cs typeface="Calibri" panose="020F0502020204030204" pitchFamily="34" charset="0"/>
              </a:defRPr>
            </a:lvl3pPr>
          </a:lstStyle>
          <a:p>
            <a:pPr lvl="0"/>
            <a:r>
              <a:rPr lang="en-US" dirty="0"/>
              <a:t>This Is a Sample Outline with No Numbers</a:t>
            </a:r>
          </a:p>
          <a:p>
            <a:pPr lvl="1"/>
            <a:r>
              <a:rPr lang="en-US" b="0" i="0" dirty="0">
                <a:latin typeface="Source Sans Pro" charset="0"/>
                <a:ea typeface="Source Sans Pro" charset="0"/>
                <a:cs typeface="Source Sans Pro" charset="0"/>
              </a:rPr>
              <a:t>Learning Objectives</a:t>
            </a:r>
          </a:p>
          <a:p>
            <a:pPr lvl="2"/>
            <a:r>
              <a:rPr lang="en-US" dirty="0"/>
              <a:t>Describe what racial &amp; ethnic group make up Latin America.</a:t>
            </a:r>
          </a:p>
          <a:p>
            <a:pPr lvl="2"/>
            <a:r>
              <a:rPr lang="en-US" dirty="0"/>
              <a:t>Explain Latin American agricultural systems.</a:t>
            </a:r>
          </a:p>
          <a:p>
            <a:pPr lvl="2"/>
            <a:r>
              <a:rPr lang="en-US" dirty="0"/>
              <a:t>Critically evaluate models of biodiversity conservation in the Latin American context.</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©2017 John Wiley &amp; Son, Inc. </a:t>
            </a:r>
          </a:p>
        </p:txBody>
      </p:sp>
      <p:sp>
        <p:nvSpPr>
          <p:cNvPr id="6"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4203866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8206010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36F7C0-6EDA-45E1-9667-502361C80AB8}" type="datetime8">
              <a:rPr lang="ar-EG" smtClean="0"/>
              <a:t>12 تموز، 24</a:t>
            </a:fld>
            <a:endParaRPr lang="ar-EG"/>
          </a:p>
        </p:txBody>
      </p:sp>
      <p:sp>
        <p:nvSpPr>
          <p:cNvPr id="4" name="Footer Placeholder 3"/>
          <p:cNvSpPr>
            <a:spLocks noGrp="1"/>
          </p:cNvSpPr>
          <p:nvPr>
            <p:ph type="ftr" sz="quarter" idx="11"/>
          </p:nvPr>
        </p:nvSpPr>
        <p:spPr/>
        <p:txBody>
          <a:bodyPr/>
          <a:lstStyle/>
          <a:p>
            <a:endParaRPr lang="ar-EG"/>
          </a:p>
        </p:txBody>
      </p:sp>
      <p:sp>
        <p:nvSpPr>
          <p:cNvPr id="5" name="Slide Number Placeholder 4"/>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3836589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4C5202-9340-4763-A8B2-DB3760FE46B5}" type="datetime8">
              <a:rPr lang="ar-EG" smtClean="0"/>
              <a:t>12 تموز، 24</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265872133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Image Slide: Version A">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820738"/>
            <a:ext cx="8534400" cy="4452937"/>
          </a:xfrm>
          <a:prstGeom prst="rect">
            <a:avLst/>
          </a:prstGeom>
        </p:spPr>
        <p:txBody>
          <a:bodyPr/>
          <a:lstStyle>
            <a:lvl1pPr marL="0" indent="0">
              <a:buNone/>
              <a:defRPr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2" name="Title 1"/>
          <p:cNvSpPr>
            <a:spLocks noGrp="1"/>
          </p:cNvSpPr>
          <p:nvPr>
            <p:ph type="title" hasCustomPrompt="1"/>
          </p:nvPr>
        </p:nvSpPr>
        <p:spPr>
          <a:xfrm>
            <a:off x="304800" y="5350050"/>
            <a:ext cx="8534400" cy="309975"/>
          </a:xfrm>
          <a:prstGeom prst="rect">
            <a:avLst/>
          </a:prstGeom>
        </p:spPr>
        <p:txBody>
          <a:bodyPr/>
          <a:lstStyle>
            <a:lvl1pPr>
              <a:defRPr sz="2000" b="0">
                <a:latin typeface="Calibri" panose="020F0502020204030204" pitchFamily="34" charset="0"/>
                <a:cs typeface="Calibri" panose="020F0502020204030204" pitchFamily="34" charset="0"/>
              </a:defRPr>
            </a:lvl1pPr>
          </a:lstStyle>
          <a:p>
            <a:pPr lvl="0"/>
            <a:r>
              <a:rPr lang="en-US" sz="2000" dirty="0"/>
              <a:t>Figure Title</a:t>
            </a:r>
          </a:p>
        </p:txBody>
      </p:sp>
      <p:sp>
        <p:nvSpPr>
          <p:cNvPr id="8" name="Content Placeholder 7"/>
          <p:cNvSpPr>
            <a:spLocks noGrp="1"/>
          </p:cNvSpPr>
          <p:nvPr>
            <p:ph sz="quarter" idx="13" hasCustomPrompt="1"/>
          </p:nvPr>
        </p:nvSpPr>
        <p:spPr>
          <a:xfrm>
            <a:off x="304800" y="5780675"/>
            <a:ext cx="8534400" cy="467725"/>
          </a:xfrm>
          <a:prstGeom prst="rect">
            <a:avLst/>
          </a:prstGeom>
        </p:spPr>
        <p:txBody>
          <a:bodyPr/>
          <a:lstStyle>
            <a:lvl1pPr marL="0" indent="0">
              <a:buNone/>
              <a:defRPr sz="2000" b="0" i="0">
                <a:latin typeface="Calibri" panose="020F0502020204030204" pitchFamily="34" charset="0"/>
                <a:ea typeface="Calibri" panose="020F0502020204030204" pitchFamily="34" charset="0"/>
                <a:cs typeface="Calibri" panose="020F0502020204030204" pitchFamily="34" charset="0"/>
              </a:defRPr>
            </a:lvl1pPr>
          </a:lstStyle>
          <a:p>
            <a:pPr lvl="0"/>
            <a:r>
              <a:rPr lang="en-US" sz="2000" dirty="0"/>
              <a:t>Figure 4.5 Figure title placeholder</a:t>
            </a:r>
          </a:p>
        </p:txBody>
      </p:sp>
      <p:sp>
        <p:nvSpPr>
          <p:cNvPr id="6" name="Slide Number Placeholder 5"/>
          <p:cNvSpPr>
            <a:spLocks noGrp="1"/>
          </p:cNvSpPr>
          <p:nvPr>
            <p:ph type="sldNum" sz="quarter" idx="12"/>
          </p:nvPr>
        </p:nvSpPr>
        <p:spPr>
          <a:xfrm>
            <a:off x="6457950" y="6356350"/>
            <a:ext cx="2381250" cy="365125"/>
          </a:xfrm>
        </p:spPr>
        <p:txBody>
          <a:bodyPr/>
          <a:lstStyle/>
          <a:p>
            <a:fld id="{42181430-7FCB-BA4C-90CE-EB7ACCC9EC50}" type="slidenum">
              <a:rPr lang="en-US" smtClean="0"/>
              <a:t>‹#›</a:t>
            </a:fld>
            <a:endParaRPr lang="en-US" dirty="0"/>
          </a:p>
        </p:txBody>
      </p:sp>
      <p:sp>
        <p:nvSpPr>
          <p:cNvPr id="5" name="Footer Placeholder 4"/>
          <p:cNvSpPr>
            <a:spLocks noGrp="1"/>
          </p:cNvSpPr>
          <p:nvPr>
            <p:ph type="ftr" sz="quarter" idx="11"/>
          </p:nvPr>
        </p:nvSpPr>
        <p:spPr/>
        <p:txBody>
          <a:bodyPr/>
          <a:lstStyle/>
          <a:p>
            <a:r>
              <a:rPr lang="en-US" dirty="0"/>
              <a:t>Copyright ©2017 John Wiley &amp; Son, Inc. </a:t>
            </a:r>
          </a:p>
        </p:txBody>
      </p:sp>
    </p:spTree>
    <p:extLst>
      <p:ext uri="{BB962C8B-B14F-4D97-AF65-F5344CB8AC3E}">
        <p14:creationId xmlns:p14="http://schemas.microsoft.com/office/powerpoint/2010/main" val="126673764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Image Slide: Version B">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820738"/>
            <a:ext cx="8534400" cy="4970462"/>
          </a:xfrm>
          <a:prstGeom prst="rect">
            <a:avLst/>
          </a:prstGeom>
        </p:spPr>
        <p:txBody>
          <a:bodyPr/>
          <a:lstStyle>
            <a:lvl1pPr marL="0" indent="0">
              <a:buNone/>
              <a:defRPr b="0" i="0">
                <a:latin typeface="Calibri" panose="020F0502020204030204" pitchFamily="34" charset="0"/>
                <a:ea typeface="Calibri" panose="020F0502020204030204" pitchFamily="34" charset="0"/>
                <a:cs typeface="Calibri" panose="020F0502020204030204" pitchFamily="34" charset="0"/>
              </a:defRPr>
            </a:lvl1pPr>
          </a:lstStyle>
          <a:p>
            <a:pPr lvl="0"/>
            <a:endParaRPr lang="en-US" dirty="0"/>
          </a:p>
        </p:txBody>
      </p:sp>
      <p:sp>
        <p:nvSpPr>
          <p:cNvPr id="4" name="Title 3"/>
          <p:cNvSpPr>
            <a:spLocks noGrp="1"/>
          </p:cNvSpPr>
          <p:nvPr>
            <p:ph type="title" hasCustomPrompt="1"/>
          </p:nvPr>
        </p:nvSpPr>
        <p:spPr>
          <a:xfrm>
            <a:off x="304800" y="5920581"/>
            <a:ext cx="8534400" cy="435770"/>
          </a:xfrm>
          <a:prstGeom prst="rect">
            <a:avLst/>
          </a:prstGeom>
        </p:spPr>
        <p:txBody>
          <a:bodyPr/>
          <a:lstStyle>
            <a:lvl1pPr algn="ctr">
              <a:defRPr>
                <a:latin typeface="Calibri" panose="020F0502020204030204" pitchFamily="34" charset="0"/>
                <a:cs typeface="Calibri" panose="020F0502020204030204" pitchFamily="34" charset="0"/>
              </a:defRPr>
            </a:lvl1pPr>
          </a:lstStyle>
          <a:p>
            <a:r>
              <a:rPr lang="en-US" dirty="0"/>
              <a:t>Image Title</a:t>
            </a:r>
          </a:p>
        </p:txBody>
      </p:sp>
      <p:sp>
        <p:nvSpPr>
          <p:cNvPr id="6" name="Slide Number Placeholder 5"/>
          <p:cNvSpPr>
            <a:spLocks noGrp="1"/>
          </p:cNvSpPr>
          <p:nvPr>
            <p:ph type="sldNum" sz="quarter" idx="12"/>
          </p:nvPr>
        </p:nvSpPr>
        <p:spPr>
          <a:xfrm>
            <a:off x="6457950" y="6356350"/>
            <a:ext cx="2381250" cy="365125"/>
          </a:xfrm>
        </p:spPr>
        <p:txBody>
          <a:bodyPr/>
          <a:lstStyle/>
          <a:p>
            <a:fld id="{42181430-7FCB-BA4C-90CE-EB7ACCC9EC50}" type="slidenum">
              <a:rPr lang="en-US" smtClean="0"/>
              <a:t>‹#›</a:t>
            </a:fld>
            <a:endParaRPr lang="en-US" dirty="0"/>
          </a:p>
        </p:txBody>
      </p:sp>
      <p:sp>
        <p:nvSpPr>
          <p:cNvPr id="5" name="Footer Placeholder 4"/>
          <p:cNvSpPr>
            <a:spLocks noGrp="1"/>
          </p:cNvSpPr>
          <p:nvPr>
            <p:ph type="ftr" sz="quarter" idx="11"/>
          </p:nvPr>
        </p:nvSpPr>
        <p:spPr/>
        <p:txBody>
          <a:bodyPr/>
          <a:lstStyle/>
          <a:p>
            <a:r>
              <a:rPr lang="en-US" dirty="0"/>
              <a:t>Copyright ©2017 John Wiley &amp; Son, Inc. </a:t>
            </a: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1FF82-5D26-94C7-296F-A851D01C28B0}"/>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845F1353-93A7-8A1E-F3A9-FE336D8DAEB1}"/>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CDEF1624-EAB7-CE03-9AA3-ADF6DA5C136E}"/>
              </a:ext>
            </a:extLst>
          </p:cNvPr>
          <p:cNvSpPr>
            <a:spLocks noGrp="1"/>
          </p:cNvSpPr>
          <p:nvPr>
            <p:ph type="dt" sz="half" idx="10"/>
          </p:nvPr>
        </p:nvSpPr>
        <p:spPr/>
        <p:txBody>
          <a:bodyPr/>
          <a:lstStyle/>
          <a:p>
            <a:fld id="{C764DE79-268F-4C1A-8933-263129D2AF90}" type="datetimeFigureOut">
              <a:rPr lang="en-US" smtClean="0"/>
              <a:t>7/12/2024</a:t>
            </a:fld>
            <a:endParaRPr lang="en-US" dirty="0"/>
          </a:p>
        </p:txBody>
      </p:sp>
      <p:sp>
        <p:nvSpPr>
          <p:cNvPr id="5" name="Footer Placeholder 4">
            <a:extLst>
              <a:ext uri="{FF2B5EF4-FFF2-40B4-BE49-F238E27FC236}">
                <a16:creationId xmlns:a16="http://schemas.microsoft.com/office/drawing/2014/main" id="{DA7C05B4-0892-9E6A-2951-3DBAF15A88AE}"/>
              </a:ext>
            </a:extLst>
          </p:cNvPr>
          <p:cNvSpPr>
            <a:spLocks noGrp="1"/>
          </p:cNvSpPr>
          <p:nvPr>
            <p:ph type="ftr" sz="quarter" idx="11"/>
          </p:nvPr>
        </p:nvSpPr>
        <p:spPr/>
        <p:txBody>
          <a:bodyPr/>
          <a:lstStyle/>
          <a:p>
            <a:r>
              <a:rPr lang="en-US"/>
              <a:t>Copyright ©2017 John Wiley &amp; Son, Inc. </a:t>
            </a:r>
            <a:endParaRPr lang="en-US" dirty="0"/>
          </a:p>
        </p:txBody>
      </p:sp>
      <p:sp>
        <p:nvSpPr>
          <p:cNvPr id="6" name="Slide Number Placeholder 5">
            <a:extLst>
              <a:ext uri="{FF2B5EF4-FFF2-40B4-BE49-F238E27FC236}">
                <a16:creationId xmlns:a16="http://schemas.microsoft.com/office/drawing/2014/main" id="{1BF79E9C-EA1C-845B-0AEC-EE951876ED39}"/>
              </a:ext>
            </a:extLst>
          </p:cNvPr>
          <p:cNvSpPr>
            <a:spLocks noGrp="1"/>
          </p:cNvSpPr>
          <p:nvPr>
            <p:ph type="sldNum" sz="quarter" idx="12"/>
          </p:nvPr>
        </p:nvSpPr>
        <p:spPr/>
        <p:txBody>
          <a:bodyPr/>
          <a:lstStyle/>
          <a:p>
            <a:fld id="{67B19427-F580-D146-B60E-4CADEE75497F}" type="slidenum">
              <a:rPr lang="en-US" smtClean="0"/>
              <a:pPr/>
              <a:t>‹#›</a:t>
            </a:fld>
            <a:endParaRPr lang="en-US" dirty="0"/>
          </a:p>
        </p:txBody>
      </p:sp>
    </p:spTree>
    <p:extLst>
      <p:ext uri="{BB962C8B-B14F-4D97-AF65-F5344CB8AC3E}">
        <p14:creationId xmlns:p14="http://schemas.microsoft.com/office/powerpoint/2010/main" val="4114231521"/>
      </p:ext>
    </p:extLst>
  </p:cSld>
  <p:clrMapOvr>
    <a:masterClrMapping/>
  </p:clrMapOvr>
  <p:hf hdr="0" dt="0"/>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1D42C-A2A3-F3DF-A6FC-0730ABD5AC0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DF43C3F-24D5-BE6D-6480-C8FABA5A889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FA88802-D12E-D387-128A-887C16421014}"/>
              </a:ext>
            </a:extLst>
          </p:cNvPr>
          <p:cNvSpPr>
            <a:spLocks noGrp="1"/>
          </p:cNvSpPr>
          <p:nvPr>
            <p:ph type="dt" sz="half" idx="10"/>
          </p:nvPr>
        </p:nvSpPr>
        <p:spPr/>
        <p:txBody>
          <a:bodyPr/>
          <a:lstStyle/>
          <a:p>
            <a:fld id="{814C5202-9340-4763-A8B2-DB3760FE46B5}" type="datetime8">
              <a:rPr lang="ar-EG" smtClean="0"/>
              <a:t>12 تموز، 24</a:t>
            </a:fld>
            <a:endParaRPr lang="ar-EG"/>
          </a:p>
        </p:txBody>
      </p:sp>
      <p:sp>
        <p:nvSpPr>
          <p:cNvPr id="5" name="Footer Placeholder 4">
            <a:extLst>
              <a:ext uri="{FF2B5EF4-FFF2-40B4-BE49-F238E27FC236}">
                <a16:creationId xmlns:a16="http://schemas.microsoft.com/office/drawing/2014/main" id="{DCF976DF-3A39-C56D-A17E-6722A7C3E6CD}"/>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B18E7430-1A20-D323-73B8-10C9D2B097C7}"/>
              </a:ext>
            </a:extLst>
          </p:cNvPr>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39151864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D8654D-2D41-E095-6DF6-F179AA18B06B}"/>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6C92198A-6747-6BCF-CF97-B8CF845F1B79}"/>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0B91A2B-DC24-F706-0214-CC0B572AE547}"/>
              </a:ext>
            </a:extLst>
          </p:cNvPr>
          <p:cNvSpPr>
            <a:spLocks noGrp="1"/>
          </p:cNvSpPr>
          <p:nvPr>
            <p:ph type="dt" sz="half" idx="10"/>
          </p:nvPr>
        </p:nvSpPr>
        <p:spPr/>
        <p:txBody>
          <a:bodyPr/>
          <a:lstStyle/>
          <a:p>
            <a:fld id="{C764DE79-268F-4C1A-8933-263129D2AF90}" type="datetimeFigureOut">
              <a:rPr lang="en-US" smtClean="0"/>
              <a:t>7/12/2024</a:t>
            </a:fld>
            <a:endParaRPr lang="en-US" dirty="0"/>
          </a:p>
        </p:txBody>
      </p:sp>
      <p:sp>
        <p:nvSpPr>
          <p:cNvPr id="5" name="Footer Placeholder 4">
            <a:extLst>
              <a:ext uri="{FF2B5EF4-FFF2-40B4-BE49-F238E27FC236}">
                <a16:creationId xmlns:a16="http://schemas.microsoft.com/office/drawing/2014/main" id="{FCB6E7DD-2BF0-9717-9CC4-F19F64DEE9E1}"/>
              </a:ext>
            </a:extLst>
          </p:cNvPr>
          <p:cNvSpPr>
            <a:spLocks noGrp="1"/>
          </p:cNvSpPr>
          <p:nvPr>
            <p:ph type="ftr" sz="quarter" idx="11"/>
          </p:nvPr>
        </p:nvSpPr>
        <p:spPr/>
        <p:txBody>
          <a:bodyPr/>
          <a:lstStyle/>
          <a:p>
            <a:r>
              <a:rPr lang="en-US"/>
              <a:t>Copyright ©2017 John Wiley &amp; Son, Inc. </a:t>
            </a:r>
            <a:endParaRPr lang="en-US" dirty="0"/>
          </a:p>
        </p:txBody>
      </p:sp>
      <p:sp>
        <p:nvSpPr>
          <p:cNvPr id="6" name="Slide Number Placeholder 5">
            <a:extLst>
              <a:ext uri="{FF2B5EF4-FFF2-40B4-BE49-F238E27FC236}">
                <a16:creationId xmlns:a16="http://schemas.microsoft.com/office/drawing/2014/main" id="{D56D9A30-9B16-02D7-FD4A-27F1283E5588}"/>
              </a:ext>
            </a:extLst>
          </p:cNvPr>
          <p:cNvSpPr>
            <a:spLocks noGrp="1"/>
          </p:cNvSpPr>
          <p:nvPr>
            <p:ph type="sldNum" sz="quarter" idx="12"/>
          </p:nvPr>
        </p:nvSpPr>
        <p:spPr/>
        <p:txBody>
          <a:bodyPr/>
          <a:lstStyle/>
          <a:p>
            <a:fld id="{67B19427-F580-D146-B60E-4CADEE75497F}" type="slidenum">
              <a:rPr lang="en-US" smtClean="0"/>
              <a:pPr/>
              <a:t>‹#›</a:t>
            </a:fld>
            <a:endParaRPr lang="en-US" dirty="0"/>
          </a:p>
        </p:txBody>
      </p:sp>
    </p:spTree>
    <p:extLst>
      <p:ext uri="{BB962C8B-B14F-4D97-AF65-F5344CB8AC3E}">
        <p14:creationId xmlns:p14="http://schemas.microsoft.com/office/powerpoint/2010/main" val="4183967824"/>
      </p:ext>
    </p:extLst>
  </p:cSld>
  <p:clrMapOvr>
    <a:masterClrMapping/>
  </p:clrMapOvr>
  <p:hf hdr="0" dt="0"/>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79C64-0461-C1EF-29EE-B5D341ECBD9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E34128F-546A-0E33-47ED-F6D3925526C5}"/>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D6E9FAD-1065-596F-0C18-5742BAB63339}"/>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CB81D8D-029F-8BDC-B00B-355DA0124ADC}"/>
              </a:ext>
            </a:extLst>
          </p:cNvPr>
          <p:cNvSpPr>
            <a:spLocks noGrp="1"/>
          </p:cNvSpPr>
          <p:nvPr>
            <p:ph type="dt" sz="half" idx="10"/>
          </p:nvPr>
        </p:nvSpPr>
        <p:spPr/>
        <p:txBody>
          <a:bodyPr/>
          <a:lstStyle/>
          <a:p>
            <a:fld id="{C764DE79-268F-4C1A-8933-263129D2AF90}" type="datetimeFigureOut">
              <a:rPr lang="en-US" smtClean="0"/>
              <a:t>7/12/2024</a:t>
            </a:fld>
            <a:endParaRPr lang="en-US" dirty="0"/>
          </a:p>
        </p:txBody>
      </p:sp>
      <p:sp>
        <p:nvSpPr>
          <p:cNvPr id="6" name="Footer Placeholder 5">
            <a:extLst>
              <a:ext uri="{FF2B5EF4-FFF2-40B4-BE49-F238E27FC236}">
                <a16:creationId xmlns:a16="http://schemas.microsoft.com/office/drawing/2014/main" id="{40E73F11-0CA9-F0C9-9F9E-C18613158C1E}"/>
              </a:ext>
            </a:extLst>
          </p:cNvPr>
          <p:cNvSpPr>
            <a:spLocks noGrp="1"/>
          </p:cNvSpPr>
          <p:nvPr>
            <p:ph type="ftr" sz="quarter" idx="11"/>
          </p:nvPr>
        </p:nvSpPr>
        <p:spPr/>
        <p:txBody>
          <a:bodyPr/>
          <a:lstStyle/>
          <a:p>
            <a:r>
              <a:rPr lang="en-US"/>
              <a:t>Copyright ©2017 John Wiley &amp; Son, Inc. </a:t>
            </a:r>
            <a:endParaRPr lang="en-US" dirty="0"/>
          </a:p>
        </p:txBody>
      </p:sp>
      <p:sp>
        <p:nvSpPr>
          <p:cNvPr id="7" name="Slide Number Placeholder 6">
            <a:extLst>
              <a:ext uri="{FF2B5EF4-FFF2-40B4-BE49-F238E27FC236}">
                <a16:creationId xmlns:a16="http://schemas.microsoft.com/office/drawing/2014/main" id="{4D7B9ED8-51C5-8DF3-D8C5-C352CFBC3CC2}"/>
              </a:ext>
            </a:extLst>
          </p:cNvPr>
          <p:cNvSpPr>
            <a:spLocks noGrp="1"/>
          </p:cNvSpPr>
          <p:nvPr>
            <p:ph type="sldNum" sz="quarter" idx="12"/>
          </p:nvPr>
        </p:nvSpPr>
        <p:spPr/>
        <p:txBody>
          <a:bodyPr/>
          <a:lstStyle/>
          <a:p>
            <a:fld id="{67B19427-F580-D146-B60E-4CADEE75497F}" type="slidenum">
              <a:rPr lang="en-US" smtClean="0"/>
              <a:pPr/>
              <a:t>‹#›</a:t>
            </a:fld>
            <a:endParaRPr lang="en-US" dirty="0"/>
          </a:p>
        </p:txBody>
      </p:sp>
    </p:spTree>
    <p:extLst>
      <p:ext uri="{BB962C8B-B14F-4D97-AF65-F5344CB8AC3E}">
        <p14:creationId xmlns:p14="http://schemas.microsoft.com/office/powerpoint/2010/main" val="1401805839"/>
      </p:ext>
    </p:extLst>
  </p:cSld>
  <p:clrMapOvr>
    <a:masterClrMapping/>
  </p:clrMapOvr>
  <p:hf hdr="0" dt="0"/>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90963D-2914-C5D6-868B-C5721A28C93B}"/>
              </a:ext>
            </a:extLst>
          </p:cNvPr>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95EE17C-5C9C-9AAE-E444-CF4F83592789}"/>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5BC42C47-1BE0-8878-11A9-171967CFE24D}"/>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1D6C8B3-9035-DBD4-C32E-1246A77EC17E}"/>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C92DF254-A07F-5FE5-26F3-8CBF6A1FFE06}"/>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3F4A218-F606-154F-4D14-286CE28EC378}"/>
              </a:ext>
            </a:extLst>
          </p:cNvPr>
          <p:cNvSpPr>
            <a:spLocks noGrp="1"/>
          </p:cNvSpPr>
          <p:nvPr>
            <p:ph type="dt" sz="half" idx="10"/>
          </p:nvPr>
        </p:nvSpPr>
        <p:spPr/>
        <p:txBody>
          <a:bodyPr/>
          <a:lstStyle/>
          <a:p>
            <a:fld id="{C764DE79-268F-4C1A-8933-263129D2AF90}" type="datetimeFigureOut">
              <a:rPr lang="en-US" smtClean="0"/>
              <a:t>7/12/2024</a:t>
            </a:fld>
            <a:endParaRPr lang="en-US" dirty="0"/>
          </a:p>
        </p:txBody>
      </p:sp>
      <p:sp>
        <p:nvSpPr>
          <p:cNvPr id="8" name="Footer Placeholder 7">
            <a:extLst>
              <a:ext uri="{FF2B5EF4-FFF2-40B4-BE49-F238E27FC236}">
                <a16:creationId xmlns:a16="http://schemas.microsoft.com/office/drawing/2014/main" id="{13860241-193C-F22A-8929-27729263E725}"/>
              </a:ext>
            </a:extLst>
          </p:cNvPr>
          <p:cNvSpPr>
            <a:spLocks noGrp="1"/>
          </p:cNvSpPr>
          <p:nvPr>
            <p:ph type="ftr" sz="quarter" idx="11"/>
          </p:nvPr>
        </p:nvSpPr>
        <p:spPr/>
        <p:txBody>
          <a:bodyPr/>
          <a:lstStyle/>
          <a:p>
            <a:r>
              <a:rPr lang="en-US"/>
              <a:t>Copyright ©2017 John Wiley &amp; Son, Inc. </a:t>
            </a:r>
            <a:endParaRPr lang="en-US" dirty="0"/>
          </a:p>
        </p:txBody>
      </p:sp>
      <p:sp>
        <p:nvSpPr>
          <p:cNvPr id="9" name="Slide Number Placeholder 8">
            <a:extLst>
              <a:ext uri="{FF2B5EF4-FFF2-40B4-BE49-F238E27FC236}">
                <a16:creationId xmlns:a16="http://schemas.microsoft.com/office/drawing/2014/main" id="{F8D4C6CB-2A69-4F87-BD06-E865BE6E3AAF}"/>
              </a:ext>
            </a:extLst>
          </p:cNvPr>
          <p:cNvSpPr>
            <a:spLocks noGrp="1"/>
          </p:cNvSpPr>
          <p:nvPr>
            <p:ph type="sldNum" sz="quarter" idx="12"/>
          </p:nvPr>
        </p:nvSpPr>
        <p:spPr/>
        <p:txBody>
          <a:bodyPr/>
          <a:lstStyle/>
          <a:p>
            <a:fld id="{67B19427-F580-D146-B60E-4CADEE75497F}" type="slidenum">
              <a:rPr lang="en-US" smtClean="0"/>
              <a:pPr/>
              <a:t>‹#›</a:t>
            </a:fld>
            <a:endParaRPr lang="en-US" dirty="0"/>
          </a:p>
        </p:txBody>
      </p:sp>
    </p:spTree>
    <p:extLst>
      <p:ext uri="{BB962C8B-B14F-4D97-AF65-F5344CB8AC3E}">
        <p14:creationId xmlns:p14="http://schemas.microsoft.com/office/powerpoint/2010/main" val="95049609"/>
      </p:ext>
    </p:extLst>
  </p:cSld>
  <p:clrMapOvr>
    <a:masterClrMapping/>
  </p:clrMapOvr>
  <p:hf hdr="0" dt="0"/>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CB2BC8-6C47-940B-CA1A-4A45A45B9BE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4628A11-5140-998E-88E9-CB9FB13E1DC3}"/>
              </a:ext>
            </a:extLst>
          </p:cNvPr>
          <p:cNvSpPr>
            <a:spLocks noGrp="1"/>
          </p:cNvSpPr>
          <p:nvPr>
            <p:ph type="dt" sz="half" idx="10"/>
          </p:nvPr>
        </p:nvSpPr>
        <p:spPr/>
        <p:txBody>
          <a:bodyPr/>
          <a:lstStyle/>
          <a:p>
            <a:fld id="{8436F7C0-6EDA-45E1-9667-502361C80AB8}" type="datetime8">
              <a:rPr lang="ar-EG" smtClean="0"/>
              <a:t>12 تموز، 24</a:t>
            </a:fld>
            <a:endParaRPr lang="ar-EG"/>
          </a:p>
        </p:txBody>
      </p:sp>
      <p:sp>
        <p:nvSpPr>
          <p:cNvPr id="4" name="Footer Placeholder 3">
            <a:extLst>
              <a:ext uri="{FF2B5EF4-FFF2-40B4-BE49-F238E27FC236}">
                <a16:creationId xmlns:a16="http://schemas.microsoft.com/office/drawing/2014/main" id="{6FAB1DAA-A4F0-468C-B69E-2CC0B49FFB99}"/>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17B51E48-B892-8B0B-9DA0-648F0DC6FC75}"/>
              </a:ext>
            </a:extLst>
          </p:cNvPr>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7646829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9D6AA52-C5BD-5E62-F2A6-BF63212FBE10}"/>
              </a:ext>
            </a:extLst>
          </p:cNvPr>
          <p:cNvSpPr>
            <a:spLocks noGrp="1"/>
          </p:cNvSpPr>
          <p:nvPr>
            <p:ph type="dt" sz="half" idx="10"/>
          </p:nvPr>
        </p:nvSpPr>
        <p:spPr/>
        <p:txBody>
          <a:bodyPr/>
          <a:lstStyle/>
          <a:p>
            <a:fld id="{C764DE79-268F-4C1A-8933-263129D2AF90}" type="datetimeFigureOut">
              <a:rPr lang="en-US" smtClean="0"/>
              <a:t>7/12/2024</a:t>
            </a:fld>
            <a:endParaRPr lang="en-US" dirty="0"/>
          </a:p>
        </p:txBody>
      </p:sp>
      <p:sp>
        <p:nvSpPr>
          <p:cNvPr id="3" name="Footer Placeholder 2">
            <a:extLst>
              <a:ext uri="{FF2B5EF4-FFF2-40B4-BE49-F238E27FC236}">
                <a16:creationId xmlns:a16="http://schemas.microsoft.com/office/drawing/2014/main" id="{826A7A2E-6BE7-8EF2-DB26-61200B4F0130}"/>
              </a:ext>
            </a:extLst>
          </p:cNvPr>
          <p:cNvSpPr>
            <a:spLocks noGrp="1"/>
          </p:cNvSpPr>
          <p:nvPr>
            <p:ph type="ftr" sz="quarter" idx="11"/>
          </p:nvPr>
        </p:nvSpPr>
        <p:spPr/>
        <p:txBody>
          <a:bodyPr/>
          <a:lstStyle/>
          <a:p>
            <a:r>
              <a:rPr lang="en-US"/>
              <a:t>Copyright ©2017 John Wiley &amp; Son, Inc. </a:t>
            </a:r>
            <a:endParaRPr lang="en-US" dirty="0"/>
          </a:p>
        </p:txBody>
      </p:sp>
      <p:sp>
        <p:nvSpPr>
          <p:cNvPr id="4" name="Slide Number Placeholder 3">
            <a:extLst>
              <a:ext uri="{FF2B5EF4-FFF2-40B4-BE49-F238E27FC236}">
                <a16:creationId xmlns:a16="http://schemas.microsoft.com/office/drawing/2014/main" id="{E51E5B7A-59FF-E453-DF7B-2CD1975925C3}"/>
              </a:ext>
            </a:extLst>
          </p:cNvPr>
          <p:cNvSpPr>
            <a:spLocks noGrp="1"/>
          </p:cNvSpPr>
          <p:nvPr>
            <p:ph type="sldNum" sz="quarter" idx="12"/>
          </p:nvPr>
        </p:nvSpPr>
        <p:spPr/>
        <p:txBody>
          <a:bodyPr/>
          <a:lstStyle/>
          <a:p>
            <a:fld id="{67B19427-F580-D146-B60E-4CADEE75497F}" type="slidenum">
              <a:rPr lang="en-US" smtClean="0"/>
              <a:pPr/>
              <a:t>‹#›</a:t>
            </a:fld>
            <a:endParaRPr lang="en-US" dirty="0"/>
          </a:p>
        </p:txBody>
      </p:sp>
    </p:spTree>
    <p:extLst>
      <p:ext uri="{BB962C8B-B14F-4D97-AF65-F5344CB8AC3E}">
        <p14:creationId xmlns:p14="http://schemas.microsoft.com/office/powerpoint/2010/main" val="2021585494"/>
      </p:ext>
    </p:extLst>
  </p:cSld>
  <p:clrMapOvr>
    <a:masterClrMapping/>
  </p:clrMapOvr>
  <p:hf hdr="0" dt="0"/>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E6B4F4-8025-EC20-8031-CF43F077A2D4}"/>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F4F780A1-4D8C-678F-36A3-7AEF4D6E3F6E}"/>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3A7FC57-DF0B-58B2-C4EB-7E8FDA47753D}"/>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E341825-5D20-5713-A903-B2261D79337D}"/>
              </a:ext>
            </a:extLst>
          </p:cNvPr>
          <p:cNvSpPr>
            <a:spLocks noGrp="1"/>
          </p:cNvSpPr>
          <p:nvPr>
            <p:ph type="dt" sz="half" idx="10"/>
          </p:nvPr>
        </p:nvSpPr>
        <p:spPr/>
        <p:txBody>
          <a:bodyPr/>
          <a:lstStyle/>
          <a:p>
            <a:fld id="{C764DE79-268F-4C1A-8933-263129D2AF90}" type="datetimeFigureOut">
              <a:rPr lang="en-US" smtClean="0"/>
              <a:t>7/12/2024</a:t>
            </a:fld>
            <a:endParaRPr lang="en-US" dirty="0"/>
          </a:p>
        </p:txBody>
      </p:sp>
      <p:sp>
        <p:nvSpPr>
          <p:cNvPr id="6" name="Footer Placeholder 5">
            <a:extLst>
              <a:ext uri="{FF2B5EF4-FFF2-40B4-BE49-F238E27FC236}">
                <a16:creationId xmlns:a16="http://schemas.microsoft.com/office/drawing/2014/main" id="{8A9F2863-5E0B-B278-C501-827BF074DC79}"/>
              </a:ext>
            </a:extLst>
          </p:cNvPr>
          <p:cNvSpPr>
            <a:spLocks noGrp="1"/>
          </p:cNvSpPr>
          <p:nvPr>
            <p:ph type="ftr" sz="quarter" idx="11"/>
          </p:nvPr>
        </p:nvSpPr>
        <p:spPr/>
        <p:txBody>
          <a:bodyPr/>
          <a:lstStyle/>
          <a:p>
            <a:r>
              <a:rPr lang="en-US"/>
              <a:t>Copyright ©2017 John Wiley &amp; Son, Inc. </a:t>
            </a:r>
            <a:endParaRPr lang="en-US" dirty="0"/>
          </a:p>
        </p:txBody>
      </p:sp>
      <p:sp>
        <p:nvSpPr>
          <p:cNvPr id="7" name="Slide Number Placeholder 6">
            <a:extLst>
              <a:ext uri="{FF2B5EF4-FFF2-40B4-BE49-F238E27FC236}">
                <a16:creationId xmlns:a16="http://schemas.microsoft.com/office/drawing/2014/main" id="{6CF9F9FC-8072-6165-980D-7A84A684061F}"/>
              </a:ext>
            </a:extLst>
          </p:cNvPr>
          <p:cNvSpPr>
            <a:spLocks noGrp="1"/>
          </p:cNvSpPr>
          <p:nvPr>
            <p:ph type="sldNum" sz="quarter" idx="12"/>
          </p:nvPr>
        </p:nvSpPr>
        <p:spPr/>
        <p:txBody>
          <a:bodyPr/>
          <a:lstStyle/>
          <a:p>
            <a:fld id="{67B19427-F580-D146-B60E-4CADEE75497F}" type="slidenum">
              <a:rPr lang="en-US" smtClean="0"/>
              <a:pPr/>
              <a:t>‹#›</a:t>
            </a:fld>
            <a:endParaRPr lang="en-US" dirty="0"/>
          </a:p>
        </p:txBody>
      </p:sp>
    </p:spTree>
    <p:extLst>
      <p:ext uri="{BB962C8B-B14F-4D97-AF65-F5344CB8AC3E}">
        <p14:creationId xmlns:p14="http://schemas.microsoft.com/office/powerpoint/2010/main" val="2144668253"/>
      </p:ext>
    </p:extLst>
  </p:cSld>
  <p:clrMapOvr>
    <a:masterClrMapping/>
  </p:clrMapOvr>
  <p:hf hdr="0" dt="0"/>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DE4861-E986-3072-1AF7-90A5CE60A54B}"/>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0C575F78-98D5-89A6-DD73-0C18B0ED4568}"/>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D85E8F97-BDA4-B775-212A-2C380D63A994}"/>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110E9171-E085-60FE-28B6-DDE35F05A1CF}"/>
              </a:ext>
            </a:extLst>
          </p:cNvPr>
          <p:cNvSpPr>
            <a:spLocks noGrp="1"/>
          </p:cNvSpPr>
          <p:nvPr>
            <p:ph type="dt" sz="half" idx="10"/>
          </p:nvPr>
        </p:nvSpPr>
        <p:spPr/>
        <p:txBody>
          <a:bodyPr/>
          <a:lstStyle/>
          <a:p>
            <a:fld id="{C764DE79-268F-4C1A-8933-263129D2AF90}" type="datetimeFigureOut">
              <a:rPr lang="en-US" smtClean="0"/>
              <a:t>7/12/2024</a:t>
            </a:fld>
            <a:endParaRPr lang="en-US" dirty="0"/>
          </a:p>
        </p:txBody>
      </p:sp>
      <p:sp>
        <p:nvSpPr>
          <p:cNvPr id="6" name="Footer Placeholder 5">
            <a:extLst>
              <a:ext uri="{FF2B5EF4-FFF2-40B4-BE49-F238E27FC236}">
                <a16:creationId xmlns:a16="http://schemas.microsoft.com/office/drawing/2014/main" id="{4F1D861E-98E1-06DB-34BA-5586B7E6AF29}"/>
              </a:ext>
            </a:extLst>
          </p:cNvPr>
          <p:cNvSpPr>
            <a:spLocks noGrp="1"/>
          </p:cNvSpPr>
          <p:nvPr>
            <p:ph type="ftr" sz="quarter" idx="11"/>
          </p:nvPr>
        </p:nvSpPr>
        <p:spPr/>
        <p:txBody>
          <a:bodyPr/>
          <a:lstStyle/>
          <a:p>
            <a:r>
              <a:rPr lang="en-US"/>
              <a:t>Copyright ©2017 John Wiley &amp; Son, Inc. </a:t>
            </a:r>
            <a:endParaRPr lang="en-US" dirty="0"/>
          </a:p>
        </p:txBody>
      </p:sp>
      <p:sp>
        <p:nvSpPr>
          <p:cNvPr id="7" name="Slide Number Placeholder 6">
            <a:extLst>
              <a:ext uri="{FF2B5EF4-FFF2-40B4-BE49-F238E27FC236}">
                <a16:creationId xmlns:a16="http://schemas.microsoft.com/office/drawing/2014/main" id="{C71858E0-EC16-5048-5D4F-9F1B0167B4FE}"/>
              </a:ext>
            </a:extLst>
          </p:cNvPr>
          <p:cNvSpPr>
            <a:spLocks noGrp="1"/>
          </p:cNvSpPr>
          <p:nvPr>
            <p:ph type="sldNum" sz="quarter" idx="12"/>
          </p:nvPr>
        </p:nvSpPr>
        <p:spPr/>
        <p:txBody>
          <a:bodyPr/>
          <a:lstStyle/>
          <a:p>
            <a:fld id="{67B19427-F580-D146-B60E-4CADEE75497F}" type="slidenum">
              <a:rPr lang="en-US" smtClean="0"/>
              <a:pPr/>
              <a:t>‹#›</a:t>
            </a:fld>
            <a:endParaRPr lang="en-US" dirty="0"/>
          </a:p>
        </p:txBody>
      </p:sp>
    </p:spTree>
    <p:extLst>
      <p:ext uri="{BB962C8B-B14F-4D97-AF65-F5344CB8AC3E}">
        <p14:creationId xmlns:p14="http://schemas.microsoft.com/office/powerpoint/2010/main" val="1425759335"/>
      </p:ext>
    </p:extLst>
  </p:cSld>
  <p:clrMapOvr>
    <a:masterClrMapping/>
  </p:clrMapOvr>
  <p:hf hdr="0" dt="0"/>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37A2BA-B9D4-E98E-72DD-8A419701CAC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713797-4328-BAA5-378D-179118E137E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D7BB357-76F7-021F-96AF-B93A7817A7F9}"/>
              </a:ext>
            </a:extLst>
          </p:cNvPr>
          <p:cNvSpPr>
            <a:spLocks noGrp="1"/>
          </p:cNvSpPr>
          <p:nvPr>
            <p:ph type="dt" sz="half" idx="10"/>
          </p:nvPr>
        </p:nvSpPr>
        <p:spPr/>
        <p:txBody>
          <a:bodyPr/>
          <a:lstStyle/>
          <a:p>
            <a:fld id="{C764DE79-268F-4C1A-8933-263129D2AF90}" type="datetimeFigureOut">
              <a:rPr lang="en-US" smtClean="0"/>
              <a:t>7/12/2024</a:t>
            </a:fld>
            <a:endParaRPr lang="en-US" dirty="0"/>
          </a:p>
        </p:txBody>
      </p:sp>
      <p:sp>
        <p:nvSpPr>
          <p:cNvPr id="5" name="Footer Placeholder 4">
            <a:extLst>
              <a:ext uri="{FF2B5EF4-FFF2-40B4-BE49-F238E27FC236}">
                <a16:creationId xmlns:a16="http://schemas.microsoft.com/office/drawing/2014/main" id="{060DB2D0-6063-1537-9630-5A117F6D0E4E}"/>
              </a:ext>
            </a:extLst>
          </p:cNvPr>
          <p:cNvSpPr>
            <a:spLocks noGrp="1"/>
          </p:cNvSpPr>
          <p:nvPr>
            <p:ph type="ftr" sz="quarter" idx="11"/>
          </p:nvPr>
        </p:nvSpPr>
        <p:spPr/>
        <p:txBody>
          <a:bodyPr/>
          <a:lstStyle/>
          <a:p>
            <a:r>
              <a:rPr lang="en-US"/>
              <a:t>Copyright ©2017 John Wiley &amp; Son, Inc. </a:t>
            </a:r>
            <a:endParaRPr lang="en-US" dirty="0"/>
          </a:p>
        </p:txBody>
      </p:sp>
      <p:sp>
        <p:nvSpPr>
          <p:cNvPr id="6" name="Slide Number Placeholder 5">
            <a:extLst>
              <a:ext uri="{FF2B5EF4-FFF2-40B4-BE49-F238E27FC236}">
                <a16:creationId xmlns:a16="http://schemas.microsoft.com/office/drawing/2014/main" id="{70491D1D-5E3B-F8A3-651F-BAFA850B096D}"/>
              </a:ext>
            </a:extLst>
          </p:cNvPr>
          <p:cNvSpPr>
            <a:spLocks noGrp="1"/>
          </p:cNvSpPr>
          <p:nvPr>
            <p:ph type="sldNum" sz="quarter" idx="12"/>
          </p:nvPr>
        </p:nvSpPr>
        <p:spPr/>
        <p:txBody>
          <a:bodyPr/>
          <a:lstStyle/>
          <a:p>
            <a:fld id="{67B19427-F580-D146-B60E-4CADEE75497F}" type="slidenum">
              <a:rPr lang="en-US" smtClean="0"/>
              <a:pPr/>
              <a:t>‹#›</a:t>
            </a:fld>
            <a:endParaRPr lang="en-US" dirty="0"/>
          </a:p>
        </p:txBody>
      </p:sp>
    </p:spTree>
    <p:extLst>
      <p:ext uri="{BB962C8B-B14F-4D97-AF65-F5344CB8AC3E}">
        <p14:creationId xmlns:p14="http://schemas.microsoft.com/office/powerpoint/2010/main" val="1409665533"/>
      </p:ext>
    </p:extLst>
  </p:cSld>
  <p:clrMapOvr>
    <a:masterClrMapping/>
  </p:clrMapOvr>
  <p:hf hdr="0" dt="0"/>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9CE097-78E3-3C1E-4358-42D55889E633}"/>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71C76F3-FDB5-C37C-251D-CF3068FA3100}"/>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071D07F-C9D3-C3BC-2BFE-791846BC44B7}"/>
              </a:ext>
            </a:extLst>
          </p:cNvPr>
          <p:cNvSpPr>
            <a:spLocks noGrp="1"/>
          </p:cNvSpPr>
          <p:nvPr>
            <p:ph type="dt" sz="half" idx="10"/>
          </p:nvPr>
        </p:nvSpPr>
        <p:spPr/>
        <p:txBody>
          <a:bodyPr/>
          <a:lstStyle/>
          <a:p>
            <a:fld id="{C764DE79-268F-4C1A-8933-263129D2AF90}" type="datetimeFigureOut">
              <a:rPr lang="en-US" smtClean="0"/>
              <a:t>7/12/2024</a:t>
            </a:fld>
            <a:endParaRPr lang="en-US" dirty="0"/>
          </a:p>
        </p:txBody>
      </p:sp>
      <p:sp>
        <p:nvSpPr>
          <p:cNvPr id="5" name="Footer Placeholder 4">
            <a:extLst>
              <a:ext uri="{FF2B5EF4-FFF2-40B4-BE49-F238E27FC236}">
                <a16:creationId xmlns:a16="http://schemas.microsoft.com/office/drawing/2014/main" id="{AF844087-DCAC-7B5D-1D43-A10425054E75}"/>
              </a:ext>
            </a:extLst>
          </p:cNvPr>
          <p:cNvSpPr>
            <a:spLocks noGrp="1"/>
          </p:cNvSpPr>
          <p:nvPr>
            <p:ph type="ftr" sz="quarter" idx="11"/>
          </p:nvPr>
        </p:nvSpPr>
        <p:spPr/>
        <p:txBody>
          <a:bodyPr/>
          <a:lstStyle/>
          <a:p>
            <a:r>
              <a:rPr lang="en-US"/>
              <a:t>Copyright ©2017 John Wiley &amp; Son, Inc. </a:t>
            </a:r>
            <a:endParaRPr lang="en-US" dirty="0"/>
          </a:p>
        </p:txBody>
      </p:sp>
      <p:sp>
        <p:nvSpPr>
          <p:cNvPr id="6" name="Slide Number Placeholder 5">
            <a:extLst>
              <a:ext uri="{FF2B5EF4-FFF2-40B4-BE49-F238E27FC236}">
                <a16:creationId xmlns:a16="http://schemas.microsoft.com/office/drawing/2014/main" id="{70115639-06A1-96A0-CC94-9629B23AE1D5}"/>
              </a:ext>
            </a:extLst>
          </p:cNvPr>
          <p:cNvSpPr>
            <a:spLocks noGrp="1"/>
          </p:cNvSpPr>
          <p:nvPr>
            <p:ph type="sldNum" sz="quarter" idx="12"/>
          </p:nvPr>
        </p:nvSpPr>
        <p:spPr/>
        <p:txBody>
          <a:bodyPr/>
          <a:lstStyle/>
          <a:p>
            <a:fld id="{67B19427-F580-D146-B60E-4CADEE75497F}" type="slidenum">
              <a:rPr lang="en-US" smtClean="0"/>
              <a:pPr/>
              <a:t>‹#›</a:t>
            </a:fld>
            <a:endParaRPr lang="en-US" dirty="0"/>
          </a:p>
        </p:txBody>
      </p:sp>
    </p:spTree>
    <p:extLst>
      <p:ext uri="{BB962C8B-B14F-4D97-AF65-F5344CB8AC3E}">
        <p14:creationId xmlns:p14="http://schemas.microsoft.com/office/powerpoint/2010/main" val="1062958762"/>
      </p:ext>
    </p:extLst>
  </p:cSld>
  <p:clrMapOvr>
    <a:masterClrMapping/>
  </p:clrMapOvr>
  <p:hf hdr="0" dt="0"/>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Chapter Outline: Version G">
    <p:spTree>
      <p:nvGrpSpPr>
        <p:cNvPr id="1" name=""/>
        <p:cNvGrpSpPr/>
        <p:nvPr/>
      </p:nvGrpSpPr>
      <p:grpSpPr>
        <a:xfrm>
          <a:off x="0" y="0"/>
          <a:ext cx="0" cy="0"/>
          <a:chOff x="0" y="0"/>
          <a:chExt cx="0" cy="0"/>
        </a:xfrm>
      </p:grpSpPr>
      <p:sp>
        <p:nvSpPr>
          <p:cNvPr id="7" name="COB"/>
          <p:cNvSpPr>
            <a:spLocks noGrp="1"/>
          </p:cNvSpPr>
          <p:nvPr>
            <p:ph sz="quarter" idx="14" hasCustomPrompt="1"/>
          </p:nvPr>
        </p:nvSpPr>
        <p:spPr>
          <a:xfrm>
            <a:off x="304800" y="1752600"/>
            <a:ext cx="8534400" cy="4495800"/>
          </a:xfrm>
          <a:prstGeom prst="rect">
            <a:avLst/>
          </a:prstGeom>
        </p:spPr>
        <p:txBody>
          <a:bodyPr/>
          <a:lstStyle>
            <a:lvl1pPr marL="0" indent="0">
              <a:buFont typeface="+mj-lt"/>
              <a:buNone/>
              <a:tabLst/>
              <a:defRPr sz="3000" b="0" i="0" baseline="0">
                <a:latin typeface="Calibri" panose="020F0502020204030204" pitchFamily="34" charset="0"/>
                <a:ea typeface="Calibri" panose="020F0502020204030204" pitchFamily="34" charset="0"/>
                <a:cs typeface="Calibri" panose="020F0502020204030204" pitchFamily="34" charset="0"/>
              </a:defRPr>
            </a:lvl1pPr>
            <a:lvl2pPr marL="520700" indent="-508000">
              <a:spcBef>
                <a:spcPts val="2000"/>
              </a:spcBef>
              <a:buNone/>
              <a:tabLst/>
              <a:defRPr sz="2800" b="0" i="0" baseline="0">
                <a:solidFill>
                  <a:schemeClr val="accent2"/>
                </a:solidFill>
                <a:latin typeface="Calibri" panose="020F0502020204030204" pitchFamily="34" charset="0"/>
                <a:ea typeface="Calibri" panose="020F0502020204030204" pitchFamily="34" charset="0"/>
                <a:cs typeface="Calibri" panose="020F0502020204030204" pitchFamily="34" charset="0"/>
              </a:defRPr>
            </a:lvl2pPr>
            <a:lvl3pPr marL="635000" marR="0" indent="-395288" algn="l" defTabSz="914400" rtl="0" eaLnBrk="1" fontAlgn="auto" latinLnBrk="0" hangingPunct="1">
              <a:lnSpc>
                <a:spcPct val="90000"/>
              </a:lnSpc>
              <a:spcBef>
                <a:spcPts val="1000"/>
              </a:spcBef>
              <a:spcAft>
                <a:spcPts val="0"/>
              </a:spcAft>
              <a:buClr>
                <a:schemeClr val="accent2"/>
              </a:buClr>
              <a:buSzTx/>
              <a:buFont typeface="+mj-lt"/>
              <a:buAutoNum type="arabicPeriod"/>
              <a:tabLst/>
              <a:defRPr sz="2800" b="0" i="0">
                <a:solidFill>
                  <a:schemeClr val="tx1"/>
                </a:solidFill>
                <a:latin typeface="Calibri" panose="020F0502020204030204" pitchFamily="34" charset="0"/>
                <a:ea typeface="Calibri" panose="020F0502020204030204" pitchFamily="34" charset="0"/>
                <a:cs typeface="Calibri" panose="020F0502020204030204" pitchFamily="34" charset="0"/>
              </a:defRPr>
            </a:lvl3pPr>
          </a:lstStyle>
          <a:p>
            <a:pPr lvl="0"/>
            <a:r>
              <a:rPr lang="en-US" dirty="0"/>
              <a:t>This Is a Sample Outline with No Numbers</a:t>
            </a:r>
          </a:p>
          <a:p>
            <a:pPr lvl="1"/>
            <a:r>
              <a:rPr lang="en-US" b="0" i="0" dirty="0">
                <a:latin typeface="Source Sans Pro" charset="0"/>
                <a:ea typeface="Source Sans Pro" charset="0"/>
                <a:cs typeface="Source Sans Pro" charset="0"/>
              </a:rPr>
              <a:t>Learning Objectives</a:t>
            </a:r>
          </a:p>
          <a:p>
            <a:pPr lvl="2"/>
            <a:r>
              <a:rPr lang="en-US" dirty="0"/>
              <a:t>Describe what racial &amp; ethnic group make up Latin America.</a:t>
            </a:r>
          </a:p>
          <a:p>
            <a:pPr lvl="2"/>
            <a:r>
              <a:rPr lang="en-US" dirty="0"/>
              <a:t>Explain Latin American agricultural systems.</a:t>
            </a:r>
          </a:p>
          <a:p>
            <a:pPr lvl="2"/>
            <a:r>
              <a:rPr lang="en-US" dirty="0"/>
              <a:t>Critically evaluate models of biodiversity conservation in the Latin American context.</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©2017 John Wiley &amp; Son, Inc. </a:t>
            </a:r>
          </a:p>
        </p:txBody>
      </p:sp>
      <p:sp>
        <p:nvSpPr>
          <p:cNvPr id="6" name="Title 1"/>
          <p:cNvSpPr>
            <a:spLocks noGrp="1"/>
          </p:cNvSpPr>
          <p:nvPr>
            <p:ph type="title" hasCustomPrompt="1"/>
          </p:nvPr>
        </p:nvSpPr>
        <p:spPr>
          <a:xfrm>
            <a:off x="304800" y="777241"/>
            <a:ext cx="8534400" cy="975360"/>
          </a:xfrm>
          <a:prstGeom prst="rect">
            <a:avLst/>
          </a:prstGeom>
        </p:spPr>
        <p:txBody>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Chapter Outline</a:t>
            </a:r>
          </a:p>
        </p:txBody>
      </p:sp>
    </p:spTree>
    <p:extLst>
      <p:ext uri="{BB962C8B-B14F-4D97-AF65-F5344CB8AC3E}">
        <p14:creationId xmlns:p14="http://schemas.microsoft.com/office/powerpoint/2010/main" val="236529118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7E1D879-F7CD-4B87-A39A-9B1EFBAA8C93}" type="datetime8">
              <a:rPr lang="ar-EG" smtClean="0"/>
              <a:t>12 تموز، 24</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428436274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4C5202-9340-4763-A8B2-DB3760FE46B5}" type="datetime8">
              <a:rPr lang="ar-EG" smtClean="0"/>
              <a:t>12 تموز، 24</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19034427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A070E33-6A2D-4642-8820-4F63366A9A7D}" type="datetime8">
              <a:rPr lang="ar-EG" smtClean="0"/>
              <a:t>12 تموز، 24</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325936564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0B6F78A-E644-4BD2-AA44-23730300262C}" type="datetime8">
              <a:rPr lang="ar-EG" smtClean="0"/>
              <a:t>12 تموز، 24</a:t>
            </a:fld>
            <a:endParaRPr lang="ar-EG"/>
          </a:p>
        </p:txBody>
      </p:sp>
      <p:sp>
        <p:nvSpPr>
          <p:cNvPr id="6" name="Footer Placeholder 5"/>
          <p:cNvSpPr>
            <a:spLocks noGrp="1"/>
          </p:cNvSpPr>
          <p:nvPr>
            <p:ph type="ftr" sz="quarter" idx="11"/>
          </p:nvPr>
        </p:nvSpPr>
        <p:spPr/>
        <p:txBody>
          <a:bodyPr/>
          <a:lstStyle/>
          <a:p>
            <a:endParaRPr lang="ar-EG"/>
          </a:p>
        </p:txBody>
      </p:sp>
      <p:sp>
        <p:nvSpPr>
          <p:cNvPr id="7" name="Slide Number Placeholder 6"/>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312048707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4743AD3-122B-40C0-BC16-64BF32E4901C}" type="datetime8">
              <a:rPr lang="ar-EG" smtClean="0"/>
              <a:t>12 تموز، 24</a:t>
            </a:fld>
            <a:endParaRPr lang="ar-EG"/>
          </a:p>
        </p:txBody>
      </p:sp>
      <p:sp>
        <p:nvSpPr>
          <p:cNvPr id="8" name="Footer Placeholder 7"/>
          <p:cNvSpPr>
            <a:spLocks noGrp="1"/>
          </p:cNvSpPr>
          <p:nvPr>
            <p:ph type="ftr" sz="quarter" idx="11"/>
          </p:nvPr>
        </p:nvSpPr>
        <p:spPr/>
        <p:txBody>
          <a:bodyPr/>
          <a:lstStyle/>
          <a:p>
            <a:endParaRPr lang="ar-EG"/>
          </a:p>
        </p:txBody>
      </p:sp>
      <p:sp>
        <p:nvSpPr>
          <p:cNvPr id="9" name="Slide Number Placeholder 8"/>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321286692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36F7C0-6EDA-45E1-9667-502361C80AB8}" type="datetime8">
              <a:rPr lang="ar-EG" smtClean="0"/>
              <a:t>12 تموز، 24</a:t>
            </a:fld>
            <a:endParaRPr lang="ar-EG"/>
          </a:p>
        </p:txBody>
      </p:sp>
      <p:sp>
        <p:nvSpPr>
          <p:cNvPr id="4" name="Footer Placeholder 3"/>
          <p:cNvSpPr>
            <a:spLocks noGrp="1"/>
          </p:cNvSpPr>
          <p:nvPr>
            <p:ph type="ftr" sz="quarter" idx="11"/>
          </p:nvPr>
        </p:nvSpPr>
        <p:spPr/>
        <p:txBody>
          <a:bodyPr/>
          <a:lstStyle/>
          <a:p>
            <a:endParaRPr lang="ar-EG"/>
          </a:p>
        </p:txBody>
      </p:sp>
      <p:sp>
        <p:nvSpPr>
          <p:cNvPr id="5" name="Slide Number Placeholder 4"/>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87948710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9840A9-426D-42B1-827E-011C7AA75322}" type="datetime8">
              <a:rPr lang="ar-EG" smtClean="0"/>
              <a:t>12 تموز، 24</a:t>
            </a:fld>
            <a:endParaRPr lang="ar-EG"/>
          </a:p>
        </p:txBody>
      </p:sp>
      <p:sp>
        <p:nvSpPr>
          <p:cNvPr id="3" name="Footer Placeholder 2"/>
          <p:cNvSpPr>
            <a:spLocks noGrp="1"/>
          </p:cNvSpPr>
          <p:nvPr>
            <p:ph type="ftr" sz="quarter" idx="11"/>
          </p:nvPr>
        </p:nvSpPr>
        <p:spPr/>
        <p:txBody>
          <a:bodyPr/>
          <a:lstStyle/>
          <a:p>
            <a:endParaRPr lang="ar-EG"/>
          </a:p>
        </p:txBody>
      </p:sp>
      <p:sp>
        <p:nvSpPr>
          <p:cNvPr id="4" name="Slide Number Placeholder 3"/>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311413282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E1DD41D-F016-4E68-BEAD-905813B2971E}" type="datetime8">
              <a:rPr lang="ar-EG" smtClean="0"/>
              <a:t>12 تموز، 24</a:t>
            </a:fld>
            <a:endParaRPr lang="ar-EG"/>
          </a:p>
        </p:txBody>
      </p:sp>
      <p:sp>
        <p:nvSpPr>
          <p:cNvPr id="6" name="Footer Placeholder 5"/>
          <p:cNvSpPr>
            <a:spLocks noGrp="1"/>
          </p:cNvSpPr>
          <p:nvPr>
            <p:ph type="ftr" sz="quarter" idx="11"/>
          </p:nvPr>
        </p:nvSpPr>
        <p:spPr/>
        <p:txBody>
          <a:bodyPr/>
          <a:lstStyle/>
          <a:p>
            <a:endParaRPr lang="ar-EG"/>
          </a:p>
        </p:txBody>
      </p:sp>
      <p:sp>
        <p:nvSpPr>
          <p:cNvPr id="7" name="Slide Number Placeholder 6"/>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343017526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E57EB3B6-A347-40AE-B1D2-6942D69CB983}" type="datetime8">
              <a:rPr lang="ar-EG" smtClean="0"/>
              <a:t>12 تموز، 24</a:t>
            </a:fld>
            <a:endParaRPr lang="ar-EG"/>
          </a:p>
        </p:txBody>
      </p:sp>
      <p:sp>
        <p:nvSpPr>
          <p:cNvPr id="6" name="Footer Placeholder 5"/>
          <p:cNvSpPr>
            <a:spLocks noGrp="1"/>
          </p:cNvSpPr>
          <p:nvPr>
            <p:ph type="ftr" sz="quarter" idx="11"/>
          </p:nvPr>
        </p:nvSpPr>
        <p:spPr/>
        <p:txBody>
          <a:bodyPr/>
          <a:lstStyle/>
          <a:p>
            <a:endParaRPr lang="ar-EG"/>
          </a:p>
        </p:txBody>
      </p:sp>
      <p:sp>
        <p:nvSpPr>
          <p:cNvPr id="7" name="Slide Number Placeholder 6"/>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311757360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2B7B7F-3129-42A8-909B-33732CAB840F}" type="datetime8">
              <a:rPr lang="ar-EG" smtClean="0"/>
              <a:t>12 تموز، 24</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341535439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DAEA6C7-739D-417A-91CD-179C3780FCA6}" type="datetime8">
              <a:rPr lang="ar-EG" smtClean="0"/>
              <a:t>12 تموز، 24</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799109FA-CF45-4298-8B36-360B17B99176}" type="slidenum">
              <a:rPr lang="ar-EG" smtClean="0"/>
              <a:t>‹#›</a:t>
            </a:fld>
            <a:endParaRPr lang="ar-EG"/>
          </a:p>
        </p:txBody>
      </p:sp>
    </p:spTree>
    <p:extLst>
      <p:ext uri="{BB962C8B-B14F-4D97-AF65-F5344CB8AC3E}">
        <p14:creationId xmlns:p14="http://schemas.microsoft.com/office/powerpoint/2010/main" val="154724626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9356056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417959634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5.xml"/><Relationship Id="rId1" Type="http://schemas.openxmlformats.org/officeDocument/2006/relationships/slideLayout" Target="../slideLayouts/slideLayout14.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slideLayout" Target="../slideLayouts/slideLayout17.xml"/><Relationship Id="rId1" Type="http://schemas.openxmlformats.org/officeDocument/2006/relationships/slideLayout" Target="../slideLayouts/slideLayout16.xml"/><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20.xml"/><Relationship Id="rId1" Type="http://schemas.openxmlformats.org/officeDocument/2006/relationships/slideLayout" Target="../slideLayouts/slideLayout1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slideLayout" Target="../slideLayouts/slideLayout23.xml"/><Relationship Id="rId7" Type="http://schemas.openxmlformats.org/officeDocument/2006/relationships/slideLayout" Target="../slideLayouts/slideLayout27.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5" Type="http://schemas.openxmlformats.org/officeDocument/2006/relationships/slideLayout" Target="../slideLayouts/slideLayout25.xml"/><Relationship Id="rId4" Type="http://schemas.openxmlformats.org/officeDocument/2006/relationships/slideLayout" Target="../slideLayouts/slideLayout24.xml"/><Relationship Id="rId9"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30.xml"/><Relationship Id="rId1" Type="http://schemas.openxmlformats.org/officeDocument/2006/relationships/slideLayout" Target="../slideLayouts/slideLayout29.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theme" Target="../theme/theme8.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50.xml"/><Relationship Id="rId13" Type="http://schemas.openxmlformats.org/officeDocument/2006/relationships/slideLayout" Target="../slideLayouts/slideLayout55.xml"/><Relationship Id="rId3" Type="http://schemas.openxmlformats.org/officeDocument/2006/relationships/slideLayout" Target="../slideLayouts/slideLayout45.xml"/><Relationship Id="rId7" Type="http://schemas.openxmlformats.org/officeDocument/2006/relationships/slideLayout" Target="../slideLayouts/slideLayout49.xml"/><Relationship Id="rId12" Type="http://schemas.openxmlformats.org/officeDocument/2006/relationships/slideLayout" Target="../slideLayouts/slideLayout54.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5" Type="http://schemas.openxmlformats.org/officeDocument/2006/relationships/slideLayout" Target="../slideLayouts/slideLayout47.xml"/><Relationship Id="rId10" Type="http://schemas.openxmlformats.org/officeDocument/2006/relationships/slideLayout" Target="../slideLayouts/slideLayout52.xml"/><Relationship Id="rId4" Type="http://schemas.openxmlformats.org/officeDocument/2006/relationships/slideLayout" Target="../slideLayouts/slideLayout46.xml"/><Relationship Id="rId9" Type="http://schemas.openxmlformats.org/officeDocument/2006/relationships/slideLayout" Target="../slideLayouts/slideLayout51.xml"/><Relationship Id="rId14" Type="http://schemas.openxmlformats.org/officeDocument/2006/relationships/theme" Target="../theme/theme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304800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93880275"/>
      </p:ext>
    </p:extLst>
  </p:cSld>
  <p:clrMap bg1="lt1" tx1="dk1" bg2="lt2" tx2="dk2" accent1="accent1" accent2="accent2" accent3="accent3" accent4="accent4" accent5="accent5" accent6="accent6" hlink="hlink" folHlink="folHlink"/>
  <p:sldLayoutIdLst>
    <p:sldLayoutId id="2147483940" r:id="rId1"/>
    <p:sldLayoutId id="2147483941" r:id="rId2"/>
  </p:sldLayoutIdLst>
  <p:hf hdr="0" dt="0"/>
  <p:txStyles>
    <p:titleStyle>
      <a:lvl1pPr algn="ctr" defTabSz="914400" rtl="0" eaLnBrk="1" latinLnBrk="0" hangingPunct="1">
        <a:lnSpc>
          <a:spcPct val="90000"/>
        </a:lnSpc>
        <a:spcBef>
          <a:spcPct val="0"/>
        </a:spcBef>
        <a:buNone/>
        <a:defRPr sz="1100" kern="1200">
          <a:solidFill>
            <a:schemeClr val="tx1"/>
          </a:solidFill>
          <a:latin typeface="Source Sans Pro" charset="0"/>
          <a:ea typeface="Source Sans Pro" charset="0"/>
          <a:cs typeface="Source Sans Pro" charset="0"/>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6" name="Rectangle 15"/>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7" name="Straight Connector 16"/>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6"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fld id="{67B19427-F580-D146-B60E-4CADEE75497F}" type="slidenum">
              <a:rPr lang="en-US" smtClean="0"/>
              <a:pPr/>
              <a:t>‹#›</a:t>
            </a:fld>
            <a:endParaRPr lang="en-US" dirty="0"/>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Copyright ©2017 John Wiley &amp; Son, Inc. </a:t>
            </a:r>
          </a:p>
        </p:txBody>
      </p:sp>
    </p:spTree>
    <p:extLst>
      <p:ext uri="{BB962C8B-B14F-4D97-AF65-F5344CB8AC3E}">
        <p14:creationId xmlns:p14="http://schemas.microsoft.com/office/powerpoint/2010/main" val="1611586285"/>
      </p:ext>
    </p:extLst>
  </p:cSld>
  <p:clrMap bg1="lt1" tx1="dk1" bg2="lt2" tx2="dk2" accent1="accent1" accent2="accent2" accent3="accent3" accent4="accent4" accent5="accent5" accent6="accent6" hlink="hlink" folHlink="folHlink"/>
  <p:sldLayoutIdLst>
    <p:sldLayoutId id="2147483937" r:id="rId1"/>
    <p:sldLayoutId id="2147483942" r:id="rId2"/>
    <p:sldLayoutId id="2147483956" r:id="rId3"/>
    <p:sldLayoutId id="2147483955" r:id="rId4"/>
    <p:sldLayoutId id="2147483957" r:id="rId5"/>
    <p:sldLayoutId id="2147483959" r:id="rId6"/>
    <p:sldLayoutId id="2147483958" r:id="rId7"/>
    <p:sldLayoutId id="2147483960" r:id="rId8"/>
    <p:sldLayoutId id="2147483961" r:id="rId9"/>
    <p:sldLayoutId id="2147483962" r:id="rId10"/>
    <p:sldLayoutId id="2147483963"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fld id="{67B19427-F580-D146-B60E-4CADEE75497F}" type="slidenum">
              <a:rPr lang="en-US" smtClean="0"/>
              <a:pPr/>
              <a:t>‹#›</a:t>
            </a:fld>
            <a:endParaRPr lang="en-US" dirty="0"/>
          </a:p>
        </p:txBody>
      </p:sp>
      <p:sp>
        <p:nvSpPr>
          <p:cNvPr id="10"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Copyright ©2017 John Wiley &amp; Son, Inc. </a:t>
            </a:r>
          </a:p>
        </p:txBody>
      </p:sp>
    </p:spTree>
    <p:extLst>
      <p:ext uri="{BB962C8B-B14F-4D97-AF65-F5344CB8AC3E}">
        <p14:creationId xmlns:p14="http://schemas.microsoft.com/office/powerpoint/2010/main" val="1811935529"/>
      </p:ext>
    </p:extLst>
  </p:cSld>
  <p:clrMap bg1="lt1" tx1="dk1" bg2="lt2" tx2="dk2" accent1="accent1" accent2="accent2" accent3="accent3" accent4="accent4" accent5="accent5" accent6="accent6" hlink="hlink" folHlink="folHlink"/>
  <p:sldLayoutIdLst>
    <p:sldLayoutId id="2147483944" r:id="rId1"/>
    <p:sldLayoutId id="2147483964"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fld id="{67B19427-F580-D146-B60E-4CADEE75497F}" type="slidenum">
              <a:rPr lang="en-US" smtClean="0"/>
              <a:pPr/>
              <a:t>‹#›</a:t>
            </a:fld>
            <a:endParaRPr lang="en-US" dirty="0"/>
          </a:p>
        </p:txBody>
      </p:sp>
      <p:sp>
        <p:nvSpPr>
          <p:cNvPr id="10"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Copyright ©2017 John Wiley &amp; Son, Inc. </a:t>
            </a:r>
          </a:p>
        </p:txBody>
      </p:sp>
    </p:spTree>
    <p:extLst>
      <p:ext uri="{BB962C8B-B14F-4D97-AF65-F5344CB8AC3E}">
        <p14:creationId xmlns:p14="http://schemas.microsoft.com/office/powerpoint/2010/main" val="332194706"/>
      </p:ext>
    </p:extLst>
  </p:cSld>
  <p:clrMap bg1="lt1" tx1="dk1" bg2="lt2" tx2="dk2" accent1="accent1" accent2="accent2" accent3="accent3" accent4="accent4" accent5="accent5" accent6="accent6" hlink="hlink" folHlink="folHlink"/>
  <p:sldLayoutIdLst>
    <p:sldLayoutId id="2147483966" r:id="rId1"/>
    <p:sldLayoutId id="2147483967" r:id="rId2"/>
    <p:sldLayoutId id="2147483982" r:id="rId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fld id="{67B19427-F580-D146-B60E-4CADEE75497F}" type="slidenum">
              <a:rPr lang="en-US" smtClean="0"/>
              <a:pPr/>
              <a:t>‹#›</a:t>
            </a:fld>
            <a:endParaRPr lang="en-US" dirty="0"/>
          </a:p>
        </p:txBody>
      </p:sp>
      <p:sp>
        <p:nvSpPr>
          <p:cNvPr id="10"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Copyright ©2017 John Wiley &amp; Son, Inc. </a:t>
            </a:r>
          </a:p>
        </p:txBody>
      </p:sp>
    </p:spTree>
    <p:extLst>
      <p:ext uri="{BB962C8B-B14F-4D97-AF65-F5344CB8AC3E}">
        <p14:creationId xmlns:p14="http://schemas.microsoft.com/office/powerpoint/2010/main" val="1616953850"/>
      </p:ext>
    </p:extLst>
  </p:cSld>
  <p:clrMap bg1="lt1" tx1="dk1" bg2="lt2" tx2="dk2" accent1="accent1" accent2="accent2" accent3="accent3" accent4="accent4" accent5="accent5" accent6="accent6" hlink="hlink" folHlink="folHlink"/>
  <p:sldLayoutIdLst>
    <p:sldLayoutId id="2147483969" r:id="rId1"/>
    <p:sldLayoutId id="2147483970"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 name="Slide Number Placeholder 5"/>
          <p:cNvSpPr>
            <a:spLocks noGrp="1"/>
          </p:cNvSpPr>
          <p:nvPr>
            <p:ph type="sldNum" sz="quarter" idx="4"/>
          </p:nvPr>
        </p:nvSpPr>
        <p:spPr>
          <a:xfrm>
            <a:off x="6457950" y="6356350"/>
            <a:ext cx="2381250" cy="365125"/>
          </a:xfrm>
          <a:prstGeom prst="rect">
            <a:avLst/>
          </a:prstGeom>
        </p:spPr>
        <p:txBody>
          <a:bodyPr vert="horz" lIns="91440" tIns="45720" rIns="91440" bIns="45720" rtlCol="0" anchor="ctr"/>
          <a:lstStyle>
            <a:lvl1pPr algn="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fld id="{67B19427-F580-D146-B60E-4CADEE75497F}" type="slidenum">
              <a:rPr lang="en-US" smtClean="0"/>
              <a:pPr/>
              <a:t>‹#›</a:t>
            </a:fld>
            <a:endParaRPr lang="en-US" dirty="0"/>
          </a:p>
        </p:txBody>
      </p:sp>
      <p:sp>
        <p:nvSpPr>
          <p:cNvPr id="10"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b="0" i="0">
                <a:solidFill>
                  <a:schemeClr val="tx1">
                    <a:tint val="75000"/>
                  </a:schemeClr>
                </a:solidFill>
                <a:latin typeface="Calibri" panose="020F0502020204030204" pitchFamily="34" charset="0"/>
                <a:ea typeface="Calibri" panose="020F0502020204030204" pitchFamily="34" charset="0"/>
                <a:cs typeface="Calibri" panose="020F0502020204030204" pitchFamily="34" charset="0"/>
              </a:defRPr>
            </a:lvl1pPr>
          </a:lstStyle>
          <a:p>
            <a:r>
              <a:rPr lang="en-US" dirty="0"/>
              <a:t>Copyright ©2017 John Wiley &amp; Son, Inc. </a:t>
            </a:r>
          </a:p>
        </p:txBody>
      </p:sp>
    </p:spTree>
    <p:extLst>
      <p:ext uri="{BB962C8B-B14F-4D97-AF65-F5344CB8AC3E}">
        <p14:creationId xmlns:p14="http://schemas.microsoft.com/office/powerpoint/2010/main" val="302625734"/>
      </p:ext>
    </p:extLst>
  </p:cSld>
  <p:clrMap bg1="lt1" tx1="dk1" bg2="lt2" tx2="dk2" accent1="accent1" accent2="accent2" accent3="accent3" accent4="accent4" accent5="accent5" accent6="accent6" hlink="hlink" folHlink="folHlink"/>
  <p:sldLayoutIdLst>
    <p:sldLayoutId id="2147483972" r:id="rId1"/>
    <p:sldLayoutId id="2147483973" r:id="rId2"/>
    <p:sldLayoutId id="2147483974" r:id="rId3"/>
    <p:sldLayoutId id="2147483975" r:id="rId4"/>
    <p:sldLayoutId id="2147483980" r:id="rId5"/>
    <p:sldLayoutId id="2147483981" r:id="rId6"/>
    <p:sldLayoutId id="2147483983" r:id="rId7"/>
    <p:sldLayoutId id="2147483984" r:id="rId8"/>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3028950" y="640080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Copyright ©2017 John Wiley &amp; Son, Inc.</a:t>
            </a:r>
          </a:p>
          <a:p>
            <a:endParaRPr lang="en-US" dirty="0"/>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181430-7FCB-BA4C-90CE-EB7ACCC9EC50}" type="slidenum">
              <a:rPr lang="en-US" smtClean="0"/>
              <a:t>‹#›</a:t>
            </a:fld>
            <a:endParaRPr lang="en-US" dirty="0"/>
          </a:p>
        </p:txBody>
      </p:sp>
      <p:sp>
        <p:nvSpPr>
          <p:cNvPr id="7" name="Rectangle 6"/>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5216900"/>
      </p:ext>
    </p:extLst>
  </p:cSld>
  <p:clrMap bg1="lt1" tx1="dk1" bg2="lt2" tx2="dk2" accent1="accent1" accent2="accent2" accent3="accent3" accent4="accent4" accent5="accent5" accent6="accent6" hlink="hlink" folHlink="folHlink"/>
  <p:sldLayoutIdLst>
    <p:sldLayoutId id="2147483978" r:id="rId1"/>
    <p:sldLayoutId id="2147483979" r:id="rId2"/>
  </p:sldLayoutIdLst>
  <p:hf hdr="0" dt="0"/>
  <p:txStyles>
    <p:titleStyle>
      <a:lvl1pPr algn="l" defTabSz="914400" rtl="0" eaLnBrk="1" latinLnBrk="0" hangingPunct="1">
        <a:lnSpc>
          <a:spcPct val="90000"/>
        </a:lnSpc>
        <a:spcBef>
          <a:spcPct val="0"/>
        </a:spcBef>
        <a:buNone/>
        <a:defRPr sz="1600" b="0" i="0" kern="1200">
          <a:solidFill>
            <a:schemeClr val="tx1"/>
          </a:solidFill>
          <a:latin typeface="Source Sans Pro" charset="0"/>
          <a:ea typeface="Source Sans Pro" charset="0"/>
          <a:cs typeface="Source Sans Pro" charset="0"/>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6732F8-15C1-DF83-D512-36F4C1F3FD62}"/>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E4B485E-60FF-A42F-5220-E1AACACD2B47}"/>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2D5883C-7D90-AC6B-E406-F6735E6D01F2}"/>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806C6CD2-880F-48F4-AB95-89B28175D419}" type="datetimeFigureOut">
              <a:rPr lang="en-US" smtClean="0"/>
              <a:t>7/12/2024</a:t>
            </a:fld>
            <a:endParaRPr lang="en-US"/>
          </a:p>
        </p:txBody>
      </p:sp>
      <p:sp>
        <p:nvSpPr>
          <p:cNvPr id="5" name="Footer Placeholder 4">
            <a:extLst>
              <a:ext uri="{FF2B5EF4-FFF2-40B4-BE49-F238E27FC236}">
                <a16:creationId xmlns:a16="http://schemas.microsoft.com/office/drawing/2014/main" id="{AD31E36D-62EC-E15E-A8F3-E006C8AF8C8E}"/>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5080C87-35A6-468C-2864-7113AB4F9A3F}"/>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1A03BFD-BB89-49EA-A256-B115F30A453B}" type="slidenum">
              <a:rPr lang="en-US" smtClean="0"/>
              <a:t>‹#›</a:t>
            </a:fld>
            <a:endParaRPr lang="en-US"/>
          </a:p>
        </p:txBody>
      </p:sp>
      <p:sp>
        <p:nvSpPr>
          <p:cNvPr id="7" name="Rectangle 6">
            <a:extLst>
              <a:ext uri="{FF2B5EF4-FFF2-40B4-BE49-F238E27FC236}">
                <a16:creationId xmlns:a16="http://schemas.microsoft.com/office/drawing/2014/main" id="{6778AA56-27A9-F179-C342-5A9A8E558A55}"/>
              </a:ext>
            </a:extLst>
          </p:cNvPr>
          <p:cNvSpPr/>
          <p:nvPr userDrawn="1"/>
        </p:nvSpPr>
        <p:spPr>
          <a:xfrm>
            <a:off x="0" y="0"/>
            <a:ext cx="9144000"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 name="Straight Connector 7">
            <a:extLst>
              <a:ext uri="{FF2B5EF4-FFF2-40B4-BE49-F238E27FC236}">
                <a16:creationId xmlns:a16="http://schemas.microsoft.com/office/drawing/2014/main" id="{7ED98610-E9D7-EEBA-1ACB-ADADC433274B}"/>
              </a:ext>
            </a:extLst>
          </p:cNvPr>
          <p:cNvCxnSpPr/>
          <p:nvPr userDrawn="1"/>
        </p:nvCxnSpPr>
        <p:spPr>
          <a:xfrm>
            <a:off x="0" y="6324600"/>
            <a:ext cx="9144000" cy="0"/>
          </a:xfrm>
          <a:prstGeom prst="line">
            <a:avLst/>
          </a:prstGeom>
          <a:ln w="127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5944615"/>
      </p:ext>
    </p:extLst>
  </p:cSld>
  <p:clrMap bg1="lt1" tx1="dk1" bg2="lt2" tx2="dk2" accent1="accent1" accent2="accent2" accent3="accent3" accent4="accent4" accent5="accent5" accent6="accent6" hlink="hlink" folHlink="folHlink"/>
  <p:sldLayoutIdLst>
    <p:sldLayoutId id="2147484075" r:id="rId1"/>
    <p:sldLayoutId id="2147484076" r:id="rId2"/>
    <p:sldLayoutId id="2147484077" r:id="rId3"/>
    <p:sldLayoutId id="2147484078" r:id="rId4"/>
    <p:sldLayoutId id="2147484079" r:id="rId5"/>
    <p:sldLayoutId id="2147484080" r:id="rId6"/>
    <p:sldLayoutId id="2147484081" r:id="rId7"/>
    <p:sldLayoutId id="2147484082" r:id="rId8"/>
    <p:sldLayoutId id="2147484083" r:id="rId9"/>
    <p:sldLayoutId id="2147484084" r:id="rId10"/>
    <p:sldLayoutId id="2147484085" r:id="rId11"/>
    <p:sldLayoutId id="2147484087" r:id="rId12"/>
  </p:sldLayoutIdLst>
  <p:hf hd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5F3C6F66-5AD6-48CF-B4F4-5315F96E7480}" type="datetime8">
              <a:rPr lang="ar-EG" smtClean="0"/>
              <a:t>12 تموز، 24</a:t>
            </a:fld>
            <a:endParaRPr lang="ar-EG"/>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ar-EG"/>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99109FA-CF45-4298-8B36-360B17B99176}" type="slidenum">
              <a:rPr lang="ar-EG" smtClean="0"/>
              <a:t>‹#›</a:t>
            </a:fld>
            <a:endParaRPr lang="ar-EG"/>
          </a:p>
        </p:txBody>
      </p:sp>
    </p:spTree>
    <p:extLst>
      <p:ext uri="{BB962C8B-B14F-4D97-AF65-F5344CB8AC3E}">
        <p14:creationId xmlns:p14="http://schemas.microsoft.com/office/powerpoint/2010/main" val="88576148"/>
      </p:ext>
    </p:extLst>
  </p:cSld>
  <p:clrMap bg1="lt1" tx1="dk1" bg2="lt2" tx2="dk2" accent1="accent1" accent2="accent2" accent3="accent3" accent4="accent4" accent5="accent5" accent6="accent6" hlink="hlink" folHlink="folHlink"/>
  <p:sldLayoutIdLst>
    <p:sldLayoutId id="2147484089" r:id="rId1"/>
    <p:sldLayoutId id="2147484090" r:id="rId2"/>
    <p:sldLayoutId id="2147484091" r:id="rId3"/>
    <p:sldLayoutId id="2147484092" r:id="rId4"/>
    <p:sldLayoutId id="2147484093" r:id="rId5"/>
    <p:sldLayoutId id="2147484094" r:id="rId6"/>
    <p:sldLayoutId id="2147484095" r:id="rId7"/>
    <p:sldLayoutId id="2147484096" r:id="rId8"/>
    <p:sldLayoutId id="2147484097" r:id="rId9"/>
    <p:sldLayoutId id="2147484098" r:id="rId10"/>
    <p:sldLayoutId id="2147484099" r:id="rId11"/>
    <p:sldLayoutId id="2147484100" r:id="rId12"/>
    <p:sldLayoutId id="2147484101" r:id="rId13"/>
  </p:sldLayoutIdLst>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hf sldNum="0" hdr="0" ftr="0" dt="0"/>
  <p:txStyles>
    <p:titleStyle>
      <a:lvl1pPr algn="l" defTabSz="685800" rtl="1"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r" defTabSz="685800" rtl="1"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r" defTabSz="685800" rtl="1"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r" defTabSz="685800" rtl="1"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r" defTabSz="685800" rtl="1" eaLnBrk="1" latinLnBrk="0" hangingPunct="1">
        <a:defRPr sz="1350" kern="1200">
          <a:solidFill>
            <a:schemeClr val="tx1"/>
          </a:solidFill>
          <a:latin typeface="+mn-lt"/>
          <a:ea typeface="+mn-ea"/>
          <a:cs typeface="+mn-cs"/>
        </a:defRPr>
      </a:lvl1pPr>
      <a:lvl2pPr marL="342900" algn="r" defTabSz="685800" rtl="1" eaLnBrk="1" latinLnBrk="0" hangingPunct="1">
        <a:defRPr sz="1350" kern="1200">
          <a:solidFill>
            <a:schemeClr val="tx1"/>
          </a:solidFill>
          <a:latin typeface="+mn-lt"/>
          <a:ea typeface="+mn-ea"/>
          <a:cs typeface="+mn-cs"/>
        </a:defRPr>
      </a:lvl2pPr>
      <a:lvl3pPr marL="685800" algn="r" defTabSz="685800" rtl="1" eaLnBrk="1" latinLnBrk="0" hangingPunct="1">
        <a:defRPr sz="1350" kern="1200">
          <a:solidFill>
            <a:schemeClr val="tx1"/>
          </a:solidFill>
          <a:latin typeface="+mn-lt"/>
          <a:ea typeface="+mn-ea"/>
          <a:cs typeface="+mn-cs"/>
        </a:defRPr>
      </a:lvl3pPr>
      <a:lvl4pPr marL="1028700" algn="r" defTabSz="685800" rtl="1" eaLnBrk="1" latinLnBrk="0" hangingPunct="1">
        <a:defRPr sz="1350" kern="1200">
          <a:solidFill>
            <a:schemeClr val="tx1"/>
          </a:solidFill>
          <a:latin typeface="+mn-lt"/>
          <a:ea typeface="+mn-ea"/>
          <a:cs typeface="+mn-cs"/>
        </a:defRPr>
      </a:lvl4pPr>
      <a:lvl5pPr marL="1371600" algn="r" defTabSz="685800" rtl="1" eaLnBrk="1" latinLnBrk="0" hangingPunct="1">
        <a:defRPr sz="1350" kern="1200">
          <a:solidFill>
            <a:schemeClr val="tx1"/>
          </a:solidFill>
          <a:latin typeface="+mn-lt"/>
          <a:ea typeface="+mn-ea"/>
          <a:cs typeface="+mn-cs"/>
        </a:defRPr>
      </a:lvl5pPr>
      <a:lvl6pPr marL="1714500" algn="r" defTabSz="685800" rtl="1" eaLnBrk="1" latinLnBrk="0" hangingPunct="1">
        <a:defRPr sz="1350" kern="1200">
          <a:solidFill>
            <a:schemeClr val="tx1"/>
          </a:solidFill>
          <a:latin typeface="+mn-lt"/>
          <a:ea typeface="+mn-ea"/>
          <a:cs typeface="+mn-cs"/>
        </a:defRPr>
      </a:lvl6pPr>
      <a:lvl7pPr marL="2057400" algn="r" defTabSz="685800" rtl="1" eaLnBrk="1" latinLnBrk="0" hangingPunct="1">
        <a:defRPr sz="1350" kern="1200">
          <a:solidFill>
            <a:schemeClr val="tx1"/>
          </a:solidFill>
          <a:latin typeface="+mn-lt"/>
          <a:ea typeface="+mn-ea"/>
          <a:cs typeface="+mn-cs"/>
        </a:defRPr>
      </a:lvl7pPr>
      <a:lvl8pPr marL="2400300" algn="r" defTabSz="685800" rtl="1" eaLnBrk="1" latinLnBrk="0" hangingPunct="1">
        <a:defRPr sz="1350" kern="1200">
          <a:solidFill>
            <a:schemeClr val="tx1"/>
          </a:solidFill>
          <a:latin typeface="+mn-lt"/>
          <a:ea typeface="+mn-ea"/>
          <a:cs typeface="+mn-cs"/>
        </a:defRPr>
      </a:lvl8pPr>
      <a:lvl9pPr marL="2743200" algn="r" defTabSz="685800" rtl="1"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54.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5.tmp"/></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7.xml"/><Relationship Id="rId1" Type="http://schemas.openxmlformats.org/officeDocument/2006/relationships/tags" Target="../tags/tag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7.xml"/><Relationship Id="rId1" Type="http://schemas.openxmlformats.org/officeDocument/2006/relationships/tags" Target="../tags/tag2.xml"/><Relationship Id="rId5" Type="http://schemas.openxmlformats.org/officeDocument/2006/relationships/image" Target="../media/image7.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7.xml"/><Relationship Id="rId1" Type="http://schemas.openxmlformats.org/officeDocument/2006/relationships/tags" Target="../tags/tag3.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7.xml"/><Relationship Id="rId1" Type="http://schemas.openxmlformats.org/officeDocument/2006/relationships/tags" Target="../tags/tag4.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7.xml"/><Relationship Id="rId1" Type="http://schemas.openxmlformats.org/officeDocument/2006/relationships/tags" Target="../tags/tag5.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8.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4540822" y="316707"/>
            <a:ext cx="5836768" cy="568404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p:cNvSpPr txBox="1"/>
          <p:nvPr/>
        </p:nvSpPr>
        <p:spPr>
          <a:xfrm>
            <a:off x="88780" y="3229730"/>
            <a:ext cx="4421742" cy="830997"/>
          </a:xfrm>
          <a:prstGeom prst="rect">
            <a:avLst/>
          </a:prstGeom>
          <a:noFill/>
        </p:spPr>
        <p:txBody>
          <a:bodyPr wrap="square" rtlCol="0">
            <a:spAutoFit/>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Prepared by Dr. Emad Zaher</a:t>
            </a:r>
          </a:p>
          <a:p>
            <a:pPr marL="0" marR="0" lvl="0" indent="0" algn="l" defTabSz="3429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charset="0"/>
                <a:ea typeface="+mn-ea"/>
                <a:cs typeface="Alexandria" charset="0"/>
              </a:rPr>
              <a:t>Assistant Professor of Accounting</a:t>
            </a:r>
          </a:p>
        </p:txBody>
      </p:sp>
      <p:sp>
        <p:nvSpPr>
          <p:cNvPr id="31" name="TextBox 30"/>
          <p:cNvSpPr txBox="1"/>
          <p:nvPr/>
        </p:nvSpPr>
        <p:spPr>
          <a:xfrm>
            <a:off x="-46011" y="2414893"/>
            <a:ext cx="4586833" cy="600164"/>
          </a:xfrm>
          <a:prstGeom prst="rect">
            <a:avLst/>
          </a:prstGeom>
          <a:noFill/>
        </p:spPr>
        <p:txBody>
          <a:bodyPr wrap="none" rtlCol="0">
            <a:spAutoFit/>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kumimoji="0" lang="en-US" sz="3300" b="1" i="0" u="none" strike="noStrike" kern="1200" cap="none" spc="0" normalizeH="0" baseline="0" noProof="0" dirty="0">
                <a:ln>
                  <a:noFill/>
                </a:ln>
                <a:solidFill>
                  <a:srgbClr val="00B0F0"/>
                </a:solidFill>
                <a:effectLst/>
                <a:uLnTx/>
                <a:uFillTx/>
                <a:latin typeface="Alexandria" charset="0"/>
                <a:ea typeface="+mn-ea"/>
                <a:cs typeface="Alexandria" charset="0"/>
              </a:rPr>
              <a:t>Accounting for Managers</a:t>
            </a:r>
          </a:p>
        </p:txBody>
      </p:sp>
      <p:sp>
        <p:nvSpPr>
          <p:cNvPr id="34" name="Rectangle: Rounded Corners 33"/>
          <p:cNvSpPr/>
          <p:nvPr/>
        </p:nvSpPr>
        <p:spPr>
          <a:xfrm>
            <a:off x="58480" y="5152793"/>
            <a:ext cx="5252759" cy="129308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(5) </a:t>
            </a:r>
          </a:p>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Cost – volume – profit Analysis</a:t>
            </a:r>
          </a:p>
          <a:p>
            <a:pPr marL="0" marR="0" lvl="0" indent="0" algn="ctr" defTabSz="342900" rtl="0" eaLnBrk="1" fontAlgn="auto" latinLnBrk="0" hangingPunct="1">
              <a:lnSpc>
                <a:spcPct val="100000"/>
              </a:lnSpc>
              <a:spcBef>
                <a:spcPts val="0"/>
              </a:spcBef>
              <a:spcAft>
                <a:spcPts val="0"/>
              </a:spcAft>
              <a:buClrTx/>
              <a:buSzTx/>
              <a:buFontTx/>
              <a:buNone/>
              <a:tabLst/>
              <a:defRPr/>
            </a:pPr>
            <a:r>
              <a:rPr lang="en-US" sz="2800" b="1" dirty="0">
                <a:solidFill>
                  <a:prstClr val="white"/>
                </a:solidFill>
                <a:latin typeface="Alexandria" charset="0"/>
                <a:cs typeface="Alexandria" charset="0"/>
              </a:rPr>
              <a:t>(Break even point)</a:t>
            </a:r>
            <a:endPar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6" name="TextBox 45"/>
          <p:cNvSpPr txBox="1"/>
          <p:nvPr/>
        </p:nvSpPr>
        <p:spPr>
          <a:xfrm>
            <a:off x="427936" y="4502184"/>
            <a:ext cx="1429448" cy="523220"/>
          </a:xfrm>
          <a:prstGeom prst="rect">
            <a:avLst/>
          </a:prstGeom>
          <a:noFill/>
        </p:spPr>
        <p:txBody>
          <a:bodyPr wrap="square" rtlCol="0">
            <a:spAutoFit/>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uLnTx/>
                <a:uFillTx/>
                <a:latin typeface="Sakkal Majalla" panose="02000000000000000000" pitchFamily="2" charset="-78"/>
                <a:ea typeface="Calibri" panose="020F0502020204030204" pitchFamily="34" charset="0"/>
                <a:cs typeface="+mn-cs"/>
              </a:rPr>
              <a:t>MGM341</a:t>
            </a:r>
            <a:endParaRPr kumimoji="0" lang="en-US" sz="32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4" name="Oval 13"/>
          <p:cNvSpPr/>
          <p:nvPr/>
        </p:nvSpPr>
        <p:spPr>
          <a:xfrm>
            <a:off x="4650257" y="616744"/>
            <a:ext cx="5557838" cy="555783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963" y="1059490"/>
            <a:ext cx="2215991" cy="103471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400" advTm="99428">
        <p14:reveal/>
      </p:transition>
    </mc:Choice>
    <mc:Fallback xmlns="">
      <p:transition spd="slow" advTm="99428">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6653C04-F4F0-69C2-6F76-D544B841B478}"/>
              </a:ext>
            </a:extLst>
          </p:cNvPr>
          <p:cNvPicPr>
            <a:picLocks noChangeAspect="1"/>
          </p:cNvPicPr>
          <p:nvPr/>
        </p:nvPicPr>
        <p:blipFill>
          <a:blip r:embed="rId2"/>
          <a:stretch>
            <a:fillRect/>
          </a:stretch>
        </p:blipFill>
        <p:spPr>
          <a:xfrm>
            <a:off x="0" y="6844"/>
            <a:ext cx="9144000" cy="6844311"/>
          </a:xfrm>
          <a:prstGeom prst="rect">
            <a:avLst/>
          </a:prstGeom>
        </p:spPr>
      </p:pic>
      <p:sp>
        <p:nvSpPr>
          <p:cNvPr id="4" name="COB/LO"/>
          <p:cNvSpPr>
            <a:spLocks noGrp="1"/>
          </p:cNvSpPr>
          <p:nvPr>
            <p:ph sz="quarter" idx="14"/>
          </p:nvPr>
        </p:nvSpPr>
        <p:spPr>
          <a:xfrm>
            <a:off x="304800" y="1752600"/>
            <a:ext cx="8534400" cy="3810000"/>
          </a:xfrm>
        </p:spPr>
        <p:txBody>
          <a:bodyPr/>
          <a:lstStyle/>
          <a:p>
            <a:pPr marL="914400" lvl="1" indent="-914400">
              <a:spcBef>
                <a:spcPts val="900"/>
              </a:spcBef>
            </a:pPr>
            <a:r>
              <a:rPr lang="en-US" sz="2700" b="1" dirty="0">
                <a:solidFill>
                  <a:srgbClr val="990000"/>
                </a:solidFill>
              </a:rPr>
              <a:t>LO 1</a:t>
            </a:r>
            <a:r>
              <a:rPr lang="en-US" sz="2700" dirty="0">
                <a:solidFill>
                  <a:schemeClr val="tx1"/>
                </a:solidFill>
              </a:rPr>
              <a:t>	Prepare a CVP income statement to determine contribution margin.</a:t>
            </a:r>
          </a:p>
          <a:p>
            <a:pPr marL="914400" lvl="1" indent="-914400">
              <a:spcBef>
                <a:spcPts val="900"/>
              </a:spcBef>
            </a:pPr>
            <a:r>
              <a:rPr lang="en-US" sz="2700" b="1" dirty="0">
                <a:solidFill>
                  <a:srgbClr val="990000"/>
                </a:solidFill>
              </a:rPr>
              <a:t>LO 2</a:t>
            </a:r>
            <a:r>
              <a:rPr lang="en-US" sz="2700" dirty="0">
                <a:solidFill>
                  <a:schemeClr val="tx1"/>
                </a:solidFill>
              </a:rPr>
              <a:t>	Compute the break-even point.</a:t>
            </a:r>
          </a:p>
          <a:p>
            <a:pPr marL="914400" lvl="1" indent="-914400">
              <a:spcBef>
                <a:spcPts val="900"/>
              </a:spcBef>
            </a:pPr>
            <a:r>
              <a:rPr lang="en-US" sz="2700" b="1" dirty="0">
                <a:solidFill>
                  <a:srgbClr val="990000"/>
                </a:solidFill>
              </a:rPr>
              <a:t>LO 3</a:t>
            </a:r>
            <a:r>
              <a:rPr lang="en-US" sz="2700" dirty="0">
                <a:solidFill>
                  <a:schemeClr val="tx1"/>
                </a:solidFill>
              </a:rPr>
              <a:t>	Determine the sales required to earn target net income and determine margin of safety.</a:t>
            </a:r>
          </a:p>
          <a:p>
            <a:pPr marL="914400" lvl="1" indent="-914400">
              <a:spcBef>
                <a:spcPts val="900"/>
              </a:spcBef>
            </a:pPr>
            <a:endParaRPr lang="en-US" sz="2700" dirty="0">
              <a:solidFill>
                <a:schemeClr val="tx1"/>
              </a:solidFill>
            </a:endParaRPr>
          </a:p>
        </p:txBody>
      </p:sp>
      <p:sp>
        <p:nvSpPr>
          <p:cNvPr id="2" name="Title 1"/>
          <p:cNvSpPr>
            <a:spLocks noGrp="1"/>
          </p:cNvSpPr>
          <p:nvPr>
            <p:ph type="title"/>
          </p:nvPr>
        </p:nvSpPr>
        <p:spPr>
          <a:xfrm>
            <a:off x="304800" y="990600"/>
            <a:ext cx="8534400" cy="609600"/>
          </a:xfrm>
          <a:prstGeom prst="rect">
            <a:avLst/>
          </a:prstGeom>
        </p:spPr>
        <p:txBody>
          <a:bodyPr>
            <a:normAutofit fontScale="90000"/>
          </a:bodyPr>
          <a:lstStyle/>
          <a:p>
            <a:r>
              <a:rPr lang="en-US" sz="4000" b="1" dirty="0">
                <a:ea typeface="Source Sans Pro" charset="0"/>
              </a:rPr>
              <a:t>Learning outcomes</a:t>
            </a:r>
          </a:p>
        </p:txBody>
      </p:sp>
    </p:spTree>
    <p:extLst>
      <p:ext uri="{BB962C8B-B14F-4D97-AF65-F5344CB8AC3E}">
        <p14:creationId xmlns:p14="http://schemas.microsoft.com/office/powerpoint/2010/main" val="687315263"/>
      </p:ext>
    </p:extLst>
  </p:cSld>
  <p:clrMapOvr>
    <a:masterClrMapping/>
  </p:clrMapOvr>
  <mc:AlternateContent xmlns:mc="http://schemas.openxmlformats.org/markup-compatibility/2006" xmlns:p14="http://schemas.microsoft.com/office/powerpoint/2010/main">
    <mc:Choice Requires="p14">
      <p:transition spd="slow" p14:dur="2000" advTm="279467"/>
    </mc:Choice>
    <mc:Fallback xmlns="">
      <p:transition spd="slow" advTm="279467"/>
    </mc:Fallback>
  </mc:AlternateContent>
  <p:extLst>
    <p:ext uri="{3A86A75C-4F4B-4683-9AE1-C65F6400EC91}">
      <p14:laserTraceLst xmlns:p14="http://schemas.microsoft.com/office/powerpoint/2010/main">
        <p14:tracePtLst>
          <p14:tracePt t="22600" x="3322638" y="6259513"/>
          <p14:tracePt t="22930" x="1914525" y="6532563"/>
          <p14:tracePt t="22942" x="1525588" y="6357938"/>
          <p14:tracePt t="22955" x="1238250" y="6219825"/>
          <p14:tracePt t="22969" x="1089025" y="6145213"/>
          <p14:tracePt t="22985" x="976313" y="6094413"/>
          <p14:tracePt t="23002" x="900113" y="6019800"/>
          <p14:tracePt t="23005" x="838200" y="5932488"/>
          <p14:tracePt t="23019" x="776288" y="5794375"/>
          <p14:tracePt t="23036" x="738188" y="5630863"/>
          <p14:tracePt t="23053" x="738188" y="5507038"/>
          <p14:tracePt t="23055" x="738188" y="5368925"/>
          <p14:tracePt t="23070" x="738188" y="5168900"/>
          <p14:tracePt t="23087" x="776288" y="4868863"/>
          <p14:tracePt t="23103" x="863600" y="4656138"/>
          <p14:tracePt t="23105" x="938213" y="4505325"/>
          <p14:tracePt t="23119" x="1012825" y="4379913"/>
          <p14:tracePt t="23136" x="1138238" y="4279900"/>
          <p14:tracePt t="23153" x="1312863" y="4154488"/>
          <p14:tracePt t="23155" x="1512888" y="4017963"/>
          <p14:tracePt t="23170" x="1638300" y="3905250"/>
          <p14:tracePt t="23185" x="1751013" y="3816350"/>
          <p14:tracePt t="23202" x="1838325" y="3729038"/>
          <p14:tracePt t="23204" x="1938338" y="3667125"/>
          <p14:tracePt t="23219" x="2038350" y="3616325"/>
          <p14:tracePt t="23235" x="2163763" y="3567113"/>
          <p14:tracePt t="23252" x="2263775" y="3503613"/>
          <p14:tracePt t="23254" x="2338388" y="3454400"/>
          <p14:tracePt t="23269" x="2427288" y="3378200"/>
          <p14:tracePt t="23286" x="2489200" y="3278188"/>
          <p14:tracePt t="23302" x="2551113" y="3178175"/>
          <p14:tracePt t="23304" x="2614613" y="3090863"/>
          <p14:tracePt t="23319" x="2701925" y="3028950"/>
          <p14:tracePt t="23337" x="2776538" y="2965450"/>
          <p14:tracePt t="23354" x="2952750" y="2852738"/>
          <p14:tracePt t="23370" x="3040063" y="2803525"/>
          <p14:tracePt t="23387" x="3127375" y="2740025"/>
          <p14:tracePt t="23404" x="3227388" y="2527300"/>
          <p14:tracePt t="23420" x="3276600" y="2427288"/>
          <p14:tracePt t="23437" x="3327400" y="2327275"/>
          <p14:tracePt t="23454" x="3465513" y="2152650"/>
          <p14:tracePt t="23727" x="3465513" y="2139950"/>
          <p14:tracePt t="23753" x="3489325" y="2127250"/>
          <p14:tracePt t="23764" x="3502025" y="2127250"/>
          <p14:tracePt t="23777" x="3540125" y="2127250"/>
          <p14:tracePt t="23790" x="3589338" y="2127250"/>
          <p14:tracePt t="23805" x="3640138" y="2127250"/>
          <p14:tracePt t="23822" x="3689350" y="2127250"/>
          <p14:tracePt t="23840" x="3752850" y="2127250"/>
          <p14:tracePt t="23855" x="3765550" y="2127250"/>
          <p14:tracePt t="23873" x="3778250" y="2127250"/>
          <p14:tracePt t="23889" x="3802063" y="2127250"/>
          <p14:tracePt t="23906" x="3814763" y="2139950"/>
          <p14:tracePt t="23923" x="3840163" y="2139950"/>
          <p14:tracePt t="23940" x="3890963" y="2165350"/>
          <p14:tracePt t="23957" x="3914775" y="2165350"/>
          <p14:tracePt t="23973" x="3940175" y="2165350"/>
          <p14:tracePt t="23990" x="3965575" y="2190750"/>
          <p14:tracePt t="24006" x="3978275" y="2190750"/>
          <p14:tracePt t="24023" x="3990975" y="2190750"/>
          <p14:tracePt t="24026" x="3990975" y="2201863"/>
          <p14:tracePt t="24151" x="3978275" y="2201863"/>
          <p14:tracePt t="24163" x="3965575" y="2201863"/>
          <p14:tracePt t="24176" x="3940175" y="2201863"/>
          <p14:tracePt t="24190" x="3927475" y="2201863"/>
          <p14:tracePt t="24207" x="3902075" y="2201863"/>
          <p14:tracePt t="24224" x="3890963" y="2201863"/>
          <p14:tracePt t="24225" x="3878263" y="2201863"/>
          <p14:tracePt t="27183" x="3978275" y="2190750"/>
          <p14:tracePt t="27195" x="4127500" y="2139950"/>
          <p14:tracePt t="27208" x="4291013" y="2089150"/>
          <p14:tracePt t="27220" x="4527550" y="2027238"/>
          <p14:tracePt t="27236" x="4891088" y="1965325"/>
          <p14:tracePt t="27252" x="5129213" y="1914525"/>
          <p14:tracePt t="27270" x="5603875" y="1852613"/>
          <p14:tracePt t="27286" x="5816600" y="1852613"/>
          <p14:tracePt t="27302" x="5954713" y="1852613"/>
          <p14:tracePt t="27320" x="6267450" y="1865313"/>
          <p14:tracePt t="27336" x="6503988" y="1927225"/>
          <p14:tracePt t="27353" x="6680200" y="1978025"/>
          <p14:tracePt t="27370" x="6905625" y="2001838"/>
          <p14:tracePt t="27386" x="6967538" y="2001838"/>
          <p14:tracePt t="27403" x="7016750" y="1989138"/>
          <p14:tracePt t="27420" x="7067550" y="1965325"/>
          <p14:tracePt t="27436" x="7067550" y="1952625"/>
          <p14:tracePt t="27458" x="7080250" y="1952625"/>
          <p14:tracePt t="27581" x="7080250" y="1965325"/>
          <p14:tracePt t="27594" x="7080250" y="1978025"/>
          <p14:tracePt t="27619" x="7067550" y="1989138"/>
          <p14:tracePt t="27632" x="7054850" y="2014538"/>
          <p14:tracePt t="27644" x="7029450" y="2027238"/>
          <p14:tracePt t="27656" x="7005638" y="2039938"/>
          <p14:tracePt t="27670" x="6992938" y="2052638"/>
          <p14:tracePt t="27687" x="6954838" y="2052638"/>
          <p14:tracePt t="27705" x="6905625" y="2078038"/>
          <p14:tracePt t="27707" x="6867525" y="2101850"/>
          <p14:tracePt t="27721" x="6805613" y="2127250"/>
          <p14:tracePt t="27738" x="6767513" y="2152650"/>
          <p14:tracePt t="27755" x="6680200" y="2239963"/>
          <p14:tracePt t="27771" x="6642100" y="2290763"/>
          <p14:tracePt t="27788" x="6629400" y="2327275"/>
          <p14:tracePt t="27806" x="6604000" y="2365375"/>
          <p14:tracePt t="27821" x="6592888" y="2378075"/>
          <p14:tracePt t="27838" x="6592888" y="2390775"/>
          <p14:tracePt t="27856" x="6580188" y="2403475"/>
          <p14:tracePt t="27871" x="6580188" y="2414588"/>
          <p14:tracePt t="27967" x="6580188" y="2403475"/>
          <p14:tracePt t="28028" x="6580188" y="2390775"/>
          <p14:tracePt t="28042" x="6580188" y="2365375"/>
          <p14:tracePt t="28066" x="6580188" y="2352675"/>
          <p14:tracePt t="28104" x="6580188" y="2339975"/>
          <p14:tracePt t="28142" x="6604000" y="2339975"/>
          <p14:tracePt t="28154" x="6629400" y="2339975"/>
          <p14:tracePt t="28166" x="6692900" y="2339975"/>
          <p14:tracePt t="28180" x="6754813" y="2327275"/>
          <p14:tracePt t="28192" x="6816725" y="2327275"/>
          <p14:tracePt t="28206" x="6867525" y="2327275"/>
          <p14:tracePt t="28223" x="6905625" y="2327275"/>
          <p14:tracePt t="28240" x="6942138" y="2327275"/>
          <p14:tracePt t="28242" x="6967538" y="2327275"/>
          <p14:tracePt t="28257" x="6992938" y="2327275"/>
          <p14:tracePt t="28273" x="7016750" y="2327275"/>
          <p14:tracePt t="28290" x="7042150" y="2327275"/>
          <p14:tracePt t="28292" x="7067550" y="2327275"/>
          <p14:tracePt t="28317" x="7080250" y="2327275"/>
          <p14:tracePt t="28366" x="7092950" y="2327275"/>
          <p14:tracePt t="28454" x="7092950" y="2314575"/>
          <p14:tracePt t="28466" x="7105650" y="2314575"/>
          <p14:tracePt t="28491" x="7118350" y="2314575"/>
          <p14:tracePt t="28528" x="7129463" y="2314575"/>
          <p14:tracePt t="28553" x="7129463" y="2303463"/>
          <p14:tracePt t="28627" x="7118350" y="2303463"/>
          <p14:tracePt t="28641" x="7105650" y="2303463"/>
          <p14:tracePt t="28652" x="7080250" y="2303463"/>
          <p14:tracePt t="28666" x="7042150" y="2303463"/>
          <p14:tracePt t="28678" x="7005638" y="2303463"/>
          <p14:tracePt t="28691" x="6954838" y="2303463"/>
          <p14:tracePt t="28708" x="6792913" y="2303463"/>
          <p14:tracePt t="28725" x="6604000" y="2303463"/>
          <p14:tracePt t="28728" x="6429375" y="2303463"/>
          <p14:tracePt t="28741" x="6242050" y="2303463"/>
          <p14:tracePt t="28758" x="5991225" y="2327275"/>
          <p14:tracePt t="28776" x="5729288" y="2352675"/>
          <p14:tracePt t="28777" x="5554663" y="2352675"/>
          <p14:tracePt t="28792" x="5403850" y="2378075"/>
          <p14:tracePt t="28809" x="5165725" y="2390775"/>
          <p14:tracePt t="28826" x="4953000" y="2403475"/>
          <p14:tracePt t="28828" x="4778375" y="2427288"/>
          <p14:tracePt t="28842" x="4616450" y="2465388"/>
          <p14:tracePt t="28859" x="4378325" y="2503488"/>
          <p14:tracePt t="28876" x="4078288" y="2578100"/>
          <p14:tracePt t="28877" x="3902075" y="2627313"/>
          <p14:tracePt t="28892" x="3752850" y="2665413"/>
          <p14:tracePt t="28909" x="3614738" y="2690813"/>
          <p14:tracePt t="28926" x="3265488" y="2703513"/>
          <p14:tracePt t="28942" x="3127375" y="2728913"/>
          <p14:tracePt t="28959" x="3052763" y="2728913"/>
          <p14:tracePt t="28976" x="2952750" y="2728913"/>
          <p14:tracePt t="28992" x="2914650" y="2728913"/>
          <p14:tracePt t="29009" x="2889250" y="2728913"/>
          <p14:tracePt t="29027" x="2840038" y="2728913"/>
          <p14:tracePt t="29043" x="2814638" y="2728913"/>
          <p14:tracePt t="29059" x="2814638" y="2716213"/>
          <p14:tracePt t="29077" x="2776538" y="2716213"/>
          <p14:tracePt t="29100" x="2776538" y="2703513"/>
          <p14:tracePt t="29114" x="2763838" y="2690813"/>
          <p14:tracePt t="29138" x="2752725" y="2690813"/>
          <p14:tracePt t="29175" x="2740025" y="2690813"/>
          <p14:tracePt t="29212" x="2727325" y="2690813"/>
          <p14:tracePt t="29337" x="2727325" y="2678113"/>
          <p14:tracePt t="29362" x="2727325" y="2665413"/>
          <p14:tracePt t="29387" x="2740025" y="2665413"/>
          <p14:tracePt t="29412" x="2740025" y="2652713"/>
          <p14:tracePt t="29425" x="2752725" y="2652713"/>
          <p14:tracePt t="29449" x="2763838" y="2652713"/>
          <p14:tracePt t="29500" x="2776538" y="2652713"/>
          <p14:tracePt t="29524" x="2789238" y="2652713"/>
          <p14:tracePt t="29562" x="2801938" y="2652713"/>
          <p14:tracePt t="29574" x="2814638" y="2652713"/>
          <p14:tracePt t="29586" x="2814638" y="2640013"/>
          <p14:tracePt t="29686" x="2827338" y="2640013"/>
          <p14:tracePt t="58508" x="2827338" y="2652713"/>
          <p14:tracePt t="58520" x="2814638" y="2652713"/>
          <p14:tracePt t="58534" x="2801938" y="2665413"/>
          <p14:tracePt t="58559" x="2776538" y="2690813"/>
          <p14:tracePt t="58571" x="2740025" y="2703513"/>
          <p14:tracePt t="58583" x="2689225" y="2740025"/>
          <p14:tracePt t="58597" x="2589213" y="2765425"/>
          <p14:tracePt t="58609" x="2514600" y="2816225"/>
          <p14:tracePt t="58626" x="2439988" y="2865438"/>
          <p14:tracePt t="58643" x="2389188" y="2916238"/>
          <p14:tracePt t="58645" x="2351088" y="2965450"/>
          <p14:tracePt t="58659" x="2327275" y="3016250"/>
          <p14:tracePt t="58676" x="2301875" y="3041650"/>
          <p14:tracePt t="58694" x="2301875" y="3054350"/>
          <p14:tracePt t="58696" x="2289175" y="3054350"/>
          <p14:tracePt t="58833" x="2276475" y="3054350"/>
          <p14:tracePt t="58857" x="2263775" y="3054350"/>
          <p14:tracePt t="58882" x="2251075" y="3065463"/>
          <p14:tracePt t="58907" x="2238375" y="3065463"/>
          <p14:tracePt t="58919" x="2227263" y="3065463"/>
          <p14:tracePt t="58933" x="2214563" y="3065463"/>
          <p14:tracePt t="58945" x="2201863" y="3065463"/>
          <p14:tracePt t="58970" x="2189163" y="3065463"/>
          <p14:tracePt t="58982" x="2176463" y="3065463"/>
          <p14:tracePt t="59007" x="2176463" y="3078163"/>
          <p14:tracePt t="59044" x="2163763" y="3078163"/>
          <p14:tracePt t="59069" x="2151063" y="3078163"/>
          <p14:tracePt t="59093" x="2151063" y="3090863"/>
          <p14:tracePt t="59107" x="2138363" y="3090863"/>
          <p14:tracePt t="59119" x="2127250" y="3090863"/>
          <p14:tracePt t="59144" x="2114550" y="3090863"/>
          <p14:tracePt t="59156" x="2114550" y="3103563"/>
          <p14:tracePt t="59169" x="2101850" y="3103563"/>
          <p14:tracePt t="59182" x="2101850" y="3116263"/>
          <p14:tracePt t="59195" x="2089150" y="3116263"/>
          <p14:tracePt t="59212" x="2076450" y="3116263"/>
          <p14:tracePt t="59229" x="2063750" y="3116263"/>
          <p14:tracePt t="59245" x="2051050" y="3116263"/>
          <p14:tracePt t="59262" x="2038350" y="3128963"/>
          <p14:tracePt t="59279" x="2025650" y="3128963"/>
          <p14:tracePt t="59281" x="2014538" y="3128963"/>
          <p14:tracePt t="59306" x="2001838" y="3128963"/>
          <p14:tracePt t="76902" x="2014538" y="3090863"/>
          <p14:tracePt t="76915" x="2051050" y="3028950"/>
          <p14:tracePt t="76927" x="2076450" y="3003550"/>
          <p14:tracePt t="76939" x="2101850" y="2978150"/>
          <p14:tracePt t="76954" x="2138363" y="2952750"/>
          <p14:tracePt t="76965" x="2163763" y="2952750"/>
          <p14:tracePt t="76982" x="2189163" y="2941638"/>
          <p14:tracePt t="76999" x="2227263" y="2941638"/>
          <p14:tracePt t="77016" x="2363788" y="2928938"/>
          <p14:tracePt t="77032" x="2451100" y="2916238"/>
          <p14:tracePt t="77049" x="2514600" y="2916238"/>
          <p14:tracePt t="77051" x="2614613" y="2916238"/>
          <p14:tracePt t="77066" x="2776538" y="2916238"/>
          <p14:tracePt t="77082" x="2976563" y="2916238"/>
          <p14:tracePt t="77099" x="3165475" y="2916238"/>
          <p14:tracePt t="77116" x="3565525" y="2952750"/>
          <p14:tracePt t="77132" x="3852863" y="2990850"/>
          <p14:tracePt t="77149" x="4027488" y="3016250"/>
          <p14:tracePt t="77166" x="4403725" y="3128963"/>
          <p14:tracePt t="77183" x="4678363" y="3228975"/>
          <p14:tracePt t="77200" x="4891088" y="3316288"/>
          <p14:tracePt t="77202" x="5016500" y="3378200"/>
          <p14:tracePt t="77216" x="5103813" y="3390900"/>
          <p14:tracePt t="77233" x="5153025" y="3403600"/>
          <p14:tracePt t="77250" x="5178425" y="3403600"/>
          <p14:tracePt t="77252" x="5191125" y="3403600"/>
          <p14:tracePt t="77277" x="5203825" y="3403600"/>
          <p14:tracePt t="77389" x="5203825" y="3378200"/>
          <p14:tracePt t="77414" x="5191125" y="3367088"/>
          <p14:tracePt t="77451" x="5165725" y="3341688"/>
          <p14:tracePt t="77463" x="5116513" y="3328988"/>
          <p14:tracePt t="77475" x="5029200" y="3303588"/>
          <p14:tracePt t="77489" x="4916488" y="3278188"/>
          <p14:tracePt t="77501" x="4829175" y="3254375"/>
          <p14:tracePt t="77517" x="4752975" y="3228975"/>
          <p14:tracePt t="77534" x="4727575" y="3216275"/>
          <p14:tracePt t="77551" x="4691063" y="3203575"/>
          <p14:tracePt t="77725" x="4665663" y="3190875"/>
          <p14:tracePt t="77738" x="4640263" y="3190875"/>
          <p14:tracePt t="77749" x="4616450" y="3178175"/>
          <p14:tracePt t="77762" x="4578350" y="3178175"/>
          <p14:tracePt t="77774" x="4552950" y="3178175"/>
          <p14:tracePt t="77787" x="4527550" y="3178175"/>
          <p14:tracePt t="77812" x="4516438" y="3178175"/>
          <p14:tracePt t="77961" x="4516438" y="3165475"/>
          <p14:tracePt t="77999" x="4516438" y="3154363"/>
          <p14:tracePt t="78074" x="4516438" y="3141663"/>
          <p14:tracePt t="78111" x="4516438" y="3128963"/>
          <p14:tracePt t="78135" x="4516438" y="3116263"/>
          <p14:tracePt t="78148" x="4516438" y="3103563"/>
          <p14:tracePt t="78174" x="4516438" y="3090863"/>
          <p14:tracePt t="113046" x="4340225" y="3041650"/>
          <p14:tracePt t="113058" x="4165600" y="2978150"/>
          <p14:tracePt t="113071" x="4014788" y="2916238"/>
          <p14:tracePt t="113083" x="3727450" y="2890838"/>
          <p14:tracePt t="113096" x="3502025" y="2865438"/>
          <p14:tracePt t="113108" x="3340100" y="2865438"/>
          <p14:tracePt t="113125" x="3189288" y="2865438"/>
          <p14:tracePt t="113141" x="3065463" y="2865438"/>
          <p14:tracePt t="113158" x="2789238" y="2865438"/>
          <p14:tracePt t="113175" x="2727325" y="2865438"/>
          <p14:tracePt t="113192" x="2676525" y="2865438"/>
          <p14:tracePt t="113209" x="2601913" y="2878138"/>
          <p14:tracePt t="113226" x="2563813" y="2890838"/>
          <p14:tracePt t="113242" x="2527300" y="2890838"/>
          <p14:tracePt t="113258" x="2489200" y="2903538"/>
          <p14:tracePt t="113433" x="2489200" y="2916238"/>
          <p14:tracePt t="113519" x="2501900" y="2916238"/>
          <p14:tracePt t="113544" x="2527300" y="2916238"/>
          <p14:tracePt t="113557" x="2540000" y="2916238"/>
          <p14:tracePt t="113569" x="2551113" y="2928938"/>
          <p14:tracePt t="113582" x="2576513" y="2928938"/>
          <p14:tracePt t="113594" x="2601913" y="2941638"/>
          <p14:tracePt t="113610" x="2614613" y="2941638"/>
          <p14:tracePt t="113627" x="2627313" y="2941638"/>
          <p14:tracePt t="113644" x="2640013" y="2941638"/>
          <p14:tracePt t="113668" x="2651125" y="2941638"/>
          <p14:tracePt t="113682" x="2663825" y="2941638"/>
          <p14:tracePt t="113694" x="2676525" y="2941638"/>
          <p14:tracePt t="113710" x="2676525" y="2952750"/>
          <p14:tracePt t="113727" x="2689225" y="2952750"/>
          <p14:tracePt t="113782" x="2701925" y="2952750"/>
          <p14:tracePt t="113794" x="2714625" y="2952750"/>
          <p14:tracePt t="113805" x="2727325" y="2978150"/>
          <p14:tracePt t="113831" x="2727325" y="2990850"/>
          <p14:tracePt t="113844" x="2740025" y="2990850"/>
          <p14:tracePt t="113868" x="2752725" y="2990850"/>
          <p14:tracePt t="113893" x="2752725" y="3016250"/>
          <p14:tracePt t="113905" x="2763838" y="3028950"/>
          <p14:tracePt t="113918" x="2763838" y="3041650"/>
          <p14:tracePt t="113931" x="2776538" y="3054350"/>
          <p14:tracePt t="113968" x="2789238" y="3065463"/>
          <p14:tracePt t="146708" x="2776538" y="3078163"/>
          <p14:tracePt t="146720" x="2740025" y="3090863"/>
          <p14:tracePt t="146732" x="2689225" y="3103563"/>
          <p14:tracePt t="146745" x="2663825" y="3128963"/>
          <p14:tracePt t="146757" x="2627313" y="3141663"/>
          <p14:tracePt t="146772" x="2576513" y="3190875"/>
          <p14:tracePt t="146789" x="2514600" y="3267075"/>
          <p14:tracePt t="146806" x="2414588" y="3367088"/>
          <p14:tracePt t="146823" x="2127250" y="3516313"/>
          <p14:tracePt t="146839" x="2038350" y="3567113"/>
          <p14:tracePt t="146856" x="1963738" y="3590925"/>
          <p14:tracePt t="146857" x="1925638" y="3603625"/>
          <p14:tracePt t="146873" x="1901825" y="3603625"/>
          <p14:tracePt t="146890" x="1889125" y="3616325"/>
          <p14:tracePt t="146906" x="1863725" y="3616325"/>
          <p14:tracePt t="147007" x="1863725" y="3629025"/>
          <p14:tracePt t="147070" x="1863725" y="3641725"/>
          <p14:tracePt t="147107" x="1863725" y="3654425"/>
          <p14:tracePt t="147133" x="1863725" y="3667125"/>
          <p14:tracePt t="147145" x="1863725" y="3679825"/>
          <p14:tracePt t="147156" x="1863725" y="3692525"/>
          <p14:tracePt t="147182" x="1863725" y="3703638"/>
          <p14:tracePt t="147207" x="1863725" y="3716338"/>
          <p14:tracePt t="147305" x="1863725" y="3703638"/>
          <p14:tracePt t="147330" x="1863725" y="3692525"/>
          <p14:tracePt t="147368" x="1863725" y="3679825"/>
          <p14:tracePt t="147418" x="1851025" y="3667125"/>
          <p14:tracePt t="147518" x="1838325" y="3667125"/>
          <p14:tracePt t="149544" x="1838325" y="3654425"/>
          <p14:tracePt t="149569" x="1838325" y="3641725"/>
          <p14:tracePt t="149594" x="1838325" y="3629025"/>
          <p14:tracePt t="149631" x="1838325" y="3616325"/>
          <p14:tracePt t="149656" x="1838325" y="3603625"/>
          <p14:tracePt t="149718" x="1838325" y="3590925"/>
          <p14:tracePt t="149744" x="1851025" y="3590925"/>
          <p14:tracePt t="149757" x="1851025" y="3579813"/>
          <p14:tracePt t="149769" x="1876425" y="3567113"/>
          <p14:tracePt t="149781" x="1889125" y="3567113"/>
          <p14:tracePt t="149794" x="1914525" y="3567113"/>
          <p14:tracePt t="149806" x="1938338" y="3554413"/>
          <p14:tracePt t="149819" x="1963738" y="3541713"/>
          <p14:tracePt t="149844" x="1976438" y="3541713"/>
          <p14:tracePt t="149906" x="1989138" y="3541713"/>
          <p14:tracePt t="150627" x="2001838" y="3541713"/>
          <p14:tracePt t="150641" x="2025650" y="3541713"/>
          <p14:tracePt t="150652" x="2038350" y="3541713"/>
          <p14:tracePt t="150666" x="2051050" y="3541713"/>
          <p14:tracePt t="150678" x="2089150" y="3541713"/>
          <p14:tracePt t="150691" x="2138363" y="3541713"/>
          <p14:tracePt t="150706" x="2189163" y="3541713"/>
          <p14:tracePt t="150723" x="2238375" y="3541713"/>
          <p14:tracePt t="150740" x="2301875" y="3541713"/>
          <p14:tracePt t="150756" x="2351088" y="3541713"/>
          <p14:tracePt t="150774" x="2414588" y="3541713"/>
          <p14:tracePt t="150777" x="2514600" y="3541713"/>
          <p14:tracePt t="150791" x="2614613" y="3541713"/>
          <p14:tracePt t="150807" x="2676525" y="3554413"/>
          <p14:tracePt t="150823" x="2752725" y="3567113"/>
          <p14:tracePt t="150840" x="2852738" y="3567113"/>
          <p14:tracePt t="150857" x="2914650" y="3567113"/>
          <p14:tracePt t="150874" x="2989263" y="3567113"/>
          <p14:tracePt t="150877" x="3076575" y="3567113"/>
          <p14:tracePt t="150890" x="3165475" y="3567113"/>
          <p14:tracePt t="150907" x="3227388" y="3541713"/>
          <p14:tracePt t="150924" x="3276600" y="3541713"/>
          <p14:tracePt t="150930" x="3327400" y="3529013"/>
          <p14:tracePt t="150940" x="3365500" y="3529013"/>
          <p14:tracePt t="150957" x="3402013" y="3516313"/>
          <p14:tracePt t="150974" x="3478213" y="3516313"/>
          <p14:tracePt t="150977" x="3540125" y="3516313"/>
          <p14:tracePt t="150991" x="3614738" y="3503613"/>
          <p14:tracePt t="151007" x="3678238" y="3490913"/>
          <p14:tracePt t="151025" x="3714750" y="3490913"/>
          <p14:tracePt t="151027" x="3752850" y="3490913"/>
          <p14:tracePt t="151041" x="3778250" y="3490913"/>
          <p14:tracePt t="151058" x="3802063" y="3490913"/>
          <p14:tracePt t="151075" x="3840163" y="3479800"/>
          <p14:tracePt t="151077" x="3865563" y="3479800"/>
          <p14:tracePt t="151092" x="3890963" y="3479800"/>
          <p14:tracePt t="151108" x="3914775" y="3479800"/>
          <p14:tracePt t="151126" x="4027488" y="3479800"/>
          <p14:tracePt t="151142" x="4090988" y="3479800"/>
          <p14:tracePt t="151158" x="4152900" y="3479800"/>
          <p14:tracePt t="151175" x="4203700" y="3479800"/>
          <p14:tracePt t="151177" x="4240213" y="3479800"/>
          <p14:tracePt t="151192" x="4291013" y="3479800"/>
          <p14:tracePt t="151208" x="4352925" y="3479800"/>
          <p14:tracePt t="151225" x="4452938" y="3479800"/>
          <p14:tracePt t="151241" x="4491038" y="3479800"/>
          <p14:tracePt t="151258" x="4516438" y="3479800"/>
          <p14:tracePt t="151276" x="4565650" y="3479800"/>
          <p14:tracePt t="151292" x="4578350" y="3479800"/>
          <p14:tracePt t="151313" x="4591050" y="3479800"/>
          <p14:tracePt t="151387" x="4603750" y="3479800"/>
          <p14:tracePt t="151424" x="4616450" y="3479800"/>
          <p14:tracePt t="151450" x="4627563" y="3479800"/>
          <p14:tracePt t="151463" x="4640263" y="3479800"/>
          <p14:tracePt t="151476" x="4652963" y="3479800"/>
          <p14:tracePt t="151487" x="4678363" y="3479800"/>
          <p14:tracePt t="151499" x="4703763" y="3479800"/>
          <p14:tracePt t="151513" x="4727575" y="3479800"/>
          <p14:tracePt t="151526" x="4752975" y="3479800"/>
          <p14:tracePt t="151543" x="4765675" y="3479800"/>
          <p14:tracePt t="151560" x="4791075" y="3479800"/>
          <p14:tracePt t="151562" x="4803775" y="3479800"/>
          <p14:tracePt t="151587" x="4816475" y="3479800"/>
          <p14:tracePt t="151613" x="4829175" y="3479800"/>
          <p14:tracePt t="153056" x="4829175" y="3490913"/>
          <p14:tracePt t="153082" x="4829175" y="3503613"/>
          <p14:tracePt t="153119" x="4829175" y="3516313"/>
          <p14:tracePt t="153144" x="4829175" y="3529013"/>
          <p14:tracePt t="153194" x="4829175" y="3541713"/>
          <p14:tracePt t="153206" x="4829175" y="3554413"/>
          <p14:tracePt t="153219" x="4840288" y="3554413"/>
          <p14:tracePt t="153231" x="4840288" y="3567113"/>
          <p14:tracePt t="153255" x="4840288" y="3579813"/>
          <p14:tracePt t="153343" x="4840288" y="3590925"/>
          <p14:tracePt t="153355" x="4852988" y="3590925"/>
          <p14:tracePt t="153380" x="4852988" y="3603625"/>
          <p14:tracePt t="177739" x="4878388" y="3603625"/>
          <p14:tracePt t="177751" x="4903788" y="3590925"/>
          <p14:tracePt t="177763" x="4953000" y="3567113"/>
          <p14:tracePt t="177776" x="5053013" y="3541713"/>
          <p14:tracePt t="177788" x="5178425" y="3490913"/>
          <p14:tracePt t="177801" x="5291138" y="3416300"/>
          <p14:tracePt t="177814" x="5391150" y="3341688"/>
          <p14:tracePt t="177830" x="5529263" y="3290888"/>
          <p14:tracePt t="177847" x="5703888" y="3241675"/>
          <p14:tracePt t="177864" x="5954713" y="3190875"/>
          <p14:tracePt t="177880" x="6029325" y="3190875"/>
          <p14:tracePt t="177897" x="6078538" y="3178175"/>
          <p14:tracePt t="177913" x="6167438" y="3178175"/>
          <p14:tracePt t="177931" x="6191250" y="3178175"/>
          <p14:tracePt t="177947" x="6216650" y="3178175"/>
          <p14:tracePt t="177964" x="6242050" y="3178175"/>
          <p14:tracePt t="177981" x="6267450" y="3178175"/>
          <p14:tracePt t="178000" x="6280150" y="3178175"/>
          <p14:tracePt t="178014" x="6303963" y="3190875"/>
          <p14:tracePt t="178031" x="6329363" y="3216275"/>
          <p14:tracePt t="178047" x="6354763" y="3241675"/>
          <p14:tracePt t="178050" x="6367463" y="3267075"/>
          <p14:tracePt t="178064" x="6380163" y="3290888"/>
          <p14:tracePt t="178081" x="6403975" y="3303588"/>
          <p14:tracePt t="178098" x="6416675" y="3328988"/>
          <p14:tracePt t="178100" x="6442075" y="3341688"/>
          <p14:tracePt t="178114" x="6454775" y="3378200"/>
          <p14:tracePt t="178131" x="6492875" y="3403600"/>
          <p14:tracePt t="178148" x="6503988" y="3454400"/>
          <p14:tracePt t="178150" x="6542088" y="3479800"/>
          <p14:tracePt t="178165" x="6554788" y="3516313"/>
          <p14:tracePt t="178181" x="6567488" y="3541713"/>
          <p14:tracePt t="178199" x="6580188" y="3567113"/>
          <p14:tracePt t="178201" x="6580188" y="3579813"/>
          <p14:tracePt t="178215" x="6580188" y="3590925"/>
          <p14:tracePt t="178237" x="6592888" y="3603625"/>
          <p14:tracePt t="178249" x="6592888" y="3616325"/>
          <p14:tracePt t="178265" x="6604000" y="3629025"/>
          <p14:tracePt t="178282" x="6616700" y="3629025"/>
          <p14:tracePt t="178299" x="6629400" y="3629025"/>
          <p14:tracePt t="178316" x="6642100" y="3629025"/>
          <p14:tracePt t="178332" x="6667500" y="3629025"/>
          <p14:tracePt t="178350" x="6742113" y="3629025"/>
          <p14:tracePt t="178365" x="6780213" y="3629025"/>
          <p14:tracePt t="178382" x="6805613" y="3629025"/>
          <p14:tracePt t="178399" x="6880225" y="3629025"/>
          <p14:tracePt t="178415" x="6916738" y="3629025"/>
          <p14:tracePt t="178433" x="6954838" y="3629025"/>
          <p14:tracePt t="178435" x="6980238" y="3629025"/>
          <p14:tracePt t="178450" x="7005638" y="3629025"/>
          <p14:tracePt t="178465" x="7016750" y="3616325"/>
          <p14:tracePt t="178561" x="6992938" y="3616325"/>
          <p14:tracePt t="178573" x="6942138" y="3616325"/>
          <p14:tracePt t="178586" x="6880225" y="3641725"/>
          <p14:tracePt t="178599" x="6729413" y="3641725"/>
          <p14:tracePt t="178616" x="6554788" y="3654425"/>
          <p14:tracePt t="178634" x="6391275" y="3667125"/>
          <p14:tracePt t="178636" x="6216650" y="3679825"/>
          <p14:tracePt t="178650" x="5942013" y="3679825"/>
          <p14:tracePt t="178667" x="5729288" y="3703638"/>
          <p14:tracePt t="178683" x="5565775" y="3703638"/>
          <p14:tracePt t="178686" x="5403850" y="3729038"/>
          <p14:tracePt t="178700" x="5153025" y="3754438"/>
          <p14:tracePt t="178717" x="4829175" y="3792538"/>
          <p14:tracePt t="178734" x="4340225" y="3879850"/>
          <p14:tracePt t="178750" x="3952875" y="3916363"/>
          <p14:tracePt t="178767" x="3727450" y="3954463"/>
          <p14:tracePt t="178784" x="3565525" y="3954463"/>
          <p14:tracePt t="178786" x="3427413" y="3967163"/>
          <p14:tracePt t="178800" x="3265488" y="3967163"/>
          <p14:tracePt t="178817" x="3101975" y="3967163"/>
          <p14:tracePt t="178835" x="2889250" y="3967163"/>
          <p14:tracePt t="178851" x="2840038" y="3967163"/>
          <p14:tracePt t="178867" x="2814638" y="3967163"/>
          <p14:tracePt t="178885" x="2752725" y="3967163"/>
          <p14:tracePt t="178901" x="2740025" y="3967163"/>
          <p14:tracePt t="178917" x="2714625" y="3967163"/>
          <p14:tracePt t="178924" x="2689225" y="3967163"/>
          <p14:tracePt t="178947" x="2676525" y="3967163"/>
          <p14:tracePt t="178959" x="2640013" y="3967163"/>
          <p14:tracePt t="178971" x="2614613" y="3954463"/>
          <p14:tracePt t="178985" x="2563813" y="3941763"/>
          <p14:tracePt t="179001" x="2527300" y="3941763"/>
          <p14:tracePt t="179018" x="2489200" y="3929063"/>
          <p14:tracePt t="179035" x="2451100" y="3929063"/>
          <p14:tracePt t="179051" x="2427288" y="3916363"/>
          <p14:tracePt t="179084" x="2414588" y="3916363"/>
          <p14:tracePt t="179096" x="2401888" y="3916363"/>
          <p14:tracePt t="179183" x="2389188" y="3916363"/>
          <p14:tracePt t="196006" x="2376488" y="3916363"/>
          <p14:tracePt t="196018" x="2338388" y="3916363"/>
          <p14:tracePt t="196030" x="2314575" y="3954463"/>
          <p14:tracePt t="196043" x="2289175" y="3979863"/>
          <p14:tracePt t="196056" x="2251075" y="4041775"/>
          <p14:tracePt t="196068" x="2214563" y="4079875"/>
          <p14:tracePt t="196085" x="2176463" y="4117975"/>
          <p14:tracePt t="196102" x="2138363" y="4141788"/>
          <p14:tracePt t="196105" x="2089150" y="4167188"/>
          <p14:tracePt t="196119" x="2014538" y="4192588"/>
          <p14:tracePt t="196136" x="1938338" y="4217988"/>
          <p14:tracePt t="196152" x="1876425" y="4241800"/>
          <p14:tracePt t="196155" x="1825625" y="4254500"/>
          <p14:tracePt t="196168" x="1789113" y="4267200"/>
          <p14:tracePt t="196186" x="1763713" y="4279900"/>
          <p14:tracePt t="196203" x="1751013" y="4292600"/>
          <p14:tracePt t="196205" x="1738313" y="4292600"/>
          <p14:tracePt t="196229" x="1725613" y="4305300"/>
          <p14:tracePt t="196242" x="1714500" y="4305300"/>
          <p14:tracePt t="196366" x="1701800" y="4305300"/>
          <p14:tracePt t="196379" x="1676400" y="4318000"/>
          <p14:tracePt t="196405" x="1663700" y="4318000"/>
          <p14:tracePt t="196417" x="1663700" y="4330700"/>
          <p14:tracePt t="196429" x="1638300" y="4330700"/>
          <p14:tracePt t="196455" x="1625600" y="4330700"/>
          <p14:tracePt t="196479" x="1612900" y="4330700"/>
          <p14:tracePt t="196492" x="1601788" y="4330700"/>
          <p14:tracePt t="196516" x="1589088" y="4330700"/>
          <p14:tracePt t="196541" x="1576388" y="4330700"/>
          <p14:tracePt t="196566" x="1563688" y="4330700"/>
          <p14:tracePt t="196579" x="1550988" y="4330700"/>
          <p14:tracePt t="196592" x="1538288" y="4341813"/>
          <p14:tracePt t="196604" x="1525588" y="4341813"/>
          <p14:tracePt t="196621" x="1512888" y="4341813"/>
          <p14:tracePt t="196638" x="1501775" y="4341813"/>
          <p14:tracePt t="196641" x="1489075" y="4341813"/>
          <p14:tracePt t="196654" x="1476375" y="4341813"/>
          <p14:tracePt t="196671" x="1463675" y="4341813"/>
          <p14:tracePt t="196688" x="1438275" y="4341813"/>
          <p14:tracePt t="196704" x="1363663" y="4367213"/>
          <p14:tracePt t="196721" x="1325563" y="4379913"/>
          <p14:tracePt t="196739" x="1289050" y="4379913"/>
          <p14:tracePt t="196741" x="1263650" y="4379913"/>
          <p14:tracePt t="196754" x="1250950" y="4379913"/>
          <p14:tracePt t="196771" x="1225550" y="4379913"/>
          <p14:tracePt t="196788" x="1200150" y="4379913"/>
          <p14:tracePt t="196791" x="1176338" y="4379913"/>
          <p14:tracePt t="196804" x="1138238" y="4379913"/>
          <p14:tracePt t="196821" x="1089025" y="4379913"/>
          <p14:tracePt t="196839" x="1038225" y="4379913"/>
          <p14:tracePt t="196841" x="1000125" y="4379913"/>
          <p14:tracePt t="196855" x="963613" y="4379913"/>
          <p14:tracePt t="196872" x="950913" y="4379913"/>
          <p14:tracePt t="196889" x="938213" y="4379913"/>
          <p14:tracePt t="196891" x="912813" y="4379913"/>
          <p14:tracePt t="196905" x="900113" y="4379913"/>
          <p14:tracePt t="196965" x="900113" y="4392613"/>
          <p14:tracePt t="196978" x="900113" y="4405313"/>
          <p14:tracePt t="196990" x="900113" y="4418013"/>
          <p14:tracePt t="197027" x="900113" y="4430713"/>
          <p14:tracePt t="197413" x="900113" y="4418013"/>
          <p14:tracePt t="197439" x="900113" y="4405313"/>
          <p14:tracePt t="197476" x="900113" y="4392613"/>
          <p14:tracePt t="197513" x="912813" y="4392613"/>
          <p14:tracePt t="197550" x="912813" y="4379913"/>
          <p14:tracePt t="197562" x="925513" y="4379913"/>
          <p14:tracePt t="197599" x="938213" y="4379913"/>
          <p14:tracePt t="200079" x="950913" y="4379913"/>
          <p14:tracePt t="200091" x="987425" y="4379913"/>
          <p14:tracePt t="200103" x="1025525" y="4379913"/>
          <p14:tracePt t="200118" x="1063625" y="4379913"/>
          <p14:tracePt t="200135" x="1138238" y="4379913"/>
          <p14:tracePt t="200151" x="1189038" y="4367213"/>
          <p14:tracePt t="200154" x="1225550" y="4367213"/>
          <p14:tracePt t="200168" x="1250950" y="4367213"/>
          <p14:tracePt t="200185" x="1289050" y="4354513"/>
          <p14:tracePt t="200202" x="1325563" y="4354513"/>
          <p14:tracePt t="200204" x="1376363" y="4354513"/>
          <p14:tracePt t="200218" x="1438275" y="4354513"/>
          <p14:tracePt t="200235" x="1538288" y="4354513"/>
          <p14:tracePt t="200252" x="1589088" y="4354513"/>
          <p14:tracePt t="200254" x="1638300" y="4354513"/>
          <p14:tracePt t="200268" x="1676400" y="4354513"/>
          <p14:tracePt t="200285" x="1714500" y="4354513"/>
          <p14:tracePt t="200303" x="1776413" y="4354513"/>
          <p14:tracePt t="200319" x="1814513" y="4354513"/>
          <p14:tracePt t="200335" x="1851025" y="4354513"/>
          <p14:tracePt t="200353" x="1901825" y="4354513"/>
          <p14:tracePt t="200369" x="1914525" y="4354513"/>
          <p14:tracePt t="200386" x="1925638" y="4354513"/>
          <p14:tracePt t="200414" x="1938338" y="4354513"/>
          <p14:tracePt t="200440" x="1951038" y="4354513"/>
          <p14:tracePt t="200465" x="1963738" y="4354513"/>
          <p14:tracePt t="200490" x="1976438" y="4354513"/>
          <p14:tracePt t="200527" x="1989138" y="4354513"/>
          <p14:tracePt t="200552" x="2001838" y="4354513"/>
          <p14:tracePt t="200565" x="2014538" y="4354513"/>
          <p14:tracePt t="200589" x="2025650" y="4354513"/>
          <p14:tracePt t="200604" x="2051050" y="4354513"/>
          <p14:tracePt t="200627" x="2063750" y="4354513"/>
          <p14:tracePt t="200652" x="2076450" y="4354513"/>
          <p14:tracePt t="200664" x="2089150" y="4354513"/>
          <p14:tracePt t="200726" x="2089150" y="4367213"/>
          <p14:tracePt t="211167" x="2101850" y="4367213"/>
          <p14:tracePt t="211181" x="2127250" y="4367213"/>
          <p14:tracePt t="211192" x="2163763" y="4379913"/>
          <p14:tracePt t="211204" x="2189163" y="4379913"/>
          <p14:tracePt t="211218" x="2214563" y="4379913"/>
          <p14:tracePt t="211229" x="2238375" y="4379913"/>
          <p14:tracePt t="211245" x="2251075" y="4379913"/>
          <p14:tracePt t="211262" x="2276475" y="4379913"/>
          <p14:tracePt t="211279" x="2289175" y="4379913"/>
          <p14:tracePt t="211281" x="2301875" y="4379913"/>
          <p14:tracePt t="211295" x="2314575" y="4379913"/>
          <p14:tracePt t="211312" x="2338388" y="4379913"/>
          <p14:tracePt t="211329" x="2401888" y="4379913"/>
          <p14:tracePt t="211345" x="2451100" y="4379913"/>
          <p14:tracePt t="211362" x="2489200" y="4379913"/>
          <p14:tracePt t="211380" x="2540000" y="4379913"/>
          <p14:tracePt t="211396" x="2563813" y="4392613"/>
          <p14:tracePt t="211412" x="2589213" y="4392613"/>
          <p14:tracePt t="211429" x="2614613" y="4405313"/>
          <p14:tracePt t="211446" x="2627313" y="4405313"/>
          <p14:tracePt t="211467" x="2640013" y="4405313"/>
          <p14:tracePt t="211480" x="2651125" y="4405313"/>
          <p14:tracePt t="211496" x="2663825" y="4405313"/>
          <p14:tracePt t="211513" x="2676525" y="4405313"/>
          <p14:tracePt t="211529" x="2727325" y="4405313"/>
          <p14:tracePt t="211546" x="2763838" y="4405313"/>
          <p14:tracePt t="211563" x="2789238" y="4405313"/>
          <p14:tracePt t="211566" x="2827338" y="4405313"/>
          <p14:tracePt t="211580" x="2840038" y="4405313"/>
          <p14:tracePt t="211603" x="2863850" y="4405313"/>
          <p14:tracePt t="211629" x="2876550" y="4405313"/>
          <p14:tracePt t="211654" x="2889250" y="4405313"/>
          <p14:tracePt t="220219" x="2889250" y="4418013"/>
          <p14:tracePt t="220231" x="2863850" y="4430713"/>
          <p14:tracePt t="220244" x="2814638" y="4443413"/>
          <p14:tracePt t="220256" x="2763838" y="4454525"/>
          <p14:tracePt t="220269" x="2714625" y="4454525"/>
          <p14:tracePt t="220282" x="2689225" y="4467225"/>
          <p14:tracePt t="220297" x="2663825" y="4467225"/>
          <p14:tracePt t="220315" x="2651125" y="4467225"/>
          <p14:tracePt t="220332" x="2640013" y="4479925"/>
          <p14:tracePt t="220348" x="2627313" y="4479925"/>
          <p14:tracePt t="224336" x="2601913" y="4479925"/>
          <p14:tracePt t="224348" x="2576513" y="4479925"/>
          <p14:tracePt t="224361" x="2527300" y="4492625"/>
          <p14:tracePt t="224373" x="2476500" y="4505325"/>
          <p14:tracePt t="224386" x="2414588" y="4543425"/>
          <p14:tracePt t="224399" x="2338388" y="4567238"/>
          <p14:tracePt t="224414" x="2214563" y="4618038"/>
          <p14:tracePt t="224430" x="2051050" y="4679950"/>
          <p14:tracePt t="224448" x="1763713" y="4892675"/>
          <p14:tracePt t="224464" x="1689100" y="4956175"/>
          <p14:tracePt t="224481" x="1625600" y="5005388"/>
          <p14:tracePt t="224499" x="1576388" y="5043488"/>
          <p14:tracePt t="224514" x="1563688" y="5043488"/>
          <p14:tracePt t="224531" x="1538288" y="5056188"/>
          <p14:tracePt t="224598" x="1512888" y="5068888"/>
          <p14:tracePt t="224610" x="1489075" y="5068888"/>
          <p14:tracePt t="224622" x="1450975" y="5081588"/>
          <p14:tracePt t="224636" x="1389063" y="5092700"/>
          <p14:tracePt t="224648" x="1350963" y="5118100"/>
          <p14:tracePt t="224665" x="1312863" y="5118100"/>
          <p14:tracePt t="224682" x="1289050" y="5130800"/>
          <p14:tracePt t="224699" x="1238250" y="5156200"/>
          <p14:tracePt t="224715" x="1225550" y="5156200"/>
          <p14:tracePt t="224731" x="1212850" y="5168900"/>
          <p14:tracePt t="224749" x="1163638" y="5181600"/>
          <p14:tracePt t="224765" x="1125538" y="5194300"/>
          <p14:tracePt t="224782" x="1100138" y="5194300"/>
          <p14:tracePt t="224785" x="1063625" y="5194300"/>
          <p14:tracePt t="224798" x="1038225" y="5205413"/>
          <p14:tracePt t="224815" x="1000125" y="5205413"/>
          <p14:tracePt t="224832" x="987425" y="5218113"/>
          <p14:tracePt t="224835" x="976313" y="5218113"/>
          <p14:tracePt t="224848" x="963613" y="5218113"/>
          <p14:tracePt t="224866" x="950913" y="5218113"/>
          <p14:tracePt t="224883" x="938213" y="5218113"/>
          <p14:tracePt t="224899" x="925513" y="5218113"/>
          <p14:tracePt t="224971" x="925513" y="5205413"/>
          <p14:tracePt t="225183" x="925513" y="5194300"/>
          <p14:tracePt t="225383" x="938213" y="5194300"/>
          <p14:tracePt t="225445" x="938213" y="5181600"/>
          <p14:tracePt t="225507" x="938213" y="5168900"/>
          <p14:tracePt t="225582" x="950913" y="5168900"/>
          <p14:tracePt t="225843" x="963613" y="5168900"/>
          <p14:tracePt t="226267" x="1025525" y="5156200"/>
          <p14:tracePt t="226279" x="1138238" y="5143500"/>
          <p14:tracePt t="226292" x="1238250" y="5130800"/>
          <p14:tracePt t="226305" x="1300163" y="5118100"/>
          <p14:tracePt t="226321" x="1376363" y="5105400"/>
          <p14:tracePt t="226338" x="1450975" y="5092700"/>
          <p14:tracePt t="226355" x="1576388" y="5068888"/>
          <p14:tracePt t="226371" x="1625600" y="5056188"/>
          <p14:tracePt t="226389" x="1651000" y="5056188"/>
          <p14:tracePt t="226391" x="1663700" y="5056188"/>
          <p14:tracePt t="226416" x="1676400" y="5056188"/>
          <p14:tracePt t="226578" x="1701800" y="5043488"/>
          <p14:tracePt t="226591" x="1725613" y="5043488"/>
          <p14:tracePt t="226603" x="1738313" y="5030788"/>
          <p14:tracePt t="226616" x="1751013" y="5030788"/>
          <p14:tracePt t="226628" x="1776413" y="5018088"/>
          <p14:tracePt t="226640" x="1825625" y="5005388"/>
          <p14:tracePt t="226656" x="1876425" y="4981575"/>
          <p14:tracePt t="226672" x="1951038" y="4968875"/>
          <p14:tracePt t="226690" x="2063750" y="4930775"/>
          <p14:tracePt t="226706" x="2089150" y="4918075"/>
          <p14:tracePt t="226723" x="2114550" y="4905375"/>
          <p14:tracePt t="226740" x="2151063" y="4879975"/>
          <p14:tracePt t="226777" x="2163763" y="4879975"/>
          <p14:tracePt t="226802" x="2176463" y="4868863"/>
          <p14:tracePt t="226827" x="2189163" y="4868863"/>
          <p14:tracePt t="226852" x="2201863" y="4868863"/>
          <p14:tracePt t="226865" x="2201863" y="4856163"/>
          <p14:tracePt t="226877" x="2227263" y="4856163"/>
          <p14:tracePt t="226890" x="2238375" y="4856163"/>
          <p14:tracePt t="226907" x="2251075" y="4856163"/>
          <p14:tracePt t="226924" x="2276475" y="4856163"/>
          <p14:tracePt t="226941" x="2301875" y="4856163"/>
          <p14:tracePt t="226957" x="2314575" y="4843463"/>
          <p14:tracePt t="227039" x="2327275" y="4843463"/>
          <p14:tracePt t="227139" x="2338388" y="4843463"/>
          <p14:tracePt t="227151" x="2351088" y="4843463"/>
          <p14:tracePt t="227177" x="2363788" y="4843463"/>
          <p14:tracePt t="227189" x="2376488" y="4843463"/>
          <p14:tracePt t="227214" x="2389188" y="4843463"/>
          <p14:tracePt t="227225" x="2401888" y="4843463"/>
          <p14:tracePt t="227239" x="2427288" y="4843463"/>
          <p14:tracePt t="227251" x="2451100" y="4843463"/>
          <p14:tracePt t="227264" x="2476500" y="4856163"/>
          <p14:tracePt t="227276" x="2514600" y="4856163"/>
          <p14:tracePt t="227291" x="2527300" y="4856163"/>
          <p14:tracePt t="227308" x="2551113" y="4868863"/>
          <p14:tracePt t="229053" x="2563813" y="4868863"/>
          <p14:tracePt t="229066" x="2589213" y="4868863"/>
          <p14:tracePt t="229078" x="2614613" y="4868863"/>
          <p14:tracePt t="229091" x="2651125" y="4868863"/>
          <p14:tracePt t="229104" x="2714625" y="4868863"/>
          <p14:tracePt t="229116" x="2789238" y="4856163"/>
          <p14:tracePt t="229132" x="2840038" y="4830763"/>
          <p14:tracePt t="229149" x="2914650" y="4818063"/>
          <p14:tracePt t="229166" x="3101975" y="4743450"/>
          <p14:tracePt t="229182" x="3240088" y="4730750"/>
          <p14:tracePt t="229199" x="3340100" y="4718050"/>
          <p14:tracePt t="229216" x="3427413" y="4718050"/>
          <p14:tracePt t="229233" x="3452813" y="4718050"/>
          <p14:tracePt t="229250" x="3478213" y="4718050"/>
          <p14:tracePt t="229415" x="3489325" y="4718050"/>
          <p14:tracePt t="229439" x="3502025" y="4718050"/>
          <p14:tracePt t="229465" x="3514725" y="4718050"/>
          <p14:tracePt t="229490" x="3527425" y="4718050"/>
          <p14:tracePt t="229502" x="3540125" y="4718050"/>
          <p14:tracePt t="229515" x="3565525" y="4718050"/>
          <p14:tracePt t="229527" x="3578225" y="4730750"/>
          <p14:tracePt t="229539" x="3614738" y="4743450"/>
          <p14:tracePt t="229552" x="3640138" y="4756150"/>
          <p14:tracePt t="229567" x="3665538" y="4756150"/>
          <p14:tracePt t="229584" x="3678238" y="4756150"/>
          <p14:tracePt t="229602" x="3702050" y="4768850"/>
          <p14:tracePt t="229627" x="3727450" y="4768850"/>
          <p14:tracePt t="229639" x="3740150" y="4779963"/>
          <p14:tracePt t="229652" x="3765550" y="4779963"/>
          <p14:tracePt t="229668" x="3790950" y="4779963"/>
          <p14:tracePt t="229684" x="3827463" y="4779963"/>
          <p14:tracePt t="229702" x="3890963" y="4792663"/>
          <p14:tracePt t="229718" x="3902075" y="4792663"/>
          <p14:tracePt t="229735" x="3914775" y="4792663"/>
          <p14:tracePt t="229751" x="3927475" y="4792663"/>
          <p14:tracePt t="229768" x="3952875" y="4792663"/>
          <p14:tracePt t="229785" x="3965575" y="4792663"/>
          <p14:tracePt t="229802" x="4002088" y="4805363"/>
          <p14:tracePt t="229818" x="4014788" y="4805363"/>
          <p14:tracePt t="229839" x="4040188" y="4805363"/>
          <p14:tracePt t="229852" x="4052888" y="4805363"/>
          <p14:tracePt t="229868" x="4065588" y="4805363"/>
          <p14:tracePt t="229885" x="4078288" y="4805363"/>
          <p14:tracePt t="229902" x="4114800" y="4818063"/>
          <p14:tracePt t="229919" x="4140200" y="4818063"/>
          <p14:tracePt t="229935" x="4165600" y="4818063"/>
          <p14:tracePt t="229952" x="4178300" y="4818063"/>
          <p14:tracePt t="229976" x="4191000" y="4818063"/>
          <p14:tracePt t="229988" x="4203700" y="4818063"/>
          <p14:tracePt t="230087" x="4203700" y="4830763"/>
          <p14:tracePt t="230101" x="4191000" y="4830763"/>
          <p14:tracePt t="230125" x="4165600" y="4830763"/>
          <p14:tracePt t="230138" x="4152900" y="4830763"/>
          <p14:tracePt t="230150" x="4140200" y="4830763"/>
          <p14:tracePt t="230162" x="4127500" y="4830763"/>
          <p14:tracePt t="230175" x="4114800" y="4830763"/>
          <p14:tracePt t="230187" x="4103688" y="4830763"/>
          <p14:tracePt t="230203" x="4090988" y="4830763"/>
          <p14:tracePt t="230225" x="4078288" y="4830763"/>
          <p14:tracePt t="230262" x="4065588" y="4830763"/>
          <p14:tracePt t="230287" x="4052888" y="4830763"/>
          <p14:tracePt t="230299" x="4040188" y="4830763"/>
          <p14:tracePt t="230312" x="4027488" y="4830763"/>
          <p14:tracePt t="230325" x="4014788" y="4830763"/>
          <p14:tracePt t="230337" x="4002088" y="4830763"/>
          <p14:tracePt t="230354" x="3978275" y="4830763"/>
          <p14:tracePt t="230370" x="3952875" y="4830763"/>
          <p14:tracePt t="230373" x="3914775" y="4830763"/>
          <p14:tracePt t="230387" x="3878263" y="4830763"/>
          <p14:tracePt t="230404" x="3852863" y="4830763"/>
          <p14:tracePt t="230421" x="3827463" y="4830763"/>
          <p14:tracePt t="230424" x="3802063" y="4830763"/>
          <p14:tracePt t="230437" x="3778250" y="4830763"/>
          <p14:tracePt t="230454" x="3765550" y="4830763"/>
          <p14:tracePt t="230471" x="3740150" y="4830763"/>
          <p14:tracePt t="230488" x="3727450" y="4830763"/>
          <p14:tracePt t="230548" x="3714750" y="4830763"/>
          <p14:tracePt t="230573" x="3702050" y="4830763"/>
          <p14:tracePt t="230599" x="3689350" y="4830763"/>
          <p14:tracePt t="230623" x="3678238" y="4830763"/>
          <p14:tracePt t="230648" x="3665538" y="4830763"/>
          <p14:tracePt t="230747" x="3689350" y="4830763"/>
          <p14:tracePt t="230773" x="3702050" y="4830763"/>
          <p14:tracePt t="230785" x="3714750" y="4830763"/>
          <p14:tracePt t="230797" x="3727450" y="4830763"/>
          <p14:tracePt t="230810" x="3740150" y="4830763"/>
          <p14:tracePt t="230822" x="3765550" y="4830763"/>
          <p14:tracePt t="230839" x="3778250" y="4830763"/>
          <p14:tracePt t="230856" x="3790950" y="4830763"/>
          <p14:tracePt t="230873" x="3852863" y="4830763"/>
          <p14:tracePt t="230889" x="3902075" y="4830763"/>
          <p14:tracePt t="230906" x="3940175" y="4830763"/>
          <p14:tracePt t="230923" x="4002088" y="4830763"/>
          <p14:tracePt t="230939" x="4014788" y="4830763"/>
          <p14:tracePt t="231034" x="3978275" y="4830763"/>
          <p14:tracePt t="231047" x="3940175" y="4830763"/>
          <p14:tracePt t="231059" x="3902075" y="4830763"/>
          <p14:tracePt t="231071" x="3852863" y="4830763"/>
          <p14:tracePt t="231084" x="3790950" y="4830763"/>
          <p14:tracePt t="231096" x="3727450" y="4830763"/>
          <p14:tracePt t="231108" x="3640138" y="4830763"/>
          <p14:tracePt t="231123" x="3565525" y="4830763"/>
          <p14:tracePt t="231140" x="3489325" y="4830763"/>
          <p14:tracePt t="231157" x="3465513" y="4830763"/>
          <p14:tracePt t="231159" x="3452813" y="4830763"/>
          <p14:tracePt t="231221" x="3465513" y="4830763"/>
          <p14:tracePt t="231233" x="3489325" y="4830763"/>
          <p14:tracePt t="231246" x="3514725" y="4830763"/>
          <p14:tracePt t="231258" x="3527425" y="4830763"/>
          <p14:tracePt t="231274" x="3552825" y="4830763"/>
          <p14:tracePt t="231291" x="3578225" y="4830763"/>
          <p14:tracePt t="231309" x="3652838" y="4830763"/>
          <p14:tracePt t="231324" x="3689350" y="4830763"/>
          <p14:tracePt t="231341" x="3740150" y="4830763"/>
          <p14:tracePt t="231358" x="3927475" y="4843463"/>
          <p14:tracePt t="231374" x="4002088" y="4843463"/>
          <p14:tracePt t="231391" x="4052888" y="4856163"/>
          <p14:tracePt t="231408" x="4127500" y="4856163"/>
          <p14:tracePt t="231425" x="4165600" y="4856163"/>
          <p14:tracePt t="231441" x="4191000" y="4856163"/>
          <p14:tracePt t="231458" x="4265613" y="4856163"/>
          <p14:tracePt t="231475" x="4303713" y="4856163"/>
          <p14:tracePt t="231492" x="4340225" y="4856163"/>
          <p14:tracePt t="231494" x="4378325" y="4856163"/>
          <p14:tracePt t="231508" x="4391025" y="4868863"/>
          <p14:tracePt t="231525" x="4416425" y="4868863"/>
          <p14:tracePt t="231542" x="4427538" y="4868863"/>
          <p14:tracePt t="231559" x="4440238" y="4868863"/>
          <p14:tracePt t="231575" x="4452938" y="4868863"/>
          <p14:tracePt t="231592" x="4465638" y="4868863"/>
          <p14:tracePt t="231609" x="4478338" y="4868863"/>
          <p14:tracePt t="231632" x="4491038" y="4868863"/>
          <p14:tracePt t="231645" x="4503738" y="4868863"/>
          <p14:tracePt t="231682" x="4516438" y="4868863"/>
          <p14:tracePt t="232154" x="4527550" y="4868863"/>
          <p14:tracePt t="232217" x="4552950" y="4868863"/>
          <p14:tracePt t="232242" x="4565650" y="4868863"/>
          <p14:tracePt t="232254" x="4578350" y="4868863"/>
          <p14:tracePt t="233860" x="4603750" y="4868863"/>
          <p14:tracePt t="233874" x="4652963" y="4843463"/>
          <p14:tracePt t="233886" x="4716463" y="4843463"/>
          <p14:tracePt t="233898" x="4765675" y="4843463"/>
          <p14:tracePt t="233911" x="4816475" y="4830763"/>
          <p14:tracePt t="233923" x="4865688" y="4818063"/>
          <p14:tracePt t="233935" x="4953000" y="4818063"/>
          <p14:tracePt t="233951" x="5103813" y="4818063"/>
          <p14:tracePt t="233968" x="5216525" y="4818063"/>
          <p14:tracePt t="233985" x="5365750" y="4818063"/>
          <p14:tracePt t="234001" x="5429250" y="4818063"/>
          <p14:tracePt t="234018" x="5478463" y="4818063"/>
          <p14:tracePt t="234035" x="5665788" y="4818063"/>
          <p14:tracePt t="234052" x="5767388" y="4818063"/>
          <p14:tracePt t="234069" x="5867400" y="4818063"/>
          <p14:tracePt t="234084" x="5954713" y="4818063"/>
          <p14:tracePt t="234100" x="6003925" y="4818063"/>
          <p14:tracePt t="234117" x="6029325" y="4818063"/>
          <p14:tracePt t="234134" x="6103938" y="4818063"/>
          <p14:tracePt t="234151" x="6142038" y="4818063"/>
          <p14:tracePt t="234167" x="6180138" y="4818063"/>
          <p14:tracePt t="234184" x="6280150" y="4818063"/>
          <p14:tracePt t="234201" x="6329363" y="4818063"/>
          <p14:tracePt t="234218" x="6391275" y="4818063"/>
          <p14:tracePt t="234234" x="6492875" y="4843463"/>
          <p14:tracePt t="234251" x="6580188" y="4856163"/>
          <p14:tracePt t="234268" x="6716713" y="4868863"/>
          <p14:tracePt t="234284" x="6954838" y="4905375"/>
          <p14:tracePt t="234301" x="7029450" y="4930775"/>
          <p14:tracePt t="234318" x="7105650" y="4930775"/>
          <p14:tracePt t="234335" x="7329488" y="4930775"/>
          <p14:tracePt t="234351" x="7442200" y="4918075"/>
          <p14:tracePt t="234368" x="7531100" y="4892675"/>
          <p14:tracePt t="234370" x="7605713" y="4868863"/>
          <p14:tracePt t="234385" x="7642225" y="4868863"/>
          <p14:tracePt t="234402" x="7667625" y="4868863"/>
          <p14:tracePt t="234418" x="7693025" y="4868863"/>
          <p14:tracePt t="234570" x="7654925" y="4892675"/>
          <p14:tracePt t="234583" x="7480300" y="4992688"/>
          <p14:tracePt t="234595" x="7218363" y="5092700"/>
          <p14:tracePt t="234608" x="6716713" y="5230813"/>
          <p14:tracePt t="234621" x="6154738" y="5330825"/>
          <p14:tracePt t="234637" x="5454650" y="5430838"/>
          <p14:tracePt t="234654" x="4829175" y="5530850"/>
          <p14:tracePt t="234671" x="3414713" y="5707063"/>
          <p14:tracePt t="234688" x="2789238" y="5743575"/>
          <p14:tracePt t="234704" x="2238375" y="5768975"/>
          <p14:tracePt t="234707" x="1901825" y="5768975"/>
          <p14:tracePt t="234721" x="1701800" y="5768975"/>
          <p14:tracePt t="234738" x="1501775" y="5756275"/>
          <p14:tracePt t="234755" x="1338263" y="5732463"/>
          <p14:tracePt t="234757" x="1212850" y="5694363"/>
          <p14:tracePt t="234771" x="1138238" y="5681663"/>
          <p14:tracePt t="234788" x="1089025" y="5668963"/>
          <p14:tracePt t="234805" x="1050925" y="5656263"/>
          <p14:tracePt t="234807" x="1038225" y="5643563"/>
          <p14:tracePt t="234821" x="1012825" y="5643563"/>
          <p14:tracePt t="234838" x="1000125" y="5643563"/>
          <p14:tracePt t="234855" x="987425" y="5643563"/>
          <p14:tracePt t="234858" x="963613" y="5630863"/>
          <p14:tracePt t="234872" x="938213" y="5630863"/>
          <p14:tracePt t="234888" x="900113" y="5619750"/>
          <p14:tracePt t="234906" x="838200" y="5607050"/>
          <p14:tracePt t="234908" x="787400" y="5594350"/>
          <p14:tracePt t="234922" x="712788" y="5581650"/>
          <p14:tracePt t="234937" x="674688" y="5568950"/>
          <p14:tracePt t="234954" x="650875" y="5556250"/>
          <p14:tracePt t="234972" x="638175" y="5556250"/>
          <p14:tracePt t="235019" x="663575" y="5556250"/>
          <p14:tracePt t="235031" x="687388" y="5543550"/>
          <p14:tracePt t="235044" x="725488" y="5543550"/>
          <p14:tracePt t="235056" x="750888" y="5543550"/>
          <p14:tracePt t="235072" x="787400" y="5543550"/>
          <p14:tracePt t="235089" x="825500" y="5530850"/>
          <p14:tracePt t="235106" x="938213" y="5494338"/>
          <p14:tracePt t="235123" x="1050925" y="5456238"/>
          <p14:tracePt t="235139" x="1163638" y="5430838"/>
          <p14:tracePt t="235157" x="1312863" y="5394325"/>
          <p14:tracePt t="235173" x="1363663" y="5368925"/>
          <p14:tracePt t="235190" x="1401763" y="5343525"/>
          <p14:tracePt t="235207" x="1450975" y="5305425"/>
          <p14:tracePt t="235223" x="1463675" y="5305425"/>
          <p14:tracePt t="235240" x="1501775" y="5294313"/>
          <p14:tracePt t="235257" x="1512888" y="5294313"/>
          <p14:tracePt t="235355" x="1525588" y="5294313"/>
          <p14:tracePt t="235393" x="1538288" y="5294313"/>
          <p14:tracePt t="235405" x="1550988" y="5294313"/>
          <p14:tracePt t="235430" x="1563688" y="5294313"/>
          <p14:tracePt t="235455" x="1576388" y="5294313"/>
          <p14:tracePt t="235480" x="1589088" y="5294313"/>
          <p14:tracePt t="235492" x="1601788" y="5294313"/>
          <p14:tracePt t="235504" x="1612900" y="5294313"/>
          <p14:tracePt t="235541" x="1625600" y="5294313"/>
          <p14:tracePt t="247202" x="1651000" y="5294313"/>
          <p14:tracePt t="247216" x="1689100" y="5294313"/>
          <p14:tracePt t="247227" x="1751013" y="5294313"/>
          <p14:tracePt t="247240" x="1863725" y="5294313"/>
          <p14:tracePt t="247255" x="1963738" y="5294313"/>
          <p14:tracePt t="247271" x="2051050" y="5294313"/>
          <p14:tracePt t="247287" x="2114550" y="5294313"/>
          <p14:tracePt t="247290" x="2201863" y="5294313"/>
          <p14:tracePt t="247303" x="2289175" y="5294313"/>
          <p14:tracePt t="247321" x="2389188" y="5294313"/>
          <p14:tracePt t="247337" x="2476500" y="5294313"/>
          <p14:tracePt t="247340" x="2527300" y="5294313"/>
          <p14:tracePt t="247354" x="2563813" y="5294313"/>
          <p14:tracePt t="247371" x="2589213" y="5294313"/>
          <p14:tracePt t="247388" x="2614613" y="5294313"/>
          <p14:tracePt t="247390" x="2640013" y="5294313"/>
          <p14:tracePt t="247404" x="2663825" y="5294313"/>
          <p14:tracePt t="247421" x="2689225" y="5294313"/>
          <p14:tracePt t="247438" x="2727325" y="5294313"/>
          <p14:tracePt t="247440" x="2763838" y="5294313"/>
          <p14:tracePt t="247455" x="2814638" y="5294313"/>
          <p14:tracePt t="247472" x="2863850" y="5294313"/>
          <p14:tracePt t="247489" x="2901950" y="5294313"/>
          <p14:tracePt t="247491" x="2940050" y="5294313"/>
          <p14:tracePt t="247505" x="2976563" y="5294313"/>
          <p14:tracePt t="247521" x="2989263" y="5294313"/>
          <p14:tracePt t="247539" x="3014663" y="5294313"/>
          <p14:tracePt t="247555" x="3027363" y="5294313"/>
          <p14:tracePt t="247572" x="3040063" y="5294313"/>
          <p14:tracePt t="247589" x="3065463" y="5294313"/>
          <p14:tracePt t="247605" x="3076575" y="5294313"/>
          <p14:tracePt t="247627" x="3089275" y="5294313"/>
          <p14:tracePt t="247639" x="3114675" y="5294313"/>
          <p14:tracePt t="247655" x="3140075" y="5294313"/>
          <p14:tracePt t="247673" x="3176588" y="5294313"/>
          <p14:tracePt t="247689" x="3240088" y="5294313"/>
          <p14:tracePt t="247706" x="3252788" y="5294313"/>
          <p14:tracePt t="247722" x="3276600" y="5294313"/>
          <p14:tracePt t="247739" x="3314700" y="5294313"/>
          <p14:tracePt t="247756" x="3340100" y="5294313"/>
          <p14:tracePt t="247773" x="3352800" y="5281613"/>
          <p14:tracePt t="247789" x="3427413" y="5281613"/>
          <p14:tracePt t="247806" x="3465513" y="5281613"/>
          <p14:tracePt t="247823" x="3514725" y="5281613"/>
          <p14:tracePt t="247825" x="3552825" y="5281613"/>
          <p14:tracePt t="247839" x="3578225" y="5281613"/>
          <p14:tracePt t="247856" x="3602038" y="5281613"/>
          <p14:tracePt t="247873" x="3614738" y="5281613"/>
          <p14:tracePt t="247875" x="3627438" y="5281613"/>
          <p14:tracePt t="247890" x="3652838" y="5281613"/>
          <p14:tracePt t="247906" x="3665538" y="5281613"/>
          <p14:tracePt t="247925" x="3689350" y="5281613"/>
          <p14:tracePt t="247940" x="3714750" y="5281613"/>
          <p14:tracePt t="247956" x="3727450" y="5281613"/>
          <p14:tracePt t="247974" x="3778250" y="5281613"/>
          <p14:tracePt t="247990" x="3802063" y="5281613"/>
          <p14:tracePt t="248012" x="3814763" y="5281613"/>
          <p14:tracePt t="248025" x="3827463" y="5281613"/>
          <p14:tracePt t="248137" x="3802063" y="5281613"/>
          <p14:tracePt t="248150" x="3778250" y="5281613"/>
          <p14:tracePt t="248162" x="3740150" y="5281613"/>
          <p14:tracePt t="248174" x="3702050" y="5281613"/>
          <p14:tracePt t="248191" x="3640138" y="5294313"/>
          <p14:tracePt t="248208" x="3527425" y="5294313"/>
          <p14:tracePt t="248224" x="3289300" y="5305425"/>
          <p14:tracePt t="248241" x="3227388" y="5305425"/>
          <p14:tracePt t="248258" x="3176588" y="5305425"/>
          <p14:tracePt t="248275" x="3127375" y="5305425"/>
          <p14:tracePt t="248361" x="3140075" y="5305425"/>
          <p14:tracePt t="248374" x="3152775" y="5318125"/>
          <p14:tracePt t="248386" x="3165475" y="5318125"/>
          <p14:tracePt t="248399" x="3201988" y="5318125"/>
          <p14:tracePt t="248411" x="3276600" y="5318125"/>
          <p14:tracePt t="248425" x="3352800" y="5318125"/>
          <p14:tracePt t="248442" x="3402013" y="5318125"/>
          <p14:tracePt t="248458" x="3440113" y="5318125"/>
          <p14:tracePt t="248461" x="3478213" y="5318125"/>
          <p14:tracePt t="248475" x="3489325" y="5318125"/>
          <p14:tracePt t="248492" x="3502025" y="5318125"/>
          <p14:tracePt t="248509" x="3514725" y="5318125"/>
          <p14:tracePt t="248525" x="3527425" y="5318125"/>
          <p14:tracePt t="248561" x="3540125" y="5318125"/>
          <p14:tracePt t="248585" x="3552825" y="5318125"/>
          <p14:tracePt t="248598" x="3565525" y="5318125"/>
          <p14:tracePt t="248622" x="3578225" y="5318125"/>
          <p14:tracePt t="248648" x="3589338" y="5318125"/>
          <p14:tracePt t="248659" x="3602038" y="5318125"/>
          <p14:tracePt t="248673" x="3627438" y="5318125"/>
          <p14:tracePt t="248685" x="3652838" y="5318125"/>
          <p14:tracePt t="248697" x="3678238" y="5318125"/>
          <p14:tracePt t="248710" x="3689350" y="5330825"/>
          <p14:tracePt t="248726" x="3702050" y="5330825"/>
          <p14:tracePt t="248743" x="3727450" y="5330825"/>
          <p14:tracePt t="248760" x="3778250" y="5330825"/>
          <p14:tracePt t="248776" x="3814763" y="5330825"/>
          <p14:tracePt t="248793" x="3878263" y="5330825"/>
          <p14:tracePt t="248810" x="3978275" y="5330825"/>
          <p14:tracePt t="248827" x="4002088" y="5330825"/>
          <p14:tracePt t="248843" x="4027488" y="5330825"/>
          <p14:tracePt t="248860" x="4052888" y="5330825"/>
          <p14:tracePt t="251153" x="4140200" y="5318125"/>
          <p14:tracePt t="251165" x="4265613" y="5294313"/>
          <p14:tracePt t="251177" x="4416425" y="5294313"/>
          <p14:tracePt t="251190" x="4552950" y="5281613"/>
          <p14:tracePt t="251202" x="4665663" y="5281613"/>
          <p14:tracePt t="251218" x="4816475" y="5281613"/>
          <p14:tracePt t="251235" x="5029200" y="5281613"/>
          <p14:tracePt t="251252" x="5291138" y="5281613"/>
          <p14:tracePt t="251268" x="5378450" y="5281613"/>
          <p14:tracePt t="251285" x="5441950" y="5281613"/>
          <p14:tracePt t="251302" x="5629275" y="5281613"/>
          <p14:tracePt t="251318" x="5729288" y="5281613"/>
          <p14:tracePt t="251335" x="5803900" y="5281613"/>
          <p14:tracePt t="251352" x="5929313" y="5281613"/>
          <p14:tracePt t="251368" x="5954713" y="5281613"/>
          <p14:tracePt t="251385" x="5967413" y="5268913"/>
          <p14:tracePt t="251402" x="5991225" y="5268913"/>
          <p14:tracePt t="251439" x="6003925" y="5268913"/>
          <p14:tracePt t="251464" x="6016625" y="5268913"/>
          <p14:tracePt t="251476" x="6029325" y="5268913"/>
          <p14:tracePt t="251489" x="6042025" y="5268913"/>
          <p14:tracePt t="251501" x="6067425" y="5268913"/>
          <p14:tracePt t="251513" x="6078538" y="5268913"/>
          <p14:tracePt t="251526" x="6091238" y="5268913"/>
          <p14:tracePt t="251539" x="6103938" y="5268913"/>
          <p14:tracePt t="251563" x="6116638" y="5268913"/>
          <p14:tracePt t="251575" x="6129338" y="5268913"/>
          <p14:tracePt t="251600" x="6142038" y="5268913"/>
          <p14:tracePt t="251626" x="6154738" y="5268913"/>
          <p14:tracePt t="251664" x="6167438" y="5268913"/>
          <p14:tracePt t="251676" x="6180138" y="5268913"/>
          <p14:tracePt t="251714" x="6191250" y="5268913"/>
          <p14:tracePt t="252948" x="6180138" y="5268913"/>
          <p14:tracePt t="252959" x="6154738" y="5268913"/>
          <p14:tracePt t="252971" x="6103938" y="5268913"/>
          <p14:tracePt t="252984" x="6054725" y="5268913"/>
          <p14:tracePt t="252997" x="6016625" y="5268913"/>
          <p14:tracePt t="253010" x="5991225" y="5268913"/>
          <p14:tracePt t="253027" x="5942013" y="5268913"/>
          <p14:tracePt t="253043" x="5903913" y="5281613"/>
          <p14:tracePt t="253060" x="5767388" y="5294313"/>
          <p14:tracePt t="253077" x="5678488" y="5305425"/>
          <p14:tracePt t="253093" x="5616575" y="5305425"/>
          <p14:tracePt t="253096" x="5565775" y="5305425"/>
          <p14:tracePt t="253110" x="5529263" y="5305425"/>
          <p14:tracePt t="253127" x="5503863" y="5305425"/>
          <p14:tracePt t="253144" x="5465763" y="5305425"/>
          <p14:tracePt t="253147" x="5441950" y="5305425"/>
          <p14:tracePt t="253160" x="5416550" y="5305425"/>
          <p14:tracePt t="253177" x="5403850" y="5305425"/>
          <p14:tracePt t="253194" x="5391150" y="5305425"/>
          <p14:tracePt t="253210" x="5378450" y="5305425"/>
          <p14:tracePt t="253227" x="5365750" y="5305425"/>
          <p14:tracePt t="253245" x="5353050" y="5305425"/>
          <p14:tracePt t="253247" x="5341938" y="5305425"/>
          <p14:tracePt t="253261" x="5329238" y="5305425"/>
          <p14:tracePt t="253278" x="5316538" y="5305425"/>
          <p14:tracePt t="253295" x="5291138" y="5305425"/>
          <p14:tracePt t="253311" x="5278438" y="5305425"/>
          <p14:tracePt t="254317" x="5291138" y="5305425"/>
          <p14:tracePt t="254330" x="5329238" y="5305425"/>
          <p14:tracePt t="254341" x="5378450" y="5305425"/>
          <p14:tracePt t="254354" x="5441950" y="5318125"/>
          <p14:tracePt t="254367" x="5503863" y="5318125"/>
          <p14:tracePt t="254382" x="5541963" y="5318125"/>
          <p14:tracePt t="254399" x="5578475" y="5318125"/>
          <p14:tracePt t="254416" x="5654675" y="5318125"/>
          <p14:tracePt t="254432" x="5703888" y="5318125"/>
          <p14:tracePt t="254449" x="5767388" y="5318125"/>
          <p14:tracePt t="254466" x="5842000" y="5318125"/>
          <p14:tracePt t="254482" x="5878513" y="5318125"/>
          <p14:tracePt t="254499" x="5891213" y="5318125"/>
          <p14:tracePt t="254516" x="5929313" y="5318125"/>
          <p14:tracePt t="254533" x="5942013" y="5318125"/>
          <p14:tracePt t="254554" x="5954713" y="5318125"/>
          <p14:tracePt t="254578" x="5967413" y="5318125"/>
          <p14:tracePt t="254641" x="5978525" y="5318125"/>
          <p14:tracePt t="254666" x="5991225" y="5318125"/>
          <p14:tracePt t="254691" x="6016625" y="5318125"/>
          <p14:tracePt t="254704" x="6054725" y="5318125"/>
          <p14:tracePt t="254715" x="6091238" y="5318125"/>
          <p14:tracePt t="254728" x="6129338" y="5305425"/>
          <p14:tracePt t="254740" x="6167438" y="5305425"/>
          <p14:tracePt t="254752" x="6191250" y="5305425"/>
          <p14:tracePt t="254767" x="6216650" y="5305425"/>
          <p14:tracePt t="254783" x="6229350" y="5305425"/>
          <p14:tracePt t="254801" x="6242050" y="5305425"/>
          <p14:tracePt t="254803" x="6267450" y="5305425"/>
          <p14:tracePt t="254817" x="6280150" y="5305425"/>
          <p14:tracePt t="254834" x="6291263" y="5305425"/>
          <p14:tracePt t="254852" x="6303963" y="5305425"/>
          <p14:tracePt t="254867" x="6316663" y="5305425"/>
          <p14:tracePt t="277187" x="6280150" y="5305425"/>
          <p14:tracePt t="277200" x="6229350" y="5305425"/>
          <p14:tracePt t="277212" x="6142038" y="5305425"/>
          <p14:tracePt t="277225" x="6067425" y="5318125"/>
          <p14:tracePt t="277239" x="6016625" y="5330825"/>
          <p14:tracePt t="277255" x="5942013" y="5356225"/>
          <p14:tracePt t="277273" x="5791200" y="5394325"/>
          <p14:tracePt t="277275" x="5565775" y="5443538"/>
          <p14:tracePt t="277289" x="5365750" y="5481638"/>
          <p14:tracePt t="277306" x="5216525" y="5543550"/>
          <p14:tracePt t="277323" x="5029200" y="5581650"/>
          <p14:tracePt t="277325" x="4740275" y="5619750"/>
          <p14:tracePt t="277340" x="4527550" y="5619750"/>
          <p14:tracePt t="277355" x="4378325" y="5630863"/>
          <p14:tracePt t="277372" x="4214813" y="5630863"/>
          <p14:tracePt t="277374" x="3990975" y="5630863"/>
          <p14:tracePt t="277388" x="3778250" y="5630863"/>
          <p14:tracePt t="277405" x="3614738" y="5630863"/>
          <p14:tracePt t="277421" x="3427413" y="5630863"/>
          <p14:tracePt t="277438" x="2789238" y="5619750"/>
          <p14:tracePt t="277455" x="2551113" y="5619750"/>
          <p14:tracePt t="277472" x="2201863" y="5594350"/>
          <p14:tracePt t="277473" x="1901825" y="5594350"/>
          <p14:tracePt t="277488" x="1689100" y="5594350"/>
          <p14:tracePt t="277505" x="1525588" y="5594350"/>
          <p14:tracePt t="277522" x="1338263" y="5594350"/>
          <p14:tracePt t="277523" x="1176338" y="5594350"/>
          <p14:tracePt t="277538" x="1038225" y="5594350"/>
          <p14:tracePt t="277555" x="976313" y="5594350"/>
          <p14:tracePt t="277572" x="938213" y="5594350"/>
          <p14:tracePt t="277589" x="925513" y="5594350"/>
          <p14:tracePt t="277610" x="912813" y="5594350"/>
          <p14:tracePt t="277935" x="887413" y="5594350"/>
          <p14:tracePt t="277948" x="825500" y="5581650"/>
          <p14:tracePt t="277960" x="700088" y="5530850"/>
          <p14:tracePt t="277972" x="525463" y="5494338"/>
          <p14:tracePt t="277985" x="387350" y="5456238"/>
          <p14:tracePt t="277996" x="238125" y="5394325"/>
        </p14:tracePtLst>
      </p14:laserTrace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0CE7016-0FA8-AD1B-3F08-A8548D625F78}"/>
              </a:ext>
            </a:extLst>
          </p:cNvPr>
          <p:cNvPicPr>
            <a:picLocks noChangeAspect="1"/>
          </p:cNvPicPr>
          <p:nvPr/>
        </p:nvPicPr>
        <p:blipFill>
          <a:blip r:embed="rId3"/>
          <a:stretch>
            <a:fillRect/>
          </a:stretch>
        </p:blipFill>
        <p:spPr>
          <a:xfrm>
            <a:off x="0" y="6844"/>
            <a:ext cx="9144000" cy="6844311"/>
          </a:xfrm>
          <a:prstGeom prst="rect">
            <a:avLst/>
          </a:prstGeom>
        </p:spPr>
      </p:pic>
      <p:sp>
        <p:nvSpPr>
          <p:cNvPr id="13" name="Title "/>
          <p:cNvSpPr>
            <a:spLocks noGrp="1"/>
          </p:cNvSpPr>
          <p:nvPr>
            <p:ph type="title" idx="4294967295"/>
          </p:nvPr>
        </p:nvSpPr>
        <p:spPr>
          <a:xfrm>
            <a:off x="309562" y="762000"/>
            <a:ext cx="8682038" cy="646331"/>
          </a:xfrm>
          <a:prstGeom prst="rect">
            <a:avLst/>
          </a:prstGeom>
        </p:spPr>
        <p:txBody>
          <a:bodyPr wrap="square">
            <a:spAutoFit/>
          </a:bodyPr>
          <a:lstStyle/>
          <a:p>
            <a:r>
              <a:rPr lang="en-US" sz="4000" b="1" dirty="0">
                <a:solidFill>
                  <a:srgbClr val="006666"/>
                </a:solidFill>
                <a:latin typeface="Calibri" panose="020F0502020204030204" pitchFamily="34" charset="0"/>
                <a:ea typeface="Source Sans Pro" charset="0"/>
                <a:cs typeface="Calibri" panose="020F0502020204030204" pitchFamily="34" charset="0"/>
              </a:rPr>
              <a:t>Cost-Volume-Profit Analysis</a:t>
            </a:r>
          </a:p>
        </p:txBody>
      </p:sp>
      <p:sp>
        <p:nvSpPr>
          <p:cNvPr id="7" name="LOBL"/>
          <p:cNvSpPr>
            <a:spLocks noGrp="1"/>
          </p:cNvSpPr>
          <p:nvPr>
            <p:ph sz="quarter" idx="4294967295"/>
          </p:nvPr>
        </p:nvSpPr>
        <p:spPr>
          <a:xfrm>
            <a:off x="310776" y="1447800"/>
            <a:ext cx="8534400" cy="4724400"/>
          </a:xfrm>
          <a:prstGeom prst="rect">
            <a:avLst/>
          </a:prstGeom>
        </p:spPr>
        <p:txBody>
          <a:bodyPr/>
          <a:lstStyle/>
          <a:p>
            <a:pPr marL="0" indent="0">
              <a:lnSpc>
                <a:spcPct val="100000"/>
              </a:lnSpc>
              <a:spcBef>
                <a:spcPts val="1200"/>
              </a:spcBef>
              <a:buClr>
                <a:schemeClr val="accent2"/>
              </a:buClr>
              <a:buNone/>
            </a:pPr>
            <a:r>
              <a:rPr lang="en-US" b="1" dirty="0">
                <a:solidFill>
                  <a:srgbClr val="0000CC"/>
                </a:solidFill>
              </a:rPr>
              <a:t>Cost-volume-profit (CVP) analysis </a:t>
            </a:r>
            <a:r>
              <a:rPr lang="en-US" dirty="0"/>
              <a:t>is the study of the effects of changes in costs and volume on a company’s profits.</a:t>
            </a:r>
          </a:p>
          <a:p>
            <a:pPr marL="574675" indent="-352425">
              <a:lnSpc>
                <a:spcPct val="100000"/>
              </a:lnSpc>
              <a:spcBef>
                <a:spcPts val="1200"/>
              </a:spcBef>
              <a:buClr>
                <a:schemeClr val="accent2"/>
              </a:buClr>
              <a:buFont typeface="Arial" charset="0"/>
            </a:pPr>
            <a:r>
              <a:rPr lang="en-US" dirty="0"/>
              <a:t>Important in profit planning.</a:t>
            </a:r>
          </a:p>
          <a:p>
            <a:pPr marL="574675" indent="-352425">
              <a:lnSpc>
                <a:spcPct val="100000"/>
              </a:lnSpc>
              <a:spcBef>
                <a:spcPts val="1200"/>
              </a:spcBef>
              <a:buClr>
                <a:schemeClr val="accent2"/>
              </a:buClr>
              <a:buFont typeface="Arial" charset="0"/>
            </a:pPr>
            <a:r>
              <a:rPr lang="en-US" dirty="0"/>
              <a:t>Critical factor in management decisions as</a:t>
            </a:r>
          </a:p>
          <a:p>
            <a:pPr marL="1143000" lvl="1" indent="-339725">
              <a:lnSpc>
                <a:spcPct val="100000"/>
              </a:lnSpc>
              <a:spcBef>
                <a:spcPts val="1200"/>
              </a:spcBef>
              <a:buClr>
                <a:schemeClr val="accent2"/>
              </a:buClr>
              <a:buSzPct val="80000"/>
              <a:buFont typeface="Wingdings" panose="05000000000000000000" pitchFamily="2" charset="2"/>
              <a:buChar char="§"/>
            </a:pPr>
            <a:r>
              <a:rPr lang="en-US" sz="2800" dirty="0"/>
              <a:t>Setting selling prices,</a:t>
            </a:r>
          </a:p>
          <a:p>
            <a:pPr marL="1143000" lvl="1" indent="-339725">
              <a:lnSpc>
                <a:spcPct val="100000"/>
              </a:lnSpc>
              <a:spcBef>
                <a:spcPts val="1200"/>
              </a:spcBef>
              <a:buClr>
                <a:schemeClr val="accent2"/>
              </a:buClr>
              <a:buSzPct val="80000"/>
              <a:buFont typeface="Wingdings" panose="05000000000000000000" pitchFamily="2" charset="2"/>
              <a:buChar char="§"/>
            </a:pPr>
            <a:r>
              <a:rPr lang="en-US" sz="2800" dirty="0"/>
              <a:t>Determining product mix</a:t>
            </a:r>
          </a:p>
          <a:p>
            <a:pPr marL="1143000" lvl="1" indent="-339725">
              <a:lnSpc>
                <a:spcPct val="100000"/>
              </a:lnSpc>
              <a:spcBef>
                <a:spcPts val="1200"/>
              </a:spcBef>
              <a:buClr>
                <a:schemeClr val="accent2"/>
              </a:buClr>
              <a:buSzPct val="80000"/>
              <a:buFont typeface="Wingdings" panose="05000000000000000000" pitchFamily="2" charset="2"/>
              <a:buChar char="§"/>
            </a:pPr>
            <a:r>
              <a:rPr lang="en-US" sz="2800" dirty="0"/>
              <a:t>Maximizing use of production facilities.</a:t>
            </a:r>
          </a:p>
          <a:p>
            <a:pPr marL="687388" indent="-465138">
              <a:lnSpc>
                <a:spcPct val="100000"/>
              </a:lnSpc>
              <a:spcBef>
                <a:spcPts val="1200"/>
              </a:spcBef>
              <a:buClr>
                <a:schemeClr val="accent2"/>
              </a:buClr>
              <a:buFont typeface="Arial" charset="0"/>
            </a:pPr>
            <a:endParaRPr lang="en-US" dirty="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F4F2441B-C4A3-11B4-0561-4D365C4BE861}"/>
              </a:ext>
            </a:extLst>
          </p:cNvPr>
          <p:cNvSpPr txBox="1"/>
          <p:nvPr/>
        </p:nvSpPr>
        <p:spPr>
          <a:xfrm>
            <a:off x="33251" y="6063893"/>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55219183"/>
      </p:ext>
    </p:extLst>
  </p:cSld>
  <p:clrMapOvr>
    <a:masterClrMapping/>
  </p:clrMapOvr>
  <mc:AlternateContent xmlns:mc="http://schemas.openxmlformats.org/markup-compatibility/2006" xmlns:p14="http://schemas.microsoft.com/office/powerpoint/2010/main">
    <mc:Choice Requires="p14">
      <p:transition spd="slow" p14:dur="2000" advTm="133290"/>
    </mc:Choice>
    <mc:Fallback xmlns="">
      <p:transition spd="slow" advTm="133290"/>
    </mc:Fallback>
  </mc:AlternateContent>
  <p:extLst>
    <p:ext uri="{3A86A75C-4F4B-4683-9AE1-C65F6400EC91}">
      <p14:laserTraceLst xmlns:p14="http://schemas.microsoft.com/office/powerpoint/2010/main">
        <p14:tracePtLst>
          <p14:tracePt t="6892" x="3322638" y="6161088"/>
          <p14:tracePt t="11235" x="2201863" y="6269038"/>
          <p14:tracePt t="11245" x="2114550" y="6019800"/>
          <p14:tracePt t="11257" x="2076450" y="5856288"/>
          <p14:tracePt t="11270" x="2063750" y="5756275"/>
          <p14:tracePt t="11283" x="2051050" y="5681663"/>
          <p14:tracePt t="11297" x="2051050" y="5630863"/>
          <p14:tracePt t="11314" x="2051050" y="5607050"/>
          <p14:tracePt t="11330" x="2051050" y="5568950"/>
          <p14:tracePt t="11347" x="2051050" y="5530850"/>
          <p14:tracePt t="11364" x="2051050" y="5507038"/>
          <p14:tracePt t="11380" x="2063750" y="5468938"/>
          <p14:tracePt t="11382" x="2076450" y="5430838"/>
          <p14:tracePt t="11398" x="2076450" y="5394325"/>
          <p14:tracePt t="11414" x="2089150" y="5368925"/>
          <p14:tracePt t="11431" x="2114550" y="5343525"/>
          <p14:tracePt t="11432" x="2127250" y="5330825"/>
          <p14:tracePt t="11447" x="2151063" y="5294313"/>
          <p14:tracePt t="11464" x="2176463" y="5281613"/>
          <p14:tracePt t="11481" x="2227263" y="5243513"/>
          <p14:tracePt t="11482" x="2289175" y="5205413"/>
          <p14:tracePt t="11497" x="2363788" y="5181600"/>
          <p14:tracePt t="11514" x="2414588" y="5143500"/>
          <p14:tracePt t="11532" x="2476500" y="5068888"/>
          <p14:tracePt t="11548" x="2514600" y="5018088"/>
          <p14:tracePt t="11565" x="2527300" y="4981575"/>
          <p14:tracePt t="11582" x="2540000" y="4968875"/>
          <p14:tracePt t="11583" x="2551113" y="4956175"/>
          <p14:tracePt t="11669" x="2551113" y="4968875"/>
          <p14:tracePt t="11695" x="2551113" y="4981575"/>
          <p14:tracePt t="11720" x="2551113" y="4992688"/>
          <p14:tracePt t="12017" x="2540000" y="4992688"/>
          <p14:tracePt t="12031" x="2463800" y="4992688"/>
          <p14:tracePt t="12043" x="2276475" y="4968875"/>
          <p14:tracePt t="12054" x="2025650" y="4856163"/>
          <p14:tracePt t="12068" x="1801813" y="4679950"/>
          <p14:tracePt t="12083" x="1589088" y="4518025"/>
          <p14:tracePt t="12099" x="1425575" y="4405313"/>
          <p14:tracePt t="12116" x="1300163" y="4330700"/>
          <p14:tracePt t="12117" x="1200150" y="4241800"/>
          <p14:tracePt t="12133" x="1163638" y="4192588"/>
          <p14:tracePt t="12150" x="1125538" y="4092575"/>
          <p14:tracePt t="12167" x="1112838" y="3992563"/>
          <p14:tracePt t="12168" x="1112838" y="3867150"/>
          <p14:tracePt t="12183" x="1112838" y="3741738"/>
          <p14:tracePt t="12200" x="1125538" y="3641725"/>
          <p14:tracePt t="12217" x="1238250" y="3454400"/>
          <p14:tracePt t="12233" x="1338263" y="3354388"/>
          <p14:tracePt t="12250" x="1463675" y="3141663"/>
          <p14:tracePt t="12267" x="1725613" y="2790825"/>
          <p14:tracePt t="12285" x="1814513" y="2678113"/>
          <p14:tracePt t="12302" x="1925638" y="2590800"/>
          <p14:tracePt t="12319" x="2201863" y="2478088"/>
          <p14:tracePt t="12335" x="2289175" y="2439988"/>
          <p14:tracePt t="12352" x="2363788" y="2427288"/>
          <p14:tracePt t="12355" x="2414588" y="2427288"/>
          <p14:tracePt t="12369" x="2463800" y="2427288"/>
          <p14:tracePt t="12385" x="2501900" y="2427288"/>
          <p14:tracePt t="12402" x="2527300" y="2427288"/>
          <p14:tracePt t="12406" x="2563813" y="2427288"/>
          <p14:tracePt t="12418" x="2601913" y="2439988"/>
          <p14:tracePt t="12436" x="2663825" y="2452688"/>
          <p14:tracePt t="12453" x="2752725" y="2478088"/>
          <p14:tracePt t="12455" x="2852738" y="2503488"/>
          <p14:tracePt t="12469" x="2927350" y="2527300"/>
          <p14:tracePt t="12486" x="3014663" y="2552700"/>
          <p14:tracePt t="12503" x="3065463" y="2578100"/>
          <p14:tracePt t="12505" x="3101975" y="2590800"/>
          <p14:tracePt t="12519" x="3165475" y="2616200"/>
          <p14:tracePt t="12536" x="3201988" y="2627313"/>
          <p14:tracePt t="12554" x="3252788" y="2640013"/>
          <p14:tracePt t="12555" x="3289300" y="2652713"/>
          <p14:tracePt t="12570" x="3327400" y="2652713"/>
          <p14:tracePt t="12586" x="3340100" y="2652713"/>
          <p14:tracePt t="12604" x="3376613" y="2678113"/>
          <p14:tracePt t="12629" x="3389313" y="2678113"/>
          <p14:tracePt t="13177" x="3414713" y="2678113"/>
          <p14:tracePt t="13190" x="3489325" y="2678113"/>
          <p14:tracePt t="13202" x="3589338" y="2678113"/>
          <p14:tracePt t="13214" x="3678238" y="2678113"/>
          <p14:tracePt t="13227" x="3778250" y="2678113"/>
          <p14:tracePt t="13240" x="3927475" y="2678113"/>
          <p14:tracePt t="13256" x="4127500" y="2678113"/>
          <p14:tracePt t="13272" x="4291013" y="2665413"/>
          <p14:tracePt t="13289" x="4578350" y="2627313"/>
          <p14:tracePt t="13306" x="4752975" y="2616200"/>
          <p14:tracePt t="13323" x="4878388" y="2616200"/>
          <p14:tracePt t="13339" x="5065713" y="2590800"/>
          <p14:tracePt t="13356" x="5129213" y="2578100"/>
          <p14:tracePt t="13373" x="5165725" y="2565400"/>
          <p14:tracePt t="13390" x="5241925" y="2540000"/>
          <p14:tracePt t="13406" x="5278438" y="2540000"/>
          <p14:tracePt t="13423" x="5329238" y="2527300"/>
          <p14:tracePt t="13440" x="5378450" y="2527300"/>
          <p14:tracePt t="13456" x="5403850" y="2527300"/>
          <p14:tracePt t="13473" x="5416550" y="2527300"/>
          <p14:tracePt t="13490" x="5429250" y="2527300"/>
          <p14:tracePt t="13507" x="5441950" y="2527300"/>
          <p14:tracePt t="13588" x="5454650" y="2527300"/>
          <p14:tracePt t="13612" x="5465763" y="2527300"/>
          <p14:tracePt t="13626" x="5478463" y="2527300"/>
          <p14:tracePt t="13637" x="5503863" y="2527300"/>
          <p14:tracePt t="13649" x="5516563" y="2527300"/>
          <p14:tracePt t="13662" x="5529263" y="2516188"/>
          <p14:tracePt t="13675" x="5554663" y="2516188"/>
          <p14:tracePt t="13690" x="5565775" y="2503488"/>
          <p14:tracePt t="13707" x="5603875" y="2503488"/>
          <p14:tracePt t="13725" x="5641975" y="2503488"/>
          <p14:tracePt t="13727" x="5703888" y="2478088"/>
          <p14:tracePt t="13741" x="5778500" y="2478088"/>
          <p14:tracePt t="13757" x="5829300" y="2465388"/>
          <p14:tracePt t="13775" x="5967413" y="2465388"/>
          <p14:tracePt t="13791" x="6054725" y="2452688"/>
          <p14:tracePt t="13808" x="6167438" y="2452688"/>
          <p14:tracePt t="13825" x="6342063" y="2439988"/>
          <p14:tracePt t="13841" x="6380163" y="2427288"/>
          <p14:tracePt t="13858" x="6416675" y="2427288"/>
          <p14:tracePt t="13876" x="6492875" y="2403475"/>
          <p14:tracePt t="13892" x="6516688" y="2403475"/>
          <p14:tracePt t="13908" x="6554788" y="2390775"/>
          <p14:tracePt t="13925" x="6629400" y="2390775"/>
          <p14:tracePt t="13942" x="6667500" y="2378075"/>
          <p14:tracePt t="13963" x="6680200" y="2378075"/>
          <p14:tracePt t="13975" x="6680200" y="2365375"/>
          <p14:tracePt t="14410" x="6692900" y="2365375"/>
          <p14:tracePt t="14423" x="6729413" y="2339975"/>
          <p14:tracePt t="14436" x="6792913" y="2303463"/>
          <p14:tracePt t="14448" x="6867525" y="2252663"/>
          <p14:tracePt t="14459" x="6916738" y="2190750"/>
          <p14:tracePt t="14477" x="6980238" y="2127250"/>
          <p14:tracePt t="14493" x="7016750" y="2078038"/>
          <p14:tracePt t="14510" x="7054850" y="2027238"/>
          <p14:tracePt t="14527" x="7054850" y="2014538"/>
          <p14:tracePt t="14544" x="7067550" y="2014538"/>
          <p14:tracePt t="14573" x="7067550" y="2001838"/>
          <p14:tracePt t="14622" x="7054850" y="2001838"/>
          <p14:tracePt t="14635" x="7016750" y="1989138"/>
          <p14:tracePt t="14648" x="6929438" y="1978025"/>
          <p14:tracePt t="14659" x="6829425" y="1965325"/>
          <p14:tracePt t="14673" x="6742113" y="1939925"/>
          <p14:tracePt t="14685" x="6680200" y="1927225"/>
          <p14:tracePt t="14697" x="6654800" y="1914525"/>
          <p14:tracePt t="14711" x="6629400" y="1901825"/>
          <p14:tracePt t="14728" x="6616700" y="1901825"/>
          <p14:tracePt t="14859" x="6629400" y="1901825"/>
          <p14:tracePt t="14871" x="6667500" y="1901825"/>
          <p14:tracePt t="14884" x="6742113" y="1901825"/>
          <p14:tracePt t="14896" x="6842125" y="1901825"/>
          <p14:tracePt t="14912" x="6942138" y="1901825"/>
          <p14:tracePt t="14929" x="7042150" y="1901825"/>
          <p14:tracePt t="14946" x="7367588" y="1901825"/>
          <p14:tracePt t="14962" x="7467600" y="1901825"/>
          <p14:tracePt t="14979" x="7531100" y="1901825"/>
          <p14:tracePt t="14996" x="7554913" y="1901825"/>
          <p14:tracePt t="15059" x="7505700" y="1901825"/>
          <p14:tracePt t="15070" x="7418388" y="1901825"/>
          <p14:tracePt t="15083" x="7354888" y="1901825"/>
          <p14:tracePt t="15096" x="7305675" y="1901825"/>
          <p14:tracePt t="15113" x="7229475" y="1914525"/>
          <p14:tracePt t="15130" x="7180263" y="1914525"/>
          <p14:tracePt t="15146" x="7080250" y="1914525"/>
          <p14:tracePt t="15163" x="7054850" y="1914525"/>
          <p14:tracePt t="15180" x="7016750" y="1914525"/>
          <p14:tracePt t="15233" x="7029450" y="1914525"/>
          <p14:tracePt t="15245" x="7054850" y="1914525"/>
          <p14:tracePt t="15257" x="7067550" y="1914525"/>
          <p14:tracePt t="15283" x="7080250" y="1914525"/>
          <p14:tracePt t="15294" x="7092950" y="1914525"/>
          <p14:tracePt t="15319" x="7105650" y="1914525"/>
          <p14:tracePt t="15419" x="7105650" y="1927225"/>
          <p14:tracePt t="15544" x="7118350" y="1927225"/>
          <p14:tracePt t="15570" x="7142163" y="1927225"/>
          <p14:tracePt t="15581" x="7192963" y="1927225"/>
          <p14:tracePt t="15594" x="7280275" y="1927225"/>
          <p14:tracePt t="15607" x="7367588" y="1927225"/>
          <p14:tracePt t="15620" x="7429500" y="1927225"/>
          <p14:tracePt t="15632" x="7518400" y="1927225"/>
          <p14:tracePt t="15648" x="7567613" y="1927225"/>
          <p14:tracePt t="15665" x="7654925" y="1927225"/>
          <p14:tracePt t="15682" x="7767638" y="1927225"/>
          <p14:tracePt t="15698" x="7805738" y="1927225"/>
          <p14:tracePt t="15715" x="7818438" y="1927225"/>
          <p14:tracePt t="15732" x="7831138" y="1927225"/>
          <p14:tracePt t="15805" x="7805738" y="1927225"/>
          <p14:tracePt t="15819" x="7767638" y="1927225"/>
          <p14:tracePt t="15831" x="7705725" y="1927225"/>
          <p14:tracePt t="15842" x="7605713" y="1927225"/>
          <p14:tracePt t="15856" x="7405688" y="1927225"/>
          <p14:tracePt t="15868" x="6992938" y="1952625"/>
          <p14:tracePt t="15883" x="6567488" y="1989138"/>
          <p14:tracePt t="15900" x="5929313" y="1989138"/>
          <p14:tracePt t="15916" x="5416550" y="2014538"/>
          <p14:tracePt t="15918" x="4803775" y="2039938"/>
          <p14:tracePt t="15933" x="4314825" y="2052638"/>
          <p14:tracePt t="15949" x="3827463" y="2101850"/>
          <p14:tracePt t="15967" x="2989263" y="2190750"/>
          <p14:tracePt t="15982" x="2601913" y="2227263"/>
          <p14:tracePt t="16000" x="2227263" y="2239963"/>
          <p14:tracePt t="16017" x="1963738" y="2278063"/>
          <p14:tracePt t="16019" x="1801813" y="2290763"/>
          <p14:tracePt t="16034" x="1663700" y="2303463"/>
          <p14:tracePt t="16050" x="1525588" y="2303463"/>
          <p14:tracePt t="16067" x="1312863" y="2290763"/>
          <p14:tracePt t="16084" x="1276350" y="2290763"/>
          <p14:tracePt t="16100" x="1250950" y="2290763"/>
          <p14:tracePt t="16117" x="1225550" y="2290763"/>
          <p14:tracePt t="16142" x="1212850" y="2290763"/>
          <p14:tracePt t="16391" x="1238250" y="2290763"/>
          <p14:tracePt t="16404" x="1263650" y="2303463"/>
          <p14:tracePt t="16418" x="1300163" y="2327275"/>
          <p14:tracePt t="16429" x="1325563" y="2352675"/>
          <p14:tracePt t="16441" x="1350963" y="2378075"/>
          <p14:tracePt t="16454" x="1363663" y="2390775"/>
          <p14:tracePt t="16468" x="1389063" y="2403475"/>
          <p14:tracePt t="16485" x="1389063" y="2414588"/>
          <p14:tracePt t="16503" x="1401763" y="2414588"/>
          <p14:tracePt t="16553" x="1401763" y="2427288"/>
          <p14:tracePt t="16566" x="1412875" y="2427288"/>
          <p14:tracePt t="16591" x="1425575" y="2427288"/>
          <p14:tracePt t="16615" x="1438275" y="2427288"/>
          <p14:tracePt t="16628" x="1463675" y="2427288"/>
          <p14:tracePt t="16641" x="1489075" y="2427288"/>
          <p14:tracePt t="16653" x="1525588" y="2427288"/>
          <p14:tracePt t="16669" x="1576388" y="2427288"/>
          <p14:tracePt t="16686" x="1612900" y="2427288"/>
          <p14:tracePt t="16703" x="1689100" y="2427288"/>
          <p14:tracePt t="16719" x="1725613" y="2427288"/>
          <p14:tracePt t="16736" x="1763713" y="2427288"/>
          <p14:tracePt t="16753" x="1825625" y="2427288"/>
          <p14:tracePt t="16769" x="1863725" y="2427288"/>
          <p14:tracePt t="16786" x="1889125" y="2427288"/>
          <p14:tracePt t="16803" x="1925638" y="2427288"/>
          <p14:tracePt t="16827" x="1938338" y="2427288"/>
          <p14:tracePt t="16864" x="1951038" y="2427288"/>
          <p14:tracePt t="16903" x="1963738" y="2427288"/>
          <p14:tracePt t="16927" x="1976438" y="2427288"/>
          <p14:tracePt t="16940" x="1989138" y="2427288"/>
          <p14:tracePt t="16964" x="2001838" y="2427288"/>
          <p14:tracePt t="16977" x="2014538" y="2427288"/>
          <p14:tracePt t="16989" x="2025650" y="2427288"/>
          <p14:tracePt t="17003" x="2038350" y="2427288"/>
          <p14:tracePt t="17014" x="2051050" y="2427288"/>
          <p14:tracePt t="17027" x="2063750" y="2427288"/>
          <p14:tracePt t="17039" x="2076450" y="2427288"/>
          <p14:tracePt t="17054" x="2101850" y="2427288"/>
          <p14:tracePt t="17071" x="2114550" y="2427288"/>
          <p14:tracePt t="17088" x="2151063" y="2427288"/>
          <p14:tracePt t="17104" x="2163763" y="2427288"/>
          <p14:tracePt t="17213" x="2176463" y="2427288"/>
          <p14:tracePt t="17463" x="2189163" y="2427288"/>
          <p14:tracePt t="17475" x="2201863" y="2427288"/>
          <p14:tracePt t="17512" x="2214563" y="2427288"/>
          <p14:tracePt t="17537" x="2227263" y="2427288"/>
          <p14:tracePt t="17562" x="2238375" y="2427288"/>
          <p14:tracePt t="17575" x="2251075" y="2427288"/>
          <p14:tracePt t="17600" x="2263775" y="2427288"/>
          <p14:tracePt t="17625" x="2276475" y="2427288"/>
          <p14:tracePt t="17662" x="2289175" y="2427288"/>
          <p14:tracePt t="17674" x="2301875" y="2427288"/>
          <p14:tracePt t="17699" x="2314575" y="2439988"/>
          <p14:tracePt t="17725" x="2327275" y="2439988"/>
          <p14:tracePt t="17749" x="2338388" y="2452688"/>
          <p14:tracePt t="17787" x="2338388" y="2465388"/>
          <p14:tracePt t="17799" x="2338388" y="2478088"/>
          <p14:tracePt t="17812" x="2351088" y="2503488"/>
          <p14:tracePt t="17824" x="2351088" y="2516188"/>
          <p14:tracePt t="17840" x="2363788" y="2516188"/>
          <p14:tracePt t="17857" x="2363788" y="2540000"/>
          <p14:tracePt t="17886" x="2363788" y="2552700"/>
          <p14:tracePt t="17948" x="2376488" y="2565400"/>
          <p14:tracePt t="17974" x="2376488" y="2578100"/>
          <p14:tracePt t="17998" x="2376488" y="2590800"/>
          <p14:tracePt t="18186" x="2376488" y="2578100"/>
          <p14:tracePt t="20175" x="2401888" y="2578100"/>
          <p14:tracePt t="20188" x="2401888" y="2565400"/>
          <p14:tracePt t="20200" x="2527300" y="2516188"/>
          <p14:tracePt t="20213" x="2663825" y="2439988"/>
          <p14:tracePt t="20225" x="2789238" y="2390775"/>
          <p14:tracePt t="20238" x="2901950" y="2365375"/>
          <p14:tracePt t="20250" x="3040063" y="2365375"/>
          <p14:tracePt t="20266" x="3201988" y="2365375"/>
          <p14:tracePt t="20283" x="3340100" y="2365375"/>
          <p14:tracePt t="20300" x="3452813" y="2365375"/>
          <p14:tracePt t="20317" x="3489325" y="2365375"/>
          <p14:tracePt t="20333" x="3514725" y="2365375"/>
          <p14:tracePt t="20350" x="3565525" y="2378075"/>
          <p14:tracePt t="20367" x="3578225" y="2390775"/>
          <p14:tracePt t="20384" x="3602038" y="2403475"/>
          <p14:tracePt t="20401" x="3614738" y="2414588"/>
          <p14:tracePt t="20417" x="3614738" y="2427288"/>
          <p14:tracePt t="20437" x="3614738" y="2439988"/>
          <p14:tracePt t="20462" x="3614738" y="2452688"/>
          <p14:tracePt t="20524" x="3614738" y="2465388"/>
          <p14:tracePt t="20549" x="3614738" y="2478088"/>
          <p14:tracePt t="20599" x="3614738" y="2490788"/>
          <p14:tracePt t="20624" x="3614738" y="2503488"/>
          <p14:tracePt t="20648" x="3614738" y="2516188"/>
          <p14:tracePt t="20673" x="3614738" y="2527300"/>
          <p14:tracePt t="20861" x="3627438" y="2527300"/>
          <p14:tracePt t="20885" x="3640138" y="2527300"/>
          <p14:tracePt t="20898" x="3665538" y="2527300"/>
          <p14:tracePt t="20910" x="3678238" y="2527300"/>
          <p14:tracePt t="20923" x="3689350" y="2527300"/>
          <p14:tracePt t="20936" x="3702050" y="2527300"/>
          <p14:tracePt t="20952" x="3714750" y="2527300"/>
          <p14:tracePt t="20973" x="3727450" y="2527300"/>
          <p14:tracePt t="20986" x="3740150" y="2527300"/>
          <p14:tracePt t="21297" x="3765550" y="2527300"/>
          <p14:tracePt t="21309" x="3778250" y="2527300"/>
          <p14:tracePt t="21321" x="3802063" y="2516188"/>
          <p14:tracePt t="21333" x="3852863" y="2503488"/>
          <p14:tracePt t="21347" x="3902075" y="2478088"/>
          <p14:tracePt t="21359" x="3978275" y="2465388"/>
          <p14:tracePt t="21371" x="4040188" y="2452688"/>
          <p14:tracePt t="21388" x="4103688" y="2414588"/>
          <p14:tracePt t="21404" x="4191000" y="2390775"/>
          <p14:tracePt t="21422" x="4527550" y="2314575"/>
          <p14:tracePt t="21438" x="4652963" y="2303463"/>
          <p14:tracePt t="21455" x="4778375" y="2278063"/>
          <p14:tracePt t="21471" x="5029200" y="2265363"/>
          <p14:tracePt t="21488" x="5191125" y="2239963"/>
          <p14:tracePt t="21505" x="5316538" y="2227263"/>
          <p14:tracePt t="21508" x="5416550" y="2214563"/>
          <p14:tracePt t="21521" x="5478463" y="2214563"/>
          <p14:tracePt t="21538" x="5516563" y="2214563"/>
          <p14:tracePt t="21555" x="5541963" y="2214563"/>
          <p14:tracePt t="21583" x="5554663" y="2214563"/>
          <p14:tracePt t="22206" x="5554663" y="2201863"/>
          <p14:tracePt t="22231" x="5541963" y="2201863"/>
          <p14:tracePt t="22244" x="5441950" y="2190750"/>
          <p14:tracePt t="22255" x="5316538" y="2178050"/>
          <p14:tracePt t="22268" x="5178425" y="2165350"/>
          <p14:tracePt t="22280" x="4816475" y="2152650"/>
          <p14:tracePt t="22293" x="4465638" y="2101850"/>
          <p14:tracePt t="22308" x="3940175" y="2065338"/>
          <p14:tracePt t="22325" x="3427413" y="2039938"/>
          <p14:tracePt t="22342" x="2601913" y="1978025"/>
          <p14:tracePt t="22359" x="2276475" y="1939925"/>
          <p14:tracePt t="22374" x="2076450" y="1889125"/>
          <p14:tracePt t="22392" x="1925638" y="1852613"/>
          <p14:tracePt t="22394" x="1763713" y="1789113"/>
          <p14:tracePt t="22408" x="1576388" y="1739900"/>
          <p14:tracePt t="22425" x="1412875" y="1663700"/>
          <p14:tracePt t="22443" x="1225550" y="1576388"/>
          <p14:tracePt t="22459" x="1176338" y="1552575"/>
          <p14:tracePt t="22475" x="1150938" y="1539875"/>
          <p14:tracePt t="22492" x="1112838" y="1527175"/>
          <p14:tracePt t="22517" x="1100138" y="1514475"/>
          <p14:tracePt t="22554" x="1076325" y="1514475"/>
          <p14:tracePt t="22566" x="1076325" y="1501775"/>
          <p14:tracePt t="22580" x="1063625" y="1501775"/>
          <p14:tracePt t="22593" x="1038225" y="1489075"/>
          <p14:tracePt t="22609" x="1012825" y="1476375"/>
          <p14:tracePt t="22626" x="987425" y="1463675"/>
          <p14:tracePt t="22629" x="950913" y="1450975"/>
          <p14:tracePt t="22643" x="900113" y="1427163"/>
          <p14:tracePt t="22660" x="876300" y="1414463"/>
          <p14:tracePt t="22676" x="850900" y="1401763"/>
          <p14:tracePt t="22692" x="838200" y="1389063"/>
          <p14:tracePt t="22816" x="850900" y="1389063"/>
          <p14:tracePt t="22840" x="912813" y="1389063"/>
          <p14:tracePt t="22853" x="976313" y="1389063"/>
          <p14:tracePt t="22865" x="1050925" y="1389063"/>
          <p14:tracePt t="22879" x="1150938" y="1389063"/>
          <p14:tracePt t="22894" x="1300163" y="1401763"/>
          <p14:tracePt t="22910" x="1425575" y="1401763"/>
          <p14:tracePt t="22928" x="1601788" y="1414463"/>
          <p14:tracePt t="22944" x="1638300" y="1414463"/>
          <p14:tracePt t="22961" x="1663700" y="1414463"/>
          <p14:tracePt t="22978" x="1689100" y="1414463"/>
          <p14:tracePt t="23065" x="1663700" y="1414463"/>
          <p14:tracePt t="23078" x="1638300" y="1414463"/>
          <p14:tracePt t="23090" x="1601788" y="1414463"/>
          <p14:tracePt t="23102" x="1538288" y="1414463"/>
          <p14:tracePt t="23116" x="1501775" y="1414463"/>
          <p14:tracePt t="23128" x="1476375" y="1414463"/>
          <p14:tracePt t="23145" x="1463675" y="1414463"/>
          <p14:tracePt t="23190" x="1476375" y="1414463"/>
          <p14:tracePt t="23202" x="1489075" y="1414463"/>
          <p14:tracePt t="23216" x="1512888" y="1414463"/>
          <p14:tracePt t="23228" x="1538288" y="1414463"/>
          <p14:tracePt t="23245" x="1563688" y="1414463"/>
          <p14:tracePt t="23262" x="1589088" y="1414463"/>
          <p14:tracePt t="23265" x="1638300" y="1414463"/>
          <p14:tracePt t="23278" x="1725613" y="1414463"/>
          <p14:tracePt t="23295" x="1863725" y="1414463"/>
          <p14:tracePt t="23313" x="1989138" y="1414463"/>
          <p14:tracePt t="23315" x="2101850" y="1427163"/>
          <p14:tracePt t="23328" x="2176463" y="1427163"/>
          <p14:tracePt t="23346" x="2263775" y="1427163"/>
          <p14:tracePt t="23363" x="2363788" y="1427163"/>
          <p14:tracePt t="23365" x="2463800" y="1427163"/>
          <p14:tracePt t="23379" x="2551113" y="1427163"/>
          <p14:tracePt t="23395" x="2614613" y="1427163"/>
          <p14:tracePt t="23413" x="2663825" y="1427163"/>
          <p14:tracePt t="23429" x="2689225" y="1427163"/>
          <p14:tracePt t="23688" x="2689225" y="1439863"/>
          <p14:tracePt t="23700" x="2689225" y="1450975"/>
          <p14:tracePt t="23725" x="2701925" y="1463675"/>
          <p14:tracePt t="23737" x="2714625" y="1476375"/>
          <p14:tracePt t="23751" x="2727325" y="1501775"/>
          <p14:tracePt t="23764" x="2752725" y="1539875"/>
          <p14:tracePt t="23780" x="2789238" y="1576388"/>
          <p14:tracePt t="23797" x="2840038" y="1614488"/>
          <p14:tracePt t="23800" x="2940050" y="1676400"/>
          <p14:tracePt t="23814" x="3027363" y="1752600"/>
          <p14:tracePt t="23831" x="3127375" y="1865313"/>
          <p14:tracePt t="23848" x="3214688" y="2039938"/>
          <p14:tracePt t="23851" x="3302000" y="2201863"/>
          <p14:tracePt t="23864" x="3376613" y="2352675"/>
          <p14:tracePt t="23881" x="3427413" y="2439988"/>
          <p14:tracePt t="23898" x="3478213" y="2516188"/>
          <p14:tracePt t="23901" x="3502025" y="2552700"/>
          <p14:tracePt t="23914" x="3527425" y="2590800"/>
          <p14:tracePt t="23936" x="3540125" y="2590800"/>
          <p14:tracePt t="24124" x="3552825" y="2590800"/>
          <p14:tracePt t="24136" x="3578225" y="2590800"/>
          <p14:tracePt t="24149" x="3589338" y="2590800"/>
          <p14:tracePt t="24161" x="3602038" y="2578100"/>
          <p14:tracePt t="24173" x="3640138" y="2578100"/>
          <p14:tracePt t="24186" x="3640138" y="2565400"/>
          <p14:tracePt t="24199" x="3652838" y="2565400"/>
          <p14:tracePt t="24215" x="3678238" y="2552700"/>
          <p14:tracePt t="24233" x="3689350" y="2540000"/>
          <p14:tracePt t="24250" x="3702050" y="2527300"/>
          <p14:tracePt t="24266" x="3714750" y="2527300"/>
          <p14:tracePt t="27913" x="3740150" y="2527300"/>
          <p14:tracePt t="27925" x="3765550" y="2527300"/>
          <p14:tracePt t="27938" x="3790950" y="2527300"/>
          <p14:tracePt t="27951" x="3814763" y="2527300"/>
          <p14:tracePt t="27964" x="3852863" y="2527300"/>
          <p14:tracePt t="27980" x="3914775" y="2527300"/>
          <p14:tracePt t="27997" x="3965575" y="2540000"/>
          <p14:tracePt t="28000" x="4014788" y="2552700"/>
          <p14:tracePt t="28014" x="4040188" y="2552700"/>
          <p14:tracePt t="28031" x="4078288" y="2565400"/>
          <p14:tracePt t="28047" x="4114800" y="2565400"/>
          <p14:tracePt t="28049" x="4152900" y="2565400"/>
          <p14:tracePt t="28064" x="4240213" y="2565400"/>
          <p14:tracePt t="28081" x="4352925" y="2565400"/>
          <p14:tracePt t="28098" x="4440238" y="2565400"/>
          <p14:tracePt t="28100" x="4516438" y="2565400"/>
          <p14:tracePt t="28114" x="4591050" y="2565400"/>
          <p14:tracePt t="28131" x="4640263" y="2565400"/>
          <p14:tracePt t="28148" x="4727575" y="2565400"/>
          <p14:tracePt t="28150" x="4840288" y="2565400"/>
          <p14:tracePt t="28165" x="4953000" y="2565400"/>
          <p14:tracePt t="28181" x="5040313" y="2565400"/>
          <p14:tracePt t="28199" x="5129213" y="2552700"/>
          <p14:tracePt t="28215" x="5165725" y="2552700"/>
          <p14:tracePt t="28231" x="5178425" y="2540000"/>
          <p14:tracePt t="28248" x="5191125" y="2540000"/>
          <p14:tracePt t="28265" x="5191125" y="2527300"/>
          <p14:tracePt t="28424" x="5178425" y="2527300"/>
          <p14:tracePt t="28449" x="5153025" y="2527300"/>
          <p14:tracePt t="28461" x="5141913" y="2527300"/>
          <p14:tracePt t="28473" x="5129213" y="2527300"/>
          <p14:tracePt t="28487" x="5116513" y="2527300"/>
          <p14:tracePt t="28523" x="5116513" y="2516188"/>
          <p14:tracePt t="28536" x="5141913" y="2516188"/>
          <p14:tracePt t="28561" x="5165725" y="2516188"/>
          <p14:tracePt t="28573" x="5191125" y="2503488"/>
          <p14:tracePt t="28585" x="5253038" y="2490788"/>
          <p14:tracePt t="28599" x="5378450" y="2439988"/>
          <p14:tracePt t="28617" x="5454650" y="2414588"/>
          <p14:tracePt t="28633" x="5491163" y="2414588"/>
          <p14:tracePt t="28650" x="5503863" y="2414588"/>
          <p14:tracePt t="28685" x="5503863" y="2427288"/>
          <p14:tracePt t="28710" x="5491163" y="2439988"/>
          <p14:tracePt t="28722" x="5465763" y="2439988"/>
          <p14:tracePt t="28736" x="5454650" y="2452688"/>
          <p14:tracePt t="28747" x="5429250" y="2452688"/>
          <p14:tracePt t="28759" x="5416550" y="2452688"/>
          <p14:tracePt t="28772" x="5403850" y="2452688"/>
          <p14:tracePt t="28784" x="5391150" y="2452688"/>
          <p14:tracePt t="28822" x="5378450" y="2452688"/>
          <p14:tracePt t="42834" x="5353050" y="2452688"/>
          <p14:tracePt t="42847" x="5316538" y="2452688"/>
          <p14:tracePt t="42860" x="5265738" y="2452688"/>
          <p14:tracePt t="42873" x="5216525" y="2452688"/>
          <p14:tracePt t="42889" x="5178425" y="2452688"/>
          <p14:tracePt t="42906" x="5129213" y="2452688"/>
          <p14:tracePt t="42923" x="4940300" y="2452688"/>
          <p14:tracePt t="42940" x="4829175" y="2452688"/>
          <p14:tracePt t="42956" x="4727575" y="2452688"/>
          <p14:tracePt t="42959" x="4652963" y="2465388"/>
          <p14:tracePt t="42972" x="4591050" y="2478088"/>
          <p14:tracePt t="42990" x="4478338" y="2503488"/>
          <p14:tracePt t="43006" x="4352925" y="2527300"/>
          <p14:tracePt t="43012" x="4227513" y="2565400"/>
          <p14:tracePt t="43022" x="4140200" y="2603500"/>
          <p14:tracePt t="43040" x="4090988" y="2603500"/>
          <p14:tracePt t="43057" x="4052888" y="2603500"/>
          <p14:tracePt t="43059" x="4027488" y="2603500"/>
          <p14:tracePt t="43073" x="4014788" y="2627313"/>
          <p14:tracePt t="43090" x="4002088" y="2640013"/>
          <p14:tracePt t="43107" x="3990975" y="2640013"/>
          <p14:tracePt t="43110" x="3978275" y="2652713"/>
          <p14:tracePt t="43123" x="3965575" y="2652713"/>
          <p14:tracePt t="43146" x="3952875" y="2652713"/>
          <p14:tracePt t="43171" x="3927475" y="2652713"/>
          <p14:tracePt t="43196" x="3914775" y="2652713"/>
          <p14:tracePt t="43209" x="3902075" y="2652713"/>
          <p14:tracePt t="43221" x="3890963" y="2652713"/>
          <p14:tracePt t="43234" x="3878263" y="2652713"/>
          <p14:tracePt t="43246" x="3865563" y="2640013"/>
          <p14:tracePt t="43258" x="3852863" y="2627313"/>
          <p14:tracePt t="43283" x="3852863" y="2616200"/>
          <p14:tracePt t="43309" x="3852863" y="2603500"/>
          <p14:tracePt t="43320" x="3852863" y="2590800"/>
          <p14:tracePt t="43345" x="3852863" y="2578100"/>
          <p14:tracePt t="43383" x="3852863" y="2565400"/>
          <p14:tracePt t="43408" x="3852863" y="2552700"/>
          <p14:tracePt t="43445" x="3840163" y="2552700"/>
          <p14:tracePt t="43469" x="3840163" y="2540000"/>
          <p14:tracePt t="43483" x="3840163" y="2527300"/>
          <p14:tracePt t="44155" x="3814763" y="2527300"/>
          <p14:tracePt t="44168" x="3752850" y="2527300"/>
          <p14:tracePt t="44181" x="3665538" y="2590800"/>
          <p14:tracePt t="44192" x="3502025" y="2627313"/>
          <p14:tracePt t="44205" x="3201988" y="2716213"/>
          <p14:tracePt t="44217" x="2963863" y="2765425"/>
          <p14:tracePt t="44230" x="2676525" y="2816225"/>
          <p14:tracePt t="44244" x="2289175" y="2865438"/>
          <p14:tracePt t="44262" x="2001838" y="2903538"/>
          <p14:tracePt t="44278" x="1814513" y="2916238"/>
          <p14:tracePt t="44280" x="1589088" y="2916238"/>
          <p14:tracePt t="44295" x="1338263" y="2928938"/>
          <p14:tracePt t="44311" x="1176338" y="2928938"/>
          <p14:tracePt t="44329" x="950913" y="2941638"/>
          <p14:tracePt t="44345" x="887413" y="2941638"/>
          <p14:tracePt t="44361" x="812800" y="2941638"/>
          <p14:tracePt t="44379" x="750888" y="2941638"/>
          <p14:tracePt t="44381" x="663575" y="2941638"/>
          <p14:tracePt t="44395" x="612775" y="2941638"/>
          <p14:tracePt t="44412" x="574675" y="2941638"/>
          <p14:tracePt t="44429" x="512763" y="2941638"/>
          <p14:tracePt t="44446" x="500063" y="2928938"/>
          <p14:tracePt t="44462" x="500063" y="2916238"/>
          <p14:tracePt t="44480" x="487363" y="2903538"/>
          <p14:tracePt t="44504" x="487363" y="2890838"/>
          <p14:tracePt t="44541" x="487363" y="2878138"/>
          <p14:tracePt t="44555" x="487363" y="2865438"/>
          <p14:tracePt t="44578" x="487363" y="2852738"/>
          <p14:tracePt t="44604" x="487363" y="2840038"/>
          <p14:tracePt t="45127" x="487363" y="2852738"/>
          <p14:tracePt t="45152" x="474663" y="2852738"/>
          <p14:tracePt t="45177" x="463550" y="2852738"/>
          <p14:tracePt t="45189" x="463550" y="2865438"/>
          <p14:tracePt t="45203" x="463550" y="2878138"/>
          <p14:tracePt t="45227" x="450850" y="2878138"/>
          <p14:tracePt t="45252" x="450850" y="2890838"/>
          <p14:tracePt t="45289" x="450850" y="2903538"/>
          <p14:tracePt t="45326" x="450850" y="2916238"/>
          <p14:tracePt t="45339" x="450850" y="2928938"/>
          <p14:tracePt t="45364" x="450850" y="2941638"/>
          <p14:tracePt t="45376" x="450850" y="2952750"/>
          <p14:tracePt t="45388" x="450850" y="2965450"/>
          <p14:tracePt t="45401" x="450850" y="2978150"/>
          <p14:tracePt t="45414" x="450850" y="2990850"/>
          <p14:tracePt t="45432" x="450850" y="3003550"/>
          <p14:tracePt t="45451" x="450850" y="3016250"/>
          <p14:tracePt t="45476" x="450850" y="3028950"/>
          <p14:tracePt t="45526" x="450850" y="3041650"/>
          <p14:tracePt t="45576" x="450850" y="3054350"/>
          <p14:tracePt t="45675" x="463550" y="3054350"/>
          <p14:tracePt t="46585" x="463550" y="3065463"/>
          <p14:tracePt t="46597" x="463550" y="3090863"/>
          <p14:tracePt t="46609" x="463550" y="3116263"/>
          <p14:tracePt t="46623" x="463550" y="3154363"/>
          <p14:tracePt t="46637" x="463550" y="3190875"/>
          <p14:tracePt t="46654" x="463550" y="3216275"/>
          <p14:tracePt t="46672" x="463550" y="3241675"/>
          <p14:tracePt t="46697" x="463550" y="3254375"/>
          <p14:tracePt t="46723" x="463550" y="3267075"/>
          <p14:tracePt t="46772" x="463550" y="3278188"/>
          <p14:tracePt t="50525" x="474663" y="3278188"/>
          <p14:tracePt t="50539" x="500063" y="3278188"/>
          <p14:tracePt t="50550" x="538163" y="3278188"/>
          <p14:tracePt t="50562" x="587375" y="3278188"/>
          <p14:tracePt t="50575" x="738188" y="3278188"/>
          <p14:tracePt t="50588" x="900113" y="3278188"/>
          <p14:tracePt t="50603" x="1076325" y="3278188"/>
          <p14:tracePt t="50620" x="1450975" y="3278188"/>
          <p14:tracePt t="50637" x="1825625" y="3278188"/>
          <p14:tracePt t="50639" x="2276475" y="3278188"/>
          <p14:tracePt t="50654" x="2776538" y="3278188"/>
          <p14:tracePt t="50670" x="3201988" y="3290888"/>
          <p14:tracePt t="50688" x="3990975" y="3316288"/>
          <p14:tracePt t="50703" x="4191000" y="3316288"/>
          <p14:tracePt t="50720" x="4340225" y="3316288"/>
          <p14:tracePt t="50738" x="4603750" y="3316288"/>
          <p14:tracePt t="50753" x="4703763" y="3316288"/>
          <p14:tracePt t="50770" x="4778375" y="3316288"/>
          <p14:tracePt t="50788" x="4816475" y="3316288"/>
          <p14:tracePt t="50804" x="4829175" y="3316288"/>
          <p14:tracePt t="50825" x="4829175" y="3328988"/>
          <p14:tracePt t="50862" x="4816475" y="3328988"/>
          <p14:tracePt t="50875" x="4791075" y="3328988"/>
          <p14:tracePt t="50888" x="4765675" y="3328988"/>
          <p14:tracePt t="50899" x="4727575" y="3328988"/>
          <p14:tracePt t="50912" x="4703763" y="3328988"/>
          <p14:tracePt t="50925" x="4678363" y="3328988"/>
          <p14:tracePt t="50938" x="4652963" y="3328988"/>
          <p14:tracePt t="50954" x="4616450" y="3328988"/>
          <p14:tracePt t="50971" x="4552950" y="3328988"/>
          <p14:tracePt t="50988" x="4278313" y="3328988"/>
          <p14:tracePt t="51005" x="4165600" y="3328988"/>
          <p14:tracePt t="51021" x="4065588" y="3328988"/>
          <p14:tracePt t="51038" x="3902075" y="3328988"/>
          <p14:tracePt t="51055" x="3840163" y="3328988"/>
          <p14:tracePt t="51071" x="3790950" y="3328988"/>
          <p14:tracePt t="51074" x="3778250" y="3328988"/>
          <p14:tracePt t="51088" x="3765550" y="3328988"/>
          <p14:tracePt t="51136" x="3790950" y="3328988"/>
          <p14:tracePt t="51149" x="3802063" y="3328988"/>
          <p14:tracePt t="51161" x="3814763" y="3328988"/>
          <p14:tracePt t="51173" x="3840163" y="3328988"/>
          <p14:tracePt t="51189" x="3852863" y="3328988"/>
          <p14:tracePt t="51205" x="3890963" y="3328988"/>
          <p14:tracePt t="51222" x="3940175" y="3328988"/>
          <p14:tracePt t="51224" x="4002088" y="3328988"/>
          <p14:tracePt t="51239" x="4090988" y="3328988"/>
          <p14:tracePt t="51256" x="4178300" y="3328988"/>
          <p14:tracePt t="51273" x="4240213" y="3328988"/>
          <p14:tracePt t="51289" x="4252913" y="3328988"/>
          <p14:tracePt t="51306" x="4265613" y="3328988"/>
          <p14:tracePt t="51348" x="4240213" y="3328988"/>
          <p14:tracePt t="51361" x="4178300" y="3328988"/>
          <p14:tracePt t="51373" x="4090988" y="3328988"/>
          <p14:tracePt t="51385" x="4014788" y="3328988"/>
          <p14:tracePt t="51398" x="3952875" y="3341688"/>
          <p14:tracePt t="51411" x="3902075" y="3341688"/>
          <p14:tracePt t="51423" x="3865563" y="3341688"/>
          <p14:tracePt t="51439" x="3840163" y="3341688"/>
          <p14:tracePt t="51456" x="3814763" y="3341688"/>
          <p14:tracePt t="51473" x="3790950" y="3341688"/>
          <p14:tracePt t="51547" x="3790950" y="3354388"/>
          <p14:tracePt t="51572" x="3778250" y="3354388"/>
          <p14:tracePt t="51622" x="3765550" y="3354388"/>
          <p14:tracePt t="51634" x="3752850" y="3354388"/>
          <p14:tracePt t="51660" x="3740150" y="3354388"/>
          <p14:tracePt t="51672" x="3727450" y="3354388"/>
          <p14:tracePt t="51685" x="3714750" y="3367088"/>
          <p14:tracePt t="51697" x="3702050" y="3367088"/>
          <p14:tracePt t="51722" x="3689350" y="3378200"/>
          <p14:tracePt t="51746" x="3678238" y="3378200"/>
          <p14:tracePt t="51760" x="3665538" y="3378200"/>
          <p14:tracePt t="51772" x="3665538" y="3390900"/>
          <p14:tracePt t="51797" x="3652838" y="3390900"/>
          <p14:tracePt t="51822" x="3640138" y="3390900"/>
          <p14:tracePt t="51909" x="3640138" y="3403600"/>
          <p14:tracePt t="60068" x="3614738" y="3416300"/>
          <p14:tracePt t="60081" x="3589338" y="3441700"/>
          <p14:tracePt t="60093" x="3527425" y="3479800"/>
          <p14:tracePt t="60107" x="3340100" y="3516313"/>
          <p14:tracePt t="60124" x="3101975" y="3590925"/>
          <p14:tracePt t="60140" x="2863850" y="3641725"/>
          <p14:tracePt t="60143" x="2601913" y="3692525"/>
          <p14:tracePt t="60157" x="2263775" y="3767138"/>
          <p14:tracePt t="60174" x="2063750" y="3816350"/>
          <p14:tracePt t="60191" x="1914525" y="3854450"/>
          <p14:tracePt t="60193" x="1814513" y="3892550"/>
          <p14:tracePt t="60208" x="1725613" y="3929063"/>
          <p14:tracePt t="60224" x="1625600" y="3967163"/>
          <p14:tracePt t="60242" x="1489075" y="4005263"/>
          <p14:tracePt t="60258" x="1463675" y="4017963"/>
          <p14:tracePt t="60275" x="1450975" y="4017963"/>
          <p14:tracePt t="60291" x="1450975" y="4029075"/>
          <p14:tracePt t="60330" x="1450975" y="4041775"/>
          <p14:tracePt t="60342" x="1438275" y="4041775"/>
          <p14:tracePt t="60355" x="1425575" y="4041775"/>
          <p14:tracePt t="60367" x="1412875" y="4054475"/>
          <p14:tracePt t="60380" x="1401763" y="4054475"/>
          <p14:tracePt t="60392" x="1389063" y="4054475"/>
          <p14:tracePt t="60417" x="1376363" y="4054475"/>
          <p14:tracePt t="60455" x="1363663" y="4054475"/>
          <p14:tracePt t="60753" x="1376363" y="4054475"/>
          <p14:tracePt t="60802" x="1389063" y="4054475"/>
          <p14:tracePt t="60841" x="1401763" y="4054475"/>
          <p14:tracePt t="60865" x="1412875" y="4054475"/>
          <p14:tracePt t="60891" x="1425575" y="4054475"/>
          <p14:tracePt t="60940" x="1438275" y="4054475"/>
          <p14:tracePt t="60990" x="1450975" y="4054475"/>
          <p14:tracePt t="61002" x="1463675" y="4054475"/>
          <p14:tracePt t="61028" x="1476375" y="4054475"/>
          <p14:tracePt t="61052" x="1489075" y="4054475"/>
          <p14:tracePt t="61065" x="1501775" y="4054475"/>
          <p14:tracePt t="61102" x="1512888" y="4054475"/>
          <p14:tracePt t="61115" x="1525588" y="4041775"/>
          <p14:tracePt t="61139" x="1538288" y="4041775"/>
          <p14:tracePt t="61152" x="1550988" y="4041775"/>
          <p14:tracePt t="64608" x="1576388" y="4041775"/>
          <p14:tracePt t="64621" x="1638300" y="4041775"/>
          <p14:tracePt t="64633" x="1725613" y="4041775"/>
          <p14:tracePt t="64645" x="1776413" y="4041775"/>
          <p14:tracePt t="64659" x="1825625" y="4041775"/>
          <p14:tracePt t="64675" x="1863725" y="4041775"/>
          <p14:tracePt t="64692" x="1914525" y="4041775"/>
          <p14:tracePt t="64695" x="1989138" y="4041775"/>
          <p14:tracePt t="64709" x="2063750" y="4041775"/>
          <p14:tracePt t="64725" x="2151063" y="4041775"/>
          <p14:tracePt t="64742" x="2227263" y="4054475"/>
          <p14:tracePt t="64745" x="2276475" y="4054475"/>
          <p14:tracePt t="64758" x="2314575" y="4067175"/>
          <p14:tracePt t="64775" x="2363788" y="4067175"/>
          <p14:tracePt t="64792" x="2414588" y="4067175"/>
          <p14:tracePt t="64795" x="2489200" y="4079875"/>
          <p14:tracePt t="64808" x="2589213" y="4079875"/>
          <p14:tracePt t="64826" x="2676525" y="4079875"/>
          <p14:tracePt t="64843" x="2727325" y="4079875"/>
          <p14:tracePt t="64845" x="2776538" y="4079875"/>
          <p14:tracePt t="64859" x="2827338" y="4079875"/>
          <p14:tracePt t="64876" x="2876550" y="4079875"/>
          <p14:tracePt t="64893" x="2940050" y="4079875"/>
          <p14:tracePt t="64896" x="3014663" y="4079875"/>
          <p14:tracePt t="64909" x="3101975" y="4079875"/>
          <p14:tracePt t="64926" x="3165475" y="4079875"/>
          <p14:tracePt t="64943" x="3214688" y="4079875"/>
          <p14:tracePt t="64945" x="3289300" y="4079875"/>
          <p14:tracePt t="64959" x="3340100" y="4079875"/>
          <p14:tracePt t="64977" x="3414713" y="4079875"/>
          <p14:tracePt t="64994" x="3627438" y="4079875"/>
          <p14:tracePt t="65010" x="3727450" y="4079875"/>
          <p14:tracePt t="65026" x="3802063" y="4079875"/>
          <p14:tracePt t="65044" x="3952875" y="4079875"/>
          <p14:tracePt t="65060" x="4078288" y="4079875"/>
          <p14:tracePt t="65077" x="4240213" y="4067175"/>
          <p14:tracePt t="65094" x="4491038" y="4041775"/>
          <p14:tracePt t="65110" x="4627563" y="4029075"/>
          <p14:tracePt t="65127" x="4878388" y="4029075"/>
          <p14:tracePt t="65144" x="5316538" y="4054475"/>
          <p14:tracePt t="65161" x="5491163" y="4105275"/>
          <p14:tracePt t="65177" x="5729288" y="4179888"/>
          <p14:tracePt t="65194" x="6003925" y="4330700"/>
          <p14:tracePt t="65210" x="6067425" y="4354513"/>
          <p14:tracePt t="65227" x="6091238" y="4367213"/>
          <p14:tracePt t="65244" x="6103938" y="4367213"/>
          <p14:tracePt t="65431" x="6091238" y="4367213"/>
          <p14:tracePt t="65443" x="6016625" y="4367213"/>
          <p14:tracePt t="65455" x="5916613" y="4367213"/>
          <p14:tracePt t="65468" x="5791200" y="4354513"/>
          <p14:tracePt t="65480" x="5565775" y="4330700"/>
          <p14:tracePt t="65495" x="5303838" y="4292600"/>
          <p14:tracePt t="65512" x="5141913" y="4279900"/>
          <p14:tracePt t="65530" x="4865688" y="4254500"/>
          <p14:tracePt t="65545" x="4727575" y="4241800"/>
          <p14:tracePt t="65562" x="4652963" y="4230688"/>
          <p14:tracePt t="65579" x="4591050" y="4230688"/>
          <p14:tracePt t="65581" x="4552950" y="4217988"/>
          <p14:tracePt t="65604" x="4540250" y="4205288"/>
          <p14:tracePt t="65704" x="4552950" y="4205288"/>
          <p14:tracePt t="65717" x="4565650" y="4205288"/>
          <p14:tracePt t="65729" x="4578350" y="4205288"/>
          <p14:tracePt t="65741" x="4591050" y="4205288"/>
          <p14:tracePt t="65754" x="4603750" y="4205288"/>
          <p14:tracePt t="65767" x="4627563" y="4205288"/>
          <p14:tracePt t="65780" x="4652963" y="4205288"/>
          <p14:tracePt t="65796" x="4678363" y="4205288"/>
          <p14:tracePt t="65813" x="4703763" y="4205288"/>
          <p14:tracePt t="65830" x="4816475" y="4205288"/>
          <p14:tracePt t="65847" x="4953000" y="4205288"/>
          <p14:tracePt t="65863" x="5065713" y="4205288"/>
          <p14:tracePt t="65866" x="5165725" y="4205288"/>
          <p14:tracePt t="65880" x="5265738" y="4205288"/>
          <p14:tracePt t="65897" x="5429250" y="4192588"/>
          <p14:tracePt t="65914" x="5578475" y="4192588"/>
          <p14:tracePt t="65917" x="5703888" y="4179888"/>
          <p14:tracePt t="65930" x="5791200" y="4167188"/>
          <p14:tracePt t="65947" x="5854700" y="4167188"/>
          <p14:tracePt t="65964" x="5916613" y="4154488"/>
          <p14:tracePt t="65966" x="5967413" y="4141788"/>
          <p14:tracePt t="65980" x="5978525" y="4141788"/>
          <p14:tracePt t="65997" x="5991225" y="4141788"/>
          <p14:tracePt t="66875" x="5967413" y="4141788"/>
          <p14:tracePt t="66889" x="5954713" y="4141788"/>
          <p14:tracePt t="66901" x="5942013" y="4141788"/>
          <p14:tracePt t="66913" x="5929313" y="4141788"/>
          <p14:tracePt t="66925" x="5903913" y="4141788"/>
          <p14:tracePt t="66950" x="5891213" y="4141788"/>
          <p14:tracePt t="67162" x="5891213" y="4129088"/>
          <p14:tracePt t="68740" x="5854700" y="4141788"/>
          <p14:tracePt t="68753" x="5791200" y="4179888"/>
          <p14:tracePt t="68765" x="5654675" y="4267200"/>
          <p14:tracePt t="68778" x="5441950" y="4379913"/>
          <p14:tracePt t="68792" x="5265738" y="4454525"/>
          <p14:tracePt t="68808" x="5078413" y="4530725"/>
          <p14:tracePt t="68825" x="4778375" y="4605338"/>
          <p14:tracePt t="68841" x="4352925" y="4692650"/>
          <p14:tracePt t="68859" x="4240213" y="4718050"/>
          <p14:tracePt t="68875" x="4090988" y="4730750"/>
          <p14:tracePt t="68878" x="3914775" y="4756150"/>
          <p14:tracePt t="68892" x="3752850" y="4768850"/>
          <p14:tracePt t="68909" x="3614738" y="4779963"/>
          <p14:tracePt t="68925" x="3514725" y="4779963"/>
          <p14:tracePt t="68928" x="3452813" y="4792663"/>
          <p14:tracePt t="68942" x="3376613" y="4805363"/>
          <p14:tracePt t="68959" x="3327400" y="4805363"/>
          <p14:tracePt t="68976" x="3276600" y="4805363"/>
          <p14:tracePt t="68978" x="3240088" y="4805363"/>
          <p14:tracePt t="68992" x="3189288" y="4805363"/>
          <p14:tracePt t="69009" x="3127375" y="4805363"/>
          <p14:tracePt t="69026" x="3089275" y="4792663"/>
          <p14:tracePt t="69028" x="3065463" y="4792663"/>
          <p14:tracePt t="69042" x="3052763" y="4779963"/>
          <p14:tracePt t="69059" x="3040063" y="4768850"/>
          <p14:tracePt t="69076" x="3014663" y="4743450"/>
          <p14:tracePt t="69093" x="2989263" y="4730750"/>
          <p14:tracePt t="69109" x="2976563" y="4718050"/>
          <p14:tracePt t="69127" x="2952750" y="4692650"/>
          <p14:tracePt t="69143" x="2940050" y="4692650"/>
          <p14:tracePt t="69165" x="2927350" y="4679950"/>
          <p14:tracePt t="69189" x="2901950" y="4656138"/>
          <p14:tracePt t="69202" x="2901950" y="4643438"/>
          <p14:tracePt t="69214" x="2876550" y="4630738"/>
          <p14:tracePt t="69239" x="2863850" y="4618038"/>
          <p14:tracePt t="69264" x="2852738" y="4618038"/>
          <p14:tracePt t="69276" x="2840038" y="4618038"/>
          <p14:tracePt t="69339" x="2840038" y="4605338"/>
          <p14:tracePt t="69364" x="2840038" y="4592638"/>
          <p14:tracePt t="69388" x="2840038" y="4579938"/>
          <p14:tracePt t="69439" x="2840038" y="4567238"/>
          <p14:tracePt t="69451" x="2827338" y="4567238"/>
          <p14:tracePt t="78597" x="2814638" y="4579938"/>
          <p14:tracePt t="78609" x="2801938" y="4618038"/>
          <p14:tracePt t="78622" x="2801938" y="4667250"/>
          <p14:tracePt t="78634" x="2801938" y="4730750"/>
          <p14:tracePt t="78647" x="2801938" y="4756150"/>
          <p14:tracePt t="78663" x="2801938" y="4779963"/>
          <p14:tracePt t="78680" x="2801938" y="4792663"/>
          <p14:tracePt t="78697" x="2801938" y="4818063"/>
          <p14:tracePt t="78714" x="2801938" y="4830763"/>
          <p14:tracePt t="78734" x="2801938" y="4856163"/>
          <p14:tracePt t="78758" x="2801938" y="4868863"/>
          <p14:tracePt t="78785" x="2801938" y="4879975"/>
          <p14:tracePt t="78796" x="2801938" y="4905375"/>
          <p14:tracePt t="78808" x="2801938" y="4930775"/>
          <p14:tracePt t="78821" x="2801938" y="4956175"/>
          <p14:tracePt t="78833" x="2801938" y="4968875"/>
          <p14:tracePt t="78847" x="2801938" y="4992688"/>
          <p14:tracePt t="78865" x="2801938" y="5018088"/>
          <p14:tracePt t="78881" x="2801938" y="5030788"/>
          <p14:tracePt t="78883" x="2801938" y="5043488"/>
          <p14:tracePt t="78909" x="2801938" y="5056188"/>
          <p14:tracePt t="78921" x="2801938" y="5068888"/>
          <p14:tracePt t="78946" x="2801938" y="5081588"/>
          <p14:tracePt t="78958" x="2814638" y="5092700"/>
          <p14:tracePt t="78970" x="2827338" y="5092700"/>
          <p14:tracePt t="78983" x="2840038" y="5092700"/>
          <p14:tracePt t="78998" x="2863850" y="5105400"/>
          <p14:tracePt t="79015" x="2876550" y="5118100"/>
          <p14:tracePt t="79033" x="2914650" y="5130800"/>
          <p14:tracePt t="79049" x="2927350" y="5143500"/>
          <p14:tracePt t="79066" x="2940050" y="5156200"/>
          <p14:tracePt t="79082" x="2952750" y="5168900"/>
          <p14:tracePt t="79084" x="2963863" y="5168900"/>
          <p14:tracePt t="79099" x="2976563" y="5181600"/>
          <p14:tracePt t="79121" x="2989263" y="5194300"/>
          <p14:tracePt t="79133" x="2989263" y="5205413"/>
          <p14:tracePt t="79149" x="3001963" y="5205413"/>
          <p14:tracePt t="79166" x="3014663" y="5205413"/>
          <p14:tracePt t="79183" x="3027363" y="5218113"/>
          <p14:tracePt t="79199" x="3040063" y="5218113"/>
          <p14:tracePt t="79216" x="3052763" y="5218113"/>
          <p14:tracePt t="79233" x="3089275" y="5243513"/>
          <p14:tracePt t="79249" x="3127375" y="5243513"/>
          <p14:tracePt t="79266" x="3189288" y="5243513"/>
          <p14:tracePt t="79283" x="3327400" y="5243513"/>
          <p14:tracePt t="79299" x="3376613" y="5243513"/>
          <p14:tracePt t="79317" x="3452813" y="5243513"/>
          <p14:tracePt t="79333" x="3627438" y="5243513"/>
          <p14:tracePt t="79350" x="3740150" y="5243513"/>
          <p14:tracePt t="79366" x="3790950" y="5243513"/>
          <p14:tracePt t="79369" x="3840163" y="5243513"/>
          <p14:tracePt t="79383" x="3865563" y="5243513"/>
          <p14:tracePt t="79400" x="3890963" y="5243513"/>
          <p14:tracePt t="79417" x="3902075" y="5243513"/>
          <p14:tracePt t="79419" x="3927475" y="5243513"/>
          <p14:tracePt t="79444" x="3940175" y="5243513"/>
          <p14:tracePt t="79457" x="3952875" y="5243513"/>
          <p14:tracePt t="79469" x="3965575" y="5230813"/>
          <p14:tracePt t="79483" x="3990975" y="5230813"/>
          <p14:tracePt t="79500" x="4014788" y="5230813"/>
          <p14:tracePt t="79517" x="4027488" y="5230813"/>
          <p14:tracePt t="79519" x="4065588" y="5230813"/>
          <p14:tracePt t="79534" x="4090988" y="5218113"/>
          <p14:tracePt t="79551" x="4103688" y="5218113"/>
          <p14:tracePt t="79568" x="4127500" y="5218113"/>
          <p14:tracePt t="79569" x="4140200" y="5205413"/>
          <p14:tracePt t="79584" x="4152900" y="5205413"/>
          <p14:tracePt t="79601" x="4178300" y="5205413"/>
          <p14:tracePt t="79618" x="4191000" y="5205413"/>
          <p14:tracePt t="79693" x="4203700" y="5205413"/>
          <p14:tracePt t="79830" x="4214813" y="5194300"/>
          <p14:tracePt t="79843" x="4240213" y="5181600"/>
          <p14:tracePt t="79856" x="4303713" y="5181600"/>
          <p14:tracePt t="79868" x="4378325" y="5181600"/>
          <p14:tracePt t="79886" x="4478338" y="5181600"/>
          <p14:tracePt t="79902" x="4565650" y="5181600"/>
          <p14:tracePt t="79904" x="4703763" y="5181600"/>
          <p14:tracePt t="79918" x="4865688" y="5181600"/>
          <p14:tracePt t="79935" x="5016500" y="5181600"/>
          <p14:tracePt t="79952" x="5091113" y="5181600"/>
          <p14:tracePt t="79955" x="5153025" y="5181600"/>
          <p14:tracePt t="79968" x="5165725" y="5181600"/>
          <p14:tracePt t="80005" x="5178425" y="5181600"/>
          <p14:tracePt t="80167" x="5165725" y="5181600"/>
          <p14:tracePt t="80178" x="5153025" y="5181600"/>
          <p14:tracePt t="80192" x="5103813" y="5181600"/>
          <p14:tracePt t="80204" x="5029200" y="5168900"/>
          <p14:tracePt t="80220" x="4978400" y="5168900"/>
          <p14:tracePt t="80236" x="4940300" y="5156200"/>
          <p14:tracePt t="80254" x="4903788" y="5156200"/>
          <p14:tracePt t="80278" x="4891088" y="5156200"/>
          <p14:tracePt t="80341" x="4891088" y="5143500"/>
          <p14:tracePt t="80378" x="4916488" y="5143500"/>
          <p14:tracePt t="80391" x="4978400" y="5130800"/>
          <p14:tracePt t="80404" x="5065713" y="5130800"/>
          <p14:tracePt t="80415" x="5129213" y="5118100"/>
          <p14:tracePt t="80428" x="5153025" y="5118100"/>
          <p14:tracePt t="80453" x="5165725" y="5118100"/>
          <p14:tracePt t="80578" x="5141913" y="5118100"/>
          <p14:tracePt t="80602" x="5129213" y="5118100"/>
          <p14:tracePt t="80627" x="5116513" y="5118100"/>
          <p14:tracePt t="80640" x="5103813" y="5118100"/>
          <p14:tracePt t="80653" x="5091113" y="5118100"/>
          <p14:tracePt t="80665" x="5065713" y="5118100"/>
          <p14:tracePt t="80691" x="5053013" y="5118100"/>
          <p14:tracePt t="80702" x="5029200" y="5118100"/>
          <p14:tracePt t="80714" x="5016500" y="5118100"/>
          <p14:tracePt t="80727" x="5003800" y="5118100"/>
          <p14:tracePt t="80739" x="4978400" y="5118100"/>
          <p14:tracePt t="80755" x="4965700" y="5118100"/>
          <p14:tracePt t="80772" x="4929188" y="5118100"/>
          <p14:tracePt t="80789" x="4840288" y="5118100"/>
          <p14:tracePt t="80805" x="4803775" y="5118100"/>
          <p14:tracePt t="80822" x="4778375" y="5118100"/>
          <p14:tracePt t="80839" x="4740275" y="5118100"/>
          <p14:tracePt t="80856" x="4716463" y="5118100"/>
          <p14:tracePt t="80872" x="4703763" y="5118100"/>
          <p14:tracePt t="80889" x="4652963" y="5118100"/>
          <p14:tracePt t="80906" x="4616450" y="5118100"/>
          <p14:tracePt t="80922" x="4552950" y="5118100"/>
          <p14:tracePt t="80939" x="4452938" y="5118100"/>
          <p14:tracePt t="80956" x="4416425" y="5118100"/>
          <p14:tracePt t="80973" x="4378325" y="5118100"/>
          <p14:tracePt t="80976" x="4352925" y="5118100"/>
          <p14:tracePt t="80990" x="4327525" y="5118100"/>
          <p14:tracePt t="81006" x="4303713" y="5118100"/>
          <p14:tracePt t="81023" x="4291013" y="5118100"/>
          <p14:tracePt t="81026" x="4278313" y="5118100"/>
          <p14:tracePt t="81051" x="4265613" y="5118100"/>
          <p14:tracePt t="107118" x="4240213" y="5118100"/>
          <p14:tracePt t="107131" x="4178300" y="5168900"/>
          <p14:tracePt t="107143" x="4065588" y="5268913"/>
          <p14:tracePt t="107156" x="3814763" y="5456238"/>
          <p14:tracePt t="107169" x="3589338" y="5594350"/>
          <p14:tracePt t="107181" x="3465513" y="5681663"/>
          <p14:tracePt t="107193" x="3365500" y="5743575"/>
          <p14:tracePt t="107210" x="3289300" y="5781675"/>
          <p14:tracePt t="107226" x="3265488" y="5807075"/>
          <p14:tracePt t="107244" x="3227388" y="5807075"/>
          <p14:tracePt t="107260" x="3214688" y="5807075"/>
          <p14:tracePt t="107319" x="3201988" y="5807075"/>
          <p14:tracePt t="107356" x="3189288" y="5807075"/>
          <p14:tracePt t="107393" x="3165475" y="5807075"/>
          <p14:tracePt t="107405" x="3127375" y="5807075"/>
          <p14:tracePt t="107418" x="3089275" y="5807075"/>
          <p14:tracePt t="107431" x="3052763" y="5807075"/>
          <p14:tracePt t="107444" x="3014663" y="5807075"/>
          <p14:tracePt t="107461" x="2989263" y="5807075"/>
          <p14:tracePt t="107478" x="2963863" y="5807075"/>
          <p14:tracePt t="107480" x="2927350" y="5807075"/>
          <p14:tracePt t="107493" x="2914650" y="5807075"/>
          <p14:tracePt t="107511" x="2901950" y="5807075"/>
          <p14:tracePt t="107528" x="2889250" y="5807075"/>
          <p14:tracePt t="107530" x="2876550" y="5807075"/>
          <p14:tracePt t="107679" x="2876550" y="5819775"/>
          <p14:tracePt t="112910" x="3052763" y="5819775"/>
          <p14:tracePt t="112923" x="3227388" y="5819775"/>
          <p14:tracePt t="112937" x="3389313" y="5819775"/>
          <p14:tracePt t="112949" x="3652838" y="5832475"/>
          <p14:tracePt t="112960" x="3865563" y="5843588"/>
          <p14:tracePt t="112972" x="4002088" y="5856288"/>
          <p14:tracePt t="112986" x="4078288" y="5856288"/>
          <p14:tracePt t="112999" x="4140200" y="5856288"/>
          <p14:tracePt t="113016" x="4191000" y="5856288"/>
          <p14:tracePt t="113033" x="4252913" y="5856288"/>
          <p14:tracePt t="113035" x="4352925" y="5856288"/>
          <p14:tracePt t="113050" x="4478338" y="5868988"/>
          <p14:tracePt t="113066" x="4552950" y="5868988"/>
          <p14:tracePt t="113083" x="4627563" y="5881688"/>
          <p14:tracePt t="113085" x="4678363" y="5881688"/>
          <p14:tracePt t="113099" x="4703763" y="5881688"/>
          <p14:tracePt t="113116" x="4716463" y="5881688"/>
          <p14:tracePt t="113134" x="4740275" y="5881688"/>
          <p14:tracePt t="113136" x="4752975" y="5881688"/>
          <p14:tracePt t="113149" x="4765675" y="5881688"/>
          <p14:tracePt t="113167" x="4791075" y="5881688"/>
          <p14:tracePt t="113185" x="4803775" y="5881688"/>
          <p14:tracePt t="113209" x="4816475" y="5881688"/>
          <p14:tracePt t="113284" x="4840288" y="5881688"/>
          <p14:tracePt t="113297" x="4878388" y="5881688"/>
          <p14:tracePt t="113309" x="4916488" y="5881688"/>
          <p14:tracePt t="113322" x="4929188" y="5881688"/>
          <p14:tracePt t="113334" x="4940300" y="5868988"/>
          <p14:tracePt t="113350" x="4953000" y="5868988"/>
          <p14:tracePt t="113368" x="4978400" y="5868988"/>
          <p14:tracePt t="113384" x="5003800" y="5856288"/>
          <p14:tracePt t="113401" x="5016500" y="5856288"/>
          <p14:tracePt t="113417" x="5029200" y="5843588"/>
          <p14:tracePt t="113434" x="5065713" y="5843588"/>
          <p14:tracePt t="113451" x="5065713" y="5832475"/>
          <p14:tracePt t="113468" x="5091113" y="5832475"/>
          <p14:tracePt t="113485" x="5103813" y="5832475"/>
          <p14:tracePt t="113501" x="5129213" y="5832475"/>
          <p14:tracePt t="113517" x="5153025" y="5819775"/>
          <p14:tracePt t="113535" x="5178425" y="5819775"/>
          <p14:tracePt t="113551" x="5203825" y="5807075"/>
          <p14:tracePt t="113572" x="5216525" y="5807075"/>
          <p14:tracePt t="113585" x="5229225" y="5807075"/>
          <p14:tracePt t="113608" x="5241925" y="5794375"/>
          <p14:tracePt t="113634" x="5265738" y="5794375"/>
          <p14:tracePt t="113657" x="5278438" y="5794375"/>
          <p14:tracePt t="113682" x="5291138" y="5794375"/>
          <p14:tracePt t="113745" x="5316538" y="5794375"/>
          <p14:tracePt t="113757" x="5353050" y="5794375"/>
          <p14:tracePt t="113771" x="5391150" y="5794375"/>
          <p14:tracePt t="113783" x="5416550" y="5781675"/>
          <p14:tracePt t="113795" x="5454650" y="5768975"/>
          <p14:tracePt t="113808" x="5491163" y="5756275"/>
          <p14:tracePt t="113820" x="5529263" y="5756275"/>
          <p14:tracePt t="113836" x="5578475" y="5743575"/>
          <p14:tracePt t="113853" x="5665788" y="5732463"/>
          <p14:tracePt t="113869" x="5903913" y="5707063"/>
          <p14:tracePt t="113886" x="5991225" y="5694363"/>
          <p14:tracePt t="113903" x="6042025" y="5694363"/>
          <p14:tracePt t="113920" x="6167438" y="5681663"/>
          <p14:tracePt t="113937" x="6216650" y="5681663"/>
          <p14:tracePt t="113953" x="6254750" y="5668963"/>
          <p14:tracePt t="113970" x="6267450" y="5668963"/>
          <p14:tracePt t="114144" x="6242050" y="5668963"/>
          <p14:tracePt t="114157" x="6216650" y="5668963"/>
          <p14:tracePt t="114170" x="6180138" y="5668963"/>
          <p14:tracePt t="114181" x="6142038" y="5668963"/>
          <p14:tracePt t="114194" x="6078538" y="5668963"/>
          <p14:tracePt t="114207" x="6003925" y="5668963"/>
          <p14:tracePt t="114221" x="5916613" y="5668963"/>
          <p14:tracePt t="114238" x="5867400" y="5668963"/>
          <p14:tracePt t="114255" x="5829300" y="5668963"/>
          <p14:tracePt t="114257" x="5791200" y="5668963"/>
          <p14:tracePt t="114271" x="5754688" y="5668963"/>
          <p14:tracePt t="114288" x="5716588" y="5668963"/>
          <p14:tracePt t="114305" x="5641975" y="5681663"/>
          <p14:tracePt t="114307" x="5578475" y="5694363"/>
          <p14:tracePt t="114321" x="5516563" y="5694363"/>
          <p14:tracePt t="114338" x="5491163" y="5694363"/>
          <p14:tracePt t="114355" x="5441950" y="5719763"/>
          <p14:tracePt t="114371" x="5429250" y="5719763"/>
          <p14:tracePt t="114388" x="5403850" y="5732463"/>
          <p14:tracePt t="114406" x="5365750" y="5743575"/>
          <p14:tracePt t="114421" x="5329238" y="5743575"/>
          <p14:tracePt t="114439" x="5253038" y="5756275"/>
          <p14:tracePt t="114456" x="5078413" y="5756275"/>
          <p14:tracePt t="114471" x="5003800" y="5768975"/>
          <p14:tracePt t="114488" x="4940300" y="5781675"/>
          <p14:tracePt t="114506" x="4765675" y="5794375"/>
          <p14:tracePt t="114522" x="4627563" y="5807075"/>
          <p14:tracePt t="114539" x="4516438" y="5807075"/>
          <p14:tracePt t="114555" x="4391025" y="5819775"/>
          <p14:tracePt t="114572" x="4352925" y="5819775"/>
          <p14:tracePt t="114589" x="4340225" y="5819775"/>
          <p14:tracePt t="114606" x="4291013" y="5819775"/>
          <p14:tracePt t="114622" x="4265613" y="5819775"/>
          <p14:tracePt t="114639" x="4252913" y="5819775"/>
          <p14:tracePt t="114655" x="4227513" y="5807075"/>
          <p14:tracePt t="114672" x="4214813" y="5807075"/>
          <p14:tracePt t="114841" x="4214813" y="5794375"/>
          <p14:tracePt t="131160" x="4191000" y="5794375"/>
          <p14:tracePt t="131174" x="4140200" y="5732463"/>
          <p14:tracePt t="131186" x="4065588" y="5656263"/>
          <p14:tracePt t="131198" x="3965575" y="5556250"/>
          <p14:tracePt t="131210" x="3840163" y="5481638"/>
          <p14:tracePt t="131223" x="3702050" y="5418138"/>
          <p14:tracePt t="131236" x="3589338" y="5381625"/>
          <p14:tracePt t="131255" x="3502025" y="5343525"/>
          <p14:tracePt t="131272" x="3376613" y="5305425"/>
          <p14:tracePt t="131286" x="3340100" y="5281613"/>
          <p14:tracePt t="131303" x="3302000" y="5256213"/>
          <p14:tracePt t="131320" x="3240088" y="5230813"/>
          <p14:tracePt t="131322" x="3189288" y="5205413"/>
          <p14:tracePt t="131337" x="3114675" y="5156200"/>
          <p14:tracePt t="131354" x="3040063" y="5118100"/>
          <p14:tracePt t="131371" x="2927350" y="5030788"/>
          <p14:tracePt t="131387" x="2901950" y="5005388"/>
          <p14:tracePt t="131404" x="2889250" y="4981575"/>
          <p14:tracePt t="131421" x="2876550" y="4943475"/>
          <p14:tracePt t="131446" x="2863850" y="4943475"/>
          <p14:tracePt t="131771" x="2601913" y="4892675"/>
          <p14:tracePt t="131783" x="2163763" y="4768850"/>
          <p14:tracePt t="131797" x="1589088" y="4618038"/>
          <p14:tracePt t="131808" x="1089025" y="4505325"/>
          <p14:tracePt t="131823" x="738188" y="4405313"/>
          <p14:tracePt t="131840" x="238125" y="4267200"/>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0B8C527-0277-3049-462E-2D33748747AF}"/>
              </a:ext>
            </a:extLst>
          </p:cNvPr>
          <p:cNvPicPr>
            <a:picLocks noChangeAspect="1"/>
          </p:cNvPicPr>
          <p:nvPr/>
        </p:nvPicPr>
        <p:blipFill>
          <a:blip r:embed="rId3"/>
          <a:stretch>
            <a:fillRect/>
          </a:stretch>
        </p:blipFill>
        <p:spPr>
          <a:xfrm>
            <a:off x="0" y="6844"/>
            <a:ext cx="9144000" cy="6844311"/>
          </a:xfrm>
          <a:prstGeom prst="rect">
            <a:avLst/>
          </a:prstGeom>
        </p:spPr>
      </p:pic>
      <p:sp>
        <p:nvSpPr>
          <p:cNvPr id="13" name="Title "/>
          <p:cNvSpPr>
            <a:spLocks noGrp="1"/>
          </p:cNvSpPr>
          <p:nvPr>
            <p:ph type="title" idx="4294967295"/>
          </p:nvPr>
        </p:nvSpPr>
        <p:spPr>
          <a:xfrm>
            <a:off x="309562" y="762000"/>
            <a:ext cx="8682038" cy="646331"/>
          </a:xfrm>
          <a:prstGeom prst="rect">
            <a:avLst/>
          </a:prstGeom>
        </p:spPr>
        <p:txBody>
          <a:bodyPr wrap="square">
            <a:spAutoFit/>
          </a:bodyPr>
          <a:lstStyle/>
          <a:p>
            <a:r>
              <a:rPr lang="en-US" sz="4000" b="1" dirty="0">
                <a:solidFill>
                  <a:srgbClr val="006666"/>
                </a:solidFill>
                <a:latin typeface="Calibri" panose="020F0502020204030204" pitchFamily="34" charset="0"/>
                <a:ea typeface="Source Sans Pro" charset="0"/>
                <a:cs typeface="Calibri" panose="020F0502020204030204" pitchFamily="34" charset="0"/>
              </a:rPr>
              <a:t>Cost-Volume-Profit Analysis</a:t>
            </a:r>
          </a:p>
        </p:txBody>
      </p:sp>
      <p:sp>
        <p:nvSpPr>
          <p:cNvPr id="7" name="LOBL"/>
          <p:cNvSpPr>
            <a:spLocks noGrp="1"/>
          </p:cNvSpPr>
          <p:nvPr>
            <p:ph sz="quarter" idx="4294967295"/>
          </p:nvPr>
        </p:nvSpPr>
        <p:spPr>
          <a:xfrm>
            <a:off x="310776" y="1447800"/>
            <a:ext cx="8534400" cy="685800"/>
          </a:xfrm>
          <a:prstGeom prst="rect">
            <a:avLst/>
          </a:prstGeom>
        </p:spPr>
        <p:txBody>
          <a:bodyPr/>
          <a:lstStyle/>
          <a:p>
            <a:pPr marL="0" indent="0">
              <a:lnSpc>
                <a:spcPct val="100000"/>
              </a:lnSpc>
              <a:spcBef>
                <a:spcPts val="1200"/>
              </a:spcBef>
              <a:buClr>
                <a:schemeClr val="accent2"/>
              </a:buClr>
              <a:buNone/>
            </a:pPr>
            <a:r>
              <a:rPr lang="en-US" sz="3200" b="1" dirty="0">
                <a:solidFill>
                  <a:srgbClr val="990000"/>
                </a:solidFill>
              </a:rPr>
              <a:t>Basic Components</a:t>
            </a:r>
            <a:endParaRPr lang="en-US" sz="3200" dirty="0">
              <a:solidFill>
                <a:srgbClr val="990000"/>
              </a:solidFill>
            </a:endParaRPr>
          </a:p>
          <a:p>
            <a:pPr marL="687388" indent="-465138">
              <a:lnSpc>
                <a:spcPct val="100000"/>
              </a:lnSpc>
              <a:spcBef>
                <a:spcPts val="1200"/>
              </a:spcBef>
              <a:buClr>
                <a:schemeClr val="accent2"/>
              </a:buClr>
              <a:buFont typeface="Arial" charset="0"/>
            </a:pPr>
            <a:endParaRPr lang="en-US" sz="3200" dirty="0">
              <a:solidFill>
                <a:srgbClr val="990000"/>
              </a:solidFill>
              <a:ea typeface="Calibri" panose="020F0502020204030204" pitchFamily="34" charset="0"/>
              <a:cs typeface="Calibri" panose="020F0502020204030204" pitchFamily="34" charset="0"/>
            </a:endParaRPr>
          </a:p>
        </p:txBody>
      </p:sp>
      <p:pic>
        <p:nvPicPr>
          <p:cNvPr id="9" name="Picture 8"/>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61950" y="2265934"/>
            <a:ext cx="8372475" cy="1756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9"/>
          <p:cNvSpPr/>
          <p:nvPr/>
        </p:nvSpPr>
        <p:spPr>
          <a:xfrm>
            <a:off x="300804" y="4115651"/>
            <a:ext cx="2590800" cy="424732"/>
          </a:xfrm>
          <a:prstGeom prst="rect">
            <a:avLst/>
          </a:prstGeom>
          <a:noFill/>
          <a:ln>
            <a:noFill/>
          </a:ln>
          <a:effectLst/>
        </p:spPr>
        <p:txBody>
          <a:bodyPr wrap="square">
            <a:spAutoFit/>
          </a:bodyPr>
          <a:lstStyle/>
          <a:p>
            <a:pPr>
              <a:lnSpc>
                <a:spcPct val="90000"/>
              </a:lnSpc>
            </a:pPr>
            <a:r>
              <a:rPr lang="en-US" sz="1200" b="1" dirty="0">
                <a:solidFill>
                  <a:srgbClr val="006666"/>
                </a:solidFill>
              </a:rPr>
              <a:t>ILLUSTRATION 22.10</a:t>
            </a:r>
          </a:p>
          <a:p>
            <a:pPr>
              <a:lnSpc>
                <a:spcPct val="90000"/>
              </a:lnSpc>
            </a:pPr>
            <a:r>
              <a:rPr lang="en-US" sz="1200" dirty="0"/>
              <a:t>Components of CVP analysis</a:t>
            </a:r>
          </a:p>
        </p:txBody>
      </p:sp>
    </p:spTree>
    <p:extLst>
      <p:ext uri="{BB962C8B-B14F-4D97-AF65-F5344CB8AC3E}">
        <p14:creationId xmlns:p14="http://schemas.microsoft.com/office/powerpoint/2010/main" val="3073878807"/>
      </p:ext>
    </p:extLst>
  </p:cSld>
  <p:clrMapOvr>
    <a:masterClrMapping/>
  </p:clrMapOvr>
  <mc:AlternateContent xmlns:mc="http://schemas.openxmlformats.org/markup-compatibility/2006" xmlns:p14="http://schemas.microsoft.com/office/powerpoint/2010/main">
    <mc:Choice Requires="p14">
      <p:transition spd="slow" p14:dur="2000" advTm="78658"/>
    </mc:Choice>
    <mc:Fallback xmlns="">
      <p:transition spd="slow" advTm="7865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5BEBF74-8CDB-77BE-1C89-608A93606D1E}"/>
              </a:ext>
            </a:extLst>
          </p:cNvPr>
          <p:cNvPicPr>
            <a:picLocks noChangeAspect="1"/>
          </p:cNvPicPr>
          <p:nvPr/>
        </p:nvPicPr>
        <p:blipFill>
          <a:blip r:embed="rId3"/>
          <a:stretch>
            <a:fillRect/>
          </a:stretch>
        </p:blipFill>
        <p:spPr>
          <a:xfrm>
            <a:off x="0" y="6844"/>
            <a:ext cx="9144000" cy="6844311"/>
          </a:xfrm>
          <a:prstGeom prst="rect">
            <a:avLst/>
          </a:prstGeom>
        </p:spPr>
      </p:pic>
      <p:sp>
        <p:nvSpPr>
          <p:cNvPr id="13" name="Title "/>
          <p:cNvSpPr>
            <a:spLocks noGrp="1"/>
          </p:cNvSpPr>
          <p:nvPr>
            <p:ph type="title" idx="4294967295"/>
          </p:nvPr>
        </p:nvSpPr>
        <p:spPr>
          <a:xfrm>
            <a:off x="309562" y="762000"/>
            <a:ext cx="8682038" cy="646331"/>
          </a:xfrm>
          <a:prstGeom prst="rect">
            <a:avLst/>
          </a:prstGeom>
        </p:spPr>
        <p:txBody>
          <a:bodyPr wrap="square">
            <a:spAutoFit/>
          </a:bodyPr>
          <a:lstStyle/>
          <a:p>
            <a:r>
              <a:rPr lang="en-US" sz="4000" b="1" dirty="0">
                <a:solidFill>
                  <a:srgbClr val="006666"/>
                </a:solidFill>
                <a:latin typeface="Calibri" panose="020F0502020204030204" pitchFamily="34" charset="0"/>
                <a:ea typeface="Source Sans Pro" charset="0"/>
                <a:cs typeface="Calibri" panose="020F0502020204030204" pitchFamily="34" charset="0"/>
              </a:rPr>
              <a:t>Basic Components</a:t>
            </a:r>
          </a:p>
        </p:txBody>
      </p:sp>
      <p:sp>
        <p:nvSpPr>
          <p:cNvPr id="7" name="LOBL"/>
          <p:cNvSpPr>
            <a:spLocks noGrp="1"/>
          </p:cNvSpPr>
          <p:nvPr>
            <p:ph sz="quarter" idx="4294967295"/>
          </p:nvPr>
        </p:nvSpPr>
        <p:spPr>
          <a:xfrm>
            <a:off x="310776" y="1447800"/>
            <a:ext cx="8534400" cy="4724400"/>
          </a:xfrm>
          <a:prstGeom prst="rect">
            <a:avLst/>
          </a:prstGeom>
        </p:spPr>
        <p:txBody>
          <a:bodyPr/>
          <a:lstStyle/>
          <a:p>
            <a:pPr marL="0" indent="0">
              <a:lnSpc>
                <a:spcPct val="95000"/>
              </a:lnSpc>
              <a:spcBef>
                <a:spcPts val="900"/>
              </a:spcBef>
              <a:buClr>
                <a:schemeClr val="accent2"/>
              </a:buClr>
              <a:buNone/>
            </a:pPr>
            <a:r>
              <a:rPr lang="en-US" sz="3200" b="1" dirty="0"/>
              <a:t>Assumptions</a:t>
            </a:r>
            <a:endParaRPr lang="en-US" sz="3200" dirty="0"/>
          </a:p>
          <a:p>
            <a:pPr marL="736600" indent="-514350">
              <a:lnSpc>
                <a:spcPct val="95000"/>
              </a:lnSpc>
              <a:spcBef>
                <a:spcPts val="900"/>
              </a:spcBef>
              <a:buFont typeface="+mj-lt"/>
              <a:buAutoNum type="arabicPeriod"/>
            </a:pPr>
            <a:r>
              <a:rPr lang="en-US" altLang="en-US" sz="2800" dirty="0"/>
              <a:t>Behavior of both costs and revenues is linear throughout the relevant range of the activity index.</a:t>
            </a:r>
          </a:p>
          <a:p>
            <a:pPr marL="736600" indent="-514350">
              <a:lnSpc>
                <a:spcPct val="95000"/>
              </a:lnSpc>
              <a:spcBef>
                <a:spcPts val="900"/>
              </a:spcBef>
              <a:buFont typeface="+mj-lt"/>
              <a:buAutoNum type="arabicPeriod"/>
            </a:pPr>
            <a:r>
              <a:rPr lang="en-US" altLang="en-US" sz="2800" dirty="0"/>
              <a:t>Costs can be classified accurately as either </a:t>
            </a:r>
            <a:r>
              <a:rPr lang="en-US" altLang="en-US" sz="2800" dirty="0">
                <a:solidFill>
                  <a:srgbClr val="FF0000"/>
                </a:solidFill>
              </a:rPr>
              <a:t>variable</a:t>
            </a:r>
            <a:r>
              <a:rPr lang="en-US" altLang="en-US" sz="2800" dirty="0"/>
              <a:t> or </a:t>
            </a:r>
            <a:r>
              <a:rPr lang="en-US" altLang="en-US" sz="2800" dirty="0">
                <a:solidFill>
                  <a:srgbClr val="FF0000"/>
                </a:solidFill>
              </a:rPr>
              <a:t>fixed</a:t>
            </a:r>
            <a:r>
              <a:rPr lang="en-US" altLang="en-US" sz="2800" dirty="0"/>
              <a:t>.</a:t>
            </a:r>
          </a:p>
          <a:p>
            <a:pPr marL="736600" indent="-514350">
              <a:lnSpc>
                <a:spcPct val="95000"/>
              </a:lnSpc>
              <a:spcBef>
                <a:spcPts val="900"/>
              </a:spcBef>
              <a:buFont typeface="+mj-lt"/>
              <a:buAutoNum type="arabicPeriod"/>
            </a:pPr>
            <a:r>
              <a:rPr lang="en-US" altLang="en-US" sz="2800" dirty="0"/>
              <a:t>Changes in activity are the only factors that affect costs.</a:t>
            </a:r>
          </a:p>
          <a:p>
            <a:pPr marL="736600" indent="-514350">
              <a:lnSpc>
                <a:spcPct val="95000"/>
              </a:lnSpc>
              <a:spcBef>
                <a:spcPts val="900"/>
              </a:spcBef>
              <a:buFont typeface="+mj-lt"/>
              <a:buAutoNum type="arabicPeriod"/>
            </a:pPr>
            <a:r>
              <a:rPr lang="en-US" altLang="en-US" sz="2800" dirty="0"/>
              <a:t>All units produced are sold.</a:t>
            </a:r>
          </a:p>
          <a:p>
            <a:pPr marL="736600" indent="-514350">
              <a:lnSpc>
                <a:spcPct val="95000"/>
              </a:lnSpc>
              <a:spcBef>
                <a:spcPts val="900"/>
              </a:spcBef>
              <a:buFont typeface="+mj-lt"/>
              <a:buAutoNum type="arabicPeriod"/>
            </a:pPr>
            <a:r>
              <a:rPr lang="en-US" altLang="en-US" sz="2800" dirty="0"/>
              <a:t>When more than one type of product is sold, the sales mix will remain constant.</a:t>
            </a:r>
            <a:endParaRPr lang="en-US" dirty="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75A2D733-C972-B8D5-1D51-6E96CB39F67B}"/>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3423839719"/>
      </p:ext>
    </p:extLst>
  </p:cSld>
  <p:clrMapOvr>
    <a:masterClrMapping/>
  </p:clrMapOvr>
  <mc:AlternateContent xmlns:mc="http://schemas.openxmlformats.org/markup-compatibility/2006" xmlns:p14="http://schemas.microsoft.com/office/powerpoint/2010/main">
    <mc:Choice Requires="p14">
      <p:transition spd="slow" p14:dur="2000" advTm="235958"/>
    </mc:Choice>
    <mc:Fallback xmlns="">
      <p:transition spd="slow" advTm="23595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AFDCDF3-71E2-DED0-1F6C-D5C63AB17B98}"/>
              </a:ext>
            </a:extLst>
          </p:cNvPr>
          <p:cNvPicPr>
            <a:picLocks noChangeAspect="1"/>
          </p:cNvPicPr>
          <p:nvPr/>
        </p:nvPicPr>
        <p:blipFill>
          <a:blip r:embed="rId2"/>
          <a:stretch>
            <a:fillRect/>
          </a:stretch>
        </p:blipFill>
        <p:spPr>
          <a:xfrm>
            <a:off x="0" y="6844"/>
            <a:ext cx="9144000" cy="6844311"/>
          </a:xfrm>
          <a:prstGeom prst="rect">
            <a:avLst/>
          </a:prstGeom>
        </p:spPr>
      </p:pic>
      <p:graphicFrame>
        <p:nvGraphicFramePr>
          <p:cNvPr id="7" name="Table 6">
            <a:extLst>
              <a:ext uri="{FF2B5EF4-FFF2-40B4-BE49-F238E27FC236}">
                <a16:creationId xmlns:a16="http://schemas.microsoft.com/office/drawing/2014/main" id="{2A197592-3B54-5540-5526-82094736EC10}"/>
              </a:ext>
            </a:extLst>
          </p:cNvPr>
          <p:cNvGraphicFramePr>
            <a:graphicFrameLocks noGrp="1"/>
          </p:cNvGraphicFramePr>
          <p:nvPr>
            <p:extLst>
              <p:ext uri="{D42A27DB-BD31-4B8C-83A1-F6EECF244321}">
                <p14:modId xmlns:p14="http://schemas.microsoft.com/office/powerpoint/2010/main" val="1528241781"/>
              </p:ext>
            </p:extLst>
          </p:nvPr>
        </p:nvGraphicFramePr>
        <p:xfrm>
          <a:off x="304800" y="1600200"/>
          <a:ext cx="8153400" cy="4060693"/>
        </p:xfrm>
        <a:graphic>
          <a:graphicData uri="http://schemas.openxmlformats.org/drawingml/2006/table">
            <a:tbl>
              <a:tblPr firstRow="1" firstCol="1" lastRow="1" lastCol="1" bandRow="1" bandCol="1"/>
              <a:tblGrid>
                <a:gridCol w="7122104">
                  <a:extLst>
                    <a:ext uri="{9D8B030D-6E8A-4147-A177-3AD203B41FA5}">
                      <a16:colId xmlns:a16="http://schemas.microsoft.com/office/drawing/2014/main" val="678251199"/>
                    </a:ext>
                  </a:extLst>
                </a:gridCol>
                <a:gridCol w="1031296">
                  <a:extLst>
                    <a:ext uri="{9D8B030D-6E8A-4147-A177-3AD203B41FA5}">
                      <a16:colId xmlns:a16="http://schemas.microsoft.com/office/drawing/2014/main" val="1900988530"/>
                    </a:ext>
                  </a:extLst>
                </a:gridCol>
              </a:tblGrid>
              <a:tr h="615630">
                <a:tc>
                  <a:txBody>
                    <a:bodyPr/>
                    <a:lstStyle/>
                    <a:p>
                      <a:pPr algn="justLow" rtl="0">
                        <a:lnSpc>
                          <a:spcPct val="150000"/>
                        </a:lnSpc>
                      </a:pPr>
                      <a:r>
                        <a:rPr lang="en-US" sz="2800" b="1" kern="1200" dirty="0">
                          <a:solidFill>
                            <a:schemeClr val="tx1"/>
                          </a:solidFill>
                          <a:latin typeface="+mn-lt"/>
                          <a:ea typeface="+mn-ea"/>
                          <a:cs typeface="+mn-cs"/>
                        </a:rPr>
                        <a:t>Sales</a:t>
                      </a:r>
                      <a:r>
                        <a:rPr lang="en-US" sz="2800" kern="1200" dirty="0">
                          <a:solidFill>
                            <a:schemeClr val="tx1"/>
                          </a:solidFill>
                          <a:latin typeface="+mn-lt"/>
                          <a:ea typeface="+mn-ea"/>
                          <a:cs typeface="+mn-cs"/>
                        </a:rPr>
                        <a:t> (</a:t>
                      </a:r>
                      <a:r>
                        <a:rPr lang="en-US" sz="2400" b="1" kern="1200" dirty="0">
                          <a:solidFill>
                            <a:srgbClr val="FF0000"/>
                          </a:solidFill>
                          <a:latin typeface="+mn-lt"/>
                          <a:ea typeface="+mn-ea"/>
                          <a:cs typeface="+mn-cs"/>
                        </a:rPr>
                        <a:t>Selling price per unit x Sold units</a:t>
                      </a:r>
                      <a:r>
                        <a:rPr lang="en-US" sz="2800" kern="1200" dirty="0">
                          <a:solidFill>
                            <a:schemeClr val="tx1"/>
                          </a:solidFill>
                          <a:latin typeface="+mn-lt"/>
                          <a:ea typeface="+mn-ea"/>
                          <a:cs typeface="+mn-cs"/>
                        </a:rPr>
                        <a:t>)</a:t>
                      </a:r>
                      <a:r>
                        <a:rPr lang="ar-EG" sz="2800" kern="1200" dirty="0">
                          <a:solidFill>
                            <a:schemeClr val="tx1"/>
                          </a:solidFill>
                          <a:latin typeface="+mn-lt"/>
                          <a:ea typeface="+mn-ea"/>
                          <a:cs typeface="+mn-cs"/>
                        </a:rPr>
                        <a:t>.</a:t>
                      </a:r>
                      <a:endParaRPr lang="en-US" sz="2800" kern="1200" dirty="0">
                        <a:solidFill>
                          <a:schemeClr val="tx1"/>
                        </a:solidFill>
                        <a:latin typeface="+mn-lt"/>
                        <a:ea typeface="+mn-ea"/>
                        <a:cs typeface="+mn-cs"/>
                      </a:endParaRPr>
                    </a:p>
                  </a:txBody>
                  <a:tcPr marL="68580" marR="6858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noFill/>
                  </a:tcPr>
                </a:tc>
                <a:tc>
                  <a:txBody>
                    <a:bodyPr/>
                    <a:lstStyle/>
                    <a:p>
                      <a:pPr algn="ctr" rtl="0">
                        <a:lnSpc>
                          <a:spcPct val="150000"/>
                        </a:lnSpc>
                      </a:pPr>
                      <a:r>
                        <a:rPr lang="en-US" sz="1600" b="1" dirty="0">
                          <a:effectLst/>
                          <a:latin typeface="Comic Sans MS" panose="030F0702030302020204" pitchFamily="66" charset="0"/>
                          <a:ea typeface="Times New Roman" panose="02020603050405020304" pitchFamily="18" charset="0"/>
                          <a:cs typeface="Fanan" pitchFamily="2" charset="-78"/>
                        </a:rPr>
                        <a:t>xx</a:t>
                      </a:r>
                      <a:endParaRPr lang="en-US" sz="1600" dirty="0">
                        <a:effectLst/>
                        <a:latin typeface="Times New Roman" panose="02020603050405020304" pitchFamily="18" charset="0"/>
                        <a:ea typeface="Times New Roman" panose="02020603050405020304" pitchFamily="18" charset="0"/>
                      </a:endParaRPr>
                    </a:p>
                  </a:txBody>
                  <a:tcPr marL="68580" marR="6858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2327700768"/>
                  </a:ext>
                </a:extLst>
              </a:tr>
              <a:tr h="517612">
                <a:tc>
                  <a:txBody>
                    <a:bodyPr/>
                    <a:lstStyle/>
                    <a:p>
                      <a:pPr algn="justLow" rtl="0">
                        <a:lnSpc>
                          <a:spcPct val="150000"/>
                        </a:lnSpc>
                      </a:pPr>
                      <a:r>
                        <a:rPr lang="en-US" sz="2800" b="1" kern="1200" dirty="0">
                          <a:solidFill>
                            <a:srgbClr val="0070C0"/>
                          </a:solidFill>
                          <a:latin typeface="+mn-lt"/>
                          <a:ea typeface="+mn-ea"/>
                          <a:cs typeface="+mn-cs"/>
                        </a:rPr>
                        <a:t>Less</a:t>
                      </a:r>
                    </a:p>
                  </a:txBody>
                  <a:tcPr marL="68580" marR="6858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noFill/>
                  </a:tcPr>
                </a:tc>
                <a:tc>
                  <a:txBody>
                    <a:bodyPr/>
                    <a:lstStyle/>
                    <a:p>
                      <a:pPr algn="ctr" rtl="0">
                        <a:lnSpc>
                          <a:spcPct val="150000"/>
                        </a:lnSpc>
                      </a:pPr>
                      <a:r>
                        <a:rPr lang="en-US" sz="1600" b="1">
                          <a:effectLst/>
                          <a:latin typeface="Comic Sans MS" panose="030F0702030302020204" pitchFamily="66" charset="0"/>
                          <a:ea typeface="Times New Roman" panose="02020603050405020304" pitchFamily="18" charset="0"/>
                          <a:cs typeface="Fanan" pitchFamily="2" charset="-78"/>
                        </a:rPr>
                        <a:t>( - )</a:t>
                      </a:r>
                      <a:endParaRPr lang="en-US" sz="1600">
                        <a:effectLst/>
                        <a:latin typeface="Times New Roman" panose="02020603050405020304" pitchFamily="18" charset="0"/>
                        <a:ea typeface="Times New Roman" panose="02020603050405020304" pitchFamily="18" charset="0"/>
                      </a:endParaRPr>
                    </a:p>
                  </a:txBody>
                  <a:tcPr marL="68580" marR="6858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1397970140"/>
                  </a:ext>
                </a:extLst>
              </a:tr>
              <a:tr h="639257">
                <a:tc>
                  <a:txBody>
                    <a:bodyPr/>
                    <a:lstStyle/>
                    <a:p>
                      <a:pPr marL="0" algn="justLow" defTabSz="914400" rtl="0" eaLnBrk="1" latinLnBrk="0" hangingPunct="1">
                        <a:lnSpc>
                          <a:spcPct val="150000"/>
                        </a:lnSpc>
                      </a:pPr>
                      <a:r>
                        <a:rPr lang="en-US" sz="2800" b="1" kern="1200" dirty="0">
                          <a:solidFill>
                            <a:schemeClr val="tx1"/>
                          </a:solidFill>
                          <a:latin typeface="+mn-lt"/>
                          <a:ea typeface="+mn-ea"/>
                          <a:cs typeface="+mn-cs"/>
                        </a:rPr>
                        <a:t>Variable cost </a:t>
                      </a:r>
                      <a:r>
                        <a:rPr lang="en-US" sz="2800" kern="1200" dirty="0">
                          <a:solidFill>
                            <a:schemeClr val="tx1"/>
                          </a:solidFill>
                          <a:latin typeface="+mn-lt"/>
                          <a:ea typeface="+mn-ea"/>
                          <a:cs typeface="+mn-cs"/>
                        </a:rPr>
                        <a:t>(</a:t>
                      </a:r>
                      <a:r>
                        <a:rPr lang="en-US" sz="2400" b="1" kern="1200" dirty="0">
                          <a:solidFill>
                            <a:srgbClr val="FF0000"/>
                          </a:solidFill>
                          <a:latin typeface="+mn-lt"/>
                          <a:ea typeface="+mn-ea"/>
                          <a:cs typeface="+mn-cs"/>
                        </a:rPr>
                        <a:t>Variable cost per unit x Sold units</a:t>
                      </a:r>
                      <a:r>
                        <a:rPr lang="en-US" sz="2800" kern="1200" dirty="0">
                          <a:solidFill>
                            <a:schemeClr val="tx1"/>
                          </a:solidFill>
                          <a:latin typeface="+mn-lt"/>
                          <a:ea typeface="+mn-ea"/>
                          <a:cs typeface="+mn-cs"/>
                        </a:rPr>
                        <a:t>)</a:t>
                      </a:r>
                      <a:r>
                        <a:rPr lang="ar-EG" sz="2800" kern="1200" dirty="0">
                          <a:solidFill>
                            <a:schemeClr val="tx1"/>
                          </a:solidFill>
                          <a:latin typeface="+mn-lt"/>
                          <a:ea typeface="+mn-ea"/>
                          <a:cs typeface="+mn-cs"/>
                        </a:rPr>
                        <a:t>.</a:t>
                      </a:r>
                      <a:endParaRPr lang="en-US" sz="2800" kern="1200" dirty="0">
                        <a:solidFill>
                          <a:schemeClr val="tx1"/>
                        </a:solidFill>
                        <a:latin typeface="+mn-lt"/>
                        <a:ea typeface="+mn-ea"/>
                        <a:cs typeface="+mn-cs"/>
                      </a:endParaRPr>
                    </a:p>
                  </a:txBody>
                  <a:tcPr marL="68580" marR="6858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noFill/>
                  </a:tcPr>
                </a:tc>
                <a:tc>
                  <a:txBody>
                    <a:bodyPr/>
                    <a:lstStyle/>
                    <a:p>
                      <a:pPr algn="ctr" rtl="0">
                        <a:lnSpc>
                          <a:spcPct val="150000"/>
                        </a:lnSpc>
                      </a:pPr>
                      <a:r>
                        <a:rPr lang="en-US" sz="1600" b="1" dirty="0">
                          <a:effectLst/>
                          <a:latin typeface="Comic Sans MS" panose="030F0702030302020204" pitchFamily="66" charset="0"/>
                          <a:ea typeface="Times New Roman" panose="02020603050405020304" pitchFamily="18" charset="0"/>
                          <a:cs typeface="Fanan" pitchFamily="2" charset="-78"/>
                        </a:rPr>
                        <a:t>(xx)</a:t>
                      </a:r>
                      <a:endParaRPr lang="en-US" sz="1600" dirty="0">
                        <a:effectLst/>
                        <a:latin typeface="Times New Roman" panose="02020603050405020304" pitchFamily="18" charset="0"/>
                        <a:ea typeface="Times New Roman" panose="02020603050405020304" pitchFamily="18" charset="0"/>
                      </a:endParaRPr>
                    </a:p>
                  </a:txBody>
                  <a:tcPr marL="68580" marR="6858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805699"/>
                  </a:ext>
                </a:extLst>
              </a:tr>
              <a:tr h="615630">
                <a:tc>
                  <a:txBody>
                    <a:bodyPr/>
                    <a:lstStyle/>
                    <a:p>
                      <a:pPr algn="justLow" rtl="0">
                        <a:lnSpc>
                          <a:spcPct val="150000"/>
                        </a:lnSpc>
                      </a:pPr>
                      <a:r>
                        <a:rPr lang="en-US" sz="2800" b="1" kern="1200" dirty="0">
                          <a:solidFill>
                            <a:schemeClr val="tx1"/>
                          </a:solidFill>
                          <a:latin typeface="+mn-lt"/>
                          <a:ea typeface="+mn-ea"/>
                          <a:cs typeface="+mn-cs"/>
                        </a:rPr>
                        <a:t>Contribution Margin </a:t>
                      </a:r>
                      <a:r>
                        <a:rPr lang="en-US" sz="2800" kern="1200" dirty="0">
                          <a:solidFill>
                            <a:schemeClr val="tx1"/>
                          </a:solidFill>
                          <a:latin typeface="+mn-lt"/>
                          <a:ea typeface="+mn-ea"/>
                          <a:cs typeface="+mn-cs"/>
                        </a:rPr>
                        <a:t>(</a:t>
                      </a:r>
                      <a:r>
                        <a:rPr lang="en-US" sz="2400" b="1" kern="1200" dirty="0">
                          <a:solidFill>
                            <a:srgbClr val="FF0000"/>
                          </a:solidFill>
                          <a:latin typeface="+mn-lt"/>
                          <a:ea typeface="+mn-ea"/>
                          <a:cs typeface="+mn-cs"/>
                        </a:rPr>
                        <a:t>C.M</a:t>
                      </a:r>
                      <a:r>
                        <a:rPr lang="en-US" sz="2800" kern="1200" dirty="0">
                          <a:solidFill>
                            <a:schemeClr val="tx1"/>
                          </a:solidFill>
                          <a:latin typeface="+mn-lt"/>
                          <a:ea typeface="+mn-ea"/>
                          <a:cs typeface="+mn-cs"/>
                        </a:rPr>
                        <a:t>)          </a:t>
                      </a:r>
                    </a:p>
                  </a:txBody>
                  <a:tcPr marL="68580" marR="6858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noFill/>
                  </a:tcPr>
                </a:tc>
                <a:tc>
                  <a:txBody>
                    <a:bodyPr/>
                    <a:lstStyle/>
                    <a:p>
                      <a:pPr algn="ctr" rtl="0">
                        <a:lnSpc>
                          <a:spcPct val="150000"/>
                        </a:lnSpc>
                      </a:pPr>
                      <a:r>
                        <a:rPr lang="en-US" sz="1600" b="1" dirty="0" err="1">
                          <a:effectLst/>
                          <a:latin typeface="Comic Sans MS" panose="030F0702030302020204" pitchFamily="66" charset="0"/>
                          <a:ea typeface="Times New Roman" panose="02020603050405020304" pitchFamily="18" charset="0"/>
                          <a:cs typeface="Fanan" pitchFamily="2" charset="-78"/>
                        </a:rPr>
                        <a:t>X</a:t>
                      </a:r>
                      <a:r>
                        <a:rPr lang="en-US" sz="2000" b="1" dirty="0" err="1">
                          <a:effectLst/>
                          <a:latin typeface="Comic Sans MS" panose="030F0702030302020204" pitchFamily="66" charset="0"/>
                          <a:ea typeface="Times New Roman" panose="02020603050405020304" pitchFamily="18" charset="0"/>
                          <a:cs typeface="Fanan" pitchFamily="2" charset="-78"/>
                        </a:rPr>
                        <a:t>x</a:t>
                      </a:r>
                      <a:endParaRPr lang="en-US" sz="1600" dirty="0">
                        <a:effectLst/>
                        <a:latin typeface="Times New Roman" panose="02020603050405020304" pitchFamily="18" charset="0"/>
                        <a:ea typeface="Times New Roman" panose="02020603050405020304" pitchFamily="18" charset="0"/>
                      </a:endParaRPr>
                    </a:p>
                  </a:txBody>
                  <a:tcPr marL="68580" marR="6858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2381266983"/>
                  </a:ext>
                </a:extLst>
              </a:tr>
              <a:tr h="515772">
                <a:tc>
                  <a:txBody>
                    <a:bodyPr/>
                    <a:lstStyle/>
                    <a:p>
                      <a:pPr algn="justLow" rtl="0">
                        <a:lnSpc>
                          <a:spcPct val="150000"/>
                        </a:lnSpc>
                      </a:pPr>
                      <a:r>
                        <a:rPr lang="en-US" sz="2800" b="1" kern="1200" dirty="0">
                          <a:solidFill>
                            <a:srgbClr val="0070C0"/>
                          </a:solidFill>
                          <a:latin typeface="+mn-lt"/>
                          <a:ea typeface="+mn-ea"/>
                          <a:cs typeface="+mn-cs"/>
                        </a:rPr>
                        <a:t>Less</a:t>
                      </a:r>
                      <a:r>
                        <a:rPr lang="en-US" sz="2000" b="1" dirty="0">
                          <a:solidFill>
                            <a:srgbClr val="0070C0"/>
                          </a:solidFill>
                          <a:effectLst/>
                          <a:latin typeface="Comic Sans MS" panose="030F0702030302020204" pitchFamily="66" charset="0"/>
                          <a:ea typeface="+mn-ea"/>
                          <a:cs typeface="Fanan" pitchFamily="2" charset="-78"/>
                        </a:rPr>
                        <a:t> </a:t>
                      </a:r>
                      <a:r>
                        <a:rPr lang="en-US" sz="2000" b="1" dirty="0">
                          <a:solidFill>
                            <a:srgbClr val="0070C0"/>
                          </a:solidFill>
                          <a:effectLst/>
                          <a:latin typeface="Comic Sans MS" panose="030F0702030302020204" pitchFamily="66" charset="0"/>
                          <a:ea typeface="Times New Roman" panose="02020603050405020304" pitchFamily="18" charset="0"/>
                          <a:cs typeface="Fanan" pitchFamily="2" charset="-78"/>
                        </a:rPr>
                        <a:t>         </a:t>
                      </a:r>
                      <a:endParaRPr lang="en-US" sz="2000" dirty="0">
                        <a:effectLst/>
                        <a:latin typeface="Times New Roman" panose="02020603050405020304" pitchFamily="18" charset="0"/>
                        <a:ea typeface="Times New Roman" panose="02020603050405020304" pitchFamily="18" charset="0"/>
                      </a:endParaRPr>
                    </a:p>
                  </a:txBody>
                  <a:tcPr marL="68580" marR="6858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noFill/>
                  </a:tcPr>
                </a:tc>
                <a:tc>
                  <a:txBody>
                    <a:bodyPr/>
                    <a:lstStyle/>
                    <a:p>
                      <a:pPr algn="ctr" rtl="0">
                        <a:lnSpc>
                          <a:spcPct val="150000"/>
                        </a:lnSpc>
                      </a:pPr>
                      <a:r>
                        <a:rPr lang="en-US" sz="1600" b="1" dirty="0">
                          <a:effectLst/>
                          <a:latin typeface="Comic Sans MS" panose="030F0702030302020204" pitchFamily="66" charset="0"/>
                          <a:ea typeface="Times New Roman" panose="02020603050405020304" pitchFamily="18" charset="0"/>
                          <a:cs typeface="Fanan" pitchFamily="2" charset="-78"/>
                        </a:rPr>
                        <a:t>( - )</a:t>
                      </a:r>
                      <a:endParaRPr lang="en-US" sz="1600" dirty="0">
                        <a:effectLst/>
                        <a:latin typeface="Times New Roman" panose="02020603050405020304" pitchFamily="18" charset="0"/>
                        <a:ea typeface="Times New Roman" panose="02020603050405020304" pitchFamily="18" charset="0"/>
                      </a:endParaRPr>
                    </a:p>
                  </a:txBody>
                  <a:tcPr marL="68580" marR="6858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noFill/>
                  </a:tcPr>
                </a:tc>
                <a:extLst>
                  <a:ext uri="{0D108BD9-81ED-4DB2-BD59-A6C34878D82A}">
                    <a16:rowId xmlns:a16="http://schemas.microsoft.com/office/drawing/2014/main" val="2027705918"/>
                  </a:ext>
                </a:extLst>
              </a:tr>
              <a:tr h="615630">
                <a:tc>
                  <a:txBody>
                    <a:bodyPr/>
                    <a:lstStyle/>
                    <a:p>
                      <a:pPr marL="0" algn="justLow" defTabSz="914400" rtl="0" eaLnBrk="1" latinLnBrk="0" hangingPunct="1">
                        <a:lnSpc>
                          <a:spcPct val="150000"/>
                        </a:lnSpc>
                      </a:pPr>
                      <a:r>
                        <a:rPr lang="en-US" sz="2800" b="1" kern="1200" dirty="0">
                          <a:solidFill>
                            <a:schemeClr val="tx1"/>
                          </a:solidFill>
                          <a:latin typeface="+mn-lt"/>
                          <a:ea typeface="+mn-ea"/>
                          <a:cs typeface="+mn-cs"/>
                        </a:rPr>
                        <a:t>Fixed Cost   </a:t>
                      </a:r>
                    </a:p>
                  </a:txBody>
                  <a:tcPr marL="68580" marR="6858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noFill/>
                  </a:tcPr>
                </a:tc>
                <a:tc>
                  <a:txBody>
                    <a:bodyPr/>
                    <a:lstStyle/>
                    <a:p>
                      <a:pPr algn="ctr" rtl="0">
                        <a:lnSpc>
                          <a:spcPct val="150000"/>
                        </a:lnSpc>
                      </a:pPr>
                      <a:r>
                        <a:rPr lang="en-US" sz="1600" b="1" dirty="0">
                          <a:effectLst/>
                          <a:latin typeface="Comic Sans MS" panose="030F0702030302020204" pitchFamily="66" charset="0"/>
                          <a:ea typeface="Times New Roman" panose="02020603050405020304" pitchFamily="18" charset="0"/>
                          <a:cs typeface="Fanan" pitchFamily="2" charset="-78"/>
                        </a:rPr>
                        <a:t>(xx)</a:t>
                      </a:r>
                      <a:endParaRPr lang="en-US" sz="1600" dirty="0">
                        <a:effectLst/>
                        <a:latin typeface="Times New Roman" panose="02020603050405020304" pitchFamily="18" charset="0"/>
                        <a:ea typeface="Times New Roman" panose="02020603050405020304" pitchFamily="18" charset="0"/>
                      </a:endParaRPr>
                    </a:p>
                  </a:txBody>
                  <a:tcPr marL="68580" marR="6858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73672322"/>
                  </a:ext>
                </a:extLst>
              </a:tr>
              <a:tr h="326955">
                <a:tc>
                  <a:txBody>
                    <a:bodyPr/>
                    <a:lstStyle/>
                    <a:p>
                      <a:pPr algn="justLow" rtl="0"/>
                      <a:r>
                        <a:rPr lang="en-US" sz="2800" b="1" kern="1200" dirty="0">
                          <a:solidFill>
                            <a:srgbClr val="FF0000"/>
                          </a:solidFill>
                          <a:latin typeface="+mn-lt"/>
                          <a:ea typeface="+mn-ea"/>
                          <a:cs typeface="+mn-cs"/>
                        </a:rPr>
                        <a:t>Net Income    </a:t>
                      </a:r>
                    </a:p>
                  </a:txBody>
                  <a:tcPr marL="68580" marR="6858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E0E0E0"/>
                    </a:solidFill>
                  </a:tcPr>
                </a:tc>
                <a:tc>
                  <a:txBody>
                    <a:bodyPr/>
                    <a:lstStyle/>
                    <a:p>
                      <a:pPr algn="ctr" rtl="0"/>
                      <a:r>
                        <a:rPr lang="en-US" sz="1300" b="1" dirty="0">
                          <a:solidFill>
                            <a:srgbClr val="000000"/>
                          </a:solidFill>
                          <a:effectLst/>
                          <a:highlight>
                            <a:srgbClr val="E0E0E0"/>
                          </a:highlight>
                          <a:latin typeface="Comic Sans MS" panose="030F0702030302020204" pitchFamily="66" charset="0"/>
                          <a:ea typeface="Times New Roman" panose="02020603050405020304" pitchFamily="18" charset="0"/>
                          <a:cs typeface="Fanan" pitchFamily="2" charset="-78"/>
                        </a:rPr>
                        <a:t>x</a:t>
                      </a:r>
                      <a:endParaRPr lang="en-US" sz="1200" dirty="0">
                        <a:effectLst/>
                        <a:highlight>
                          <a:srgbClr val="E0E0E0"/>
                        </a:highlight>
                        <a:latin typeface="Times New Roman" panose="02020603050405020304" pitchFamily="18" charset="0"/>
                        <a:ea typeface="Times New Roman" panose="02020603050405020304" pitchFamily="18" charset="0"/>
                      </a:endParaRPr>
                    </a:p>
                  </a:txBody>
                  <a:tcPr marL="68580" marR="6858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E0E0E0"/>
                    </a:solidFill>
                  </a:tcPr>
                </a:tc>
                <a:extLst>
                  <a:ext uri="{0D108BD9-81ED-4DB2-BD59-A6C34878D82A}">
                    <a16:rowId xmlns:a16="http://schemas.microsoft.com/office/drawing/2014/main" val="1411022687"/>
                  </a:ext>
                </a:extLst>
              </a:tr>
            </a:tbl>
          </a:graphicData>
        </a:graphic>
      </p:graphicFrame>
      <p:sp>
        <p:nvSpPr>
          <p:cNvPr id="9" name="TextBox 8">
            <a:extLst>
              <a:ext uri="{FF2B5EF4-FFF2-40B4-BE49-F238E27FC236}">
                <a16:creationId xmlns:a16="http://schemas.microsoft.com/office/drawing/2014/main" id="{28101988-219E-C693-089B-1315D14683B4}"/>
              </a:ext>
            </a:extLst>
          </p:cNvPr>
          <p:cNvSpPr txBox="1"/>
          <p:nvPr/>
        </p:nvSpPr>
        <p:spPr>
          <a:xfrm>
            <a:off x="304800" y="838137"/>
            <a:ext cx="6629400" cy="707886"/>
          </a:xfrm>
          <a:prstGeom prst="rect">
            <a:avLst/>
          </a:prstGeom>
          <a:noFill/>
        </p:spPr>
        <p:txBody>
          <a:bodyPr wrap="square">
            <a:spAutoFit/>
          </a:bodyPr>
          <a:lstStyle/>
          <a:p>
            <a:pPr marL="0" indent="0">
              <a:lnSpc>
                <a:spcPct val="100000"/>
              </a:lnSpc>
              <a:spcBef>
                <a:spcPts val="1200"/>
              </a:spcBef>
              <a:buClr>
                <a:schemeClr val="accent2"/>
              </a:buClr>
              <a:buNone/>
            </a:pPr>
            <a:r>
              <a:rPr lang="en-US" sz="4000" b="1" dirty="0">
                <a:solidFill>
                  <a:srgbClr val="990000"/>
                </a:solidFill>
              </a:rPr>
              <a:t>CVP Income Statement</a:t>
            </a:r>
            <a:endParaRPr lang="en-US" sz="4000" dirty="0">
              <a:solidFill>
                <a:srgbClr val="990000"/>
              </a:solidFill>
            </a:endParaRPr>
          </a:p>
        </p:txBody>
      </p:sp>
      <p:sp>
        <p:nvSpPr>
          <p:cNvPr id="3" name="TextBox 2">
            <a:extLst>
              <a:ext uri="{FF2B5EF4-FFF2-40B4-BE49-F238E27FC236}">
                <a16:creationId xmlns:a16="http://schemas.microsoft.com/office/drawing/2014/main" id="{E5FD9657-3738-35EA-4718-2FA54D4BCE59}"/>
              </a:ext>
            </a:extLst>
          </p:cNvPr>
          <p:cNvSpPr txBox="1"/>
          <p:nvPr/>
        </p:nvSpPr>
        <p:spPr>
          <a:xfrm>
            <a:off x="33251" y="6063893"/>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2256034737"/>
      </p:ext>
    </p:extLst>
  </p:cSld>
  <p:clrMapOvr>
    <a:masterClrMapping/>
  </p:clrMapOvr>
  <mc:AlternateContent xmlns:mc="http://schemas.openxmlformats.org/markup-compatibility/2006" xmlns:p14="http://schemas.microsoft.com/office/powerpoint/2010/main">
    <mc:Choice Requires="p14">
      <p:transition spd="slow" p14:dur="2000" advTm="449110"/>
    </mc:Choice>
    <mc:Fallback xmlns="">
      <p:transition spd="slow" advTm="449110"/>
    </mc:Fallback>
  </mc:AlternateContent>
  <p:extLst>
    <p:ext uri="{3A86A75C-4F4B-4683-9AE1-C65F6400EC91}">
      <p14:laserTraceLst xmlns:p14="http://schemas.microsoft.com/office/powerpoint/2010/main">
        <p14:tracePtLst>
          <p14:tracePt t="19390" x="61913" y="2265363"/>
          <p14:tracePt t="19405" x="100013" y="2265363"/>
          <p14:tracePt t="19417" x="125413" y="2278063"/>
          <p14:tracePt t="19434" x="150813" y="2278063"/>
          <p14:tracePt t="19451" x="174625" y="2278063"/>
          <p14:tracePt t="19467" x="212725" y="2278063"/>
          <p14:tracePt t="19484" x="238125" y="2265363"/>
          <p14:tracePt t="19501" x="287338" y="2239963"/>
          <p14:tracePt t="19517" x="400050" y="2201863"/>
          <p14:tracePt t="19534" x="438150" y="2190750"/>
          <p14:tracePt t="19551" x="474663" y="2178050"/>
          <p14:tracePt t="19553" x="487363" y="2178050"/>
          <p14:tracePt t="19568" x="512763" y="2165350"/>
          <p14:tracePt t="19585" x="525463" y="2165350"/>
          <p14:tracePt t="19601" x="525463" y="2152650"/>
          <p14:tracePt t="19602" x="538163" y="2152650"/>
          <p14:tracePt t="19618" x="550863" y="2152650"/>
          <p14:tracePt t="19640" x="563563" y="2152650"/>
          <p14:tracePt t="19690" x="574675" y="2152650"/>
          <p14:tracePt t="19715" x="587375" y="2152650"/>
          <p14:tracePt t="19727" x="600075" y="2139950"/>
          <p14:tracePt t="19765" x="612775" y="2139950"/>
          <p14:tracePt t="19802" x="625475" y="2139950"/>
          <p14:tracePt t="20550" x="625475" y="2201863"/>
          <p14:tracePt t="20561" x="625475" y="2252663"/>
          <p14:tracePt t="20576" x="638175" y="2290763"/>
          <p14:tracePt t="20587" x="638175" y="2303463"/>
          <p14:tracePt t="20600" x="638175" y="2314575"/>
          <p14:tracePt t="20612" x="650875" y="2327275"/>
          <p14:tracePt t="20625" x="650875" y="2339975"/>
          <p14:tracePt t="35811" x="650875" y="2327275"/>
          <p14:tracePt t="35837" x="650875" y="2314575"/>
          <p14:tracePt t="35848" x="650875" y="2290763"/>
          <p14:tracePt t="35860" x="650875" y="2278063"/>
          <p14:tracePt t="35873" x="650875" y="2265363"/>
          <p14:tracePt t="35888" x="650875" y="2252663"/>
          <p14:tracePt t="35911" x="663575" y="2252663"/>
          <p14:tracePt t="35923" x="663575" y="2239963"/>
          <p14:tracePt t="35985" x="663575" y="2227263"/>
          <p14:tracePt t="36010" x="674688" y="2227263"/>
          <p14:tracePt t="36085" x="674688" y="2239963"/>
          <p14:tracePt t="63335" x="687388" y="2239963"/>
          <p14:tracePt t="63359" x="712788" y="2252663"/>
          <p14:tracePt t="63372" x="738188" y="2252663"/>
          <p14:tracePt t="63384" x="763588" y="2252663"/>
          <p14:tracePt t="63397" x="787400" y="2252663"/>
          <p14:tracePt t="63410" x="800100" y="2252663"/>
          <p14:tracePt t="63426" x="812800" y="2265363"/>
          <p14:tracePt t="63442" x="825500" y="2265363"/>
          <p14:tracePt t="63460" x="850900" y="2265363"/>
          <p14:tracePt t="63474" x="863600" y="2265363"/>
          <p14:tracePt t="63491" x="887413" y="2265363"/>
          <p14:tracePt t="63508" x="938213" y="2265363"/>
          <p14:tracePt t="63524" x="1012825" y="2265363"/>
          <p14:tracePt t="63541" x="1063625" y="2265363"/>
          <p14:tracePt t="63559" x="1125538" y="2290763"/>
          <p14:tracePt t="63574" x="1150938" y="2290763"/>
          <p14:tracePt t="63591" x="1163638" y="2303463"/>
          <p14:tracePt t="63608" x="1176338" y="2303463"/>
          <p14:tracePt t="63625" x="1200150" y="2314575"/>
          <p14:tracePt t="63645" x="1225550" y="2327275"/>
          <p14:tracePt t="63658" x="1238250" y="2339975"/>
          <p14:tracePt t="63675" x="1250950" y="2339975"/>
          <p14:tracePt t="63692" x="1289050" y="2339975"/>
          <p14:tracePt t="63709" x="1376363" y="2352675"/>
          <p14:tracePt t="63727" x="1412875" y="2365375"/>
          <p14:tracePt t="63744" x="1450975" y="2378075"/>
          <p14:tracePt t="63746" x="1476375" y="2378075"/>
          <p14:tracePt t="63760" x="1501775" y="2378075"/>
          <p14:tracePt t="63777" x="1538288" y="2390775"/>
          <p14:tracePt t="63794" x="1563688" y="2390775"/>
          <p14:tracePt t="63796" x="1612900" y="2403475"/>
          <p14:tracePt t="63811" x="1651000" y="2403475"/>
          <p14:tracePt t="63827" x="1701800" y="2414588"/>
          <p14:tracePt t="63845" x="1789113" y="2414588"/>
          <p14:tracePt t="63860" x="1825625" y="2414588"/>
          <p14:tracePt t="63877" x="1863725" y="2414588"/>
          <p14:tracePt t="63895" x="1925638" y="2414588"/>
          <p14:tracePt t="63911" x="1976438" y="2403475"/>
          <p14:tracePt t="63928" x="2076450" y="2403475"/>
          <p14:tracePt t="63945" x="2276475" y="2390775"/>
          <p14:tracePt t="63961" x="2363788" y="2390775"/>
          <p14:tracePt t="63978" x="2463800" y="2390775"/>
          <p14:tracePt t="63995" x="2776538" y="2414588"/>
          <p14:tracePt t="64012" x="2914650" y="2427288"/>
          <p14:tracePt t="64028" x="3001963" y="2427288"/>
          <p14:tracePt t="64045" x="3089275" y="2439988"/>
          <p14:tracePt t="64062" x="3114675" y="2439988"/>
          <p14:tracePt t="64083" x="3127375" y="2439988"/>
          <p14:tracePt t="64207" x="3114675" y="2439988"/>
          <p14:tracePt t="64219" x="3014663" y="2439988"/>
          <p14:tracePt t="64232" x="2901950" y="2439988"/>
          <p14:tracePt t="64246" x="2801938" y="2439988"/>
          <p14:tracePt t="64262" x="2714625" y="2427288"/>
          <p14:tracePt t="64279" x="2627313" y="2414588"/>
          <p14:tracePt t="64282" x="2501900" y="2414588"/>
          <p14:tracePt t="64296" x="2389188" y="2403475"/>
          <p14:tracePt t="64313" x="2314575" y="2403475"/>
          <p14:tracePt t="64330" x="2276475" y="2390775"/>
          <p14:tracePt t="64332" x="2238375" y="2390775"/>
          <p14:tracePt t="64346" x="2214563" y="2390775"/>
          <p14:tracePt t="64363" x="2214563" y="2378075"/>
          <p14:tracePt t="64380" x="2201863" y="2378075"/>
          <p14:tracePt t="64456" x="2189163" y="2378075"/>
          <p14:tracePt t="64481" x="2176463" y="2378075"/>
          <p14:tracePt t="64493" x="2163763" y="2378075"/>
          <p14:tracePt t="64505" x="2163763" y="2365375"/>
          <p14:tracePt t="64519" x="2151063" y="2365375"/>
          <p14:tracePt t="64543" x="2127250" y="2365375"/>
          <p14:tracePt t="64556" x="2114550" y="2365375"/>
          <p14:tracePt t="64568" x="2101850" y="2352675"/>
          <p14:tracePt t="64580" x="2089150" y="2352675"/>
          <p14:tracePt t="64596" x="2063750" y="2352675"/>
          <p14:tracePt t="64613" x="2051050" y="2339975"/>
          <p14:tracePt t="64642" x="2051050" y="2327275"/>
          <p14:tracePt t="64680" x="2076450" y="2327275"/>
          <p14:tracePt t="64693" x="2101850" y="2327275"/>
          <p14:tracePt t="64705" x="2151063" y="2314575"/>
          <p14:tracePt t="64718" x="2251075" y="2314575"/>
          <p14:tracePt t="64731" x="2439988" y="2314575"/>
          <p14:tracePt t="64748" x="2640013" y="2314575"/>
          <p14:tracePt t="64764" x="2876550" y="2352675"/>
          <p14:tracePt t="64780" x="3478213" y="2503488"/>
          <p14:tracePt t="64798" x="3602038" y="2516188"/>
          <p14:tracePt t="64815" x="3665538" y="2516188"/>
          <p14:tracePt t="64817" x="3689350" y="2516188"/>
          <p14:tracePt t="64831" x="3714750" y="2516188"/>
          <p14:tracePt t="64905" x="3602038" y="2516188"/>
          <p14:tracePt t="64917" x="3452813" y="2516188"/>
          <p14:tracePt t="64929" x="3327400" y="2516188"/>
          <p14:tracePt t="64942" x="3189288" y="2516188"/>
          <p14:tracePt t="64954" x="3052763" y="2516188"/>
          <p14:tracePt t="64968" x="2876550" y="2503488"/>
          <p14:tracePt t="64982" x="2727325" y="2503488"/>
          <p14:tracePt t="64999" x="2640013" y="2503488"/>
          <p14:tracePt t="65016" x="2576513" y="2503488"/>
          <p14:tracePt t="65018" x="2514600" y="2503488"/>
          <p14:tracePt t="65032" x="2476500" y="2503488"/>
          <p14:tracePt t="65049" x="2463800" y="2503488"/>
          <p14:tracePt t="65117" x="2463800" y="2478088"/>
          <p14:tracePt t="65128" x="2489200" y="2478088"/>
          <p14:tracePt t="65141" x="2551113" y="2439988"/>
          <p14:tracePt t="65154" x="2689225" y="2414588"/>
          <p14:tracePt t="65165" x="2840038" y="2365375"/>
          <p14:tracePt t="65181" x="2952750" y="2339975"/>
          <p14:tracePt t="65198" x="3014663" y="2327275"/>
          <p14:tracePt t="65216" x="3101975" y="2327275"/>
          <p14:tracePt t="65241" x="3114675" y="2327275"/>
          <p14:tracePt t="65328" x="3089275" y="2327275"/>
          <p14:tracePt t="65341" x="3040063" y="2327275"/>
          <p14:tracePt t="65354" x="2989263" y="2327275"/>
          <p14:tracePt t="65367" x="2901950" y="2327275"/>
          <p14:tracePt t="65383" x="2852738" y="2327275"/>
          <p14:tracePt t="65400" x="2814638" y="2327275"/>
          <p14:tracePt t="65403" x="2789238" y="2327275"/>
          <p14:tracePt t="65428" x="2776538" y="2327275"/>
          <p14:tracePt t="65490" x="2801938" y="2327275"/>
          <p14:tracePt t="65503" x="2840038" y="2314575"/>
          <p14:tracePt t="65515" x="2889250" y="2290763"/>
          <p14:tracePt t="65527" x="2952750" y="2278063"/>
          <p14:tracePt t="65540" x="2976563" y="2265363"/>
          <p14:tracePt t="65553" x="2989263" y="2252663"/>
          <p14:tracePt t="65568" x="3014663" y="2252663"/>
          <p14:tracePt t="65590" x="3027363" y="2239963"/>
          <p14:tracePt t="65627" x="3027363" y="2227263"/>
          <p14:tracePt t="65702" x="3001963" y="2227263"/>
          <p14:tracePt t="65715" x="2952750" y="2227263"/>
          <p14:tracePt t="65727" x="2876550" y="2227263"/>
          <p14:tracePt t="65740" x="2789238" y="2227263"/>
          <p14:tracePt t="65752" x="2740025" y="2227263"/>
          <p14:tracePt t="65768" x="2701925" y="2227263"/>
          <p14:tracePt t="65785" x="2676525" y="2227263"/>
          <p14:tracePt t="65827" x="2676525" y="2214563"/>
          <p14:tracePt t="65864" x="2701925" y="2214563"/>
          <p14:tracePt t="65876" x="2714625" y="2214563"/>
          <p14:tracePt t="65889" x="2752725" y="2214563"/>
          <p14:tracePt t="65905" x="2814638" y="2214563"/>
          <p14:tracePt t="65919" x="2863850" y="2214563"/>
          <p14:tracePt t="65935" x="2914650" y="2214563"/>
          <p14:tracePt t="65953" x="2976563" y="2214563"/>
          <p14:tracePt t="65969" x="3014663" y="2214563"/>
          <p14:tracePt t="65986" x="3014663" y="2227263"/>
          <p14:tracePt t="65989" x="3027363" y="2227263"/>
          <p14:tracePt t="66026" x="3040063" y="2227263"/>
          <p14:tracePt t="66040" x="3040063" y="2239963"/>
          <p14:tracePt t="66175" x="3014663" y="2239963"/>
          <p14:tracePt t="66189" x="2952750" y="2239963"/>
          <p14:tracePt t="66200" x="2863850" y="2239963"/>
          <p14:tracePt t="66213" x="2763838" y="2252663"/>
          <p14:tracePt t="66226" x="2640013" y="2278063"/>
          <p14:tracePt t="66238" x="2451100" y="2303463"/>
          <p14:tracePt t="66253" x="2276475" y="2314575"/>
          <p14:tracePt t="66270" x="2138363" y="2327275"/>
          <p14:tracePt t="66287" x="2014538" y="2327275"/>
          <p14:tracePt t="66303" x="2001838" y="2327275"/>
          <p14:tracePt t="66412" x="2014538" y="2327275"/>
          <p14:tracePt t="66426" x="2038350" y="2327275"/>
          <p14:tracePt t="66437" x="2063750" y="2327275"/>
          <p14:tracePt t="66450" x="2138363" y="2327275"/>
          <p14:tracePt t="66462" x="2201863" y="2327275"/>
          <p14:tracePt t="66475" x="2276475" y="2327275"/>
          <p14:tracePt t="66488" x="2351088" y="2327275"/>
          <p14:tracePt t="66504" x="2439988" y="2327275"/>
          <p14:tracePt t="66521" x="2540000" y="2327275"/>
          <p14:tracePt t="66538" x="2714625" y="2327275"/>
          <p14:tracePt t="66555" x="2752725" y="2327275"/>
          <p14:tracePt t="66575" x="2763838" y="2327275"/>
          <p14:tracePt t="66649" x="2727325" y="2327275"/>
          <p14:tracePt t="66662" x="2689225" y="2314575"/>
          <p14:tracePt t="66675" x="2627313" y="2303463"/>
          <p14:tracePt t="66688" x="2576513" y="2290763"/>
          <p14:tracePt t="66705" x="2540000" y="2290763"/>
          <p14:tracePt t="66722" x="2463800" y="2290763"/>
          <p14:tracePt t="66724" x="2327275" y="2290763"/>
          <p14:tracePt t="66738" x="2138363" y="2290763"/>
          <p14:tracePt t="66755" x="2014538" y="2303463"/>
          <p14:tracePt t="66773" x="1914525" y="2303463"/>
          <p14:tracePt t="66774" x="1876425" y="2303463"/>
          <p14:tracePt t="66789" x="1851025" y="2303463"/>
          <p14:tracePt t="66811" x="1851025" y="2290763"/>
          <p14:tracePt t="66849" x="1863725" y="2290763"/>
          <p14:tracePt t="66861" x="1876425" y="2290763"/>
          <p14:tracePt t="66874" x="1901825" y="2303463"/>
          <p14:tracePt t="66886" x="1963738" y="2327275"/>
          <p14:tracePt t="66898" x="2076450" y="2339975"/>
          <p14:tracePt t="66910" x="2151063" y="2339975"/>
          <p14:tracePt t="66922" x="2238375" y="2352675"/>
          <p14:tracePt t="66938" x="2327275" y="2352675"/>
          <p14:tracePt t="66955" x="2476500" y="2352675"/>
          <p14:tracePt t="66972" x="2863850" y="2352675"/>
          <p14:tracePt t="66988" x="3052763" y="2378075"/>
          <p14:tracePt t="67005" x="3365500" y="2403475"/>
          <p14:tracePt t="67022" x="3602038" y="2403475"/>
          <p14:tracePt t="67023" x="3752850" y="2414588"/>
          <p14:tracePt t="67038" x="3840163" y="2414588"/>
          <p14:tracePt t="67055" x="3878263" y="2414588"/>
          <p14:tracePt t="67072" x="3890963" y="2403475"/>
          <p14:tracePt t="67097" x="3890963" y="2390775"/>
          <p14:tracePt t="67124" x="3890963" y="2378075"/>
          <p14:tracePt t="67633" x="3902075" y="2378075"/>
          <p14:tracePt t="67647" x="3914775" y="2378075"/>
          <p14:tracePt t="67659" x="3952875" y="2365375"/>
          <p14:tracePt t="67671" x="3990975" y="2365375"/>
          <p14:tracePt t="67684" x="4052888" y="2352675"/>
          <p14:tracePt t="67697" x="4127500" y="2352675"/>
          <p14:tracePt t="67709" x="4203700" y="2339975"/>
          <p14:tracePt t="67726" x="4240213" y="2339975"/>
          <p14:tracePt t="67743" x="4278313" y="2327275"/>
          <p14:tracePt t="67759" x="4340225" y="2327275"/>
          <p14:tracePt t="67775" x="4416425" y="2327275"/>
          <p14:tracePt t="67793" x="4491038" y="2327275"/>
          <p14:tracePt t="67795" x="4578350" y="2327275"/>
          <p14:tracePt t="67809" x="4640263" y="2314575"/>
          <p14:tracePt t="67826" x="4691063" y="2314575"/>
          <p14:tracePt t="67843" x="4727575" y="2290763"/>
          <p14:tracePt t="67846" x="4765675" y="2278063"/>
          <p14:tracePt t="67859" x="4829175" y="2252663"/>
          <p14:tracePt t="67877" x="4865688" y="2239963"/>
          <p14:tracePt t="67893" x="4903788" y="2214563"/>
          <p14:tracePt t="67895" x="4916488" y="2214563"/>
          <p14:tracePt t="67910" x="4940300" y="2201863"/>
          <p14:tracePt t="67958" x="4929188" y="2201863"/>
          <p14:tracePt t="67970" x="4903788" y="2201863"/>
          <p14:tracePt t="67983" x="4878388" y="2190750"/>
          <p14:tracePt t="67995" x="4852988" y="2190750"/>
          <p14:tracePt t="68010" x="4829175" y="2178050"/>
          <p14:tracePt t="68027" x="4791075" y="2178050"/>
          <p14:tracePt t="68045" x="4665663" y="2165350"/>
          <p14:tracePt t="68060" x="4603750" y="2165350"/>
          <p14:tracePt t="68077" x="4565650" y="2152650"/>
          <p14:tracePt t="68095" x="4503738" y="2139950"/>
          <p14:tracePt t="68111" x="4503738" y="2127250"/>
          <p14:tracePt t="68170" x="4516438" y="2127250"/>
          <p14:tracePt t="68182" x="4540250" y="2127250"/>
          <p14:tracePt t="68195" x="4565650" y="2127250"/>
          <p14:tracePt t="68207" x="4603750" y="2127250"/>
          <p14:tracePt t="68219" x="4627563" y="2139950"/>
          <p14:tracePt t="68232" x="4665663" y="2139950"/>
          <p14:tracePt t="68245" x="4703763" y="2139950"/>
          <p14:tracePt t="68261" x="4740275" y="2139950"/>
          <p14:tracePt t="68278" x="4791075" y="2139950"/>
          <p14:tracePt t="68295" x="5016500" y="2139950"/>
          <p14:tracePt t="68311" x="5129213" y="2139950"/>
          <p14:tracePt t="68328" x="5191125" y="2127250"/>
          <p14:tracePt t="68345" x="5265738" y="2127250"/>
          <p14:tracePt t="68362" x="5291138" y="2114550"/>
          <p14:tracePt t="68419" x="5278438" y="2114550"/>
          <p14:tracePt t="68432" x="5265738" y="2114550"/>
          <p14:tracePt t="68445" x="5241925" y="2114550"/>
          <p14:tracePt t="68455" x="5178425" y="2114550"/>
          <p14:tracePt t="68468" x="5078413" y="2114550"/>
          <p14:tracePt t="68481" x="4978400" y="2114550"/>
          <p14:tracePt t="68494" x="4903788" y="2114550"/>
          <p14:tracePt t="68511" x="4816475" y="2127250"/>
          <p14:tracePt t="68530" x="4752975" y="2139950"/>
          <p14:tracePt t="68531" x="4703763" y="2139950"/>
          <p14:tracePt t="68544" x="4627563" y="2152650"/>
          <p14:tracePt t="68561" x="4616450" y="2165350"/>
          <p14:tracePt t="68579" x="4603750" y="2165350"/>
          <p14:tracePt t="68596" x="4603750" y="2178050"/>
          <p14:tracePt t="68612" x="4640263" y="2178050"/>
          <p14:tracePt t="68630" x="4652963" y="2178050"/>
          <p14:tracePt t="68632" x="4678363" y="2178050"/>
          <p14:tracePt t="68646" x="4691063" y="2178050"/>
          <p14:tracePt t="68663" x="4716463" y="2190750"/>
          <p14:tracePt t="68681" x="4852988" y="2214563"/>
          <p14:tracePt t="68696" x="5003800" y="2227263"/>
          <p14:tracePt t="68713" x="5129213" y="2252663"/>
          <p14:tracePt t="68730" x="5278438" y="2303463"/>
          <p14:tracePt t="68747" x="5291138" y="2303463"/>
          <p14:tracePt t="68764" x="5303838" y="2303463"/>
          <p14:tracePt t="68806" x="5291138" y="2303463"/>
          <p14:tracePt t="68818" x="5241925" y="2303463"/>
          <p14:tracePt t="68830" x="5141913" y="2303463"/>
          <p14:tracePt t="68843" x="5029200" y="2303463"/>
          <p14:tracePt t="68855" x="4916488" y="2303463"/>
          <p14:tracePt t="68868" x="4765675" y="2290763"/>
          <p14:tracePt t="68880" x="4527550" y="2278063"/>
          <p14:tracePt t="68896" x="4303713" y="2239963"/>
          <p14:tracePt t="68912" x="4140200" y="2227263"/>
          <p14:tracePt t="68930" x="3978275" y="2201863"/>
          <p14:tracePt t="68946" x="3965575" y="2201863"/>
          <p14:tracePt t="68991" x="3978275" y="2201863"/>
          <p14:tracePt t="69017" x="4002088" y="2201863"/>
          <p14:tracePt t="69041" x="4027488" y="2201863"/>
          <p14:tracePt t="69054" x="4090988" y="2201863"/>
          <p14:tracePt t="69067" x="4191000" y="2201863"/>
          <p14:tracePt t="69078" x="4291013" y="2201863"/>
          <p14:tracePt t="69091" x="4378325" y="2201863"/>
          <p14:tracePt t="69103" x="4452938" y="2201863"/>
          <p14:tracePt t="69117" x="4516438" y="2201863"/>
          <p14:tracePt t="69130" x="4603750" y="2201863"/>
          <p14:tracePt t="69147" x="4652963" y="2201863"/>
          <p14:tracePt t="69164" x="4691063" y="2214563"/>
          <p14:tracePt t="69180" x="4727575" y="2214563"/>
          <p14:tracePt t="69253" x="4716463" y="2214563"/>
          <p14:tracePt t="69266" x="4703763" y="2214563"/>
          <p14:tracePt t="69278" x="4678363" y="2214563"/>
          <p14:tracePt t="69291" x="4665663" y="2214563"/>
          <p14:tracePt t="69304" x="4652963" y="2214563"/>
          <p14:tracePt t="69341" x="4652963" y="2227263"/>
          <p14:tracePt t="72398" x="4665663" y="2227263"/>
          <p14:tracePt t="72411" x="4691063" y="2227263"/>
          <p14:tracePt t="72423" x="4716463" y="2227263"/>
          <p14:tracePt t="72436" x="4765675" y="2227263"/>
          <p14:tracePt t="72449" x="4865688" y="2227263"/>
          <p14:tracePt t="72461" x="5003800" y="2214563"/>
          <p14:tracePt t="72478" x="5103813" y="2214563"/>
          <p14:tracePt t="72495" x="5203825" y="2214563"/>
          <p14:tracePt t="72511" x="5441950" y="2190750"/>
          <p14:tracePt t="72528" x="5591175" y="2178050"/>
          <p14:tracePt t="72545" x="5729288" y="2165350"/>
          <p14:tracePt t="72561" x="5978525" y="2127250"/>
          <p14:tracePt t="72578" x="6167438" y="2127250"/>
          <p14:tracePt t="72595" x="6367463" y="2114550"/>
          <p14:tracePt t="72598" x="6516688" y="2114550"/>
          <p14:tracePt t="72612" x="6654800" y="2114550"/>
          <p14:tracePt t="72629" x="6792913" y="2101850"/>
          <p14:tracePt t="72646" x="6916738" y="2101850"/>
          <p14:tracePt t="72648" x="7054850" y="2101850"/>
          <p14:tracePt t="72662" x="7154863" y="2089150"/>
          <p14:tracePt t="72679" x="7218363" y="2089150"/>
          <p14:tracePt t="72696" x="7280275" y="2078038"/>
          <p14:tracePt t="72698" x="7329488" y="2065338"/>
          <p14:tracePt t="72712" x="7354888" y="2065338"/>
          <p14:tracePt t="72729" x="7380288" y="2052638"/>
          <p14:tracePt t="72746" x="7405688" y="2039938"/>
          <p14:tracePt t="72748" x="7429500" y="2039938"/>
          <p14:tracePt t="72762" x="7454900" y="2039938"/>
          <p14:tracePt t="72779" x="7467600" y="2039938"/>
          <p14:tracePt t="72796" x="7505700" y="2039938"/>
          <p14:tracePt t="72798" x="7542213" y="2039938"/>
          <p14:tracePt t="72813" x="7605713" y="2039938"/>
          <p14:tracePt t="72829" x="7667625" y="2039938"/>
          <p14:tracePt t="72847" x="7705725" y="2027238"/>
          <p14:tracePt t="72848" x="7731125" y="2014538"/>
          <p14:tracePt t="72863" x="7754938" y="2014538"/>
          <p14:tracePt t="72879" x="7767638" y="2014538"/>
          <p14:tracePt t="72886" x="7793038" y="2014538"/>
          <p14:tracePt t="72897" x="7818438" y="2001838"/>
          <p14:tracePt t="72922" x="7843838" y="2001838"/>
          <p14:tracePt t="72948" x="7854950" y="2001838"/>
          <p14:tracePt t="72958" x="7867650" y="2001838"/>
          <p14:tracePt t="72984" x="7880350" y="2001838"/>
          <p14:tracePt t="73109" x="7854950" y="2001838"/>
          <p14:tracePt t="73122" x="7831138" y="2014538"/>
          <p14:tracePt t="73134" x="7793038" y="2027238"/>
          <p14:tracePt t="73147" x="7754938" y="2039938"/>
          <p14:tracePt t="73164" x="7742238" y="2039938"/>
          <p14:tracePt t="73181" x="7718425" y="2052638"/>
          <p14:tracePt t="73221" x="7731125" y="2052638"/>
          <p14:tracePt t="73234" x="7754938" y="2052638"/>
          <p14:tracePt t="73246" x="7780338" y="2052638"/>
          <p14:tracePt t="73259" x="7818438" y="2052638"/>
          <p14:tracePt t="73271" x="7843838" y="2052638"/>
          <p14:tracePt t="73284" x="7893050" y="2052638"/>
          <p14:tracePt t="73298" x="7954963" y="2052638"/>
          <p14:tracePt t="73315" x="8031163" y="2052638"/>
          <p14:tracePt t="73333" x="8067675" y="2052638"/>
          <p14:tracePt t="73348" x="8080375" y="2052638"/>
          <p14:tracePt t="82522" x="8067675" y="2052638"/>
          <p14:tracePt t="82534" x="8018463" y="2078038"/>
          <p14:tracePt t="82546" x="7905750" y="2139950"/>
          <p14:tracePt t="82559" x="7742238" y="2178050"/>
          <p14:tracePt t="82572" x="7605713" y="2239963"/>
          <p14:tracePt t="82585" x="7442200" y="2265363"/>
          <p14:tracePt t="82601" x="7105650" y="2303463"/>
          <p14:tracePt t="82618" x="6780213" y="2339975"/>
          <p14:tracePt t="82621" x="6342063" y="2352675"/>
          <p14:tracePt t="82635" x="5778500" y="2403475"/>
          <p14:tracePt t="82652" x="5303838" y="2452688"/>
          <p14:tracePt t="82668" x="4716463" y="2465388"/>
          <p14:tracePt t="82671" x="4340225" y="2490788"/>
          <p14:tracePt t="82685" x="4090988" y="2490788"/>
          <p14:tracePt t="82702" x="3890963" y="2490788"/>
          <p14:tracePt t="82719" x="3702050" y="2490788"/>
          <p14:tracePt t="82721" x="3552825" y="2490788"/>
          <p14:tracePt t="82735" x="3489325" y="2490788"/>
          <p14:tracePt t="82752" x="3414713" y="2490788"/>
          <p14:tracePt t="82769" x="3376613" y="2490788"/>
          <p14:tracePt t="82772" x="3352800" y="2490788"/>
          <p14:tracePt t="82786" x="3314700" y="2490788"/>
          <p14:tracePt t="82802" x="3265488" y="2490788"/>
          <p14:tracePt t="82819" x="3201988" y="2490788"/>
          <p14:tracePt t="82822" x="3089275" y="2490788"/>
          <p14:tracePt t="82835" x="2952750" y="2490788"/>
          <p14:tracePt t="82851" x="2852738" y="2490788"/>
          <p14:tracePt t="82868" x="2776538" y="2490788"/>
          <p14:tracePt t="82871" x="2714625" y="2490788"/>
          <p14:tracePt t="82884" x="2689225" y="2490788"/>
          <p14:tracePt t="82901" x="2663825" y="2490788"/>
          <p14:tracePt t="82918" x="2640013" y="2478088"/>
          <p14:tracePt t="82920" x="2627313" y="2452688"/>
          <p14:tracePt t="83182" x="2563813" y="2452688"/>
          <p14:tracePt t="83194" x="2476500" y="2465388"/>
          <p14:tracePt t="83208" x="2389188" y="2503488"/>
          <p14:tracePt t="83221" x="2276475" y="2552700"/>
          <p14:tracePt t="83237" x="2051050" y="2640013"/>
          <p14:tracePt t="83253" x="1789113" y="2690813"/>
          <p14:tracePt t="83269" x="1489075" y="2740025"/>
          <p14:tracePt t="83286" x="1389063" y="2752725"/>
          <p14:tracePt t="83303" x="1263650" y="2778125"/>
          <p14:tracePt t="83320" x="1050925" y="2803525"/>
          <p14:tracePt t="83336" x="976313" y="2803525"/>
          <p14:tracePt t="83353" x="925513" y="2803525"/>
          <p14:tracePt t="83370" x="863600" y="2803525"/>
          <p14:tracePt t="83387" x="850900" y="2803525"/>
          <p14:tracePt t="83407" x="838200" y="2803525"/>
          <p14:tracePt t="83443" x="825500" y="2816225"/>
          <p14:tracePt t="83456" x="825500" y="2828925"/>
          <p14:tracePt t="83467" x="812800" y="2828925"/>
          <p14:tracePt t="83480" x="787400" y="2852738"/>
          <p14:tracePt t="83492" x="776288" y="2852738"/>
          <p14:tracePt t="83504" x="750888" y="2852738"/>
          <p14:tracePt t="83520" x="725488" y="2852738"/>
          <p14:tracePt t="83543" x="712788" y="2852738"/>
          <p14:tracePt t="112074" x="712788" y="2840038"/>
          <p14:tracePt t="112086" x="712788" y="2816225"/>
          <p14:tracePt t="112098" x="712788" y="2790825"/>
          <p14:tracePt t="112111" x="712788" y="2765425"/>
          <p14:tracePt t="112123" x="725488" y="2740025"/>
          <p14:tracePt t="112135" x="738188" y="2716213"/>
          <p14:tracePt t="112150" x="738188" y="2690813"/>
          <p14:tracePt t="112167" x="750888" y="2665413"/>
          <p14:tracePt t="112184" x="763588" y="2652713"/>
          <p14:tracePt t="112185" x="763588" y="2627313"/>
          <p14:tracePt t="112200" x="776288" y="2603500"/>
          <p14:tracePt t="112217" x="787400" y="2590800"/>
          <p14:tracePt t="112234" x="812800" y="2516188"/>
          <p14:tracePt t="112250" x="838200" y="2465388"/>
          <p14:tracePt t="112267" x="850900" y="2427288"/>
          <p14:tracePt t="112284" x="876300" y="2378075"/>
          <p14:tracePt t="112300" x="887413" y="2352675"/>
          <p14:tracePt t="112317" x="900113" y="2327275"/>
          <p14:tracePt t="112334" x="912813" y="2314575"/>
          <p14:tracePt t="112336" x="912813" y="2303463"/>
          <p14:tracePt t="112351" x="925513" y="2290763"/>
          <p14:tracePt t="112368" x="938213" y="2278063"/>
          <p14:tracePt t="112385" x="938213" y="2252663"/>
          <p14:tracePt t="112401" x="938213" y="2239963"/>
          <p14:tracePt t="112418" x="938213" y="2227263"/>
          <p14:tracePt t="112434" x="950913" y="2214563"/>
          <p14:tracePt t="112472" x="950913" y="2201863"/>
          <p14:tracePt t="112560" x="950913" y="2214563"/>
          <p14:tracePt t="112573" x="950913" y="2227263"/>
          <p14:tracePt t="112584" x="950913" y="2239963"/>
          <p14:tracePt t="112597" x="950913" y="2252663"/>
          <p14:tracePt t="112609" x="950913" y="2290763"/>
          <p14:tracePt t="112622" x="950913" y="2352675"/>
          <p14:tracePt t="112636" x="950913" y="2452688"/>
          <p14:tracePt t="112653" x="925513" y="2540000"/>
          <p14:tracePt t="112670" x="887413" y="2603500"/>
          <p14:tracePt t="112673" x="876300" y="2640013"/>
          <p14:tracePt t="112687" x="863600" y="2665413"/>
          <p14:tracePt t="112703" x="850900" y="2665413"/>
          <p14:tracePt t="112721" x="838200" y="2678113"/>
          <p14:tracePt t="112871" x="838200" y="2690813"/>
          <p14:tracePt t="112883" x="825500" y="2703513"/>
          <p14:tracePt t="112895" x="825500" y="2716213"/>
          <p14:tracePt t="112909" x="812800" y="2740025"/>
          <p14:tracePt t="112920" x="800100" y="2765425"/>
          <p14:tracePt t="112936" x="800100" y="2790825"/>
          <p14:tracePt t="112953" x="787400" y="2828925"/>
          <p14:tracePt t="112970" x="787400" y="2878138"/>
          <p14:tracePt t="112987" x="787400" y="2903538"/>
          <p14:tracePt t="113003" x="787400" y="2916238"/>
          <p14:tracePt t="113020" x="776288" y="2941638"/>
          <p14:tracePt t="113037" x="776288" y="2952750"/>
          <p14:tracePt t="113054" x="776288" y="2965450"/>
          <p14:tracePt t="113071" x="776288" y="2978150"/>
          <p14:tracePt t="113087" x="763588" y="2990850"/>
          <p14:tracePt t="113104" x="763588" y="3016250"/>
          <p14:tracePt t="113120" x="763588" y="3065463"/>
          <p14:tracePt t="113137" x="763588" y="3078163"/>
          <p14:tracePt t="113154" x="763588" y="3090863"/>
          <p14:tracePt t="113171" x="763588" y="3103563"/>
          <p14:tracePt t="114578" x="750888" y="3103563"/>
          <p14:tracePt t="114628" x="738188" y="3090863"/>
          <p14:tracePt t="114653" x="738188" y="3078163"/>
          <p14:tracePt t="114666" x="725488" y="3078163"/>
          <p14:tracePt t="114690" x="725488" y="3065463"/>
          <p14:tracePt t="114703" x="725488" y="3054350"/>
          <p14:tracePt t="114727" x="725488" y="3041650"/>
          <p14:tracePt t="114752" x="712788" y="3028950"/>
          <p14:tracePt t="114766" x="712788" y="3016250"/>
          <p14:tracePt t="114778" x="712788" y="3003550"/>
          <p14:tracePt t="114790" x="712788" y="2990850"/>
          <p14:tracePt t="114803" x="712788" y="2965450"/>
          <p14:tracePt t="114816" x="712788" y="2952750"/>
          <p14:tracePt t="114829" x="700088" y="2941638"/>
          <p14:tracePt t="114844" x="700088" y="2928938"/>
          <p14:tracePt t="114861" x="700088" y="2916238"/>
          <p14:tracePt t="121173" x="700088" y="2928938"/>
          <p14:tracePt t="121185" x="700088" y="2952750"/>
          <p14:tracePt t="121198" x="700088" y="2965450"/>
          <p14:tracePt t="121210" x="700088" y="2978150"/>
          <p14:tracePt t="121223" x="700088" y="3003550"/>
          <p14:tracePt t="121236" x="712788" y="3028950"/>
          <p14:tracePt t="121254" x="725488" y="3065463"/>
          <p14:tracePt t="121271" x="763588" y="3090863"/>
          <p14:tracePt t="121273" x="776288" y="3128963"/>
          <p14:tracePt t="121288" x="800100" y="3154363"/>
          <p14:tracePt t="121303" x="825500" y="3178175"/>
          <p14:tracePt t="121319" x="838200" y="3190875"/>
          <p14:tracePt t="121336" x="863600" y="3241675"/>
          <p14:tracePt t="121354" x="876300" y="3254375"/>
          <p14:tracePt t="121372" x="887413" y="3267075"/>
          <p14:tracePt t="121374" x="887413" y="3278188"/>
          <p14:tracePt t="121388" x="900113" y="3278188"/>
          <p14:tracePt t="121404" x="912813" y="3290888"/>
          <p14:tracePt t="121422" x="938213" y="3328988"/>
          <p14:tracePt t="121438" x="950913" y="3341688"/>
          <p14:tracePt t="121455" x="963613" y="3354388"/>
          <p14:tracePt t="121472" x="976313" y="3354388"/>
          <p14:tracePt t="121488" x="1000125" y="3354388"/>
          <p14:tracePt t="121505" x="1025525" y="3354388"/>
          <p14:tracePt t="121522" x="1089025" y="3354388"/>
          <p14:tracePt t="121538" x="1112838" y="3367088"/>
          <p14:tracePt t="121555" x="1125538" y="3367088"/>
          <p14:tracePt t="121572" x="1163638" y="3378200"/>
          <p14:tracePt t="121597" x="1176338" y="3378200"/>
          <p14:tracePt t="121610" x="1189038" y="3390900"/>
          <p14:tracePt t="121634" x="1200150" y="3390900"/>
          <p14:tracePt t="121647" x="1200150" y="3403600"/>
          <p14:tracePt t="121684" x="1212850" y="3416300"/>
          <p14:tracePt t="123117" x="1238250" y="3416300"/>
          <p14:tracePt t="123129" x="1276350" y="3416300"/>
          <p14:tracePt t="123142" x="1338263" y="3403600"/>
          <p14:tracePt t="123154" x="1412875" y="3378200"/>
          <p14:tracePt t="123167" x="1489075" y="3341688"/>
          <p14:tracePt t="123179" x="1538288" y="3341688"/>
          <p14:tracePt t="123193" x="1589088" y="3328988"/>
          <p14:tracePt t="123211" x="1625600" y="3316288"/>
          <p14:tracePt t="123229" x="1714500" y="3316288"/>
          <p14:tracePt t="123245" x="1751013" y="3316288"/>
          <p14:tracePt t="123262" x="1789113" y="3316288"/>
          <p14:tracePt t="123279" x="1838325" y="3316288"/>
          <p14:tracePt t="123295" x="1851025" y="3316288"/>
          <p14:tracePt t="123312" x="1876425" y="3316288"/>
          <p14:tracePt t="123490" x="1863725" y="3316288"/>
          <p14:tracePt t="123502" x="1825625" y="3316288"/>
          <p14:tracePt t="123515" x="1789113" y="3316288"/>
          <p14:tracePt t="123528" x="1751013" y="3316288"/>
          <p14:tracePt t="123544" x="1714500" y="3328988"/>
          <p14:tracePt t="123561" x="1676400" y="3341688"/>
          <p14:tracePt t="123578" x="1489075" y="3367088"/>
          <p14:tracePt t="123595" x="1389063" y="3390900"/>
          <p14:tracePt t="123613" x="1300163" y="3403600"/>
          <p14:tracePt t="123616" x="1238250" y="3416300"/>
          <p14:tracePt t="123630" x="1212850" y="3429000"/>
          <p14:tracePt t="123647" x="1200150" y="3429000"/>
          <p14:tracePt t="123664" x="1189038" y="3429000"/>
          <p14:tracePt t="123765" x="1212850" y="3429000"/>
          <p14:tracePt t="123777" x="1238250" y="3441700"/>
          <p14:tracePt t="123789" x="1263650" y="3441700"/>
          <p14:tracePt t="123803" x="1300163" y="3441700"/>
          <p14:tracePt t="123815" x="1325563" y="3454400"/>
          <p14:tracePt t="123831" x="1350963" y="3454400"/>
          <p14:tracePt t="123848" x="1376363" y="3454400"/>
          <p14:tracePt t="123865" x="1389063" y="3454400"/>
          <p14:tracePt t="123914" x="1401763" y="3454400"/>
          <p14:tracePt t="127869" x="1412875" y="3454400"/>
          <p14:tracePt t="127883" x="1425575" y="3454400"/>
          <p14:tracePt t="127895" x="1450975" y="3454400"/>
          <p14:tracePt t="127906" x="1489075" y="3454400"/>
          <p14:tracePt t="127919" x="1525588" y="3454400"/>
          <p14:tracePt t="127931" x="1601788" y="3454400"/>
          <p14:tracePt t="127946" x="1725613" y="3454400"/>
          <p14:tracePt t="127963" x="1838325" y="3454400"/>
          <p14:tracePt t="127979" x="1925638" y="3454400"/>
          <p14:tracePt t="127981" x="1989138" y="3454400"/>
          <p14:tracePt t="127996" x="2063750" y="3454400"/>
          <p14:tracePt t="128013" x="2163763" y="3403600"/>
          <p14:tracePt t="128030" x="2289175" y="3328988"/>
          <p14:tracePt t="128031" x="2414588" y="3216275"/>
          <p14:tracePt t="128046" x="2514600" y="3090863"/>
          <p14:tracePt t="128064" x="2576513" y="2990850"/>
          <p14:tracePt t="128082" x="2701925" y="2803525"/>
          <p14:tracePt t="128097" x="2740025" y="2740025"/>
          <p14:tracePt t="128114" x="2763838" y="2690813"/>
          <p14:tracePt t="128131" x="2801938" y="2590800"/>
          <p14:tracePt t="128148" x="2801938" y="2565400"/>
          <p14:tracePt t="128165" x="2814638" y="2552700"/>
          <p14:tracePt t="128181" x="2814638" y="2490788"/>
          <p14:tracePt t="128196" x="2814638" y="2478088"/>
          <p14:tracePt t="128213" x="2814638" y="2465388"/>
          <p14:tracePt t="128230" x="2801938" y="2439988"/>
          <p14:tracePt t="128247" x="2789238" y="2414588"/>
          <p14:tracePt t="128264" x="2789238" y="2390775"/>
          <p14:tracePt t="128280" x="2752725" y="2339975"/>
          <p14:tracePt t="128297" x="2740025" y="2314575"/>
          <p14:tracePt t="128314" x="2727325" y="2290763"/>
          <p14:tracePt t="128331" x="2689225" y="2252663"/>
          <p14:tracePt t="128347" x="2663825" y="2201863"/>
          <p14:tracePt t="128365" x="2627313" y="2165350"/>
          <p14:tracePt t="128382" x="2514600" y="1978025"/>
          <p14:tracePt t="128399" x="2451100" y="1889125"/>
          <p14:tracePt t="128415" x="2401888" y="1839913"/>
          <p14:tracePt t="128419" x="2376488" y="1814513"/>
          <p14:tracePt t="128432" x="2363788" y="1801813"/>
          <p14:tracePt t="128449" x="2363788" y="1789113"/>
          <p14:tracePt t="128466" x="2351088" y="1789113"/>
          <p14:tracePt t="128580" x="2351088" y="1814513"/>
          <p14:tracePt t="128592" x="2351088" y="1827213"/>
          <p14:tracePt t="128604" x="2351088" y="1865313"/>
          <p14:tracePt t="128618" x="2351088" y="1889125"/>
          <p14:tracePt t="128633" x="2338388" y="1939925"/>
          <p14:tracePt t="128650" x="2338388" y="1965325"/>
          <p14:tracePt t="128667" x="2338388" y="2027238"/>
          <p14:tracePt t="128683" x="2338388" y="2052638"/>
          <p14:tracePt t="128700" x="2338388" y="2078038"/>
          <p14:tracePt t="128718" x="2314575" y="2127250"/>
          <p14:tracePt t="128734" x="2314575" y="2152650"/>
          <p14:tracePt t="128750" x="2301875" y="2178050"/>
          <p14:tracePt t="128829" x="2301875" y="2165350"/>
          <p14:tracePt t="128841" x="2301875" y="2152650"/>
          <p14:tracePt t="128953" x="2301875" y="2165350"/>
          <p14:tracePt t="128978" x="2314575" y="2178050"/>
          <p14:tracePt t="128992" x="2314575" y="2201863"/>
          <p14:tracePt t="129005" x="2338388" y="2227263"/>
          <p14:tracePt t="129017" x="2351088" y="2239963"/>
          <p14:tracePt t="129035" x="2376488" y="2252663"/>
          <p14:tracePt t="129052" x="2401888" y="2278063"/>
          <p14:tracePt t="129054" x="2427288" y="2278063"/>
          <p14:tracePt t="129068" x="2451100" y="2290763"/>
          <p14:tracePt t="129085" x="2476500" y="2314575"/>
          <p14:tracePt t="129102" x="2501900" y="2314575"/>
          <p14:tracePt t="129104" x="2527300" y="2352675"/>
          <p14:tracePt t="129118" x="2551113" y="2378075"/>
          <p14:tracePt t="129135" x="2589213" y="2403475"/>
          <p14:tracePt t="129151" x="2627313" y="2478088"/>
          <p14:tracePt t="129153" x="2676525" y="2565400"/>
          <p14:tracePt t="129167" x="2752725" y="2652713"/>
          <p14:tracePt t="129184" x="2840038" y="2728913"/>
          <p14:tracePt t="129201" x="2940050" y="2790825"/>
          <p14:tracePt t="129202" x="3014663" y="2840038"/>
          <p14:tracePt t="129217" x="3052763" y="2865438"/>
          <p14:tracePt t="129234" x="3065463" y="2865438"/>
          <p14:tracePt t="129251" x="3076575" y="2878138"/>
          <p14:tracePt t="130636" x="3027363" y="2903538"/>
          <p14:tracePt t="130648" x="2927350" y="2941638"/>
          <p14:tracePt t="130661" x="2789238" y="3016250"/>
          <p14:tracePt t="130673" x="2463800" y="3190875"/>
          <p14:tracePt t="130690" x="2127250" y="3390900"/>
          <p14:tracePt t="130706" x="1901825" y="3503613"/>
          <p14:tracePt t="130723" x="1538288" y="3629025"/>
          <p14:tracePt t="130740" x="1376363" y="3679825"/>
          <p14:tracePt t="130757" x="1250950" y="3703638"/>
          <p14:tracePt t="130773" x="1112838" y="3729038"/>
          <p14:tracePt t="130790" x="1050925" y="3741738"/>
          <p14:tracePt t="130807" x="1025525" y="3741738"/>
          <p14:tracePt t="130824" x="925513" y="3741738"/>
          <p14:tracePt t="130842" x="887413" y="3741738"/>
          <p14:tracePt t="130859" x="838200" y="3741738"/>
          <p14:tracePt t="130860" x="800100" y="3741738"/>
          <p14:tracePt t="130875" x="776288" y="3741738"/>
          <p14:tracePt t="130891" x="763588" y="3741738"/>
          <p14:tracePt t="130909" x="738188" y="3741738"/>
          <p14:tracePt t="130911" x="725488" y="3729038"/>
          <p14:tracePt t="130926" x="712788" y="3729038"/>
          <p14:tracePt t="130942" x="700088" y="3729038"/>
          <p14:tracePt t="130959" x="674688" y="3703638"/>
          <p14:tracePt t="130975" x="674688" y="3692525"/>
          <p14:tracePt t="130992" x="674688" y="3679825"/>
          <p14:tracePt t="131010" x="663575" y="3641725"/>
          <p14:tracePt t="131026" x="650875" y="3629025"/>
          <p14:tracePt t="131042" x="650875" y="3616325"/>
          <p14:tracePt t="131060" x="650875" y="3579813"/>
          <p14:tracePt t="131076" x="650875" y="3567113"/>
          <p14:tracePt t="131092" x="650875" y="3554413"/>
          <p14:tracePt t="131109" x="650875" y="3529013"/>
          <p14:tracePt t="131159" x="650875" y="3516313"/>
          <p14:tracePt t="131172" x="674688" y="3516313"/>
          <p14:tracePt t="131184" x="750888" y="3490913"/>
          <p14:tracePt t="131197" x="838200" y="3479800"/>
          <p14:tracePt t="131210" x="925513" y="3467100"/>
          <p14:tracePt t="131227" x="976313" y="3454400"/>
          <p14:tracePt t="131243" x="1050925" y="3454400"/>
          <p14:tracePt t="131246" x="1112838" y="3454400"/>
          <p14:tracePt t="131260" x="1212850" y="3454400"/>
          <p14:tracePt t="131276" x="1263650" y="3454400"/>
          <p14:tracePt t="131293" x="1312863" y="3454400"/>
          <p14:tracePt t="131310" x="1376363" y="3454400"/>
          <p14:tracePt t="131327" x="1401763" y="3454400"/>
          <p14:tracePt t="131346" x="1412875" y="3454400"/>
          <p14:tracePt t="131446" x="1401763" y="3454400"/>
          <p14:tracePt t="131458" x="1363663" y="3454400"/>
          <p14:tracePt t="131471" x="1300163" y="3454400"/>
          <p14:tracePt t="131483" x="1225550" y="3454400"/>
          <p14:tracePt t="131495" x="1176338" y="3454400"/>
          <p14:tracePt t="131511" x="1138238" y="3454400"/>
          <p14:tracePt t="131528" x="1100138" y="3454400"/>
          <p14:tracePt t="131545" x="1076325" y="3454400"/>
          <p14:tracePt t="131547" x="1063625" y="3454400"/>
          <p14:tracePt t="131561" x="1050925" y="3454400"/>
          <p14:tracePt t="131577" x="1038225" y="3454400"/>
          <p14:tracePt t="131632" x="1050925" y="3454400"/>
          <p14:tracePt t="131645" x="1063625" y="3454400"/>
          <p14:tracePt t="131670" x="1089025" y="3454400"/>
          <p14:tracePt t="131683" x="1100138" y="3454400"/>
          <p14:tracePt t="131695" x="1138238" y="3454400"/>
          <p14:tracePt t="131707" x="1200150" y="3454400"/>
          <p14:tracePt t="131720" x="1250950" y="3454400"/>
          <p14:tracePt t="131733" x="1289050" y="3454400"/>
          <p14:tracePt t="131745" x="1312863" y="3454400"/>
          <p14:tracePt t="131762" x="1338263" y="3454400"/>
          <p14:tracePt t="131782" x="1350963" y="3454400"/>
          <p14:tracePt t="132680" x="1376363" y="3454400"/>
          <p14:tracePt t="132691" x="1412875" y="3454400"/>
          <p14:tracePt t="132705" x="1489075" y="3454400"/>
          <p14:tracePt t="132717" x="1576388" y="3454400"/>
          <p14:tracePt t="132733" x="1638300" y="3454400"/>
          <p14:tracePt t="132749" x="1689100" y="3454400"/>
          <p14:tracePt t="132766" x="1738313" y="3454400"/>
          <p14:tracePt t="132768" x="1789113" y="3454400"/>
          <p14:tracePt t="132782" x="1863725" y="3454400"/>
          <p14:tracePt t="132799" x="1963738" y="3454400"/>
          <p14:tracePt t="132817" x="2101850" y="3454400"/>
          <p14:tracePt t="132833" x="2151063" y="3454400"/>
          <p14:tracePt t="132849" x="2189163" y="3454400"/>
          <p14:tracePt t="132866" x="2351088" y="3441700"/>
          <p14:tracePt t="132883" x="2451100" y="3441700"/>
          <p14:tracePt t="132899" x="2540000" y="3429000"/>
          <p14:tracePt t="132916" x="2651125" y="3403600"/>
          <p14:tracePt t="132932" x="2676525" y="3390900"/>
          <p14:tracePt t="132949" x="2701925" y="3390900"/>
          <p14:tracePt t="132965" x="2752725" y="3367088"/>
          <p14:tracePt t="132982" x="2789238" y="3354388"/>
          <p14:tracePt t="132999" x="2801938" y="3354388"/>
          <p14:tracePt t="133016" x="2840038" y="3341688"/>
          <p14:tracePt t="133033" x="2863850" y="3328988"/>
          <p14:tracePt t="133049" x="2876550" y="3328988"/>
          <p14:tracePt t="133066" x="2889250" y="3328988"/>
          <p14:tracePt t="133115" x="2889250" y="3316288"/>
          <p14:tracePt t="133127" x="2901950" y="3316288"/>
          <p14:tracePt t="133140" x="2914650" y="3316288"/>
          <p14:tracePt t="133153" x="2927350" y="3303588"/>
          <p14:tracePt t="133168" x="2940050" y="3303588"/>
          <p14:tracePt t="133184" x="2952750" y="3290888"/>
          <p14:tracePt t="133200" x="2963863" y="3290888"/>
          <p14:tracePt t="133202" x="2976563" y="3290888"/>
          <p14:tracePt t="133216" x="2989263" y="3290888"/>
          <p14:tracePt t="133239" x="3001963" y="3290888"/>
          <p14:tracePt t="133253" x="3014663" y="3290888"/>
          <p14:tracePt t="133267" x="3027363" y="3290888"/>
          <p14:tracePt t="133284" x="3040063" y="3290888"/>
          <p14:tracePt t="133302" x="3052763" y="3290888"/>
          <p14:tracePt t="133365" x="3065463" y="3290888"/>
          <p14:tracePt t="133390" x="3076575" y="3290888"/>
          <p14:tracePt t="133403" x="3089275" y="3290888"/>
          <p14:tracePt t="133414" x="3101975" y="3290888"/>
          <p14:tracePt t="133428" x="3127375" y="3290888"/>
          <p14:tracePt t="133441" x="3152775" y="3290888"/>
          <p14:tracePt t="133452" x="3189288" y="3303588"/>
          <p14:tracePt t="133469" x="3201988" y="3303588"/>
          <p14:tracePt t="133485" x="3227388" y="3303588"/>
          <p14:tracePt t="133502" x="3265488" y="3303588"/>
          <p14:tracePt t="133519" x="3302000" y="3303588"/>
          <p14:tracePt t="133536" x="3365500" y="3303588"/>
          <p14:tracePt t="133553" x="3489325" y="3303588"/>
          <p14:tracePt t="133567" x="3552825" y="3303588"/>
          <p14:tracePt t="133584" x="3589338" y="3303588"/>
          <p14:tracePt t="133601" x="3640138" y="3303588"/>
          <p14:tracePt t="133617" x="3652838" y="3303588"/>
          <p14:tracePt t="133634" x="3678238" y="3303588"/>
          <p14:tracePt t="133651" x="3727450" y="3303588"/>
          <p14:tracePt t="133668" x="3752850" y="3303588"/>
          <p14:tracePt t="133684" x="3778250" y="3303588"/>
          <p14:tracePt t="133701" x="3827463" y="3303588"/>
          <p14:tracePt t="133718" x="3865563" y="3303588"/>
          <p14:tracePt t="133735" x="3890963" y="3303588"/>
          <p14:tracePt t="133751" x="3952875" y="3303588"/>
          <p14:tracePt t="133768" x="3965575" y="3303588"/>
          <p14:tracePt t="133785" x="3990975" y="3303588"/>
          <p14:tracePt t="133801" x="4027488" y="3303588"/>
          <p14:tracePt t="133818" x="4052888" y="3303588"/>
          <p14:tracePt t="133835" x="4078288" y="3290888"/>
          <p14:tracePt t="133852" x="4140200" y="3290888"/>
          <p14:tracePt t="133869" x="4191000" y="3290888"/>
          <p14:tracePt t="133885" x="4240213" y="3290888"/>
          <p14:tracePt t="133902" x="4327525" y="3290888"/>
          <p14:tracePt t="133919" x="4352925" y="3290888"/>
          <p14:tracePt t="133936" x="4378325" y="3290888"/>
          <p14:tracePt t="133937" x="4391025" y="3290888"/>
          <p14:tracePt t="133952" x="4403725" y="3290888"/>
          <p14:tracePt t="133969" x="4416425" y="3290888"/>
          <p14:tracePt t="133985" x="4427538" y="3290888"/>
          <p14:tracePt t="133987" x="4440238" y="3290888"/>
          <p14:tracePt t="134002" x="4440238" y="3278188"/>
          <p14:tracePt t="134019" x="4452938" y="3278188"/>
          <p14:tracePt t="134036" x="4465638" y="3278188"/>
          <p14:tracePt t="134052" x="4478338" y="3278188"/>
          <p14:tracePt t="134069" x="4503738" y="3278188"/>
          <p14:tracePt t="134086" x="4516438" y="3278188"/>
          <p14:tracePt t="134087" x="4527550" y="3278188"/>
          <p14:tracePt t="134103" x="4552950" y="3278188"/>
          <p14:tracePt t="134119" x="4578350" y="3278188"/>
          <p14:tracePt t="134137" x="4603750" y="3278188"/>
          <p14:tracePt t="134153" x="4616450" y="3278188"/>
          <p14:tracePt t="134174" x="4627563" y="3278188"/>
          <p14:tracePt t="134199" x="4640263" y="3278188"/>
          <p14:tracePt t="134211" x="4652963" y="3278188"/>
          <p14:tracePt t="134473" x="4665663" y="3290888"/>
          <p14:tracePt t="134859" x="4665663" y="3303588"/>
          <p14:tracePt t="134897" x="4665663" y="3316288"/>
          <p14:tracePt t="134947" x="4665663" y="3328988"/>
          <p14:tracePt t="134961" x="4678363" y="3341688"/>
          <p14:tracePt t="134971" x="4691063" y="3367088"/>
          <p14:tracePt t="134984" x="4703763" y="3390900"/>
          <p14:tracePt t="135010" x="4716463" y="3403600"/>
          <p14:tracePt t="137198" x="4716463" y="3390900"/>
          <p14:tracePt t="137260" x="4740275" y="3390900"/>
          <p14:tracePt t="137272" x="4778375" y="3390900"/>
          <p14:tracePt t="137285" x="4803775" y="3378200"/>
          <p14:tracePt t="137300" x="4816475" y="3378200"/>
          <p14:tracePt t="137317" x="4829175" y="3378200"/>
          <p14:tracePt t="137334" x="4840288" y="3367088"/>
          <p14:tracePt t="137351" x="4852988" y="3367088"/>
          <p14:tracePt t="137367" x="4865688" y="3367088"/>
          <p14:tracePt t="137385" x="4929188" y="3354388"/>
          <p14:tracePt t="137401" x="5003800" y="3354388"/>
          <p14:tracePt t="137418" x="5065713" y="3354388"/>
          <p14:tracePt t="137434" x="5165725" y="3354388"/>
          <p14:tracePt t="137451" x="5203825" y="3354388"/>
          <p14:tracePt t="137468" x="5253038" y="3354388"/>
          <p14:tracePt t="137485" x="5378450" y="3341688"/>
          <p14:tracePt t="137501" x="5465763" y="3341688"/>
          <p14:tracePt t="137518" x="5516563" y="3341688"/>
          <p14:tracePt t="137535" x="5578475" y="3341688"/>
          <p14:tracePt t="137551" x="5591175" y="3341688"/>
          <p14:tracePt t="137568" x="5616575" y="3341688"/>
          <p14:tracePt t="137585" x="5665788" y="3341688"/>
          <p14:tracePt t="137602" x="5691188" y="3341688"/>
          <p14:tracePt t="137619" x="5729288" y="3341688"/>
          <p14:tracePt t="137621" x="5754688" y="3341688"/>
          <p14:tracePt t="137635" x="5791200" y="3328988"/>
          <p14:tracePt t="137652" x="5829300" y="3328988"/>
          <p14:tracePt t="137668" x="5854700" y="3328988"/>
          <p14:tracePt t="137671" x="5891213" y="3328988"/>
          <p14:tracePt t="137685" x="5903913" y="3328988"/>
          <p14:tracePt t="137702" x="5916613" y="3328988"/>
          <p14:tracePt t="137719" x="5929313" y="3328988"/>
          <p14:tracePt t="137736" x="5942013" y="3328988"/>
          <p14:tracePt t="143532" x="5929313" y="3328988"/>
          <p14:tracePt t="143545" x="5903913" y="3328988"/>
          <p14:tracePt t="143557" x="5867400" y="3328988"/>
          <p14:tracePt t="143570" x="5791200" y="3328988"/>
          <p14:tracePt t="143582" x="5665788" y="3328988"/>
          <p14:tracePt t="143594" x="5554663" y="3341688"/>
          <p14:tracePt t="143608" x="5378450" y="3354388"/>
          <p14:tracePt t="143626" x="5053013" y="3367088"/>
          <p14:tracePt t="143642" x="4765675" y="3403600"/>
          <p14:tracePt t="143645" x="4578350" y="3429000"/>
          <p14:tracePt t="143659" x="4314825" y="3454400"/>
          <p14:tracePt t="143676" x="4040188" y="3479800"/>
          <p14:tracePt t="143693" x="3878263" y="3479800"/>
          <p14:tracePt t="143695" x="3752850" y="3479800"/>
          <p14:tracePt t="143709" x="3640138" y="3479800"/>
          <p14:tracePt t="143726" x="3527425" y="3479800"/>
          <p14:tracePt t="143742" x="3376613" y="3454400"/>
          <p14:tracePt t="143745" x="3240088" y="3429000"/>
          <p14:tracePt t="143759" x="3127375" y="3403600"/>
          <p14:tracePt t="143776" x="3065463" y="3390900"/>
          <p14:tracePt t="143794" x="2952750" y="3341688"/>
          <p14:tracePt t="143809" x="2889250" y="3278188"/>
          <p14:tracePt t="143826" x="2789238" y="3203575"/>
          <p14:tracePt t="143843" x="2651125" y="3103563"/>
          <p14:tracePt t="143845" x="2514600" y="3016250"/>
          <p14:tracePt t="143860" x="2389188" y="2916238"/>
          <p14:tracePt t="143876" x="2276475" y="2840038"/>
          <p14:tracePt t="143894" x="2101850" y="2728913"/>
          <p14:tracePt t="143910" x="1976438" y="2678113"/>
          <p14:tracePt t="143927" x="1838325" y="2616200"/>
          <p14:tracePt t="143943" x="1725613" y="2565400"/>
          <p14:tracePt t="143944" x="1638300" y="2516188"/>
          <p14:tracePt t="143960" x="1576388" y="2452688"/>
          <p14:tracePt t="143977" x="1525588" y="2390775"/>
          <p14:tracePt t="143994" x="1463675" y="2239963"/>
          <p14:tracePt t="144011" x="1425575" y="2190750"/>
          <p14:tracePt t="144027" x="1363663" y="2139950"/>
          <p14:tracePt t="144044" x="1163638" y="2065338"/>
          <p14:tracePt t="144060" x="1050925" y="2001838"/>
          <p14:tracePt t="144077" x="976313" y="1965325"/>
          <p14:tracePt t="144094" x="900113" y="1901825"/>
          <p14:tracePt t="144111" x="876300" y="1876425"/>
          <p14:tracePt t="144131" x="863600" y="1876425"/>
          <p14:tracePt t="144542" x="863600" y="1914525"/>
          <p14:tracePt t="144554" x="863600" y="1978025"/>
          <p14:tracePt t="144567" x="863600" y="2078038"/>
          <p14:tracePt t="144579" x="887413" y="2152650"/>
          <p14:tracePt t="144596" x="925513" y="2252663"/>
          <p14:tracePt t="144613" x="987425" y="2403475"/>
          <p14:tracePt t="144617" x="1038225" y="2603500"/>
          <p14:tracePt t="144630" x="1100138" y="2752725"/>
          <p14:tracePt t="144646" x="1138238" y="2865438"/>
          <p14:tracePt t="144662" x="1176338" y="2941638"/>
          <p14:tracePt t="144678" x="1212850" y="3065463"/>
          <p14:tracePt t="144695" x="1238250" y="3141663"/>
          <p14:tracePt t="144712" x="1263650" y="3254375"/>
          <p14:tracePt t="144728" x="1300163" y="3441700"/>
          <p14:tracePt t="144745" x="1312863" y="3516313"/>
          <p14:tracePt t="144762" x="1312863" y="3541713"/>
          <p14:tracePt t="144779" x="1325563" y="3554413"/>
          <p14:tracePt t="144795" x="1325563" y="3567113"/>
          <p14:tracePt t="144852" x="1325563" y="3579813"/>
          <p14:tracePt t="144903" x="1325563" y="3590925"/>
          <p14:tracePt t="144965" x="1338263" y="3590925"/>
          <p14:tracePt t="147839" x="1363663" y="3567113"/>
          <p14:tracePt t="147851" x="1438275" y="3503613"/>
          <p14:tracePt t="147864" x="1525588" y="3390900"/>
          <p14:tracePt t="147877" x="1625600" y="3216275"/>
          <p14:tracePt t="147892" x="1714500" y="3028950"/>
          <p14:tracePt t="147909" x="1789113" y="2916238"/>
          <p14:tracePt t="147926" x="1925638" y="2778125"/>
          <p14:tracePt t="147941" x="2001838" y="2740025"/>
          <p14:tracePt t="147958" x="2089150" y="2703513"/>
          <p14:tracePt t="147975" x="2238375" y="2616200"/>
          <p14:tracePt t="147991" x="2301875" y="2578100"/>
          <p14:tracePt t="148008" x="2327275" y="2540000"/>
          <p14:tracePt t="148025" x="2389188" y="2452688"/>
          <p14:tracePt t="148041" x="2414588" y="2390775"/>
          <p14:tracePt t="148058" x="2451100" y="2339975"/>
          <p14:tracePt t="148075" x="2540000" y="2252663"/>
          <p14:tracePt t="148092" x="2627313" y="2214563"/>
          <p14:tracePt t="148108" x="2740025" y="2178050"/>
          <p14:tracePt t="148125" x="2940050" y="2127250"/>
          <p14:tracePt t="148142" x="3027363" y="2101850"/>
          <p14:tracePt t="148159" x="3101975" y="2089150"/>
          <p14:tracePt t="148175" x="3289300" y="2078038"/>
          <p14:tracePt t="148194" x="3414713" y="2065338"/>
          <p14:tracePt t="148210" x="3565525" y="2065338"/>
          <p14:tracePt t="148213" x="3689350" y="2065338"/>
          <p14:tracePt t="148227" x="3765550" y="2065338"/>
          <p14:tracePt t="148244" x="3865563" y="2065338"/>
          <p14:tracePt t="148261" x="3965575" y="2065338"/>
          <p14:tracePt t="148263" x="4103688" y="2065338"/>
          <p14:tracePt t="148277" x="4252913" y="2065338"/>
          <p14:tracePt t="148293" x="4365625" y="2065338"/>
          <p14:tracePt t="148311" x="4452938" y="2065338"/>
          <p14:tracePt t="148313" x="4552950" y="2065338"/>
          <p14:tracePt t="148328" x="4640263" y="2065338"/>
          <p14:tracePt t="148343" x="4752975" y="2065338"/>
          <p14:tracePt t="148361" x="4891088" y="2065338"/>
          <p14:tracePt t="148363" x="5029200" y="2078038"/>
          <p14:tracePt t="148378" x="5116513" y="2101850"/>
          <p14:tracePt t="148394" x="5178425" y="2114550"/>
          <p14:tracePt t="148411" x="5203825" y="2127250"/>
          <p14:tracePt t="148413" x="5241925" y="2127250"/>
          <p14:tracePt t="148428" x="5265738" y="2127250"/>
          <p14:tracePt t="148450" x="5278438" y="2127250"/>
          <p14:tracePt t="148537" x="5278438" y="2139950"/>
          <p14:tracePt t="148549" x="5265738" y="2152650"/>
          <p14:tracePt t="148561" x="5153025" y="2201863"/>
          <p14:tracePt t="148574" x="5003800" y="2278063"/>
          <p14:tracePt t="148585" x="4865688" y="2339975"/>
          <p14:tracePt t="148598" x="4740275" y="2427288"/>
          <p14:tracePt t="148611" x="4591050" y="2478088"/>
          <p14:tracePt t="148627" x="4452938" y="2516188"/>
          <p14:tracePt t="148644" x="4327525" y="2540000"/>
          <p14:tracePt t="148661" x="4265613" y="2552700"/>
          <p14:tracePt t="148711" x="4291013" y="2552700"/>
          <p14:tracePt t="148723" x="4314825" y="2540000"/>
          <p14:tracePt t="148735" x="4352925" y="2527300"/>
          <p14:tracePt t="148749" x="4403725" y="2503488"/>
          <p14:tracePt t="148761" x="4440238" y="2452688"/>
          <p14:tracePt t="148778" x="4491038" y="2427288"/>
          <p14:tracePt t="148795" x="4516438" y="2403475"/>
          <p14:tracePt t="148812" x="4540250" y="2403475"/>
          <p14:tracePt t="148828" x="4552950" y="2403475"/>
          <p14:tracePt t="148897" x="4552950" y="2390775"/>
          <p14:tracePt t="148923" x="4552950" y="2378075"/>
          <p14:tracePt t="148998" x="4552950" y="2365375"/>
          <p14:tracePt t="149023" x="4552950" y="2352675"/>
          <p14:tracePt t="149047" x="4565650" y="2352675"/>
          <p14:tracePt t="149098" x="4591050" y="2339975"/>
          <p14:tracePt t="149110" x="4616450" y="2327275"/>
          <p14:tracePt t="149122" x="4640263" y="2314575"/>
          <p14:tracePt t="149136" x="4665663" y="2314575"/>
          <p14:tracePt t="149147" x="4691063" y="2314575"/>
          <p14:tracePt t="149164" x="4703763" y="2314575"/>
          <p14:tracePt t="149185" x="4727575" y="2303463"/>
          <p14:tracePt t="149197" x="4752975" y="2303463"/>
          <p14:tracePt t="149213" x="4765675" y="2303463"/>
          <p14:tracePt t="149231" x="4791075" y="2303463"/>
          <p14:tracePt t="149248" x="4878388" y="2303463"/>
          <p14:tracePt t="149264" x="4940300" y="2303463"/>
          <p14:tracePt t="149281" x="4991100" y="2314575"/>
          <p14:tracePt t="149285" x="5040313" y="2327275"/>
          <p14:tracePt t="149297" x="5078413" y="2339975"/>
          <p14:tracePt t="149314" x="5103813" y="2352675"/>
          <p14:tracePt t="149331" x="5116513" y="2365375"/>
          <p14:tracePt t="149334" x="5129213" y="2390775"/>
          <p14:tracePt t="149385" x="5129213" y="2439988"/>
          <p14:tracePt t="149397" x="5141913" y="2516188"/>
          <p14:tracePt t="149409" x="5153025" y="2578100"/>
          <p14:tracePt t="149421" x="5165725" y="2640013"/>
          <p14:tracePt t="149434" x="5178425" y="2678113"/>
          <p14:tracePt t="149448" x="5203825" y="2728913"/>
          <p14:tracePt t="149465" x="5216525" y="2765425"/>
          <p14:tracePt t="149483" x="5229225" y="2878138"/>
          <p14:tracePt t="149497" x="5253038" y="2941638"/>
          <p14:tracePt t="149514" x="5291138" y="3003550"/>
          <p14:tracePt t="149532" x="5416550" y="3103563"/>
          <p14:tracePt t="149534" x="5541963" y="3203575"/>
          <p14:tracePt t="149549" x="5654675" y="3316288"/>
          <p14:tracePt t="149565" x="5729288" y="3390900"/>
          <p14:tracePt t="149583" x="5791200" y="3441700"/>
          <p14:tracePt t="149945" x="5867400" y="3441700"/>
          <p14:tracePt t="149957" x="5967413" y="3441700"/>
          <p14:tracePt t="149969" x="6067425" y="3441700"/>
          <p14:tracePt t="149984" x="6167438" y="3441700"/>
          <p14:tracePt t="150001" x="6329363" y="3441700"/>
          <p14:tracePt t="150017" x="6480175" y="3441700"/>
          <p14:tracePt t="150020" x="6604000" y="3441700"/>
          <p14:tracePt t="150034" x="6667500" y="3441700"/>
          <p14:tracePt t="150051" x="6692900" y="3441700"/>
          <p14:tracePt t="150068" x="6716713" y="3441700"/>
          <p14:tracePt t="150119" x="6704013" y="3441700"/>
          <p14:tracePt t="150132" x="6667500" y="3441700"/>
          <p14:tracePt t="150143" x="6580188" y="3441700"/>
          <p14:tracePt t="150156" x="6480175" y="3441700"/>
          <p14:tracePt t="150169" x="6380163" y="3441700"/>
          <p14:tracePt t="150185" x="6291263" y="3441700"/>
          <p14:tracePt t="150201" x="6229350" y="3441700"/>
          <p14:tracePt t="150219" x="6116638" y="3441700"/>
          <p14:tracePt t="150294" x="6129338" y="3441700"/>
          <p14:tracePt t="150318" x="6142038" y="3441700"/>
          <p14:tracePt t="150331" x="6154738" y="3441700"/>
          <p14:tracePt t="150343" x="6167438" y="3441700"/>
          <p14:tracePt t="150357" x="6191250" y="3441700"/>
          <p14:tracePt t="150369" x="6203950" y="3441700"/>
          <p14:tracePt t="150386" x="6216650" y="3441700"/>
          <p14:tracePt t="150406" x="6229350" y="3441700"/>
          <p14:tracePt t="150480" x="6216650" y="3441700"/>
          <p14:tracePt t="150492" x="6203950" y="3441700"/>
          <p14:tracePt t="150506" x="6191250" y="3441700"/>
          <p14:tracePt t="150531" x="6180138" y="3441700"/>
          <p14:tracePt t="150543" x="6167438" y="3441700"/>
          <p14:tracePt t="151141" x="6129338" y="3441700"/>
          <p14:tracePt t="151155" x="5991225" y="3441700"/>
          <p14:tracePt t="151166" x="5829300" y="3441700"/>
          <p14:tracePt t="151178" x="5591175" y="3416300"/>
          <p14:tracePt t="151191" x="5129213" y="3328988"/>
          <p14:tracePt t="151205" x="4765675" y="3267075"/>
          <p14:tracePt t="151222" x="4503738" y="3216275"/>
          <p14:tracePt t="151239" x="4152900" y="3178175"/>
          <p14:tracePt t="151241" x="3790950" y="3141663"/>
          <p14:tracePt t="151255" x="3578225" y="3103563"/>
          <p14:tracePt t="151272" x="3402013" y="3065463"/>
          <p14:tracePt t="151290" x="2852738" y="2928938"/>
          <p14:tracePt t="151306" x="2651125" y="2865438"/>
          <p14:tracePt t="151322" x="2489200" y="2816225"/>
          <p14:tracePt t="151339" x="2327275" y="2778125"/>
          <p14:tracePt t="151341" x="2138363" y="2728913"/>
          <p14:tracePt t="151356" x="1963738" y="2703513"/>
          <p14:tracePt t="151373" x="1863725" y="2665413"/>
          <p14:tracePt t="151390" x="1714500" y="2616200"/>
          <p14:tracePt t="151406" x="1663700" y="2590800"/>
          <p14:tracePt t="151422" x="1601788" y="2552700"/>
          <p14:tracePt t="151439" x="1525588" y="2527300"/>
          <p14:tracePt t="151440" x="1450975" y="2478088"/>
          <p14:tracePt t="151455" x="1363663" y="2414588"/>
          <p14:tracePt t="151472" x="1300163" y="2390775"/>
          <p14:tracePt t="151489" x="1212850" y="2327275"/>
          <p14:tracePt t="151514" x="1200150" y="2303463"/>
          <p14:tracePt t="151527" x="1189038" y="2303463"/>
          <p14:tracePt t="151552" x="1189038" y="2290763"/>
          <p14:tracePt t="151638" x="1189038" y="2278063"/>
          <p14:tracePt t="151690" x="1189038" y="2265363"/>
          <p14:tracePt t="151702" x="1189038" y="2252663"/>
          <p14:tracePt t="151727" x="1189038" y="2239963"/>
          <p14:tracePt t="151764" x="1189038" y="2227263"/>
          <p14:tracePt t="151864" x="1212850" y="2227263"/>
          <p14:tracePt t="151878" x="1250950" y="2227263"/>
          <p14:tracePt t="151890" x="1289050" y="2227263"/>
          <p14:tracePt t="151901" x="1325563" y="2227263"/>
          <p14:tracePt t="151913" x="1363663" y="2214563"/>
          <p14:tracePt t="151926" x="1425575" y="2214563"/>
          <p14:tracePt t="151941" x="1550988" y="2201863"/>
          <p14:tracePt t="151958" x="1651000" y="2201863"/>
          <p14:tracePt t="151975" x="1751013" y="2190750"/>
          <p14:tracePt t="151977" x="1825625" y="2190750"/>
          <p14:tracePt t="151992" x="1889125" y="2190750"/>
          <p14:tracePt t="152008" x="1938338" y="2190750"/>
          <p14:tracePt t="152026" x="2076450" y="2190750"/>
          <p14:tracePt t="152042" x="2114550" y="2190750"/>
          <p14:tracePt t="152064" x="2127250" y="2190750"/>
          <p14:tracePt t="152100" x="2101850" y="2190750"/>
          <p14:tracePt t="152114" x="2063750" y="2190750"/>
          <p14:tracePt t="152126" x="2038350" y="2190750"/>
          <p14:tracePt t="152138" x="2001838" y="2190750"/>
          <p14:tracePt t="152151" x="1963738" y="2190750"/>
          <p14:tracePt t="152164" x="1914525" y="2190750"/>
          <p14:tracePt t="152176" x="1851025" y="2190750"/>
          <p14:tracePt t="152193" x="1763713" y="2190750"/>
          <p14:tracePt t="152209" x="1701800" y="2190750"/>
          <p14:tracePt t="152226" x="1625600" y="2190750"/>
          <p14:tracePt t="152243" x="1601788" y="2190750"/>
          <p14:tracePt t="152259" x="1589088" y="2190750"/>
          <p14:tracePt t="152276" x="1563688" y="2190750"/>
          <p14:tracePt t="152475" x="1550988" y="2190750"/>
          <p14:tracePt t="152486" x="1538288" y="2190750"/>
          <p14:tracePt t="152500" x="1512888" y="2190750"/>
          <p14:tracePt t="152511" x="1463675" y="2190750"/>
          <p14:tracePt t="152527" x="1401763" y="2190750"/>
          <p14:tracePt t="152544" x="1338263" y="2190750"/>
          <p14:tracePt t="152561" x="1276350" y="2190750"/>
          <p14:tracePt t="152563" x="1238250" y="2190750"/>
          <p14:tracePt t="152577" x="1189038" y="2190750"/>
          <p14:tracePt t="152594" x="1163638" y="2190750"/>
          <p14:tracePt t="152611" x="1089025" y="2178050"/>
          <p14:tracePt t="152613" x="1038225" y="2178050"/>
          <p14:tracePt t="152627" x="987425" y="2178050"/>
          <p14:tracePt t="152645" x="950913" y="2165350"/>
          <p14:tracePt t="152660" x="900113" y="2165350"/>
          <p14:tracePt t="152676" x="887413" y="2165350"/>
          <p14:tracePt t="152694" x="876300" y="2165350"/>
          <p14:tracePt t="153184" x="900113" y="2165350"/>
          <p14:tracePt t="153198" x="938213" y="2165350"/>
          <p14:tracePt t="153210" x="963613" y="2165350"/>
          <p14:tracePt t="153222" x="987425" y="2165350"/>
          <p14:tracePt t="153235" x="1012825" y="2165350"/>
          <p14:tracePt t="153247" x="1038225" y="2165350"/>
          <p14:tracePt t="153263" x="1050925" y="2165350"/>
          <p14:tracePt t="153280" x="1089025" y="2165350"/>
          <p14:tracePt t="153298" x="1176338" y="2165350"/>
          <p14:tracePt t="153312" x="1238250" y="2165350"/>
          <p14:tracePt t="153329" x="1289050" y="2165350"/>
          <p14:tracePt t="153346" x="1350963" y="2165350"/>
          <p14:tracePt t="153363" x="1376363" y="2165350"/>
          <p14:tracePt t="153379" x="1401763" y="2165350"/>
          <p14:tracePt t="153396" x="1438275" y="2165350"/>
          <p14:tracePt t="153413" x="1463675" y="2165350"/>
          <p14:tracePt t="153429" x="1489075" y="2165350"/>
          <p14:tracePt t="153446" x="1538288" y="2165350"/>
          <p14:tracePt t="153463" x="1563688" y="2165350"/>
          <p14:tracePt t="153480" x="1576388" y="2165350"/>
          <p14:tracePt t="153496" x="1601788" y="2165350"/>
          <p14:tracePt t="153513" x="1612900" y="2165350"/>
          <p14:tracePt t="153633" x="1638300" y="2165350"/>
          <p14:tracePt t="153646" x="1651000" y="2178050"/>
          <p14:tracePt t="153658" x="1663700" y="2178050"/>
          <p14:tracePt t="153671" x="1689100" y="2178050"/>
          <p14:tracePt t="153684" x="1725613" y="2178050"/>
          <p14:tracePt t="153697" x="1776413" y="2178050"/>
          <p14:tracePt t="153714" x="1838325" y="2178050"/>
          <p14:tracePt t="153731" x="1901825" y="2178050"/>
          <p14:tracePt t="153732" x="1976438" y="2178050"/>
          <p14:tracePt t="153747" x="2014538" y="2178050"/>
          <p14:tracePt t="153764" x="2038350" y="2178050"/>
          <p14:tracePt t="153781" x="2063750" y="2178050"/>
          <p14:tracePt t="153782" x="2089150" y="2178050"/>
          <p14:tracePt t="153797" x="2127250" y="2178050"/>
          <p14:tracePt t="153814" x="2163763" y="2178050"/>
          <p14:tracePt t="153831" x="2227263" y="2178050"/>
          <p14:tracePt t="153833" x="2276475" y="2178050"/>
          <p14:tracePt t="153848" x="2338388" y="2178050"/>
          <p14:tracePt t="153865" x="2376488" y="2178050"/>
          <p14:tracePt t="153882" x="2439988" y="2178050"/>
          <p14:tracePt t="153898" x="2476500" y="2178050"/>
          <p14:tracePt t="153915" x="2527300" y="2178050"/>
          <p14:tracePt t="153932" x="2640013" y="2178050"/>
          <p14:tracePt t="153948" x="2689225" y="2178050"/>
          <p14:tracePt t="153965" x="2752725" y="2190750"/>
          <p14:tracePt t="153982" x="2827338" y="2201863"/>
          <p14:tracePt t="153998" x="2840038" y="2201863"/>
          <p14:tracePt t="154015" x="2863850" y="2201863"/>
          <p14:tracePt t="154032" x="2901950" y="2201863"/>
          <p14:tracePt t="154049" x="2914650" y="2201863"/>
          <p14:tracePt t="154065" x="2940050" y="2201863"/>
          <p14:tracePt t="154082" x="3014663" y="2201863"/>
          <p14:tracePt t="154099" x="3065463" y="2201863"/>
          <p14:tracePt t="154116" x="3127375" y="2201863"/>
          <p14:tracePt t="154132" x="3189288" y="2201863"/>
          <p14:tracePt t="154149" x="3227388" y="2201863"/>
          <p14:tracePt t="154166" x="3265488" y="2201863"/>
          <p14:tracePt t="154184" x="3352800" y="2201863"/>
          <p14:tracePt t="154200" x="3402013" y="2201863"/>
          <p14:tracePt t="154218" x="3452813" y="2201863"/>
          <p14:tracePt t="154220" x="3502025" y="2201863"/>
          <p14:tracePt t="154234" x="3527425" y="2201863"/>
          <p14:tracePt t="154250" x="3565525" y="2201863"/>
          <p14:tracePt t="154268" x="3589338" y="2190750"/>
          <p14:tracePt t="154269" x="3614738" y="2190750"/>
          <p14:tracePt t="154284" x="3627438" y="2190750"/>
          <p14:tracePt t="154301" x="3652838" y="2178050"/>
          <p14:tracePt t="154318" x="3665538" y="2178050"/>
          <p14:tracePt t="154320" x="3689350" y="2178050"/>
          <p14:tracePt t="154333" x="3702050" y="2178050"/>
          <p14:tracePt t="155222" x="3578225" y="2278063"/>
          <p14:tracePt t="155238" x="3265488" y="2478088"/>
          <p14:tracePt t="155241" x="3001963" y="2603500"/>
          <p14:tracePt t="155255" x="2789238" y="2716213"/>
          <p14:tracePt t="155271" x="2476500" y="2790825"/>
          <p14:tracePt t="155288" x="2251075" y="2840038"/>
          <p14:tracePt t="155305" x="1976438" y="2941638"/>
          <p14:tracePt t="155322" x="1863725" y="2990850"/>
          <p14:tracePt t="155339" x="1763713" y="3041650"/>
          <p14:tracePt t="155341" x="1612900" y="3078163"/>
          <p14:tracePt t="155355" x="1476375" y="3141663"/>
          <p14:tracePt t="155371" x="1363663" y="3178175"/>
          <p14:tracePt t="155389" x="1276350" y="3228975"/>
          <p14:tracePt t="155392" x="1225550" y="3254375"/>
          <p14:tracePt t="155404" x="1163638" y="3278188"/>
          <p14:tracePt t="155420" x="1100138" y="3290888"/>
          <p14:tracePt t="155437" x="1038225" y="3303588"/>
          <p14:tracePt t="155455" x="812800" y="3341688"/>
          <p14:tracePt t="155472" x="712788" y="3367088"/>
          <p14:tracePt t="155489" x="625475" y="3378200"/>
          <p14:tracePt t="155491" x="550863" y="3390900"/>
          <p14:tracePt t="155505" x="500063" y="3403600"/>
          <p14:tracePt t="155522" x="474663" y="3416300"/>
          <p14:tracePt t="155540" x="425450" y="3416300"/>
          <p14:tracePt t="155578" x="425450" y="3429000"/>
          <p14:tracePt t="155664" x="438150" y="3429000"/>
          <p14:tracePt t="155702" x="450850" y="3429000"/>
          <p14:tracePt t="155715" x="474663" y="3429000"/>
          <p14:tracePt t="155728" x="512763" y="3429000"/>
          <p14:tracePt t="155740" x="574675" y="3429000"/>
          <p14:tracePt t="155757" x="638175" y="3429000"/>
          <p14:tracePt t="155773" x="687388" y="3429000"/>
          <p14:tracePt t="155791" x="776288" y="3429000"/>
          <p14:tracePt t="155807" x="825500" y="3429000"/>
          <p14:tracePt t="155823" x="912813" y="3429000"/>
          <p14:tracePt t="155840" x="1012825" y="3429000"/>
          <p14:tracePt t="155857" x="1038225" y="3429000"/>
          <p14:tracePt t="155874" x="1063625" y="3429000"/>
          <p14:tracePt t="155890" x="1089025" y="3429000"/>
          <p14:tracePt t="156188" x="1100138" y="3416300"/>
          <p14:tracePt t="156214" x="1112838" y="3416300"/>
          <p14:tracePt t="156225" x="1125538" y="3416300"/>
          <p14:tracePt t="156238" x="1150938" y="3416300"/>
          <p14:tracePt t="156250" x="1189038" y="3416300"/>
          <p14:tracePt t="156262" x="1238250" y="3403600"/>
          <p14:tracePt t="156275" x="1312863" y="3390900"/>
          <p14:tracePt t="156291" x="1363663" y="3378200"/>
          <p14:tracePt t="156308" x="1438275" y="3367088"/>
          <p14:tracePt t="156325" x="1725613" y="3328988"/>
          <p14:tracePt t="156341" x="1876425" y="3328988"/>
          <p14:tracePt t="156358" x="2001838" y="3316288"/>
          <p14:tracePt t="156375" x="2227263" y="3290888"/>
          <p14:tracePt t="156391" x="2389188" y="3290888"/>
          <p14:tracePt t="156408" x="2540000" y="3290888"/>
          <p14:tracePt t="156425" x="2740025" y="3290888"/>
          <p14:tracePt t="156441" x="2789238" y="3290888"/>
          <p14:tracePt t="156458" x="2827338" y="3290888"/>
          <p14:tracePt t="156475" x="2852738" y="3290888"/>
          <p14:tracePt t="156862" x="2863850" y="3290888"/>
          <p14:tracePt t="156873" x="2901950" y="3290888"/>
          <p14:tracePt t="156887" x="2940050" y="3290888"/>
          <p14:tracePt t="156899" x="3001963" y="3290888"/>
          <p14:tracePt t="156911" x="3065463" y="3290888"/>
          <p14:tracePt t="156928" x="3089275" y="3290888"/>
          <p14:tracePt t="156945" x="3127375" y="3290888"/>
          <p14:tracePt t="156962" x="3176588" y="3290888"/>
          <p14:tracePt t="156978" x="3214688" y="3290888"/>
          <p14:tracePt t="156995" x="3252788" y="3290888"/>
          <p14:tracePt t="157012" x="3376613" y="3290888"/>
          <p14:tracePt t="157028" x="3440113" y="3303588"/>
          <p14:tracePt t="157045" x="3478213" y="3303588"/>
          <p14:tracePt t="157062" x="3527425" y="3303588"/>
          <p14:tracePt t="157078" x="3565525" y="3303588"/>
          <p14:tracePt t="157095" x="3578225" y="3303588"/>
          <p14:tracePt t="157112" x="3602038" y="3303588"/>
          <p14:tracePt t="157129" x="3627438" y="3303588"/>
          <p14:tracePt t="157145" x="3640138" y="3303588"/>
          <p14:tracePt t="157148" x="3652838" y="3303588"/>
          <p14:tracePt t="157162" x="3689350" y="3303588"/>
          <p14:tracePt t="157179" x="3714750" y="3303588"/>
          <p14:tracePt t="157196" x="3752850" y="3303588"/>
          <p14:tracePt t="157198" x="3778250" y="3303588"/>
          <p14:tracePt t="157213" x="3802063" y="3303588"/>
          <p14:tracePt t="157228" x="3827463" y="3303588"/>
          <p14:tracePt t="157245" x="3852863" y="3290888"/>
          <p14:tracePt t="157261" x="3890963" y="3290888"/>
          <p14:tracePt t="157278" x="3914775" y="3290888"/>
          <p14:tracePt t="157295" x="3940175" y="3290888"/>
          <p14:tracePt t="157297" x="3990975" y="3278188"/>
          <p14:tracePt t="157313" x="4065588" y="3278188"/>
          <p14:tracePt t="157330" x="4127500" y="3278188"/>
          <p14:tracePt t="157345" x="4191000" y="3278188"/>
          <p14:tracePt t="157346" x="4252913" y="3267075"/>
          <p14:tracePt t="157362" x="4303713" y="3267075"/>
          <p14:tracePt t="157379" x="4340225" y="3267075"/>
          <p14:tracePt t="157396" x="4391025" y="3267075"/>
          <p14:tracePt t="157397" x="4491038" y="3267075"/>
          <p14:tracePt t="157412" x="4591050" y="3267075"/>
          <p14:tracePt t="157429" x="4665663" y="3254375"/>
          <p14:tracePt t="157445" x="4727575" y="3254375"/>
          <p14:tracePt t="157446" x="4765675" y="3254375"/>
          <p14:tracePt t="157462" x="4803775" y="3254375"/>
          <p14:tracePt t="157479" x="4840288" y="3254375"/>
          <p14:tracePt t="157496" x="4878388" y="3254375"/>
          <p14:tracePt t="157497" x="4916488" y="3254375"/>
          <p14:tracePt t="157512" x="4965700" y="3254375"/>
          <p14:tracePt t="157529" x="5029200" y="3254375"/>
          <p14:tracePt t="157546" x="5103813" y="3254375"/>
          <p14:tracePt t="157562" x="5129213" y="3254375"/>
          <p14:tracePt t="157584" x="5141913" y="3254375"/>
          <p14:tracePt t="157970" x="5116513" y="3254375"/>
          <p14:tracePt t="157995" x="5103813" y="3254375"/>
          <p14:tracePt t="158021" x="5091113" y="3254375"/>
          <p14:tracePt t="158045" x="5078413" y="3254375"/>
          <p14:tracePt t="158058" x="5065713" y="3254375"/>
          <p14:tracePt t="158071" x="5053013" y="3254375"/>
          <p14:tracePt t="158095" x="5040313" y="3267075"/>
          <p14:tracePt t="158108" x="5029200" y="3267075"/>
          <p14:tracePt t="158120" x="5016500" y="3267075"/>
          <p14:tracePt t="158145" x="5003800" y="3267075"/>
          <p14:tracePt t="158158" x="4965700" y="3278188"/>
          <p14:tracePt t="158171" x="4953000" y="3290888"/>
          <p14:tracePt t="158183" x="4940300" y="3290888"/>
          <p14:tracePt t="158200" x="4916488" y="3290888"/>
          <p14:tracePt t="161963" x="4891088" y="3290888"/>
          <p14:tracePt t="161976" x="4791075" y="3290888"/>
          <p14:tracePt t="161989" x="4652963" y="3290888"/>
          <p14:tracePt t="162002" x="4540250" y="3290888"/>
          <p14:tracePt t="162014" x="4403725" y="3290888"/>
          <p14:tracePt t="162030" x="4203700" y="3290888"/>
          <p14:tracePt t="162047" x="4014788" y="3303588"/>
          <p14:tracePt t="162064" x="3678238" y="3290888"/>
          <p14:tracePt t="162080" x="3289300" y="3228975"/>
          <p14:tracePt t="162097" x="3027363" y="3178175"/>
          <p14:tracePt t="162114" x="2776538" y="3078163"/>
          <p14:tracePt t="162131" x="2689225" y="3041650"/>
          <p14:tracePt t="162147" x="2614613" y="2990850"/>
          <p14:tracePt t="162164" x="2414588" y="2890838"/>
          <p14:tracePt t="162181" x="2327275" y="2828925"/>
          <p14:tracePt t="162197" x="2263775" y="2752725"/>
          <p14:tracePt t="162214" x="2151063" y="2627313"/>
          <p14:tracePt t="162231" x="2089150" y="2578100"/>
          <p14:tracePt t="162248" x="2051050" y="2540000"/>
          <p14:tracePt t="162264" x="1914525" y="2465388"/>
          <p14:tracePt t="162281" x="1814513" y="2427288"/>
          <p14:tracePt t="162298" x="1689100" y="2390775"/>
          <p14:tracePt t="162300" x="1576388" y="2352675"/>
          <p14:tracePt t="162315" x="1476375" y="2314575"/>
          <p14:tracePt t="162331" x="1389063" y="2278063"/>
          <p14:tracePt t="162348" x="1300163" y="2227263"/>
          <p14:tracePt t="162350" x="1225550" y="2178050"/>
          <p14:tracePt t="162365" x="1163638" y="2152650"/>
          <p14:tracePt t="162382" x="1112838" y="2114550"/>
          <p14:tracePt t="162398" x="1076325" y="2101850"/>
          <p14:tracePt t="162400" x="1050925" y="2101850"/>
          <p14:tracePt t="162415" x="1012825" y="2101850"/>
          <p14:tracePt t="162432" x="1000125" y="2101850"/>
          <p14:tracePt t="162449" x="976313" y="2101850"/>
          <p14:tracePt t="162450" x="963613" y="2089150"/>
          <p14:tracePt t="162465" x="938213" y="2078038"/>
          <p14:tracePt t="162482" x="925513" y="2078038"/>
          <p14:tracePt t="162499" x="912813" y="2078038"/>
          <p14:tracePt t="162501" x="900113" y="2052638"/>
          <p14:tracePt t="162515" x="887413" y="2039938"/>
          <p14:tracePt t="162532" x="876300" y="2027238"/>
          <p14:tracePt t="162549" x="838200" y="1989138"/>
          <p14:tracePt t="162565" x="838200" y="1978025"/>
          <p14:tracePt t="162582" x="812800" y="1952625"/>
          <p14:tracePt t="162599" x="800100" y="1952625"/>
          <p14:tracePt t="162616" x="800100" y="1939925"/>
          <p14:tracePt t="162633" x="787400" y="1939925"/>
          <p14:tracePt t="162849" x="787400" y="1965325"/>
          <p14:tracePt t="162861" x="787400" y="2014538"/>
          <p14:tracePt t="162874" x="787400" y="2065338"/>
          <p14:tracePt t="162890" x="787400" y="2127250"/>
          <p14:tracePt t="162901" x="800100" y="2214563"/>
          <p14:tracePt t="162918" x="800100" y="2352675"/>
          <p14:tracePt t="162934" x="812800" y="2490788"/>
          <p14:tracePt t="162935" x="812800" y="2603500"/>
          <p14:tracePt t="162950" x="812800" y="2690813"/>
          <p14:tracePt t="162967" x="812800" y="2752725"/>
          <p14:tracePt t="162984" x="812800" y="2803525"/>
          <p14:tracePt t="162986" x="812800" y="2878138"/>
          <p14:tracePt t="163001" x="812800" y="2928938"/>
          <p14:tracePt t="163017" x="812800" y="2978150"/>
          <p14:tracePt t="163034" x="812800" y="2990850"/>
          <p14:tracePt t="163036" x="812800" y="3003550"/>
          <p14:tracePt t="163173" x="812800" y="3016250"/>
          <p14:tracePt t="163186" x="812800" y="3028950"/>
          <p14:tracePt t="163198" x="812800" y="3041650"/>
          <p14:tracePt t="163210" x="812800" y="3054350"/>
          <p14:tracePt t="163310" x="812800" y="3078163"/>
          <p14:tracePt t="163335" x="825500" y="3090863"/>
          <p14:tracePt t="165292" x="825500" y="3116263"/>
          <p14:tracePt t="165304" x="825500" y="3165475"/>
          <p14:tracePt t="165316" x="825500" y="3216275"/>
          <p14:tracePt t="165328" x="825500" y="3267075"/>
          <p14:tracePt t="165344" x="825500" y="3303588"/>
          <p14:tracePt t="165361" x="825500" y="3341688"/>
          <p14:tracePt t="165379" x="825500" y="3403600"/>
          <p14:tracePt t="165395" x="825500" y="3429000"/>
          <p14:tracePt t="165411" x="825500" y="3467100"/>
          <p14:tracePt t="165427" x="825500" y="3529013"/>
          <p14:tracePt t="165428" x="825500" y="3603625"/>
          <p14:tracePt t="165444" x="838200" y="3654425"/>
          <p14:tracePt t="165460" x="850900" y="3703638"/>
          <p14:tracePt t="165478" x="863600" y="3741738"/>
          <p14:tracePt t="165480" x="863600" y="3767138"/>
          <p14:tracePt t="165495" x="876300" y="3779838"/>
          <p14:tracePt t="165512" x="887413" y="3792538"/>
          <p14:tracePt t="165528" x="900113" y="3816350"/>
          <p14:tracePt t="165545" x="900113" y="3829050"/>
          <p14:tracePt t="165562" x="925513" y="3829050"/>
          <p14:tracePt t="165579" x="925513" y="3841750"/>
          <p14:tracePt t="165595" x="938213" y="3854450"/>
          <p14:tracePt t="165628" x="950913" y="3854450"/>
          <p14:tracePt t="165640" x="950913" y="3867150"/>
          <p14:tracePt t="165653" x="963613" y="3879850"/>
          <p14:tracePt t="165666" x="976313" y="3892550"/>
          <p14:tracePt t="165680" x="1000125" y="3929063"/>
          <p14:tracePt t="165695" x="1012825" y="3954463"/>
          <p14:tracePt t="165713" x="1025525" y="3979863"/>
          <p14:tracePt t="165729" x="1050925" y="4017963"/>
          <p14:tracePt t="165745" x="1063625" y="4029075"/>
          <p14:tracePt t="165762" x="1076325" y="4041775"/>
          <p14:tracePt t="165779" x="1076325" y="4054475"/>
          <p14:tracePt t="165795" x="1089025" y="4067175"/>
          <p14:tracePt t="165812" x="1089025" y="4079875"/>
          <p14:tracePt t="165828" x="1100138" y="4092575"/>
          <p14:tracePt t="165865" x="1100138" y="4105275"/>
          <p14:tracePt t="165889" x="1100138" y="4117975"/>
          <p14:tracePt t="165927" x="1100138" y="4129088"/>
          <p14:tracePt t="166264" x="1100138" y="4117975"/>
          <p14:tracePt t="166438" x="1100138" y="4105275"/>
          <p14:tracePt t="172399" x="1125538" y="4105275"/>
          <p14:tracePt t="172411" x="1163638" y="4105275"/>
          <p14:tracePt t="172423" x="1212850" y="4092575"/>
          <p14:tracePt t="172439" x="1276350" y="4092575"/>
          <p14:tracePt t="172456" x="1376363" y="4092575"/>
          <p14:tracePt t="172473" x="1489075" y="4092575"/>
          <p14:tracePt t="172490" x="1538288" y="4079875"/>
          <p14:tracePt t="172505" x="1589088" y="4079875"/>
          <p14:tracePt t="172524" x="1801813" y="4067175"/>
          <p14:tracePt t="172539" x="1925638" y="4067175"/>
          <p14:tracePt t="172556" x="2025650" y="4067175"/>
          <p14:tracePt t="172573" x="2176463" y="4067175"/>
          <p14:tracePt t="172590" x="2276475" y="4054475"/>
          <p14:tracePt t="172606" x="2389188" y="4054475"/>
          <p14:tracePt t="172624" x="2563813" y="4054475"/>
          <p14:tracePt t="172640" x="2614613" y="4054475"/>
          <p14:tracePt t="172657" x="2651125" y="4054475"/>
          <p14:tracePt t="172674" x="2727325" y="4041775"/>
          <p14:tracePt t="172690" x="2776538" y="4041775"/>
          <p14:tracePt t="172707" x="2827338" y="4041775"/>
          <p14:tracePt t="172723" x="3001963" y="4029075"/>
          <p14:tracePt t="172740" x="3076575" y="4017963"/>
          <p14:tracePt t="172757" x="3140075" y="4017963"/>
          <p14:tracePt t="172774" x="3240088" y="4005263"/>
          <p14:tracePt t="172791" x="3314700" y="4005263"/>
          <p14:tracePt t="172807" x="3376613" y="4005263"/>
          <p14:tracePt t="172810" x="3465513" y="4005263"/>
          <p14:tracePt t="172824" x="3565525" y="4005263"/>
          <p14:tracePt t="172841" x="3652838" y="4005263"/>
          <p14:tracePt t="172857" x="3714750" y="4005263"/>
          <p14:tracePt t="172860" x="3752850" y="4005263"/>
          <p14:tracePt t="172874" x="3790950" y="4005263"/>
          <p14:tracePt t="172891" x="3814763" y="4005263"/>
          <p14:tracePt t="172908" x="3840163" y="4005263"/>
          <p14:tracePt t="172910" x="3852863" y="4005263"/>
          <p14:tracePt t="172924" x="3865563" y="4005263"/>
          <p14:tracePt t="172941" x="3878263" y="4005263"/>
          <p14:tracePt t="172972" x="3890963" y="4005263"/>
          <p14:tracePt t="172997" x="3902075" y="4005263"/>
          <p14:tracePt t="174947" x="3890963" y="4005263"/>
          <p14:tracePt t="174958" x="3852863" y="4005263"/>
          <p14:tracePt t="174971" x="3827463" y="4005263"/>
          <p14:tracePt t="174983" x="3790950" y="4005263"/>
          <p14:tracePt t="174999" x="3727450" y="4005263"/>
          <p14:tracePt t="175016" x="3640138" y="4005263"/>
          <p14:tracePt t="175033" x="3552825" y="4005263"/>
          <p14:tracePt t="175035" x="3489325" y="4005263"/>
          <p14:tracePt t="175050" x="3427413" y="4017963"/>
          <p14:tracePt t="175066" x="3376613" y="4017963"/>
          <p14:tracePt t="175082" x="3314700" y="4029075"/>
          <p14:tracePt t="175083" x="3189288" y="4054475"/>
          <p14:tracePt t="175098" x="3052763" y="4067175"/>
          <p14:tracePt t="175115" x="2940050" y="4079875"/>
          <p14:tracePt t="175132" x="2740025" y="4092575"/>
          <p14:tracePt t="175149" x="2601913" y="4105275"/>
          <p14:tracePt t="175165" x="2463800" y="4105275"/>
          <p14:tracePt t="175182" x="2238375" y="4105275"/>
          <p14:tracePt t="175199" x="2151063" y="4105275"/>
          <p14:tracePt t="175216" x="2063750" y="4105275"/>
          <p14:tracePt t="175232" x="1876425" y="4105275"/>
          <p14:tracePt t="175249" x="1776413" y="4105275"/>
          <p14:tracePt t="175267" x="1701800" y="4105275"/>
          <p14:tracePt t="175270" x="1651000" y="4105275"/>
          <p14:tracePt t="175284" x="1612900" y="4105275"/>
          <p14:tracePt t="175300" x="1601788" y="4105275"/>
          <p14:tracePt t="175317" x="1589088" y="4105275"/>
          <p14:tracePt t="175333" x="1576388" y="4105275"/>
          <p14:tracePt t="183838" x="1589088" y="4105275"/>
          <p14:tracePt t="183850" x="1601788" y="4092575"/>
          <p14:tracePt t="183862" x="1651000" y="4079875"/>
          <p14:tracePt t="183875" x="1701800" y="4079875"/>
          <p14:tracePt t="183888" x="1763713" y="4054475"/>
          <p14:tracePt t="183900" x="1876425" y="4029075"/>
          <p14:tracePt t="183918" x="2051050" y="3992563"/>
          <p14:tracePt t="183934" x="2189163" y="3967163"/>
          <p14:tracePt t="183951" x="2501900" y="3892550"/>
          <p14:tracePt t="183967" x="2776538" y="3841750"/>
          <p14:tracePt t="183983" x="2976563" y="3767138"/>
          <p14:tracePt t="184000" x="3302000" y="3654425"/>
          <p14:tracePt t="184017" x="3614738" y="3579813"/>
          <p14:tracePt t="184034" x="3878263" y="3529013"/>
          <p14:tracePt t="184035" x="4065588" y="3503613"/>
          <p14:tracePt t="184050" x="4291013" y="3467100"/>
          <p14:tracePt t="184067" x="4640263" y="3454400"/>
          <p14:tracePt t="184084" x="4891088" y="3429000"/>
          <p14:tracePt t="184100" x="5241925" y="3403600"/>
          <p14:tracePt t="184117" x="5491163" y="3390900"/>
          <p14:tracePt t="184134" x="5703888" y="3378200"/>
          <p14:tracePt t="184135" x="5878513" y="3341688"/>
          <p14:tracePt t="184151" x="6054725" y="3328988"/>
          <p14:tracePt t="184167" x="6342063" y="3316288"/>
          <p14:tracePt t="184184" x="6580188" y="3316288"/>
          <p14:tracePt t="184186" x="6742113" y="3316288"/>
          <p14:tracePt t="184201" x="6942138" y="3316288"/>
          <p14:tracePt t="184218" x="7254875" y="3316288"/>
          <p14:tracePt t="184236" x="7593013" y="3303588"/>
          <p14:tracePt t="184252" x="7705725" y="3303588"/>
          <p14:tracePt t="184269" x="7831138" y="3290888"/>
          <p14:tracePt t="184286" x="8131175" y="3278188"/>
          <p14:tracePt t="184302" x="8243888" y="3278188"/>
          <p14:tracePt t="184319" x="8318500" y="3278188"/>
          <p14:tracePt t="184337" x="8343900" y="3278188"/>
          <p14:tracePt t="184353" x="8356600" y="3278188"/>
          <p14:tracePt t="184460" x="8356600" y="3303588"/>
          <p14:tracePt t="184474" x="8356600" y="3341688"/>
          <p14:tracePt t="184486" x="8356600" y="3390900"/>
          <p14:tracePt t="184497" x="8343900" y="3454400"/>
          <p14:tracePt t="184510" x="8331200" y="3479800"/>
          <p14:tracePt t="184523" x="8331200" y="3503613"/>
          <p14:tracePt t="184535" x="8318500" y="3529013"/>
          <p14:tracePt t="184552" x="8293100" y="3554413"/>
          <p14:tracePt t="184572" x="8280400" y="3567113"/>
          <p14:tracePt t="184585" x="8256588" y="3567113"/>
          <p14:tracePt t="184602" x="8256588" y="3579813"/>
          <p14:tracePt t="184619" x="8231188" y="3590925"/>
          <p14:tracePt t="185058" x="8267700" y="3541713"/>
          <p14:tracePt t="185071" x="8305800" y="3503613"/>
          <p14:tracePt t="185083" x="8343900" y="3441700"/>
          <p14:tracePt t="185095" x="8418513" y="3367088"/>
          <p14:tracePt t="185109" x="8480425" y="3241675"/>
          <p14:tracePt t="185121" x="8593138" y="3054350"/>
          <p14:tracePt t="185138" x="8718550" y="2878138"/>
          <p14:tracePt t="185155" x="8818563" y="2752725"/>
          <p14:tracePt t="185171" x="8882063" y="2603500"/>
          <p14:tracePt t="185188" x="8893175" y="2552700"/>
          <p14:tracePt t="185205" x="8893175" y="2516188"/>
          <p14:tracePt t="185207" x="8893175" y="2478088"/>
          <p14:tracePt t="185221" x="8893175" y="2439988"/>
          <p14:tracePt t="185238" x="8893175" y="2414588"/>
          <p14:tracePt t="185255" x="8893175" y="2365375"/>
          <p14:tracePt t="185273" x="8831263" y="2290763"/>
          <p14:tracePt t="185290" x="8780463" y="2252663"/>
          <p14:tracePt t="185308" x="8669338" y="2190750"/>
          <p14:tracePt t="185323" x="8618538" y="2152650"/>
          <p14:tracePt t="185340" x="8593138" y="2139950"/>
          <p14:tracePt t="185357" x="8556625" y="2101850"/>
          <p14:tracePt t="185359" x="8531225" y="2089150"/>
          <p14:tracePt t="185373" x="8493125" y="2065338"/>
          <p14:tracePt t="185390" x="8469313" y="2052638"/>
          <p14:tracePt t="185406" x="8431213" y="2027238"/>
          <p14:tracePt t="185407" x="8356600" y="2001838"/>
          <p14:tracePt t="185422" x="8231188" y="1965325"/>
          <p14:tracePt t="185439" x="8131175" y="1927225"/>
          <p14:tracePt t="185456" x="7967663" y="1827213"/>
          <p14:tracePt t="185473" x="7905750" y="1789113"/>
          <p14:tracePt t="185489" x="7867650" y="1765300"/>
          <p14:tracePt t="185507" x="7793038" y="1752600"/>
          <p14:tracePt t="185523" x="7767638" y="1752600"/>
          <p14:tracePt t="185540" x="7731125" y="1752600"/>
          <p14:tracePt t="185556" x="7693025" y="1752600"/>
          <p14:tracePt t="185573" x="7654925" y="1752600"/>
          <p14:tracePt t="185590" x="7631113" y="1752600"/>
          <p14:tracePt t="185607" x="7567613" y="1776413"/>
          <p14:tracePt t="185624" x="7554913" y="1789113"/>
          <p14:tracePt t="185640" x="7531100" y="1814513"/>
          <p14:tracePt t="185657" x="7505700" y="1839913"/>
          <p14:tracePt t="185673" x="7480300" y="1865313"/>
          <p14:tracePt t="185694" x="7467600" y="1876425"/>
          <p14:tracePt t="185706" x="7467600" y="1889125"/>
          <p14:tracePt t="185730" x="7467600" y="1901825"/>
          <p14:tracePt t="185818" x="7467600" y="1914525"/>
          <p14:tracePt t="185830" x="7467600" y="1927225"/>
          <p14:tracePt t="185843" x="7480300" y="1939925"/>
          <p14:tracePt t="185857" x="7480300" y="1952625"/>
          <p14:tracePt t="185874" x="7505700" y="1978025"/>
          <p14:tracePt t="185890" x="7542213" y="1989138"/>
          <p14:tracePt t="185907" x="7631113" y="2027238"/>
          <p14:tracePt t="185924" x="7667625" y="2027238"/>
          <p14:tracePt t="185941" x="7705725" y="2027238"/>
          <p14:tracePt t="185943" x="7742238" y="2027238"/>
          <p14:tracePt t="185957" x="7780338" y="2027238"/>
          <p14:tracePt t="185974" x="7818438" y="2027238"/>
          <p14:tracePt t="185991" x="7893050" y="2001838"/>
          <p14:tracePt t="185992" x="8018463" y="1965325"/>
          <p14:tracePt t="186008" x="8156575" y="1914525"/>
          <p14:tracePt t="186024" x="8256588" y="1876425"/>
          <p14:tracePt t="186041" x="8343900" y="1839913"/>
          <p14:tracePt t="186043" x="8418513" y="1814513"/>
          <p14:tracePt t="186058" x="8469313" y="1789113"/>
          <p14:tracePt t="186075" x="8493125" y="1776413"/>
          <p14:tracePt t="186092" x="8518525" y="1765300"/>
          <p14:tracePt t="186108" x="8518525" y="1752600"/>
          <p14:tracePt t="186142" x="8518525" y="1739900"/>
          <p14:tracePt t="186154" x="8518525" y="1727200"/>
          <p14:tracePt t="186191" x="8505825" y="1727200"/>
          <p14:tracePt t="186205" x="8493125" y="1727200"/>
          <p14:tracePt t="186217" x="8480425" y="1714500"/>
          <p14:tracePt t="186229" x="8456613" y="1714500"/>
          <p14:tracePt t="186242" x="8431213" y="1714500"/>
          <p14:tracePt t="186259" x="8405813" y="1701800"/>
          <p14:tracePt t="186275" x="8343900" y="1701800"/>
          <p14:tracePt t="186292" x="8231188" y="1701800"/>
          <p14:tracePt t="186309" x="8193088" y="1701800"/>
          <p14:tracePt t="186326" x="8156575" y="1701800"/>
          <p14:tracePt t="186342" x="8118475" y="1701800"/>
          <p14:tracePt t="186359" x="8093075" y="1714500"/>
          <p14:tracePt t="186379" x="8080375" y="1727200"/>
          <p14:tracePt t="186392" x="8080375" y="1739900"/>
          <p14:tracePt t="186409" x="8067675" y="1752600"/>
          <p14:tracePt t="186426" x="8054975" y="1752600"/>
          <p14:tracePt t="186443" x="8043863" y="1765300"/>
          <p14:tracePt t="186459" x="8031163" y="1776413"/>
          <p14:tracePt t="186889" x="7993063" y="1814513"/>
          <p14:tracePt t="186901" x="7931150" y="1939925"/>
          <p14:tracePt t="186915" x="7843838" y="2101850"/>
          <p14:tracePt t="186928" x="7693025" y="2278063"/>
          <p14:tracePt t="186945" x="7593013" y="2403475"/>
          <p14:tracePt t="186961" x="7518400" y="2503488"/>
          <p14:tracePt t="186978" x="7429500" y="2690813"/>
          <p14:tracePt t="186995" x="7380288" y="2816225"/>
          <p14:tracePt t="187012" x="7354888" y="2916238"/>
          <p14:tracePt t="187028" x="7305675" y="3078163"/>
          <p14:tracePt t="187046" x="7305675" y="3141663"/>
          <p14:tracePt t="187064" x="7305675" y="3178175"/>
          <p14:tracePt t="187066" x="7292975" y="3241675"/>
          <p14:tracePt t="187080" x="7292975" y="3290888"/>
          <p14:tracePt t="187097" x="7292975" y="3328988"/>
          <p14:tracePt t="187114" x="7292975" y="3416300"/>
          <p14:tracePt t="187130" x="7292975" y="3467100"/>
          <p14:tracePt t="187148" x="7292975" y="3503613"/>
          <p14:tracePt t="187164" x="7292975" y="3554413"/>
          <p14:tracePt t="187190" x="7305675" y="3554413"/>
          <p14:tracePt t="187202" x="7305675" y="3567113"/>
          <p14:tracePt t="187214" x="7318375" y="3567113"/>
          <p14:tracePt t="187231" x="7354888" y="3567113"/>
          <p14:tracePt t="187248" x="7392988" y="3567113"/>
          <p14:tracePt t="187265" x="7518400" y="3567113"/>
          <p14:tracePt t="187281" x="7593013" y="3567113"/>
          <p14:tracePt t="187296" x="7642225" y="3567113"/>
          <p14:tracePt t="187313" x="7742238" y="3554413"/>
          <p14:tracePt t="187330" x="7805738" y="3529013"/>
          <p14:tracePt t="187347" x="7893050" y="3490913"/>
          <p14:tracePt t="187363" x="8093075" y="3367088"/>
          <p14:tracePt t="187380" x="8156575" y="3328988"/>
          <p14:tracePt t="187397" x="8205788" y="3290888"/>
          <p14:tracePt t="187414" x="8267700" y="3228975"/>
          <p14:tracePt t="187430" x="8293100" y="3216275"/>
          <p14:tracePt t="187448" x="8305800" y="3178175"/>
          <p14:tracePt t="187464" x="8331200" y="3154363"/>
          <p14:tracePt t="187488" x="8331200" y="3141663"/>
          <p14:tracePt t="187513" x="8331200" y="3128963"/>
          <p14:tracePt t="187562" x="8331200" y="3116263"/>
          <p14:tracePt t="187575" x="8318500" y="3116263"/>
          <p14:tracePt t="187587" x="8305800" y="3103563"/>
          <p14:tracePt t="187600" x="8280400" y="3103563"/>
          <p14:tracePt t="187614" x="8243888" y="3103563"/>
          <p14:tracePt t="187631" x="8167688" y="3090863"/>
          <p14:tracePt t="187648" x="8105775" y="3078163"/>
          <p14:tracePt t="187650" x="8043863" y="3065463"/>
          <p14:tracePt t="187665" x="8005763" y="3065463"/>
          <p14:tracePt t="187681" x="7967663" y="3065463"/>
          <p14:tracePt t="187698" x="7943850" y="3065463"/>
          <p14:tracePt t="187700" x="7905750" y="3065463"/>
          <p14:tracePt t="187715" x="7867650" y="3065463"/>
          <p14:tracePt t="187732" x="7818438" y="3078163"/>
          <p14:tracePt t="187749" x="7742238" y="3090863"/>
          <p14:tracePt t="187751" x="7680325" y="3116263"/>
          <p14:tracePt t="187765" x="7654925" y="3141663"/>
          <p14:tracePt t="187782" x="7642225" y="3154363"/>
          <p14:tracePt t="187799" x="7631113" y="3178175"/>
          <p14:tracePt t="187815" x="7618413" y="3203575"/>
          <p14:tracePt t="187832" x="7605713" y="3216275"/>
          <p14:tracePt t="187849" x="7605713" y="3316288"/>
          <p14:tracePt t="187865" x="7593013" y="3390900"/>
          <p14:tracePt t="187882" x="7593013" y="3454400"/>
          <p14:tracePt t="187899" x="7593013" y="3567113"/>
          <p14:tracePt t="187915" x="7593013" y="3603625"/>
          <p14:tracePt t="187932" x="7593013" y="3641725"/>
          <p14:tracePt t="187950" x="7593013" y="3703638"/>
          <p14:tracePt t="187966" x="7593013" y="3716338"/>
          <p14:tracePt t="187982" x="7593013" y="3729038"/>
          <p14:tracePt t="187999" x="7605713" y="3741738"/>
          <p14:tracePt t="188016" x="7618413" y="3741738"/>
          <p14:tracePt t="188033" x="7642225" y="3741738"/>
          <p14:tracePt t="188050" x="7754938" y="3716338"/>
          <p14:tracePt t="188066" x="7818438" y="3692525"/>
          <p14:tracePt t="188083" x="7880350" y="3654425"/>
          <p14:tracePt t="188099" x="8131175" y="3541713"/>
          <p14:tracePt t="188116" x="8305800" y="3454400"/>
          <p14:tracePt t="188133" x="8493125" y="3303588"/>
          <p14:tracePt t="188150" x="8643938" y="3054350"/>
          <p14:tracePt t="188166" x="8680450" y="2965450"/>
          <p14:tracePt t="188183" x="8693150" y="2928938"/>
          <p14:tracePt t="188200" x="8705850" y="2878138"/>
          <p14:tracePt t="188217" x="8705850" y="2852738"/>
          <p14:tracePt t="188237" x="8705850" y="2840038"/>
          <p14:tracePt t="188260" x="8693150" y="2828925"/>
          <p14:tracePt t="188273" x="8656638" y="2816225"/>
          <p14:tracePt t="188285" x="8618538" y="2803525"/>
          <p14:tracePt t="188300" x="8531225" y="2803525"/>
          <p14:tracePt t="188317" x="8443913" y="2778125"/>
          <p14:tracePt t="188335" x="8305800" y="2752725"/>
          <p14:tracePt t="188351" x="8267700" y="2740025"/>
          <p14:tracePt t="188368" x="8205788" y="2740025"/>
          <p14:tracePt t="188384" x="8167688" y="2740025"/>
          <p14:tracePt t="188386" x="8131175" y="2740025"/>
          <p14:tracePt t="188401" x="8067675" y="2740025"/>
          <p14:tracePt t="188418" x="8018463" y="2765425"/>
          <p14:tracePt t="188435" x="7931150" y="2803525"/>
          <p14:tracePt t="188451" x="7905750" y="2816225"/>
          <p14:tracePt t="188468" x="7867650" y="2852738"/>
          <p14:tracePt t="188485" x="7818438" y="2903538"/>
          <p14:tracePt t="188501" x="7793038" y="2952750"/>
          <p14:tracePt t="188518" x="7754938" y="2990850"/>
          <p14:tracePt t="188535" x="7731125" y="3090863"/>
          <p14:tracePt t="188553" x="7718425" y="3128963"/>
          <p14:tracePt t="188570" x="7718425" y="3154363"/>
          <p14:tracePt t="188586" x="7705725" y="3203575"/>
          <p14:tracePt t="188603" x="7705725" y="3216275"/>
          <p14:tracePt t="188620" x="7705725" y="3228975"/>
          <p14:tracePt t="188623" x="7705725" y="3254375"/>
          <p14:tracePt t="188637" x="7705725" y="3278188"/>
          <p14:tracePt t="188653" x="7705725" y="3290888"/>
          <p14:tracePt t="188670" x="7705725" y="3303588"/>
          <p14:tracePt t="188673" x="7705725" y="3328988"/>
          <p14:tracePt t="188686" x="7718425" y="3354388"/>
          <p14:tracePt t="188703" x="7742238" y="3390900"/>
          <p14:tracePt t="188721" x="7780338" y="3429000"/>
          <p14:tracePt t="188723" x="7818438" y="3467100"/>
          <p14:tracePt t="188735" x="7893050" y="3490913"/>
          <p14:tracePt t="188752" x="7980363" y="3516313"/>
          <p14:tracePt t="188769" x="8043863" y="3516313"/>
          <p14:tracePt t="188786" x="8131175" y="3516313"/>
          <p14:tracePt t="188802" x="8180388" y="3490913"/>
          <p14:tracePt t="188819" x="8205788" y="3467100"/>
          <p14:tracePt t="188821" x="8256588" y="3403600"/>
          <p14:tracePt t="188835" x="8318500" y="3341688"/>
          <p14:tracePt t="188853" x="8393113" y="3290888"/>
          <p14:tracePt t="188869" x="8469313" y="3241675"/>
          <p14:tracePt t="188886" x="8543925" y="3178175"/>
          <p14:tracePt t="188903" x="8543925" y="3154363"/>
          <p14:tracePt t="188910" x="8556625" y="3128963"/>
          <p14:tracePt t="188922" x="8569325" y="3103563"/>
          <p14:tracePt t="188937" x="8569325" y="3065463"/>
          <p14:tracePt t="188955" x="8569325" y="3028950"/>
          <p14:tracePt t="188972" x="8543925" y="2916238"/>
          <p14:tracePt t="188987" x="8518525" y="2878138"/>
          <p14:tracePt t="189005" x="8456613" y="2840038"/>
          <p14:tracePt t="189021" x="8356600" y="2778125"/>
          <p14:tracePt t="189037" x="8293100" y="2765425"/>
          <p14:tracePt t="189054" x="8256588" y="2740025"/>
          <p14:tracePt t="189071" x="8143875" y="2716213"/>
          <p14:tracePt t="189087" x="8043863" y="2716213"/>
          <p14:tracePt t="189103" x="7918450" y="2703513"/>
          <p14:tracePt t="189120" x="7742238" y="2703513"/>
          <p14:tracePt t="189137" x="7693025" y="2703513"/>
          <p14:tracePt t="189154" x="7642225" y="2703513"/>
          <p14:tracePt t="189171" x="7567613" y="2716213"/>
          <p14:tracePt t="189187" x="7542213" y="2740025"/>
          <p14:tracePt t="189204" x="7493000" y="2765425"/>
          <p14:tracePt t="189222" x="7442200" y="2828925"/>
          <p14:tracePt t="189239" x="7429500" y="2878138"/>
          <p14:tracePt t="189256" x="7405688" y="2916238"/>
          <p14:tracePt t="189258" x="7405688" y="2952750"/>
          <p14:tracePt t="189271" x="7392988" y="2990850"/>
          <p14:tracePt t="189289" x="7392988" y="3041650"/>
          <p14:tracePt t="189306" x="7392988" y="3078163"/>
          <p14:tracePt t="189309" x="7392988" y="3128963"/>
          <p14:tracePt t="189322" x="7405688" y="3190875"/>
          <p14:tracePt t="189339" x="7429500" y="3254375"/>
          <p14:tracePt t="189356" x="7467600" y="3367088"/>
          <p14:tracePt t="189358" x="7505700" y="3467100"/>
          <p14:tracePt t="189372" x="7554913" y="3554413"/>
          <p14:tracePt t="189389" x="7593013" y="3616325"/>
          <p14:tracePt t="189407" x="7667625" y="3692525"/>
          <p14:tracePt t="189423" x="7718425" y="3716338"/>
          <p14:tracePt t="189439" x="7780338" y="3729038"/>
          <p14:tracePt t="189455" x="7867650" y="3741738"/>
          <p14:tracePt t="189457" x="7967663" y="3741738"/>
          <p14:tracePt t="189471" x="8067675" y="3741738"/>
          <p14:tracePt t="189488" x="8143875" y="3741738"/>
          <p14:tracePt t="189505" x="8193088" y="3741738"/>
          <p14:tracePt t="189508" x="8231188" y="3729038"/>
          <p14:tracePt t="189523" x="8267700" y="3703638"/>
          <p14:tracePt t="189540" x="8318500" y="3667125"/>
          <p14:tracePt t="189557" x="8393113" y="3516313"/>
          <p14:tracePt t="189573" x="8431213" y="3441700"/>
          <p14:tracePt t="189590" x="8456613" y="3367088"/>
          <p14:tracePt t="189608" x="8469313" y="3290888"/>
          <p14:tracePt t="189622" x="8469313" y="3267075"/>
          <p14:tracePt t="189639" x="8469313" y="3241675"/>
          <p14:tracePt t="189658" x="8469313" y="3190875"/>
          <p14:tracePt t="189674" x="8469313" y="3178175"/>
          <p14:tracePt t="189690" x="8469313" y="3141663"/>
          <p14:tracePt t="189708" x="8469313" y="3041650"/>
          <p14:tracePt t="189724" x="8443913" y="2990850"/>
          <p14:tracePt t="189740" x="8418513" y="2928938"/>
          <p14:tracePt t="189758" x="8367713" y="2865438"/>
          <p14:tracePt t="189774" x="8343900" y="2840038"/>
          <p14:tracePt t="189790" x="8293100" y="2816225"/>
          <p14:tracePt t="189807" x="8193088" y="2790825"/>
          <p14:tracePt t="189823" x="8105775" y="2790825"/>
          <p14:tracePt t="189840" x="8043863" y="2790825"/>
          <p14:tracePt t="189856" x="7967663" y="2790825"/>
          <p14:tracePt t="189873" x="7931150" y="2790825"/>
          <p14:tracePt t="189890" x="7893050" y="2803525"/>
          <p14:tracePt t="189907" x="7854950" y="2828925"/>
          <p14:tracePt t="189923" x="7831138" y="2840038"/>
          <p14:tracePt t="189940" x="7818438" y="2840038"/>
          <p14:tracePt t="189957" x="7780338" y="2865438"/>
          <p14:tracePt t="189980" x="7767638" y="2878138"/>
          <p14:tracePt t="190005" x="7767638" y="2890838"/>
          <p14:tracePt t="190056" x="7767638" y="2916238"/>
          <p14:tracePt t="190081" x="7767638" y="2928938"/>
          <p14:tracePt t="190093" x="7767638" y="2941638"/>
          <p14:tracePt t="190106" x="7767638" y="2952750"/>
          <p14:tracePt t="190118" x="7767638" y="2978150"/>
          <p14:tracePt t="190131" x="7767638" y="3003550"/>
          <p14:tracePt t="190143" x="7767638" y="3028950"/>
          <p14:tracePt t="190159" x="7767638" y="3054350"/>
          <p14:tracePt t="190175" x="7767638" y="3078163"/>
          <p14:tracePt t="190193" x="7767638" y="3165475"/>
          <p14:tracePt t="190209" x="7767638" y="3228975"/>
          <p14:tracePt t="190226" x="7767638" y="3303588"/>
          <p14:tracePt t="190243" x="7767638" y="3367088"/>
          <p14:tracePt t="190259" x="7780338" y="3390900"/>
          <p14:tracePt t="190276" x="7793038" y="3429000"/>
          <p14:tracePt t="190293" x="7818438" y="3454400"/>
          <p14:tracePt t="190309" x="7831138" y="3479800"/>
          <p14:tracePt t="190330" x="7854950" y="3490913"/>
          <p14:tracePt t="190343" x="7867650" y="3503613"/>
          <p14:tracePt t="190360" x="7893050" y="3503613"/>
          <p14:tracePt t="190376" x="7931150" y="3503613"/>
          <p14:tracePt t="190392" x="8093075" y="3479800"/>
          <p14:tracePt t="190409" x="8193088" y="3441700"/>
          <p14:tracePt t="190425" x="8280400" y="3403600"/>
          <p14:tracePt t="190442" x="8518525" y="3278188"/>
          <p14:tracePt t="190459" x="8656638" y="3190875"/>
          <p14:tracePt t="190476" x="8780463" y="3078163"/>
          <p14:tracePt t="190492" x="8918575" y="2890838"/>
          <p14:tracePt t="190509" x="8931275" y="2840038"/>
          <p14:tracePt t="190526" x="8943975" y="2803525"/>
          <p14:tracePt t="190542" x="8931275" y="2765425"/>
          <p14:tracePt t="190559" x="8905875" y="2765425"/>
          <p14:tracePt t="190576" x="8843963" y="2752725"/>
          <p14:tracePt t="190593" x="8631238" y="2716213"/>
          <p14:tracePt t="190610" x="8556625" y="2703513"/>
          <p14:tracePt t="190626" x="8469313" y="2690813"/>
          <p14:tracePt t="190628" x="8356600" y="2665413"/>
          <p14:tracePt t="190643" x="8167688" y="2627313"/>
          <p14:tracePt t="190660" x="7993063" y="2616200"/>
          <p14:tracePt t="190676" x="7843838" y="2590800"/>
          <p14:tracePt t="190678" x="7718425" y="2578100"/>
          <p14:tracePt t="190693" x="7618413" y="2552700"/>
          <p14:tracePt t="190710" x="7518400" y="2540000"/>
          <p14:tracePt t="190727" x="7318375" y="2540000"/>
          <p14:tracePt t="190743" x="7254875" y="2540000"/>
          <p14:tracePt t="190760" x="7229475" y="2552700"/>
          <p14:tracePt t="190777" x="7218363" y="2578100"/>
          <p14:tracePt t="190778" x="7205663" y="2603500"/>
          <p14:tracePt t="190794" x="7205663" y="2616200"/>
          <p14:tracePt t="190810" x="7205663" y="2627313"/>
          <p14:tracePt t="190827" x="7205663" y="2640013"/>
          <p14:tracePt t="190844" x="7205663" y="2652713"/>
          <p14:tracePt t="190861" x="7205663" y="2678113"/>
          <p14:tracePt t="190878" x="7192963" y="2778125"/>
          <p14:tracePt t="190894" x="7192963" y="2852738"/>
          <p14:tracePt t="190911" x="7180263" y="2916238"/>
          <p14:tracePt t="190928" x="7180263" y="3003550"/>
          <p14:tracePt t="190944" x="7180263" y="3041650"/>
          <p14:tracePt t="190961" x="7180263" y="3078163"/>
          <p14:tracePt t="190978" x="7192963" y="3241675"/>
          <p14:tracePt t="190994" x="7218363" y="3303588"/>
          <p14:tracePt t="191011" x="7254875" y="3367088"/>
          <p14:tracePt t="191028" x="7329488" y="3441700"/>
          <p14:tracePt t="191044" x="7354888" y="3467100"/>
          <p14:tracePt t="191061" x="7380288" y="3490913"/>
          <p14:tracePt t="191078" x="7442200" y="3529013"/>
          <p14:tracePt t="191095" x="7454900" y="3541713"/>
          <p14:tracePt t="191112" x="7480300" y="3554413"/>
          <p14:tracePt t="191114" x="7493000" y="3554413"/>
          <p14:tracePt t="191128" x="7505700" y="3554413"/>
          <p14:tracePt t="191145" x="7518400" y="3554413"/>
          <p14:tracePt t="191165" x="7542213" y="3554413"/>
          <p14:tracePt t="191178" x="7567613" y="3554413"/>
          <p14:tracePt t="191195" x="7605713" y="3554413"/>
          <p14:tracePt t="191212" x="7693025" y="3529013"/>
          <p14:tracePt t="191214" x="7780338" y="3516313"/>
          <p14:tracePt t="191229" x="7867650" y="3490913"/>
          <p14:tracePt t="191246" x="7954963" y="3454400"/>
          <p14:tracePt t="191262" x="8031163" y="3416300"/>
          <p14:tracePt t="191264" x="8118475" y="3367088"/>
          <p14:tracePt t="191279" x="8231188" y="3316288"/>
          <p14:tracePt t="191296" x="8331200" y="3267075"/>
          <p14:tracePt t="191313" x="8418513" y="3190875"/>
          <p14:tracePt t="191314" x="8456613" y="3165475"/>
          <p14:tracePt t="191329" x="8469313" y="3141663"/>
          <p14:tracePt t="191346" x="8480425" y="3116263"/>
          <p14:tracePt t="191364" x="8480425" y="3103563"/>
          <p14:tracePt t="191379" x="8480425" y="3090863"/>
          <p14:tracePt t="191396" x="8480425" y="3078163"/>
          <p14:tracePt t="191413" x="8480425" y="3065463"/>
          <p14:tracePt t="191438" x="8480425" y="3054350"/>
          <p14:tracePt t="191451" x="8480425" y="3041650"/>
          <p14:tracePt t="191463" x="8456613" y="3041650"/>
          <p14:tracePt t="191480" x="8456613" y="3028950"/>
          <p14:tracePt t="191496" x="8443913" y="3028950"/>
          <p14:tracePt t="191513" x="8418513" y="3003550"/>
          <p14:tracePt t="191529" x="8393113" y="2990850"/>
          <p14:tracePt t="191547" x="8380413" y="2978150"/>
          <p14:tracePt t="191563" x="8356600" y="2952750"/>
          <p14:tracePt t="191579" x="8343900" y="2952750"/>
          <p14:tracePt t="191596" x="8318500" y="2928938"/>
          <p14:tracePt t="191613" x="8293100" y="2928938"/>
          <p14:tracePt t="191630" x="8280400" y="2916238"/>
          <p14:tracePt t="191647" x="8267700" y="2916238"/>
          <p14:tracePt t="191663" x="8256588" y="2916238"/>
          <p14:tracePt t="191680" x="8231188" y="2916238"/>
          <p14:tracePt t="191700" x="8218488" y="2916238"/>
          <p14:tracePt t="191901" x="8205788" y="2916238"/>
          <p14:tracePt t="191913" x="8180388" y="2916238"/>
          <p14:tracePt t="191924" x="8156575" y="2916238"/>
          <p14:tracePt t="191938" x="8131175" y="2916238"/>
          <p14:tracePt t="191949" x="8093075" y="2916238"/>
          <p14:tracePt t="191964" x="8067675" y="2916238"/>
          <p14:tracePt t="191982" x="8018463" y="2928938"/>
          <p14:tracePt t="191999" x="7854950" y="2941638"/>
          <p14:tracePt t="192015" x="7793038" y="2941638"/>
          <p14:tracePt t="192032" x="7754938" y="2952750"/>
          <p14:tracePt t="192049" x="7705725" y="2978150"/>
          <p14:tracePt t="192073" x="7705725" y="2990850"/>
          <p14:tracePt t="192112" x="7705725" y="3003550"/>
          <p14:tracePt t="192123" x="7705725" y="3016250"/>
          <p14:tracePt t="192136" x="7718425" y="3016250"/>
          <p14:tracePt t="192149" x="7731125" y="3028950"/>
          <p14:tracePt t="192166" x="7754938" y="3054350"/>
          <p14:tracePt t="192182" x="7767638" y="3103563"/>
          <p14:tracePt t="192199" x="7831138" y="3254375"/>
          <p14:tracePt t="192217" x="7854950" y="3316288"/>
          <p14:tracePt t="192234" x="7880350" y="3367088"/>
          <p14:tracePt t="192237" x="7893050" y="3403600"/>
          <p14:tracePt t="192249" x="7905750" y="3454400"/>
          <p14:tracePt t="192266" x="7931150" y="3479800"/>
          <p14:tracePt t="192283" x="7943850" y="3516313"/>
          <p14:tracePt t="192299" x="7954963" y="3554413"/>
          <p14:tracePt t="192348" x="7967663" y="3554413"/>
          <p14:tracePt t="192372" x="7980363" y="3554413"/>
          <p14:tracePt t="192398" x="7980363" y="3541713"/>
          <p14:tracePt t="192423" x="7993063" y="3529013"/>
          <p14:tracePt t="192435" x="8005763" y="3529013"/>
          <p14:tracePt t="192447" x="8018463" y="3503613"/>
          <p14:tracePt t="192460" x="8043863" y="3490913"/>
          <p14:tracePt t="192472" x="8105775" y="3467100"/>
          <p14:tracePt t="192485" x="8143875" y="3454400"/>
          <p14:tracePt t="192500" x="8205788" y="3403600"/>
          <p14:tracePt t="192519" x="8256588" y="3341688"/>
          <p14:tracePt t="192536" x="8293100" y="3228975"/>
          <p14:tracePt t="192552" x="8293100" y="3190875"/>
          <p14:tracePt t="192567" x="8293100" y="3154363"/>
          <p14:tracePt t="192584" x="8293100" y="3103563"/>
          <p14:tracePt t="192601" x="8293100" y="3078163"/>
          <p14:tracePt t="192619" x="8293100" y="3041650"/>
          <p14:tracePt t="192636" x="8256588" y="3003550"/>
          <p14:tracePt t="192652" x="8205788" y="2978150"/>
          <p14:tracePt t="192669" x="8143875" y="2928938"/>
          <p14:tracePt t="192686" x="8043863" y="2816225"/>
          <p14:tracePt t="192703" x="8005763" y="2765425"/>
          <p14:tracePt t="192719" x="7967663" y="2716213"/>
          <p14:tracePt t="192722" x="7943850" y="2690813"/>
          <p14:tracePt t="192736" x="7918450" y="2665413"/>
          <p14:tracePt t="192751" x="7880350" y="2640013"/>
          <p14:tracePt t="192768" x="7854950" y="2627313"/>
          <p14:tracePt t="192784" x="7754938" y="2590800"/>
          <p14:tracePt t="192801" x="7705725" y="2590800"/>
          <p14:tracePt t="192819" x="7667625" y="2590800"/>
          <p14:tracePt t="192822" x="7631113" y="2590800"/>
          <p14:tracePt t="192836" x="7605713" y="2590800"/>
          <p14:tracePt t="192852" x="7567613" y="2603500"/>
          <p14:tracePt t="192868" x="7542213" y="2627313"/>
          <p14:tracePt t="192885" x="7493000" y="2703513"/>
          <p14:tracePt t="192901" x="7467600" y="2778125"/>
          <p14:tracePt t="192918" x="7454900" y="2816225"/>
          <p14:tracePt t="192935" x="7442200" y="2890838"/>
          <p14:tracePt t="192952" x="7429500" y="2903538"/>
          <p14:tracePt t="192969" x="7429500" y="2916238"/>
          <p14:tracePt t="192985" x="7429500" y="2952750"/>
          <p14:tracePt t="193002" x="7429500" y="2965450"/>
          <p14:tracePt t="193019" x="7429500" y="2978150"/>
          <p14:tracePt t="193035" x="7429500" y="3054350"/>
          <p14:tracePt t="193052" x="7429500" y="3103563"/>
          <p14:tracePt t="193069" x="7429500" y="3165475"/>
          <p14:tracePt t="193070" x="7429500" y="3216275"/>
          <p14:tracePt t="193086" x="7429500" y="3254375"/>
          <p14:tracePt t="193102" x="7429500" y="3278188"/>
          <p14:tracePt t="193121" x="7454900" y="3316288"/>
          <p14:tracePt t="193136" x="7480300" y="3328988"/>
          <p14:tracePt t="193152" x="7493000" y="3341688"/>
          <p14:tracePt t="193171" x="7605713" y="3367088"/>
          <p14:tracePt t="193187" x="7654925" y="3390900"/>
          <p14:tracePt t="193204" x="7705725" y="3403600"/>
          <p14:tracePt t="193221" x="7805738" y="3403600"/>
          <p14:tracePt t="193236" x="7831138" y="3403600"/>
          <p14:tracePt t="193253" x="7880350" y="3403600"/>
          <p14:tracePt t="193270" x="8031163" y="3403600"/>
          <p14:tracePt t="193287" x="8131175" y="3390900"/>
          <p14:tracePt t="193303" x="8218488" y="3378200"/>
          <p14:tracePt t="193320" x="8318500" y="3341688"/>
          <p14:tracePt t="193337" x="8331200" y="3328988"/>
          <p14:tracePt t="193354" x="8356600" y="3316288"/>
          <p14:tracePt t="193370" x="8367713" y="3267075"/>
          <p14:tracePt t="193387" x="8380413" y="3254375"/>
          <p14:tracePt t="193404" x="8380413" y="3216275"/>
          <p14:tracePt t="193421" x="8380413" y="3154363"/>
          <p14:tracePt t="193437" x="8380413" y="3128963"/>
          <p14:tracePt t="193454" x="8380413" y="3103563"/>
          <p14:tracePt t="193471" x="8380413" y="3054350"/>
          <p14:tracePt t="193487" x="8367713" y="3041650"/>
          <p14:tracePt t="193504" x="8356600" y="3028950"/>
          <p14:tracePt t="193521" x="8318500" y="2990850"/>
          <p14:tracePt t="193538" x="8293100" y="2978150"/>
          <p14:tracePt t="193554" x="8243888" y="2965450"/>
          <p14:tracePt t="193571" x="8118475" y="2941638"/>
          <p14:tracePt t="193588" x="8054975" y="2941638"/>
          <p14:tracePt t="193605" x="8018463" y="2941638"/>
          <p14:tracePt t="193606" x="7980363" y="2941638"/>
          <p14:tracePt t="193621" x="7943850" y="2941638"/>
          <p14:tracePt t="193638" x="7905750" y="2941638"/>
          <p14:tracePt t="193655" x="7854950" y="2941638"/>
          <p14:tracePt t="193656" x="7780338" y="2941638"/>
          <p14:tracePt t="193671" x="7718425" y="2941638"/>
          <p14:tracePt t="193688" x="7680325" y="2941638"/>
          <p14:tracePt t="193707" x="7618413" y="2952750"/>
          <p14:tracePt t="193723" x="7605713" y="2965450"/>
          <p14:tracePt t="193738" x="7593013" y="2990850"/>
          <p14:tracePt t="193756" x="7580313" y="3016250"/>
          <p14:tracePt t="193772" x="7580313" y="3041650"/>
          <p14:tracePt t="193788" x="7580313" y="3054350"/>
          <p14:tracePt t="193807" x="7580313" y="3090863"/>
          <p14:tracePt t="193823" x="7580313" y="3116263"/>
          <p14:tracePt t="193840" x="7580313" y="3154363"/>
          <p14:tracePt t="193857" x="7580313" y="3228975"/>
          <p14:tracePt t="193874" x="7580313" y="3267075"/>
          <p14:tracePt t="193889" x="7605713" y="3303588"/>
          <p14:tracePt t="193906" x="7631113" y="3367088"/>
          <p14:tracePt t="193922" x="7667625" y="3416300"/>
          <p14:tracePt t="193939" x="7693025" y="3441700"/>
          <p14:tracePt t="193956" x="7754938" y="3490913"/>
          <p14:tracePt t="193972" x="7780338" y="3503613"/>
          <p14:tracePt t="193989" x="7793038" y="3503613"/>
          <p14:tracePt t="194006" x="7831138" y="3503613"/>
          <p14:tracePt t="194023" x="7843838" y="3503613"/>
          <p14:tracePt t="194042" x="7867650" y="3490913"/>
          <p14:tracePt t="194043" x="7867650" y="3467100"/>
          <p14:tracePt t="194057" x="7893050" y="3441700"/>
          <p14:tracePt t="194075" x="7905750" y="3429000"/>
          <p14:tracePt t="194092" x="7905750" y="3416300"/>
          <p14:tracePt t="194093" x="7918450" y="3403600"/>
          <p14:tracePt t="194118" x="7918450" y="3378200"/>
          <p14:tracePt t="194131" x="7931150" y="3378200"/>
          <p14:tracePt t="194142" x="7943850" y="3367088"/>
          <p14:tracePt t="194158" x="7943850" y="3354388"/>
          <p14:tracePt t="194175" x="7954963" y="3341688"/>
          <p14:tracePt t="194193" x="7993063" y="3290888"/>
          <p14:tracePt t="194208" x="8018463" y="3267075"/>
          <p14:tracePt t="194225" x="8031163" y="3241675"/>
          <p14:tracePt t="194242" x="8054975" y="3190875"/>
          <p14:tracePt t="194258" x="8067675" y="3178175"/>
          <p14:tracePt t="194928" x="8067675" y="3190875"/>
          <p14:tracePt t="194940" x="8067675" y="3203575"/>
          <p14:tracePt t="194953" x="8043863" y="3254375"/>
          <p14:tracePt t="194966" x="8005763" y="3341688"/>
          <p14:tracePt t="194977" x="7967663" y="3441700"/>
          <p14:tracePt t="194993" x="7931150" y="3529013"/>
          <p14:tracePt t="195010" x="7905750" y="3579813"/>
          <p14:tracePt t="195027" x="7843838" y="3729038"/>
          <p14:tracePt t="195044" x="7818438" y="3816350"/>
          <p14:tracePt t="195060" x="7793038" y="3905250"/>
          <p14:tracePt t="195077" x="7767638" y="4017963"/>
          <p14:tracePt t="195094" x="7767638" y="4054475"/>
          <p14:tracePt t="195111" x="7767638" y="4079875"/>
          <p14:tracePt t="195127" x="7767638" y="4092575"/>
          <p14:tracePt t="195144" x="7767638" y="4105275"/>
          <p14:tracePt t="195202" x="7793038" y="4105275"/>
          <p14:tracePt t="195215" x="7818438" y="4105275"/>
          <p14:tracePt t="195227" x="7867650" y="4105275"/>
          <p14:tracePt t="195240" x="7905750" y="4117975"/>
          <p14:tracePt t="195252" x="7931150" y="4117975"/>
          <p14:tracePt t="195264" x="7967663" y="4129088"/>
          <p14:tracePt t="195278" x="7980363" y="4129088"/>
          <p14:tracePt t="195296" x="8018463" y="4129088"/>
          <p14:tracePt t="195313" x="8031163" y="4129088"/>
          <p14:tracePt t="195315" x="8054975" y="4129088"/>
          <p14:tracePt t="195329" x="8067675" y="4129088"/>
          <p14:tracePt t="195346" x="8093075" y="4129088"/>
          <p14:tracePt t="195363" x="8131175" y="4129088"/>
          <p14:tracePt t="195380" x="8167688" y="4129088"/>
          <p14:tracePt t="195396" x="8231188" y="4105275"/>
          <p14:tracePt t="195414" x="8343900" y="3954463"/>
          <p14:tracePt t="195429" x="8393113" y="3854450"/>
          <p14:tracePt t="195447" x="8431213" y="3803650"/>
          <p14:tracePt t="195463" x="8469313" y="3716338"/>
          <p14:tracePt t="195478" x="8469313" y="3703638"/>
          <p14:tracePt t="195495" x="8469313" y="3679825"/>
          <p14:tracePt t="195514" x="8469313" y="3667125"/>
          <p14:tracePt t="195530" x="8469313" y="3654425"/>
          <p14:tracePt t="195552" x="8456613" y="3641725"/>
          <p14:tracePt t="195564" x="8443913" y="3641725"/>
          <p14:tracePt t="195580" x="8418513" y="3641725"/>
          <p14:tracePt t="195597" x="8367713" y="3641725"/>
          <p14:tracePt t="195614" x="8231188" y="3616325"/>
          <p14:tracePt t="195631" x="8193088" y="3603625"/>
          <p14:tracePt t="195647" x="8143875" y="3579813"/>
          <p14:tracePt t="195664" x="8080375" y="3579813"/>
          <p14:tracePt t="195681" x="8054975" y="3567113"/>
          <p14:tracePt t="195697" x="8018463" y="3567113"/>
          <p14:tracePt t="195700" x="7954963" y="3567113"/>
          <p14:tracePt t="195714" x="7854950" y="3567113"/>
          <p14:tracePt t="195731" x="7780338" y="3579813"/>
          <p14:tracePt t="195748" x="7731125" y="3590925"/>
          <p14:tracePt t="195750" x="7693025" y="3590925"/>
          <p14:tracePt t="195764" x="7654925" y="3603625"/>
          <p14:tracePt t="195782" x="7631113" y="3629025"/>
          <p14:tracePt t="195798" x="7618413" y="3629025"/>
          <p14:tracePt t="195801" x="7593013" y="3641725"/>
          <p14:tracePt t="195813" x="7580313" y="3654425"/>
          <p14:tracePt t="195830" x="7554913" y="3654425"/>
          <p14:tracePt t="195847" x="7531100" y="3667125"/>
          <p14:tracePt t="195863" x="7505700" y="3679825"/>
          <p14:tracePt t="195880" x="7493000" y="3679825"/>
          <p14:tracePt t="195924" x="7480300" y="3692525"/>
          <p14:tracePt t="195950" x="7480300" y="3703638"/>
          <p14:tracePt t="195961" x="7480300" y="3716338"/>
          <p14:tracePt t="195973" x="7480300" y="3741738"/>
          <p14:tracePt t="195986" x="7480300" y="3792538"/>
          <p14:tracePt t="195999" x="7480300" y="3829050"/>
          <p14:tracePt t="196014" x="7493000" y="3879850"/>
          <p14:tracePt t="196032" x="7493000" y="3905250"/>
          <p14:tracePt t="196049" x="7542213" y="3941763"/>
          <p14:tracePt t="196066" x="7554913" y="3941763"/>
          <p14:tracePt t="196081" x="7593013" y="3954463"/>
          <p14:tracePt t="196099" x="7667625" y="3954463"/>
          <p14:tracePt t="196115" x="7742238" y="3954463"/>
          <p14:tracePt t="196131" x="7843838" y="3954463"/>
          <p14:tracePt t="196148" x="8018463" y="3954463"/>
          <p14:tracePt t="196165" x="8067675" y="3954463"/>
          <p14:tracePt t="196182" x="8105775" y="3954463"/>
          <p14:tracePt t="196199" x="8167688" y="3941763"/>
          <p14:tracePt t="196215" x="8180388" y="3929063"/>
          <p14:tracePt t="196232" x="8193088" y="3916363"/>
          <p14:tracePt t="196248" x="8218488" y="3905250"/>
          <p14:tracePt t="196265" x="8218488" y="3879850"/>
          <p14:tracePt t="196282" x="8218488" y="3867150"/>
          <p14:tracePt t="196299" x="8218488" y="3829050"/>
          <p14:tracePt t="196316" x="8218488" y="3816350"/>
          <p14:tracePt t="196332" x="8218488" y="3792538"/>
          <p14:tracePt t="196349" x="8218488" y="3767138"/>
          <p14:tracePt t="196373" x="8218488" y="3741738"/>
          <p14:tracePt t="196397" x="8205788" y="3729038"/>
          <p14:tracePt t="196410" x="8205788" y="3716338"/>
          <p14:tracePt t="196422" x="8205788" y="3703638"/>
          <p14:tracePt t="196435" x="8180388" y="3692525"/>
          <p14:tracePt t="196460" x="8167688" y="3679825"/>
          <p14:tracePt t="196472" x="8167688" y="3667125"/>
          <p14:tracePt t="196486" x="8156575" y="3667125"/>
          <p14:tracePt t="196501" x="8143875" y="3654425"/>
          <p14:tracePt t="196523" x="8131175" y="3654425"/>
          <p14:tracePt t="196548" x="8131175" y="3641725"/>
          <p14:tracePt t="200201" x="8118475" y="3641725"/>
          <p14:tracePt t="200215" x="8080375" y="3654425"/>
          <p14:tracePt t="200226" x="8031163" y="3654425"/>
          <p14:tracePt t="200238" x="7980363" y="3654425"/>
          <p14:tracePt t="200252" x="7918450" y="3654425"/>
          <p14:tracePt t="200264" x="7880350" y="3654425"/>
          <p14:tracePt t="200280" x="7843838" y="3654425"/>
          <p14:tracePt t="200300" x="7831138" y="3667125"/>
          <p14:tracePt t="200302" x="7805738" y="3679825"/>
          <p14:tracePt t="200315" x="7780338" y="3692525"/>
          <p14:tracePt t="200333" x="7731125" y="3692525"/>
          <p14:tracePt t="200349" x="7654925" y="3716338"/>
          <p14:tracePt t="200351" x="7567613" y="3729038"/>
          <p14:tracePt t="200366" x="7480300" y="3741738"/>
          <p14:tracePt t="200383" x="7429500" y="3754438"/>
          <p14:tracePt t="200400" x="7367588" y="3767138"/>
          <p14:tracePt t="200401" x="7342188" y="3779838"/>
          <p14:tracePt t="200416" x="7318375" y="3792538"/>
          <p14:tracePt t="200431" x="7292975" y="3816350"/>
          <p14:tracePt t="200448" x="7267575" y="3829050"/>
          <p14:tracePt t="200465" x="7229475" y="3867150"/>
          <p14:tracePt t="200482" x="7229475" y="3879850"/>
          <p14:tracePt t="200498" x="7229475" y="3892550"/>
          <p14:tracePt t="200515" x="7229475" y="3916363"/>
          <p14:tracePt t="200537" x="7229475" y="3929063"/>
          <p14:tracePt t="200550" x="7229475" y="3954463"/>
          <p14:tracePt t="200565" x="7229475" y="3967163"/>
          <p14:tracePt t="200582" x="7229475" y="3992563"/>
          <p14:tracePt t="200599" x="7242175" y="4017963"/>
          <p14:tracePt t="200600" x="7254875" y="4041775"/>
          <p14:tracePt t="200615" x="7280275" y="4054475"/>
          <p14:tracePt t="200632" x="7305675" y="4079875"/>
          <p14:tracePt t="200650" x="7405688" y="4117975"/>
          <p14:tracePt t="200667" x="7505700" y="4129088"/>
          <p14:tracePt t="200684" x="7593013" y="4154488"/>
          <p14:tracePt t="200701" x="7742238" y="4154488"/>
          <p14:tracePt t="200716" x="7793038" y="4154488"/>
          <p14:tracePt t="200733" x="7854950" y="4154488"/>
          <p14:tracePt t="200749" x="8080375" y="4154488"/>
          <p14:tracePt t="200766" x="8167688" y="4154488"/>
          <p14:tracePt t="200783" x="8231188" y="4141788"/>
          <p14:tracePt t="200800" x="8318500" y="4117975"/>
          <p14:tracePt t="200817" x="8331200" y="4092575"/>
          <p14:tracePt t="200833" x="8356600" y="4079875"/>
          <p14:tracePt t="200850" x="8380413" y="4029075"/>
          <p14:tracePt t="200867" x="8393113" y="4005263"/>
          <p14:tracePt t="200884" x="8405813" y="3967163"/>
          <p14:tracePt t="200900" x="8418513" y="3905250"/>
          <p14:tracePt t="200917" x="8418513" y="3879850"/>
          <p14:tracePt t="200934" x="8418513" y="3854450"/>
          <p14:tracePt t="200936" x="8418513" y="3841750"/>
          <p14:tracePt t="200961" x="8418513" y="3829050"/>
          <p14:tracePt t="200973" x="8418513" y="3816350"/>
          <p14:tracePt t="200986" x="8418513" y="3803650"/>
          <p14:tracePt t="201023" x="8418513" y="3792538"/>
          <p14:tracePt t="201036" x="8405813" y="3779838"/>
          <p14:tracePt t="201061" x="8393113" y="3779838"/>
          <p14:tracePt t="201074" x="8393113" y="3767138"/>
          <p14:tracePt t="201086" x="8380413" y="3754438"/>
          <p14:tracePt t="201102" x="8367713" y="3741738"/>
          <p14:tracePt t="201119" x="8331200" y="3729038"/>
          <p14:tracePt t="201136" x="8256588" y="3703638"/>
          <p14:tracePt t="201152" x="8180388" y="3692525"/>
          <p14:tracePt t="201168" x="8131175" y="3679825"/>
          <p14:tracePt t="201185" x="8093075" y="3667125"/>
          <p14:tracePt t="201186" x="8031163" y="3641725"/>
          <p14:tracePt t="201201" x="7993063" y="3616325"/>
          <p14:tracePt t="201218" x="7954963" y="3603625"/>
          <p14:tracePt t="201236" x="7854950" y="3567113"/>
          <p14:tracePt t="201251" x="7805738" y="3567113"/>
          <p14:tracePt t="201268" x="7754938" y="3567113"/>
          <p14:tracePt t="201285" x="7693025" y="3567113"/>
          <p14:tracePt t="201301" x="7693025" y="3579813"/>
          <p14:tracePt t="201320" x="7667625" y="3603625"/>
          <p14:tracePt t="201336" x="7667625" y="3616325"/>
          <p14:tracePt t="201353" x="7654925" y="3641725"/>
          <p14:tracePt t="201370" x="7642225" y="3641725"/>
          <p14:tracePt t="201386" x="7631113" y="3679825"/>
          <p14:tracePt t="201403" x="7618413" y="3692525"/>
          <p14:tracePt t="201420" x="7618413" y="3716338"/>
          <p14:tracePt t="201437" x="7605713" y="3729038"/>
          <p14:tracePt t="201452" x="7605713" y="3754438"/>
          <p14:tracePt t="201473" x="7605713" y="3779838"/>
          <p14:tracePt t="201497" x="7605713" y="3792538"/>
          <p14:tracePt t="201523" x="7605713" y="3803650"/>
          <p14:tracePt t="201534" x="7605713" y="3829050"/>
          <p14:tracePt t="201548" x="7605713" y="3841750"/>
          <p14:tracePt t="201560" x="7605713" y="3867150"/>
          <p14:tracePt t="201572" x="7605713" y="3879850"/>
          <p14:tracePt t="201586" x="7605713" y="3905250"/>
          <p14:tracePt t="201603" x="7618413" y="3916363"/>
          <p14:tracePt t="201622" x="7631113" y="3929063"/>
          <p14:tracePt t="201638" x="7642225" y="3929063"/>
          <p14:tracePt t="201654" x="7654925" y="3929063"/>
          <p14:tracePt t="201672" x="7718425" y="3941763"/>
          <p14:tracePt t="201688" x="7754938" y="3941763"/>
          <p14:tracePt t="201705" x="7793038" y="3941763"/>
          <p14:tracePt t="201722" x="7818438" y="3954463"/>
          <p14:tracePt t="201738" x="7831138" y="3954463"/>
          <p14:tracePt t="201753" x="7854950" y="3954463"/>
          <p14:tracePt t="201771" x="7880350" y="3954463"/>
          <p14:tracePt t="201787" x="7905750" y="3967163"/>
          <p14:tracePt t="201804" x="7918450" y="3967163"/>
          <p14:tracePt t="201821" x="7967663" y="3967163"/>
          <p14:tracePt t="201837" x="7980363" y="3967163"/>
          <p14:tracePt t="201854" x="8018463" y="3967163"/>
          <p14:tracePt t="201871" x="8054975" y="3967163"/>
          <p14:tracePt t="201887" x="8080375" y="3967163"/>
          <p14:tracePt t="201904" x="8093075" y="3967163"/>
          <p14:tracePt t="201921" x="8131175" y="3967163"/>
          <p14:tracePt t="201938" x="8143875" y="3967163"/>
          <p14:tracePt t="201954" x="8167688" y="3967163"/>
          <p14:tracePt t="201971" x="8193088" y="3954463"/>
          <p14:tracePt t="201988" x="8205788" y="3954463"/>
          <p14:tracePt t="202005" x="8218488" y="3941763"/>
          <p14:tracePt t="202021" x="8231188" y="3916363"/>
          <p14:tracePt t="202038" x="8243888" y="3905250"/>
          <p14:tracePt t="202055" x="8243888" y="3892550"/>
          <p14:tracePt t="202071" x="8243888" y="3867150"/>
          <p14:tracePt t="202088" x="8243888" y="3841750"/>
          <p14:tracePt t="202109" x="8243888" y="3829050"/>
          <p14:tracePt t="202122" x="8243888" y="3816350"/>
          <p14:tracePt t="202145" x="8243888" y="3803650"/>
          <p14:tracePt t="202170" x="8243888" y="3792538"/>
          <p14:tracePt t="202208" x="8243888" y="3779838"/>
          <p14:tracePt t="202220" x="8231188" y="3779838"/>
          <p14:tracePt t="202232" x="8231188" y="3767138"/>
          <p14:tracePt t="202245" x="8218488" y="3767138"/>
          <p14:tracePt t="202257" x="8205788" y="3754438"/>
          <p14:tracePt t="202272" x="8205788" y="3741738"/>
          <p14:tracePt t="202289" x="8193088" y="3741738"/>
          <p14:tracePt t="202306" x="8180388" y="3729038"/>
          <p14:tracePt t="202307" x="8167688" y="3729038"/>
          <p14:tracePt t="202322" x="8156575" y="3716338"/>
          <p14:tracePt t="202339" x="8131175" y="3703638"/>
          <p14:tracePt t="202356" x="8105775" y="3679825"/>
          <p14:tracePt t="202358" x="8067675" y="3667125"/>
          <p14:tracePt t="202373" x="8031163" y="3654425"/>
          <p14:tracePt t="202389" x="7980363" y="3629025"/>
          <p14:tracePt t="202407" x="7931150" y="3603625"/>
          <p14:tracePt t="202423" x="7918450" y="3590925"/>
          <p14:tracePt t="202440" x="7880350" y="3579813"/>
          <p14:tracePt t="202457" x="7867650" y="3554413"/>
          <p14:tracePt t="202458" x="7843838" y="3554413"/>
          <p14:tracePt t="202473" x="7818438" y="3554413"/>
          <p14:tracePt t="202490" x="7805738" y="3541713"/>
          <p14:tracePt t="202507" x="7754938" y="3541713"/>
          <p14:tracePt t="202523" x="7731125" y="3529013"/>
          <p14:tracePt t="202540" x="7693025" y="3529013"/>
          <p14:tracePt t="202557" x="7642225" y="3529013"/>
          <p14:tracePt t="202573" x="7631113" y="3529013"/>
          <p14:tracePt t="202590" x="7605713" y="3529013"/>
          <p14:tracePt t="202607" x="7567613" y="3554413"/>
          <p14:tracePt t="202624" x="7554913" y="3567113"/>
          <p14:tracePt t="202640" x="7554913" y="3579813"/>
          <p14:tracePt t="202657" x="7531100" y="3616325"/>
          <p14:tracePt t="202674" x="7531100" y="3629025"/>
          <p14:tracePt t="202691" x="7531100" y="3641725"/>
          <p14:tracePt t="202707" x="7518400" y="3654425"/>
          <p14:tracePt t="202724" x="7518400" y="3667125"/>
          <p14:tracePt t="202741" x="7518400" y="3679825"/>
          <p14:tracePt t="202768" x="7518400" y="3692525"/>
          <p14:tracePt t="202881" x="7518400" y="3703638"/>
          <p14:tracePt t="202906" x="7518400" y="3716338"/>
          <p14:tracePt t="202919" x="7518400" y="3729038"/>
          <p14:tracePt t="202931" x="7518400" y="3741738"/>
          <p14:tracePt t="202956" x="7531100" y="3767138"/>
          <p14:tracePt t="202981" x="7542213" y="3779838"/>
          <p14:tracePt t="202994" x="7554913" y="3803650"/>
          <p14:tracePt t="203007" x="7567613" y="3816350"/>
          <p14:tracePt t="203018" x="7580313" y="3841750"/>
          <p14:tracePt t="203031" x="7593013" y="3854450"/>
          <p14:tracePt t="203043" x="7605713" y="3867150"/>
          <p14:tracePt t="203060" x="7618413" y="3879850"/>
          <p14:tracePt t="203075" x="7631113" y="3892550"/>
          <p14:tracePt t="203092" x="7642225" y="3905250"/>
          <p14:tracePt t="203109" x="7654925" y="3905250"/>
          <p14:tracePt t="203125" x="7654925" y="3916363"/>
          <p14:tracePt t="203142" x="7680325" y="3929063"/>
          <p14:tracePt t="203159" x="7693025" y="3929063"/>
          <p14:tracePt t="203180" x="7705725" y="3929063"/>
          <p14:tracePt t="203193" x="7705725" y="3941763"/>
          <p14:tracePt t="203209" x="7718425" y="3941763"/>
          <p14:tracePt t="203230" x="7731125" y="3941763"/>
          <p14:tracePt t="203243" x="7742238" y="3941763"/>
          <p14:tracePt t="203267" x="7754938" y="3941763"/>
          <p14:tracePt t="203280" x="7767638" y="3941763"/>
          <p14:tracePt t="203293" x="7780338" y="3941763"/>
          <p14:tracePt t="203310" x="7793038" y="3941763"/>
          <p14:tracePt t="203327" x="7818438" y="3941763"/>
          <p14:tracePt t="203343" x="7880350" y="3941763"/>
          <p14:tracePt t="203360" x="7893050" y="3941763"/>
          <p14:tracePt t="203376" x="7918450" y="3941763"/>
          <p14:tracePt t="203393" x="7967663" y="3941763"/>
          <p14:tracePt t="203410" x="7980363" y="3941763"/>
          <p14:tracePt t="203427" x="7993063" y="3941763"/>
          <p14:tracePt t="203443" x="8018463" y="3929063"/>
          <p14:tracePt t="203460" x="8043863" y="3916363"/>
          <p14:tracePt t="203477" x="8067675" y="3905250"/>
          <p14:tracePt t="203479" x="8093075" y="3892550"/>
          <p14:tracePt t="203494" x="8143875" y="3854450"/>
          <p14:tracePt t="203510" x="8193088" y="3829050"/>
          <p14:tracePt t="203527" x="8231188" y="3792538"/>
          <p14:tracePt t="203529" x="8280400" y="3741738"/>
          <p14:tracePt t="203544" x="8318500" y="3729038"/>
          <p14:tracePt t="203561" x="8343900" y="3703638"/>
          <p14:tracePt t="203578" x="8367713" y="3692525"/>
          <p14:tracePt t="203579" x="8367713" y="3679825"/>
          <p14:tracePt t="203594" x="8380413" y="3679825"/>
          <p14:tracePt t="203611" x="8393113" y="3654425"/>
          <p14:tracePt t="203665" x="8393113" y="3641725"/>
          <p14:tracePt t="203742" x="8380413" y="3641725"/>
          <p14:tracePt t="203766" x="8367713" y="3641725"/>
          <p14:tracePt t="203779" x="8356600" y="3641725"/>
          <p14:tracePt t="203791" x="8343900" y="3641725"/>
          <p14:tracePt t="203803" x="8318500" y="3641725"/>
          <p14:tracePt t="203817" x="8280400" y="3641725"/>
          <p14:tracePt t="203828" x="8256588" y="3629025"/>
          <p14:tracePt t="203845" x="8218488" y="3629025"/>
          <p14:tracePt t="203862" x="8205788" y="3629025"/>
          <p14:tracePt t="203878" x="8167688" y="3616325"/>
          <p14:tracePt t="203895" x="8156575" y="3616325"/>
          <p14:tracePt t="203916" x="8131175" y="3616325"/>
          <p14:tracePt t="203928" x="8105775" y="3616325"/>
          <p14:tracePt t="203945" x="8067675" y="3616325"/>
          <p14:tracePt t="203962" x="8018463" y="3616325"/>
          <p14:tracePt t="203979" x="7918450" y="3603625"/>
          <p14:tracePt t="203996" x="7880350" y="3603625"/>
          <p14:tracePt t="204014" x="7843838" y="3603625"/>
          <p14:tracePt t="204017" x="7818438" y="3603625"/>
          <p14:tracePt t="204030" x="7793038" y="3603625"/>
          <p14:tracePt t="204047" x="7767638" y="3603625"/>
          <p14:tracePt t="204064" x="7742238" y="3603625"/>
          <p14:tracePt t="204066" x="7718425" y="3603625"/>
          <p14:tracePt t="204081" x="7693025" y="3603625"/>
          <p14:tracePt t="204098" x="7667625" y="3603625"/>
          <p14:tracePt t="204115" x="7642225" y="3603625"/>
          <p14:tracePt t="204131" x="7631113" y="3603625"/>
          <p14:tracePt t="204203" x="7631113" y="3616325"/>
          <p14:tracePt t="204240" x="7631113" y="3629025"/>
          <p14:tracePt t="204252" x="7631113" y="3641725"/>
          <p14:tracePt t="204265" x="7631113" y="3654425"/>
          <p14:tracePt t="204282" x="7631113" y="3692525"/>
          <p14:tracePt t="204298" x="7631113" y="3729038"/>
          <p14:tracePt t="204315" x="7631113" y="3792538"/>
          <p14:tracePt t="204331" x="7631113" y="3816350"/>
          <p14:tracePt t="204348" x="7642225" y="3841750"/>
          <p14:tracePt t="204365" x="7642225" y="3854450"/>
          <p14:tracePt t="204382" x="7642225" y="3867150"/>
          <p14:tracePt t="204415" x="7654925" y="3867150"/>
          <p14:tracePt t="204439" x="7654925" y="3879850"/>
          <p14:tracePt t="204477" x="7667625" y="3879850"/>
          <p14:tracePt t="204489" x="7667625" y="3892550"/>
          <p14:tracePt t="204514" x="7680325" y="3905250"/>
          <p14:tracePt t="204539" x="7693025" y="3905250"/>
          <p14:tracePt t="204552" x="7693025" y="3916363"/>
          <p14:tracePt t="204566" x="7705725" y="3916363"/>
          <p14:tracePt t="204602" x="7718425" y="3916363"/>
          <p14:tracePt t="204614" x="7718425" y="3929063"/>
          <p14:tracePt t="204639" x="7742238" y="3929063"/>
          <p14:tracePt t="204664" x="7754938" y="3929063"/>
          <p14:tracePt t="204676" x="7780338" y="3929063"/>
          <p14:tracePt t="204688" x="7793038" y="3929063"/>
          <p14:tracePt t="204702" x="7818438" y="3929063"/>
          <p14:tracePt t="204716" x="7843838" y="3929063"/>
          <p14:tracePt t="204733" x="7854950" y="3929063"/>
          <p14:tracePt t="204751" x="7893050" y="3929063"/>
          <p14:tracePt t="204767" x="7905750" y="3929063"/>
          <p14:tracePt t="204783" x="7918450" y="3929063"/>
          <p14:tracePt t="204801" x="7931150" y="3929063"/>
          <p14:tracePt t="204803" x="7943850" y="3916363"/>
          <p14:tracePt t="204826" x="7967663" y="3905250"/>
          <p14:tracePt t="204851" x="7980363" y="3892550"/>
          <p14:tracePt t="204865" x="7993063" y="3892550"/>
          <p14:tracePt t="204876" x="8005763" y="3879850"/>
          <p14:tracePt t="204890" x="8018463" y="3879850"/>
          <p14:tracePt t="204901" x="8018463" y="3867150"/>
          <p14:tracePt t="204917" x="8018463" y="3854450"/>
          <p14:tracePt t="204951" x="8018463" y="3841750"/>
          <p14:tracePt t="205275" x="8043863" y="3841750"/>
          <p14:tracePt t="205288" x="8067675" y="3816350"/>
          <p14:tracePt t="205299" x="8105775" y="3792538"/>
          <p14:tracePt t="205312" x="8143875" y="3729038"/>
          <p14:tracePt t="205325" x="8180388" y="3667125"/>
          <p14:tracePt t="205336" x="8193088" y="3616325"/>
          <p14:tracePt t="205352" x="8205788" y="3590925"/>
          <p14:tracePt t="205369" x="8218488" y="3554413"/>
          <p14:tracePt t="205387" x="8218488" y="3541713"/>
          <p14:tracePt t="205412" x="8218488" y="3529013"/>
          <p14:tracePt t="205499" x="8218488" y="3516313"/>
          <p14:tracePt t="205537" x="8218488" y="3503613"/>
          <p14:tracePt t="205548" x="8205788" y="3503613"/>
          <p14:tracePt t="205561" x="8193088" y="3503613"/>
          <p14:tracePt t="205573" x="8167688" y="3503613"/>
          <p14:tracePt t="205585" x="8143875" y="3503613"/>
          <p14:tracePt t="205603" x="8118475" y="3503613"/>
          <p14:tracePt t="205620" x="8093075" y="3503613"/>
          <p14:tracePt t="205637" x="8054975" y="3503613"/>
          <p14:tracePt t="205654" x="8043863" y="3503613"/>
          <p14:tracePt t="205670" x="8031163" y="3503613"/>
          <p14:tracePt t="205687" x="7993063" y="3503613"/>
          <p14:tracePt t="205702" x="7967663" y="3503613"/>
          <p14:tracePt t="205719" x="7943850" y="3503613"/>
          <p14:tracePt t="205736" x="7880350" y="3503613"/>
          <p14:tracePt t="205753" x="7843838" y="3503613"/>
          <p14:tracePt t="205772" x="7831138" y="3503613"/>
          <p14:tracePt t="205960" x="7818438" y="3503613"/>
          <p14:tracePt t="205972" x="7805738" y="3503613"/>
          <p14:tracePt t="205997" x="7793038" y="3503613"/>
          <p14:tracePt t="206009" x="7780338" y="3503613"/>
          <p14:tracePt t="206034" x="7754938" y="3503613"/>
          <p14:tracePt t="206046" x="7742238" y="3503613"/>
          <p14:tracePt t="206059" x="7731125" y="3503613"/>
          <p14:tracePt t="206071" x="7705725" y="3503613"/>
          <p14:tracePt t="206087" x="7667625" y="3503613"/>
          <p14:tracePt t="206104" x="7631113" y="3503613"/>
          <p14:tracePt t="206121" x="7618413" y="3503613"/>
          <p14:tracePt t="206137" x="7605713" y="3503613"/>
          <p14:tracePt t="206172" x="7605713" y="3516313"/>
          <p14:tracePt t="206197" x="7605713" y="3529013"/>
          <p14:tracePt t="206209" x="7605713" y="3541713"/>
          <p14:tracePt t="206223" x="7605713" y="3567113"/>
          <p14:tracePt t="206239" x="7605713" y="3616325"/>
          <p14:tracePt t="206256" x="7605713" y="3667125"/>
          <p14:tracePt t="206273" x="7605713" y="3741738"/>
          <p14:tracePt t="206289" x="7605713" y="3767138"/>
          <p14:tracePt t="206306" x="7618413" y="3803650"/>
          <p14:tracePt t="206321" x="7631113" y="3816350"/>
          <p14:tracePt t="206338" x="7642225" y="3841750"/>
          <p14:tracePt t="206355" x="7667625" y="3841750"/>
          <p14:tracePt t="206372" x="7693025" y="3867150"/>
          <p14:tracePt t="206388" x="7718425" y="3867150"/>
          <p14:tracePt t="206405" x="7731125" y="3867150"/>
          <p14:tracePt t="206422" x="7767638" y="3879850"/>
          <p14:tracePt t="206439" x="7780338" y="3892550"/>
          <p14:tracePt t="206455" x="7805738" y="3892550"/>
          <p14:tracePt t="206472" x="7867650" y="3892550"/>
          <p14:tracePt t="206489" x="7918450" y="3892550"/>
          <p14:tracePt t="206506" x="7967663" y="3892550"/>
          <p14:tracePt t="206522" x="8031163" y="3892550"/>
          <p14:tracePt t="206539" x="8067675" y="3892550"/>
          <p14:tracePt t="206556" x="8080375" y="3892550"/>
          <p14:tracePt t="206558" x="8093075" y="3879850"/>
          <p14:tracePt t="206573" x="8118475" y="3879850"/>
          <p14:tracePt t="206590" x="8131175" y="3854450"/>
          <p14:tracePt t="206608" x="8167688" y="3841750"/>
          <p14:tracePt t="206624" x="8180388" y="3816350"/>
          <p14:tracePt t="206641" x="8205788" y="3792538"/>
          <p14:tracePt t="206658" x="8231188" y="3767138"/>
          <p14:tracePt t="206674" x="8231188" y="3754438"/>
          <p14:tracePt t="206689" x="8231188" y="3741738"/>
          <p14:tracePt t="206706" x="8231188" y="3729038"/>
          <p14:tracePt t="206723" x="8231188" y="3703638"/>
          <p14:tracePt t="206739" x="8231188" y="3679825"/>
          <p14:tracePt t="206758" x="8205788" y="3679825"/>
          <p14:tracePt t="206775" x="8180388" y="3679825"/>
          <p14:tracePt t="206791" x="8167688" y="3679825"/>
          <p14:tracePt t="206808" x="8131175" y="3654425"/>
          <p14:tracePt t="206825" x="8118475" y="3654425"/>
          <p14:tracePt t="206841" x="8080375" y="3641725"/>
          <p14:tracePt t="206844" x="8031163" y="3641725"/>
          <p14:tracePt t="206858" x="7967663" y="3629025"/>
          <p14:tracePt t="206873" x="7905750" y="3616325"/>
          <p14:tracePt t="206890" x="7843838" y="3603625"/>
          <p14:tracePt t="206907" x="7754938" y="3590925"/>
          <p14:tracePt t="206924" x="7718425" y="3579813"/>
          <p14:tracePt t="206940" x="7667625" y="3579813"/>
          <p14:tracePt t="206957" x="7493000" y="3579813"/>
          <p14:tracePt t="206974" x="7442200" y="3579813"/>
          <p14:tracePt t="206990" x="7405688" y="3590925"/>
          <p14:tracePt t="207007" x="7354888" y="3667125"/>
          <p14:tracePt t="207024" x="7354888" y="3703638"/>
          <p14:tracePt t="207041" x="7342188" y="3741738"/>
          <p14:tracePt t="207057" x="7342188" y="3792538"/>
          <p14:tracePt t="207074" x="7342188" y="3803650"/>
          <p14:tracePt t="207091" x="7342188" y="3841750"/>
          <p14:tracePt t="207107" x="7329488" y="3892550"/>
          <p14:tracePt t="207124" x="7329488" y="3916363"/>
          <p14:tracePt t="207141" x="7329488" y="3967163"/>
          <p14:tracePt t="207158" x="7318375" y="4117975"/>
          <p14:tracePt t="207175" x="7318375" y="4205288"/>
          <p14:tracePt t="207191" x="7318375" y="4254500"/>
          <p14:tracePt t="207193" x="7318375" y="4292600"/>
          <p14:tracePt t="207208" x="7318375" y="4318000"/>
          <p14:tracePt t="207225" x="7318375" y="4341813"/>
          <p14:tracePt t="207242" x="7318375" y="4354513"/>
          <p14:tracePt t="207243" x="7318375" y="4367213"/>
          <p14:tracePt t="207268" x="7318375" y="4379913"/>
          <p14:tracePt t="207280" x="7329488" y="4379913"/>
          <p14:tracePt t="207293" x="7329488" y="4392613"/>
          <p14:tracePt t="207308" x="7342188" y="4392613"/>
          <p14:tracePt t="207325" x="7367588" y="4418013"/>
          <p14:tracePt t="207342" x="7418388" y="4467225"/>
          <p14:tracePt t="207359" x="7467600" y="4530725"/>
          <p14:tracePt t="207375" x="7505700" y="4592638"/>
          <p14:tracePt t="207392" x="7567613" y="4679950"/>
          <p14:tracePt t="207409" x="7593013" y="4705350"/>
          <p14:tracePt t="207425" x="7605713" y="4718050"/>
          <p14:tracePt t="207442" x="7631113" y="4743450"/>
          <p14:tracePt t="207460" x="7642225" y="4743450"/>
          <p14:tracePt t="207481" x="7654925" y="4743450"/>
          <p14:tracePt t="207494" x="7667625" y="4756150"/>
          <p14:tracePt t="207511" x="7680325" y="4756150"/>
          <p14:tracePt t="207528" x="7718425" y="4768850"/>
          <p14:tracePt t="207530" x="7731125" y="4768850"/>
          <p14:tracePt t="207544" x="7742238" y="4768850"/>
          <p14:tracePt t="207562" x="7754938" y="4768850"/>
          <p14:tracePt t="207577" x="7767638" y="4768850"/>
          <p14:tracePt t="207580" x="7780338" y="4768850"/>
          <p14:tracePt t="207594" x="7793038" y="4768850"/>
          <p14:tracePt t="207611" x="7805738" y="4768850"/>
          <p14:tracePt t="207627" x="7818438" y="4768850"/>
          <p14:tracePt t="207643" x="7854950" y="4779963"/>
          <p14:tracePt t="207660" x="7867650" y="4779963"/>
          <p14:tracePt t="207676" x="7880350" y="4779963"/>
          <p14:tracePt t="207693" x="7918450" y="4779963"/>
          <p14:tracePt t="207710" x="7931150" y="4779963"/>
          <p14:tracePt t="207727" x="7954963" y="4768850"/>
          <p14:tracePt t="207729" x="7980363" y="4756150"/>
          <p14:tracePt t="207744" x="8018463" y="4743450"/>
          <p14:tracePt t="207762" x="8067675" y="4705350"/>
          <p14:tracePt t="207779" x="8193088" y="4567238"/>
          <p14:tracePt t="207795" x="8231188" y="4492625"/>
          <p14:tracePt t="207811" x="8243888" y="4454525"/>
          <p14:tracePt t="207830" x="8243888" y="4392613"/>
          <p14:tracePt t="207845" x="8243888" y="4379913"/>
          <p14:tracePt t="207862" x="8243888" y="4367213"/>
          <p14:tracePt t="207879" x="8205788" y="4354513"/>
          <p14:tracePt t="207895" x="8193088" y="4354513"/>
          <p14:tracePt t="207911" x="8156575" y="4341813"/>
          <p14:tracePt t="207928" x="8018463" y="4330700"/>
          <p14:tracePt t="207945" x="7931150" y="4318000"/>
          <p14:tracePt t="207961" x="7767638" y="4292600"/>
          <p14:tracePt t="207978" x="7467600" y="4292600"/>
          <p14:tracePt t="207995" x="7392988" y="4292600"/>
          <p14:tracePt t="208012" x="7342188" y="4292600"/>
          <p14:tracePt t="208028" x="7305675" y="4318000"/>
          <p14:tracePt t="208045" x="7305675" y="4354513"/>
          <p14:tracePt t="208062" x="7292975" y="4379913"/>
          <p14:tracePt t="208078" x="7267575" y="4530725"/>
          <p14:tracePt t="208095" x="7254875" y="4643438"/>
          <p14:tracePt t="208112" x="7242175" y="4730750"/>
          <p14:tracePt t="208129" x="7229475" y="4856163"/>
          <p14:tracePt t="208145" x="7218363" y="4905375"/>
          <p14:tracePt t="208162" x="7218363" y="4943475"/>
          <p14:tracePt t="208164" x="7218363" y="4981575"/>
          <p14:tracePt t="208178" x="7218363" y="5005388"/>
          <p14:tracePt t="208196" x="7218363" y="5018088"/>
          <p14:tracePt t="208212" x="7218363" y="5030788"/>
          <p14:tracePt t="208229" x="7242175" y="5043488"/>
          <p14:tracePt t="208246" x="7267575" y="5056188"/>
          <p14:tracePt t="208263" x="7305675" y="5068888"/>
          <p14:tracePt t="208265" x="7342188" y="5081588"/>
          <p14:tracePt t="208279" x="7392988" y="5081588"/>
          <p14:tracePt t="208296" x="7467600" y="5081588"/>
          <p14:tracePt t="208313" x="7531100" y="5081588"/>
          <p14:tracePt t="208314" x="7593013" y="5081588"/>
          <p14:tracePt t="208329" x="7642225" y="5081588"/>
          <p14:tracePt t="208346" x="7680325" y="5081588"/>
          <p14:tracePt t="208365" x="7780338" y="5081588"/>
          <p14:tracePt t="208381" x="7831138" y="5068888"/>
          <p14:tracePt t="208398" x="7918450" y="5056188"/>
          <p14:tracePt t="208415" x="8054975" y="5018088"/>
          <p14:tracePt t="208431" x="8093075" y="5005388"/>
          <p14:tracePt t="208448" x="8143875" y="4981575"/>
          <p14:tracePt t="208465" x="8205788" y="4956175"/>
          <p14:tracePt t="208480" x="8231188" y="4930775"/>
          <p14:tracePt t="208497" x="8267700" y="4918075"/>
          <p14:tracePt t="208513" x="8305800" y="4879975"/>
          <p14:tracePt t="208530" x="8318500" y="4879975"/>
          <p14:tracePt t="208547" x="8318500" y="4868863"/>
          <p14:tracePt t="208565" x="8318500" y="4856163"/>
          <p14:tracePt t="208582" x="8318500" y="4843463"/>
          <p14:tracePt t="208627" x="8318500" y="4830763"/>
          <p14:tracePt t="208639" x="8293100" y="4779963"/>
          <p14:tracePt t="208652" x="8218488" y="4692650"/>
          <p14:tracePt t="208665" x="8131175" y="4618038"/>
          <p14:tracePt t="208681" x="7931150" y="4530725"/>
          <p14:tracePt t="208697" x="7754938" y="4479925"/>
          <p14:tracePt t="208714" x="7518400" y="4454525"/>
          <p14:tracePt t="208731" x="7429500" y="4454525"/>
          <p14:tracePt t="208748" x="7342188" y="4454525"/>
          <p14:tracePt t="208765" x="7129463" y="4467225"/>
          <p14:tracePt t="208781" x="7042150" y="4505325"/>
          <p14:tracePt t="208798" x="6942138" y="4567238"/>
          <p14:tracePt t="208815" x="6816725" y="4705350"/>
          <p14:tracePt t="208831" x="6767513" y="4779963"/>
          <p14:tracePt t="208848" x="6754813" y="4843463"/>
          <p14:tracePt t="208865" x="6704013" y="4905375"/>
          <p14:tracePt t="208882" x="6704013" y="4930775"/>
          <p14:tracePt t="208899" x="6704013" y="4956175"/>
          <p14:tracePt t="208900" x="6692900" y="4981575"/>
          <p14:tracePt t="208915" x="6692900" y="4992688"/>
          <p14:tracePt t="208932" x="6692900" y="5018088"/>
          <p14:tracePt t="208949" x="6692900" y="5056188"/>
          <p14:tracePt t="208965" x="6704013" y="5081588"/>
          <p14:tracePt t="208982" x="6716713" y="5118100"/>
          <p14:tracePt t="208999" x="6729413" y="5130800"/>
          <p14:tracePt t="209000" x="6742113" y="5143500"/>
          <p14:tracePt t="209016" x="6767513" y="5143500"/>
          <p14:tracePt t="209032" x="6780213" y="5156200"/>
          <p14:tracePt t="209049" x="6905625" y="5194300"/>
          <p14:tracePt t="209066" x="7029450" y="5194300"/>
          <p14:tracePt t="209082" x="7142163" y="5194300"/>
          <p14:tracePt t="209100" x="7405688" y="5194300"/>
          <p14:tracePt t="209116" x="7593013" y="5194300"/>
          <p14:tracePt t="209132" x="7742238" y="5194300"/>
          <p14:tracePt t="209150" x="7880350" y="5194300"/>
          <p14:tracePt t="209166" x="7931150" y="5168900"/>
          <p14:tracePt t="209183" x="7954963" y="5156200"/>
          <p14:tracePt t="209199" x="8005763" y="5105400"/>
          <p14:tracePt t="209216" x="8031163" y="5081588"/>
          <p14:tracePt t="209233" x="8054975" y="5030788"/>
          <p14:tracePt t="209250" x="8118475" y="4956175"/>
          <p14:tracePt t="209267" x="8143875" y="4930775"/>
          <p14:tracePt t="209283" x="8156575" y="4892675"/>
          <p14:tracePt t="209300" x="8156575" y="4818063"/>
          <p14:tracePt t="209317" x="8156575" y="4792663"/>
          <p14:tracePt t="209333" x="8156575" y="4768850"/>
          <p14:tracePt t="209350" x="8080375" y="4679950"/>
          <p14:tracePt t="209367" x="8043863" y="4618038"/>
          <p14:tracePt t="209384" x="7980363" y="4554538"/>
          <p14:tracePt t="209400" x="7767638" y="4443413"/>
          <p14:tracePt t="209417" x="7567613" y="4379913"/>
          <p14:tracePt t="209434" x="7418388" y="4354513"/>
          <p14:tracePt t="209450" x="7254875" y="4330700"/>
          <p14:tracePt t="209467" x="7192963" y="4330700"/>
          <p14:tracePt t="209484" x="7118350" y="4330700"/>
          <p14:tracePt t="209486" x="7054850" y="4330700"/>
          <p14:tracePt t="209501" x="6980238" y="4330700"/>
          <p14:tracePt t="209518" x="6916738" y="4354513"/>
          <p14:tracePt t="209535" x="6854825" y="4392613"/>
          <p14:tracePt t="209551" x="6842125" y="4454525"/>
          <p14:tracePt t="209568" x="6842125" y="4530725"/>
          <p14:tracePt t="209585" x="6842125" y="4656138"/>
          <p14:tracePt t="209586" x="6842125" y="4756150"/>
          <p14:tracePt t="209601" x="6842125" y="4856163"/>
          <p14:tracePt t="209618" x="6867525" y="4943475"/>
          <p14:tracePt t="209635" x="6916738" y="5068888"/>
          <p14:tracePt t="209651" x="6929438" y="5105400"/>
          <p14:tracePt t="209668" x="6967538" y="5156200"/>
          <p14:tracePt t="209685" x="6992938" y="5181600"/>
          <p14:tracePt t="209701" x="7005638" y="5194300"/>
          <p14:tracePt t="209718" x="7016750" y="5194300"/>
          <p14:tracePt t="209735" x="7042150" y="5194300"/>
          <p14:tracePt t="209752" x="7080250" y="5194300"/>
          <p14:tracePt t="209768" x="7118350" y="5194300"/>
          <p14:tracePt t="209785" x="7292975" y="5194300"/>
          <p14:tracePt t="209801" x="7429500" y="5194300"/>
          <p14:tracePt t="209818" x="7531100" y="5181600"/>
          <p14:tracePt t="209835" x="7654925" y="5156200"/>
          <p14:tracePt t="209852" x="7705725" y="5143500"/>
          <p14:tracePt t="209868" x="7767638" y="5130800"/>
          <p14:tracePt t="209885" x="7943850" y="5068888"/>
          <p14:tracePt t="209902" x="8018463" y="5030788"/>
          <p14:tracePt t="209919" x="8054975" y="4992688"/>
          <p14:tracePt t="209935" x="8143875" y="4892675"/>
          <p14:tracePt t="209953" x="8156575" y="4818063"/>
          <p14:tracePt t="209969" x="8180388" y="4768850"/>
          <p14:tracePt t="209986" x="8193088" y="4656138"/>
          <p14:tracePt t="210003" x="8205788" y="4630738"/>
          <p14:tracePt t="210019" x="8218488" y="4605338"/>
          <p14:tracePt t="210036" x="8218488" y="4592638"/>
          <p14:tracePt t="210771" x="8205788" y="4592638"/>
          <p14:tracePt t="210783" x="8067675" y="4592638"/>
          <p14:tracePt t="210795" x="7905750" y="4630738"/>
          <p14:tracePt t="210807" x="7718425" y="4656138"/>
          <p14:tracePt t="210822" x="7292975" y="4718050"/>
          <p14:tracePt t="210839" x="6905625" y="4756150"/>
          <p14:tracePt t="210856" x="6142038" y="4792663"/>
          <p14:tracePt t="210872" x="5791200" y="4818063"/>
          <p14:tracePt t="210889" x="5516563" y="4818063"/>
          <p14:tracePt t="210907" x="4840288" y="4818063"/>
          <p14:tracePt t="210923" x="4627563" y="4818063"/>
          <p14:tracePt t="210941" x="4465638" y="4805363"/>
          <p14:tracePt t="210958" x="4052888" y="4743450"/>
          <p14:tracePt t="210974" x="3902075" y="4692650"/>
          <p14:tracePt t="210991" x="3790950" y="4667250"/>
          <p14:tracePt t="211008" x="3627438" y="4618038"/>
          <p14:tracePt t="211024" x="3565525" y="4605338"/>
          <p14:tracePt t="211040" x="3478213" y="4579938"/>
          <p14:tracePt t="211057" x="3214688" y="4505325"/>
          <p14:tracePt t="211074" x="3114675" y="4479925"/>
          <p14:tracePt t="211090" x="3052763" y="4443413"/>
          <p14:tracePt t="211107" x="2952750" y="4405313"/>
          <p14:tracePt t="211124" x="2914650" y="4392613"/>
          <p14:tracePt t="211140" x="2876550" y="4367213"/>
          <p14:tracePt t="211157" x="2752725" y="4341813"/>
          <p14:tracePt t="211174" x="2663825" y="4318000"/>
          <p14:tracePt t="211191" x="2576513" y="4279900"/>
          <p14:tracePt t="211207" x="2451100" y="4205288"/>
          <p14:tracePt t="211224" x="2414588" y="4179888"/>
          <p14:tracePt t="211241" x="2401888" y="4179888"/>
          <p14:tracePt t="211242" x="2389188" y="4179888"/>
          <p14:tracePt t="211268" x="2389188" y="4167188"/>
          <p14:tracePt t="211343" x="2414588" y="4167188"/>
          <p14:tracePt t="211356" x="2489200" y="4167188"/>
          <p14:tracePt t="211368" x="2589213" y="4167188"/>
          <p14:tracePt t="211381" x="2689225" y="4167188"/>
          <p14:tracePt t="211394" x="2801938" y="4167188"/>
          <p14:tracePt t="211408" x="3065463" y="4167188"/>
          <p14:tracePt t="211425" x="3265488" y="4167188"/>
          <p14:tracePt t="211442" x="3552825" y="4167188"/>
          <p14:tracePt t="211458" x="3678238" y="4167188"/>
          <p14:tracePt t="211475" x="3778250" y="4167188"/>
          <p14:tracePt t="211492" x="3827463" y="4167188"/>
          <p14:tracePt t="211516" x="3840163" y="4167188"/>
          <p14:tracePt t="211531" x="3802063" y="4167188"/>
          <p14:tracePt t="211542" x="3740150" y="4167188"/>
          <p14:tracePt t="211559" x="3678238" y="4167188"/>
          <p14:tracePt t="211576" x="3627438" y="4154488"/>
          <p14:tracePt t="211592" x="3465513" y="4129088"/>
          <p14:tracePt t="211609" x="3340100" y="4105275"/>
          <p14:tracePt t="211626" x="3227388" y="4092575"/>
          <p14:tracePt t="211642" x="3101975" y="4054475"/>
          <p14:tracePt t="211659" x="3065463" y="4041775"/>
          <p14:tracePt t="211676" x="3052763" y="4041775"/>
          <p14:tracePt t="211693" x="3040063" y="4041775"/>
          <p14:tracePt t="211817" x="3052763" y="4041775"/>
          <p14:tracePt t="212615" x="3040063" y="4041775"/>
          <p14:tracePt t="212627" x="2989263" y="4041775"/>
          <p14:tracePt t="212639" x="2901950" y="4041775"/>
          <p14:tracePt t="212653" x="2814638" y="4067175"/>
          <p14:tracePt t="212663" x="2714625" y="4105275"/>
          <p14:tracePt t="212680" x="2551113" y="4167188"/>
          <p14:tracePt t="212697" x="2263775" y="4230688"/>
          <p14:tracePt t="212714" x="1838325" y="4379913"/>
          <p14:tracePt t="212730" x="1612900" y="4430713"/>
          <p14:tracePt t="212747" x="1325563" y="4467225"/>
          <p14:tracePt t="212763" x="1012825" y="4518025"/>
          <p14:tracePt t="212781" x="925513" y="4530725"/>
          <p14:tracePt t="212798" x="850900" y="4543425"/>
          <p14:tracePt t="212801" x="776288" y="4554538"/>
          <p14:tracePt t="212815" x="687388" y="4567238"/>
          <p14:tracePt t="212831" x="587375" y="4567238"/>
          <p14:tracePt t="212847" x="512763" y="4579938"/>
          <p14:tracePt t="212864" x="400050" y="4579938"/>
          <p14:tracePt t="212881" x="363538" y="4579938"/>
          <p14:tracePt t="212897" x="350838" y="4579938"/>
          <p14:tracePt t="212914" x="312738" y="4579938"/>
          <p14:tracePt t="212931" x="300038" y="4592638"/>
          <p14:tracePt t="212948" x="274638" y="4592638"/>
          <p14:tracePt t="212964" x="250825" y="4605338"/>
          <p14:tracePt t="212981" x="225425" y="4605338"/>
          <p14:tracePt t="213000" x="212725" y="4605338"/>
          <p14:tracePt t="213125" x="225425" y="4605338"/>
          <p14:tracePt t="213138" x="238125" y="4605338"/>
          <p14:tracePt t="213150" x="250825" y="4605338"/>
          <p14:tracePt t="213165" x="261938" y="4605338"/>
          <p14:tracePt t="213182" x="300038" y="4605338"/>
          <p14:tracePt t="213199" x="387350" y="4605338"/>
          <p14:tracePt t="213215" x="425450" y="4605338"/>
          <p14:tracePt t="213232" x="463550" y="4605338"/>
          <p14:tracePt t="213249" x="525463" y="4605338"/>
          <p14:tracePt t="213266" x="550863" y="4605338"/>
          <p14:tracePt t="213282" x="600075" y="4605338"/>
          <p14:tracePt t="213299" x="725488" y="4592638"/>
          <p14:tracePt t="213316" x="776288" y="4592638"/>
          <p14:tracePt t="213333" x="825500" y="4592638"/>
          <p14:tracePt t="213349" x="863600" y="4579938"/>
          <p14:tracePt t="213366" x="887413" y="4579938"/>
          <p14:tracePt t="214907" x="887413" y="4605338"/>
          <p14:tracePt t="214919" x="887413" y="4643438"/>
          <p14:tracePt t="214932" x="887413" y="4679950"/>
          <p14:tracePt t="214945" x="876300" y="4768850"/>
          <p14:tracePt t="214957" x="863600" y="4856163"/>
          <p14:tracePt t="214973" x="863600" y="4930775"/>
          <p14:tracePt t="214990" x="850900" y="4992688"/>
          <p14:tracePt t="215007" x="825500" y="5081588"/>
          <p14:tracePt t="215024" x="812800" y="5105400"/>
          <p14:tracePt t="215040" x="812800" y="5143500"/>
          <p14:tracePt t="215057" x="787400" y="5218113"/>
          <p14:tracePt t="215074" x="776288" y="5268913"/>
          <p14:tracePt t="215091" x="776288" y="5294313"/>
          <p14:tracePt t="215107" x="750888" y="5330825"/>
          <p14:tracePt t="215123" x="750888" y="5356225"/>
          <p14:tracePt t="215180" x="738188" y="5356225"/>
          <p14:tracePt t="215218" x="725488" y="5356225"/>
          <p14:tracePt t="215256" x="712788" y="5356225"/>
          <p14:tracePt t="215306" x="712788" y="5330825"/>
          <p14:tracePt t="215330" x="712788" y="5318125"/>
          <p14:tracePt t="215368" x="712788" y="5305425"/>
          <p14:tracePt t="215406" x="712788" y="5294313"/>
          <p14:tracePt t="215430" x="712788" y="5281613"/>
          <p14:tracePt t="215443" x="738188" y="5281613"/>
          <p14:tracePt t="215455" x="750888" y="5281613"/>
          <p14:tracePt t="215467" x="776288" y="5268913"/>
          <p14:tracePt t="215479" x="800100" y="5256213"/>
          <p14:tracePt t="215491" x="838200" y="5243513"/>
          <p14:tracePt t="215507" x="850900" y="5243513"/>
          <p14:tracePt t="215524" x="876300" y="5243513"/>
          <p14:tracePt t="215542" x="950913" y="5243513"/>
          <p14:tracePt t="215559" x="1012825" y="5243513"/>
          <p14:tracePt t="215576" x="1089025" y="5230813"/>
          <p14:tracePt t="215593" x="1163638" y="5230813"/>
          <p14:tracePt t="215609" x="1189038" y="5230813"/>
          <p14:tracePt t="215626" x="1212850" y="5230813"/>
          <p14:tracePt t="215643" x="1263650" y="5230813"/>
          <p14:tracePt t="215660" x="1276350" y="5230813"/>
          <p14:tracePt t="215676" x="1289050" y="5230813"/>
          <p14:tracePt t="215692" x="1300163" y="5230813"/>
          <p14:tracePt t="215730" x="1312863" y="5230813"/>
          <p14:tracePt t="215841" x="1325563" y="5230813"/>
          <p14:tracePt t="215853" x="1338263" y="5230813"/>
          <p14:tracePt t="215891" x="1350963" y="5230813"/>
          <p14:tracePt t="215904" x="1363663" y="5230813"/>
          <p14:tracePt t="215928" x="1389063" y="5230813"/>
          <p14:tracePt t="215953" x="1401763" y="5230813"/>
          <p14:tracePt t="215965" x="1425575" y="5230813"/>
          <p14:tracePt t="215979" x="1438275" y="5230813"/>
          <p14:tracePt t="215994" x="1450975" y="5230813"/>
          <p14:tracePt t="216010" x="1463675" y="5230813"/>
          <p14:tracePt t="216028" x="1489075" y="5230813"/>
          <p14:tracePt t="216044" x="1501775" y="5218113"/>
          <p14:tracePt t="216061" x="1525588" y="5218113"/>
          <p14:tracePt t="216078" x="1589088" y="5218113"/>
          <p14:tracePt t="216095" x="1612900" y="5218113"/>
          <p14:tracePt t="216111" x="1638300" y="5218113"/>
          <p14:tracePt t="216128" x="1663700" y="5218113"/>
          <p14:tracePt t="216145" x="1676400" y="5218113"/>
          <p14:tracePt t="216190" x="1689100" y="5218113"/>
          <p14:tracePt t="216602" x="1714500" y="5218113"/>
          <p14:tracePt t="216614" x="1776413" y="5218113"/>
          <p14:tracePt t="216626" x="1889125" y="5218113"/>
          <p14:tracePt t="216640" x="2014538" y="5194300"/>
          <p14:tracePt t="216651" x="2127250" y="5194300"/>
          <p14:tracePt t="216662" x="2376488" y="5181600"/>
          <p14:tracePt t="216679" x="2701925" y="5168900"/>
          <p14:tracePt t="216696" x="2940050" y="5143500"/>
          <p14:tracePt t="216713" x="3714750" y="5068888"/>
          <p14:tracePt t="216729" x="4040188" y="5030788"/>
          <p14:tracePt t="216746" x="4491038" y="4981575"/>
          <p14:tracePt t="216763" x="5278438" y="4856163"/>
          <p14:tracePt t="216779" x="5741988" y="4818063"/>
          <p14:tracePt t="216796" x="6067425" y="4756150"/>
          <p14:tracePt t="216813" x="6429375" y="4692650"/>
          <p14:tracePt t="216830" x="6580188" y="4679950"/>
          <p14:tracePt t="216846" x="6716713" y="4667250"/>
          <p14:tracePt t="216863" x="6929438" y="4667250"/>
          <p14:tracePt t="216880" x="7005638" y="4679950"/>
          <p14:tracePt t="216896" x="7042150" y="4705350"/>
          <p14:tracePt t="216913" x="7118350" y="4768850"/>
          <p14:tracePt t="216930" x="7142163" y="4779963"/>
          <p14:tracePt t="216947" x="7142163" y="4792663"/>
          <p14:tracePt t="216964" x="7154863" y="4805363"/>
          <p14:tracePt t="216980" x="7154863" y="4818063"/>
          <p14:tracePt t="216997" x="7180263" y="4818063"/>
          <p14:tracePt t="217014" x="7218363" y="4818063"/>
          <p14:tracePt t="217030" x="7280275" y="4818063"/>
          <p14:tracePt t="217047" x="7367588" y="4818063"/>
          <p14:tracePt t="217048" x="7454900" y="4830763"/>
          <p14:tracePt t="217064" x="7542213" y="4830763"/>
          <p14:tracePt t="217081" x="7605713" y="4843463"/>
          <p14:tracePt t="217097" x="7680325" y="4843463"/>
          <p14:tracePt t="217099" x="7742238" y="4843463"/>
          <p14:tracePt t="217114" x="7780338" y="4843463"/>
          <p14:tracePt t="217131" x="7805738" y="4843463"/>
          <p14:tracePt t="217147" x="7818438" y="4843463"/>
          <p14:tracePt t="217225" x="7818438" y="4856163"/>
          <p14:tracePt t="217386" x="7843838" y="4868863"/>
          <p14:tracePt t="217399" x="7843838" y="4879975"/>
          <p14:tracePt t="217411" x="7867650" y="4905375"/>
          <p14:tracePt t="217423" x="7867650" y="4930775"/>
          <p14:tracePt t="217436" x="7880350" y="4968875"/>
          <p14:tracePt t="217449" x="7893050" y="5005388"/>
          <p14:tracePt t="217465" x="7905750" y="5030788"/>
          <p14:tracePt t="217482" x="7905750" y="5056188"/>
          <p14:tracePt t="217499" x="7905750" y="5068888"/>
          <p14:tracePt t="220044" x="7905750" y="5030788"/>
          <p14:tracePt t="220056" x="7905750" y="4981575"/>
          <p14:tracePt t="220071" x="7905750" y="4930775"/>
          <p14:tracePt t="220082" x="7905750" y="4892675"/>
          <p14:tracePt t="220094" x="7918450" y="4856163"/>
          <p14:tracePt t="220111" x="7918450" y="4818063"/>
          <p14:tracePt t="220127" x="7931150" y="4768850"/>
          <p14:tracePt t="220144" x="7943850" y="4643438"/>
          <p14:tracePt t="220161" x="7943850" y="4579938"/>
          <p14:tracePt t="220178" x="7954963" y="4518025"/>
          <p14:tracePt t="220194" x="7967663" y="4443413"/>
          <p14:tracePt t="220211" x="7967663" y="4405313"/>
          <p14:tracePt t="220226" x="7967663" y="4379913"/>
          <p14:tracePt t="220243" x="7967663" y="4318000"/>
          <p14:tracePt t="220260" x="7967663" y="4279900"/>
          <p14:tracePt t="220277" x="7980363" y="4205288"/>
          <p14:tracePt t="220293" x="8005763" y="4067175"/>
          <p14:tracePt t="220310" x="8005763" y="4029075"/>
          <p14:tracePt t="220327" x="8018463" y="3992563"/>
          <p14:tracePt t="220343" x="8018463" y="3954463"/>
          <p14:tracePt t="220360" x="8018463" y="3929063"/>
          <p14:tracePt t="220377" x="8018463" y="3916363"/>
          <p14:tracePt t="220379" x="8018463" y="3905250"/>
          <p14:tracePt t="220394" x="8018463" y="3892550"/>
          <p14:tracePt t="220441" x="8018463" y="3879850"/>
          <p14:tracePt t="220479" x="8018463" y="3854450"/>
          <p14:tracePt t="220492" x="8018463" y="3841750"/>
          <p14:tracePt t="220517" x="8018463" y="3816350"/>
          <p14:tracePt t="220530" x="8018463" y="3803650"/>
          <p14:tracePt t="220542" x="8018463" y="3792538"/>
          <p14:tracePt t="220667" x="8018463" y="3779838"/>
          <p14:tracePt t="220730" x="8018463" y="3767138"/>
          <p14:tracePt t="221028" x="8018463" y="3779838"/>
          <p14:tracePt t="221040" x="8018463" y="3792538"/>
          <p14:tracePt t="221053" x="8018463" y="3803650"/>
          <p14:tracePt t="221077" x="8018463" y="3816350"/>
          <p14:tracePt t="221102" x="8018463" y="3829050"/>
          <p14:tracePt t="221114" x="8018463" y="3841750"/>
          <p14:tracePt t="221165" x="8018463" y="3854450"/>
          <p14:tracePt t="221190" x="8018463" y="3867150"/>
          <p14:tracePt t="221215" x="8018463" y="3879850"/>
          <p14:tracePt t="221228" x="8018463" y="3892550"/>
          <p14:tracePt t="221242" x="8018463" y="3905250"/>
          <p14:tracePt t="221252" x="8018463" y="3916363"/>
          <p14:tracePt t="221264" x="8018463" y="3941763"/>
          <p14:tracePt t="221280" x="8018463" y="3979863"/>
          <p14:tracePt t="221297" x="8018463" y="4029075"/>
          <p14:tracePt t="221314" x="8018463" y="4092575"/>
          <p14:tracePt t="221331" x="8018463" y="4117975"/>
          <p14:tracePt t="221347" x="8018463" y="4154488"/>
          <p14:tracePt t="221364" x="8018463" y="4254500"/>
          <p14:tracePt t="221381" x="8018463" y="4341813"/>
          <p14:tracePt t="221397" x="8018463" y="4418013"/>
          <p14:tracePt t="221414" x="8018463" y="4505325"/>
          <p14:tracePt t="221431" x="8018463" y="4543425"/>
          <p14:tracePt t="221448" x="8018463" y="4579938"/>
          <p14:tracePt t="221464" x="8018463" y="4679950"/>
          <p14:tracePt t="221481" x="8018463" y="4743450"/>
          <p14:tracePt t="221498" x="8018463" y="4818063"/>
          <p14:tracePt t="221515" x="8018463" y="4892675"/>
          <p14:tracePt t="221531" x="8018463" y="4918075"/>
          <p14:tracePt t="221548" x="8018463" y="4930775"/>
          <p14:tracePt t="221565" x="8018463" y="4943475"/>
          <p14:tracePt t="221582" x="8018463" y="4968875"/>
          <p14:tracePt t="221613" x="8018463" y="4981575"/>
          <p14:tracePt t="221801" x="8018463" y="4992688"/>
          <p14:tracePt t="221812" x="8018463" y="5005388"/>
          <p14:tracePt t="221826" x="8018463" y="5030788"/>
          <p14:tracePt t="221838" x="8018463" y="5056188"/>
          <p14:tracePt t="221850" x="8018463" y="5068888"/>
          <p14:tracePt t="221866" x="8018463" y="5081588"/>
          <p14:tracePt t="221887" x="8018463" y="5092700"/>
          <p14:tracePt t="223209" x="7993063" y="5118100"/>
          <p14:tracePt t="223221" x="7918450" y="5143500"/>
          <p14:tracePt t="223232" x="7793038" y="5205413"/>
          <p14:tracePt t="223245" x="7680325" y="5256213"/>
          <p14:tracePt t="223258" x="7554913" y="5305425"/>
          <p14:tracePt t="223271" x="7380288" y="5368925"/>
          <p14:tracePt t="223288" x="7118350" y="5418138"/>
          <p14:tracePt t="223305" x="6905625" y="5481638"/>
          <p14:tracePt t="223321" x="6616700" y="5556250"/>
          <p14:tracePt t="223338" x="6467475" y="5568950"/>
          <p14:tracePt t="223355" x="6254750" y="5594350"/>
          <p14:tracePt t="223372" x="5929313" y="5619750"/>
          <p14:tracePt t="223388" x="5791200" y="5656263"/>
          <p14:tracePt t="223405" x="5629275" y="5668963"/>
          <p14:tracePt t="223407" x="5454650" y="5668963"/>
          <p14:tracePt t="223422" x="5329238" y="5668963"/>
          <p14:tracePt t="223439" x="5241925" y="5668963"/>
          <p14:tracePt t="223456" x="5191125" y="5668963"/>
          <p14:tracePt t="223457" x="5153025" y="5668963"/>
          <p14:tracePt t="223472" x="5116513" y="5668963"/>
          <p14:tracePt t="223489" x="5103813" y="5668963"/>
          <p14:tracePt t="223506" x="5091113" y="5668963"/>
          <p14:tracePt t="223507" x="5078413" y="5668963"/>
          <p14:tracePt t="223522" x="5078413" y="5681663"/>
          <p14:tracePt t="223619" x="5091113" y="5681663"/>
          <p14:tracePt t="223657" x="5103813" y="5681663"/>
          <p14:tracePt t="223670" x="5129213" y="5681663"/>
          <p14:tracePt t="223681" x="5178425" y="5681663"/>
          <p14:tracePt t="223694" x="5241925" y="5681663"/>
          <p14:tracePt t="223707" x="5329238" y="5681663"/>
          <p14:tracePt t="223724" x="5416550" y="5681663"/>
          <p14:tracePt t="223740" x="5516563" y="5681663"/>
          <p14:tracePt t="223757" x="5829300" y="5668963"/>
          <p14:tracePt t="223774" x="5967413" y="5656263"/>
          <p14:tracePt t="223790" x="6078538" y="5656263"/>
          <p14:tracePt t="223807" x="6467475" y="5656263"/>
          <p14:tracePt t="223824" x="6654800" y="5656263"/>
          <p14:tracePt t="223841" x="6816725" y="5656263"/>
          <p14:tracePt t="223858" x="7192963" y="5656263"/>
          <p14:tracePt t="223874" x="7380288" y="5694363"/>
          <p14:tracePt t="223891" x="7531100" y="5707063"/>
          <p14:tracePt t="223907" x="7780338" y="5719763"/>
          <p14:tracePt t="223924" x="7993063" y="5743575"/>
          <p14:tracePt t="223941" x="8193088" y="5781675"/>
          <p14:tracePt t="223958" x="8405813" y="5807075"/>
          <p14:tracePt t="223974" x="8456613" y="5807075"/>
          <p14:tracePt t="223991" x="8480425" y="5807075"/>
          <p14:tracePt t="223993" x="8493125" y="5807075"/>
          <p14:tracePt t="224144" x="8480425" y="5807075"/>
          <p14:tracePt t="224156" x="8469313" y="5807075"/>
          <p14:tracePt t="224170" x="8405813" y="5781675"/>
          <p14:tracePt t="224183" x="8293100" y="5732463"/>
          <p14:tracePt t="224194" x="8193088" y="5668963"/>
          <p14:tracePt t="224210" x="8118475" y="5619750"/>
          <p14:tracePt t="224227" x="8054975" y="5607050"/>
          <p14:tracePt t="224244" x="7980363" y="5581650"/>
          <p14:tracePt t="224260" x="7967663" y="5568950"/>
          <p14:tracePt t="224277" x="7943850" y="5568950"/>
          <p14:tracePt t="229351" x="7905750" y="5556250"/>
          <p14:tracePt t="229364" x="7805738" y="5556250"/>
          <p14:tracePt t="229376" x="7693025" y="5530850"/>
          <p14:tracePt t="229388" x="7442200" y="5481638"/>
          <p14:tracePt t="229400" x="7005638" y="5368925"/>
          <p14:tracePt t="229413" x="6616700" y="5181600"/>
          <p14:tracePt t="229429" x="6129338" y="4968875"/>
          <p14:tracePt t="229446" x="5703888" y="4792663"/>
          <p14:tracePt t="229463" x="4991100" y="4479925"/>
          <p14:tracePt t="229481" x="4552950" y="4205288"/>
          <p14:tracePt t="229498" x="4240213" y="3892550"/>
          <p14:tracePt t="229515" x="3752850" y="3541713"/>
          <p14:tracePt t="229531" x="3514725" y="3416300"/>
          <p14:tracePt t="229548" x="3376613" y="3328988"/>
          <p14:tracePt t="229563" x="3240088" y="3190875"/>
          <p14:tracePt t="229580" x="3201988" y="3141663"/>
          <p14:tracePt t="229596" x="3189288" y="3090863"/>
          <p14:tracePt t="229613" x="3152775" y="3054350"/>
          <p14:tracePt t="229630" x="3140075" y="3041650"/>
          <p14:tracePt t="229646" x="3127375" y="3028950"/>
          <p14:tracePt t="229663" x="3076575" y="3016250"/>
          <p14:tracePt t="229680" x="3040063" y="2978150"/>
          <p14:tracePt t="229925" x="3001963" y="2965450"/>
          <p14:tracePt t="229938" x="2914650" y="2965450"/>
          <p14:tracePt t="229948" x="2827338" y="2952750"/>
          <p14:tracePt t="229964" x="2740025" y="2941638"/>
          <p14:tracePt t="229981" x="2589213" y="2916238"/>
          <p14:tracePt t="229998" x="2327275" y="2878138"/>
          <p14:tracePt t="229999" x="2063750" y="2803525"/>
          <p14:tracePt t="230015" x="1789113" y="2716213"/>
          <p14:tracePt t="230032" x="1438275" y="2590800"/>
          <p14:tracePt t="230049" x="1038225" y="2378075"/>
          <p14:tracePt t="230065" x="925513" y="2303463"/>
          <p14:tracePt t="230082" x="850900" y="2265363"/>
          <p14:tracePt t="230099" x="750888" y="2201863"/>
          <p14:tracePt t="230115" x="725488" y="2190750"/>
          <p14:tracePt t="230132" x="725488" y="2178050"/>
          <p14:tracePt t="230149" x="712788" y="2178050"/>
          <p14:tracePt t="230274" x="712788" y="2201863"/>
          <p14:tracePt t="230286" x="712788" y="2227263"/>
          <p14:tracePt t="230300" x="712788" y="2252663"/>
          <p14:tracePt t="230317" x="712788" y="2278063"/>
          <p14:tracePt t="230335" x="712788" y="2303463"/>
          <p14:tracePt t="230337" x="712788" y="2339975"/>
          <p14:tracePt t="230349" x="712788" y="2378075"/>
          <p14:tracePt t="230366" x="712788" y="2427288"/>
          <p14:tracePt t="230386" x="712788" y="2665413"/>
          <p14:tracePt t="230400" x="712788" y="2765425"/>
          <p14:tracePt t="230417" x="712788" y="2828925"/>
          <p14:tracePt t="230433" x="712788" y="2903538"/>
          <p14:tracePt t="230435" x="712788" y="2941638"/>
          <p14:tracePt t="230450" x="712788" y="2965450"/>
          <p14:tracePt t="230467" x="712788" y="2978150"/>
          <p14:tracePt t="230484" x="712788" y="2990850"/>
          <p14:tracePt t="230485" x="712788" y="3028950"/>
          <p14:tracePt t="230500" x="725488" y="3116263"/>
          <p14:tracePt t="230518" x="738188" y="3178175"/>
          <p14:tracePt t="230536" x="750888" y="3290888"/>
          <p14:tracePt t="230550" x="763588" y="3316288"/>
          <p14:tracePt t="230567" x="763588" y="3341688"/>
          <p14:tracePt t="230584" x="763588" y="3354388"/>
          <p14:tracePt t="231445" x="787400" y="3354388"/>
          <p14:tracePt t="231458" x="825500" y="3354388"/>
          <p14:tracePt t="231471" x="863600" y="3354388"/>
          <p14:tracePt t="231488" x="887413" y="3367088"/>
          <p14:tracePt t="231504" x="912813" y="3378200"/>
          <p14:tracePt t="231521" x="963613" y="3403600"/>
          <p14:tracePt t="231538" x="1000125" y="3416300"/>
          <p14:tracePt t="231554" x="1050925" y="3429000"/>
          <p14:tracePt t="231571" x="1238250" y="3441700"/>
          <p14:tracePt t="231588" x="1312863" y="3441700"/>
          <p14:tracePt t="231605" x="1376363" y="3441700"/>
          <p14:tracePt t="231606" x="1425575" y="3441700"/>
          <p14:tracePt t="231622" x="1501775" y="3441700"/>
          <p14:tracePt t="231638" x="1601788" y="3441700"/>
          <p14:tracePt t="231655" x="1714500" y="3441700"/>
          <p14:tracePt t="231657" x="1814513" y="3441700"/>
          <p14:tracePt t="231671" x="1901825" y="3441700"/>
          <p14:tracePt t="231688" x="1951038" y="3441700"/>
          <p14:tracePt t="231705" x="1989138" y="3441700"/>
          <p14:tracePt t="231707" x="2025650" y="3441700"/>
          <p14:tracePt t="231723" x="2051050" y="3441700"/>
          <p14:tracePt t="231740" x="2063750" y="3441700"/>
          <p14:tracePt t="231757" x="2076450" y="3441700"/>
          <p14:tracePt t="231794" x="2076450" y="3454400"/>
          <p14:tracePt t="231807" x="2063750" y="3467100"/>
          <p14:tracePt t="231819" x="2051050" y="3467100"/>
          <p14:tracePt t="231831" x="2014538" y="3490913"/>
          <p14:tracePt t="231843" x="1963738" y="3503613"/>
          <p14:tracePt t="231856" x="1876425" y="3516313"/>
          <p14:tracePt t="231872" x="1763713" y="3541713"/>
          <p14:tracePt t="231889" x="1663700" y="3554413"/>
          <p14:tracePt t="231906" x="1550988" y="3579813"/>
          <p14:tracePt t="231922" x="1501775" y="3590925"/>
          <p14:tracePt t="231939" x="1463675" y="3603625"/>
          <p14:tracePt t="231956" x="1350963" y="3629025"/>
          <p14:tracePt t="231973" x="1276350" y="3667125"/>
          <p14:tracePt t="231989" x="1238250" y="3679825"/>
          <p14:tracePt t="232006" x="1176338" y="3716338"/>
          <p14:tracePt t="232023" x="1163638" y="3716338"/>
          <p14:tracePt t="232039" x="1163638" y="3729038"/>
          <p14:tracePt t="232056" x="1163638" y="3741738"/>
          <p14:tracePt t="232080" x="1163638" y="3754438"/>
          <p14:tracePt t="232093" x="1176338" y="3754438"/>
          <p14:tracePt t="232106" x="1189038" y="3754438"/>
          <p14:tracePt t="232123" x="1200150" y="3754438"/>
          <p14:tracePt t="232140" x="1200150" y="3767138"/>
          <p14:tracePt t="232157" x="1250950" y="3792538"/>
          <p14:tracePt t="232173" x="1276350" y="3816350"/>
          <p14:tracePt t="232190" x="1300163" y="3829050"/>
          <p14:tracePt t="232192" x="1338263" y="3854450"/>
          <p14:tracePt t="232207" x="1363663" y="3879850"/>
          <p14:tracePt t="232224" x="1389063" y="3905250"/>
          <p14:tracePt t="232241" x="1438275" y="3954463"/>
          <p14:tracePt t="232241" x="1463675" y="3992563"/>
          <p14:tracePt t="232257" x="1489075" y="4041775"/>
          <p14:tracePt t="232273" x="1512888" y="4067175"/>
          <p14:tracePt t="232290" x="1512888" y="4079875"/>
          <p14:tracePt t="232292" x="1525588" y="4092575"/>
          <p14:tracePt t="235358" x="1525588" y="4117975"/>
          <p14:tracePt t="235371" x="1476375" y="4167188"/>
          <p14:tracePt t="235383" x="1401763" y="4217988"/>
          <p14:tracePt t="235394" x="1300163" y="4267200"/>
          <p14:tracePt t="235407" x="1225550" y="4330700"/>
          <p14:tracePt t="235420" x="1163638" y="4379913"/>
          <p14:tracePt t="235436" x="1125538" y="4418013"/>
          <p14:tracePt t="235453" x="1076325" y="4492625"/>
          <p14:tracePt t="235470" x="925513" y="4743450"/>
          <p14:tracePt t="235486" x="825500" y="4856163"/>
          <p14:tracePt t="235503" x="738188" y="4930775"/>
          <p14:tracePt t="235520" x="625475" y="5043488"/>
          <p14:tracePt t="235537" x="574675" y="5081588"/>
          <p14:tracePt t="235553" x="563563" y="5105400"/>
          <p14:tracePt t="235570" x="538163" y="5168900"/>
          <p14:tracePt t="235587" x="525463" y="5194300"/>
          <p14:tracePt t="235603" x="525463" y="5218113"/>
          <p14:tracePt t="235620" x="525463" y="5243513"/>
          <p14:tracePt t="235643" x="525463" y="5256213"/>
          <p14:tracePt t="235670" x="550863" y="5281613"/>
          <p14:tracePt t="235683" x="587375" y="5318125"/>
          <p14:tracePt t="235694" x="650875" y="5356225"/>
          <p14:tracePt t="235707" x="700088" y="5394325"/>
          <p14:tracePt t="235721" x="725488" y="5407025"/>
          <p14:tracePt t="235737" x="750888" y="5407025"/>
          <p14:tracePt t="235754" x="776288" y="5418138"/>
          <p14:tracePt t="235756" x="800100" y="5418138"/>
          <p14:tracePt t="235771" x="825500" y="5418138"/>
          <p14:tracePt t="235788" x="863600" y="5418138"/>
          <p14:tracePt t="235805" x="887413" y="5418138"/>
          <p14:tracePt t="235806" x="938213" y="5407025"/>
          <p14:tracePt t="235821" x="1012825" y="5381625"/>
          <p14:tracePt t="235838" x="1112838" y="5368925"/>
          <p14:tracePt t="235855" x="1225550" y="5318125"/>
          <p14:tracePt t="235871" x="1250950" y="5305425"/>
          <p14:tracePt t="235888" x="1276350" y="5268913"/>
          <p14:tracePt t="235905" x="1289050" y="5256213"/>
          <p14:tracePt t="235906" x="1300163" y="5243513"/>
          <p14:tracePt t="235931" x="1300163" y="5230813"/>
          <p14:tracePt t="236032" x="1289050" y="5230813"/>
          <p14:tracePt t="236043" x="1263650" y="5230813"/>
          <p14:tracePt t="236057" x="1238250" y="5230813"/>
          <p14:tracePt t="236073" x="1200150" y="5230813"/>
          <p14:tracePt t="236090" x="1176338" y="5230813"/>
          <p14:tracePt t="236093" x="1150938" y="5230813"/>
          <p14:tracePt t="236107" x="1138238" y="5230813"/>
          <p14:tracePt t="236122" x="1112838" y="5218113"/>
          <p14:tracePt t="236139" x="1100138" y="5218113"/>
          <p14:tracePt t="236155" x="1100138" y="5205413"/>
          <p14:tracePt t="236243" x="1125538" y="5205413"/>
          <p14:tracePt t="236256" x="1150938" y="5205413"/>
          <p14:tracePt t="236269" x="1176338" y="5194300"/>
          <p14:tracePt t="236281" x="1200150" y="5194300"/>
          <p14:tracePt t="236293" x="1225550" y="5194300"/>
          <p14:tracePt t="236307" x="1238250" y="5194300"/>
          <p14:tracePt t="236324" x="1250950" y="5194300"/>
          <p14:tracePt t="236342" x="1263650" y="5194300"/>
          <p14:tracePt t="236380" x="1276350" y="5194300"/>
          <p14:tracePt t="238605" x="1263650" y="5205413"/>
          <p14:tracePt t="238617" x="1238250" y="5218113"/>
          <p14:tracePt t="238631" x="1225550" y="5256213"/>
          <p14:tracePt t="238645" x="1200150" y="5305425"/>
          <p14:tracePt t="238658" x="1176338" y="5407025"/>
          <p14:tracePt t="238669" x="1163638" y="5481638"/>
          <p14:tracePt t="238684" x="1150938" y="5543550"/>
          <p14:tracePt t="238700" x="1138238" y="5607050"/>
          <p14:tracePt t="238717" x="1112838" y="5668963"/>
          <p14:tracePt t="238733" x="1100138" y="5681663"/>
          <p14:tracePt t="238749" x="1100138" y="5707063"/>
          <p14:tracePt t="238767" x="1089025" y="5732463"/>
          <p14:tracePt t="238804" x="1076325" y="5743575"/>
          <p14:tracePt t="243053" x="1112838" y="5668963"/>
          <p14:tracePt t="243065" x="1176338" y="5594350"/>
          <p14:tracePt t="243076" x="1238250" y="5518150"/>
          <p14:tracePt t="243089" x="1300163" y="5468938"/>
          <p14:tracePt t="243101" x="1350963" y="5430838"/>
          <p14:tracePt t="243117" x="1376363" y="5394325"/>
          <p14:tracePt t="243133" x="1401763" y="5343525"/>
          <p14:tracePt t="243150" x="1425575" y="5281613"/>
          <p14:tracePt t="243166" x="1463675" y="5118100"/>
          <p14:tracePt t="243183" x="1489075" y="5056188"/>
          <p14:tracePt t="243200" x="1501775" y="4981575"/>
          <p14:tracePt t="243201" x="1512888" y="4943475"/>
          <p14:tracePt t="243217" x="1525588" y="4905375"/>
          <p14:tracePt t="243233" x="1538288" y="4868863"/>
          <p14:tracePt t="243251" x="1538288" y="4805363"/>
          <p14:tracePt t="243267" x="1550988" y="4768850"/>
          <p14:tracePt t="243284" x="1550988" y="4705350"/>
          <p14:tracePt t="243301" x="1563688" y="4618038"/>
          <p14:tracePt t="243319" x="1563688" y="4579938"/>
          <p14:tracePt t="243335" x="1563688" y="4554538"/>
          <p14:tracePt t="243351" x="1563688" y="4505325"/>
          <p14:tracePt t="243368" x="1563688" y="4492625"/>
          <p14:tracePt t="243384" x="1563688" y="4454525"/>
          <p14:tracePt t="243401" x="1563688" y="4430713"/>
          <p14:tracePt t="243418" x="1563688" y="4418013"/>
          <p14:tracePt t="243435" x="1563688" y="4379913"/>
          <p14:tracePt t="243451" x="1563688" y="4318000"/>
          <p14:tracePt t="243468" x="1563688" y="4279900"/>
          <p14:tracePt t="243484" x="1576388" y="4230688"/>
          <p14:tracePt t="243501" x="1576388" y="4154488"/>
          <p14:tracePt t="243518" x="1576388" y="4141788"/>
          <p14:tracePt t="243534" x="1576388" y="4129088"/>
          <p14:tracePt t="243551" x="1576388" y="4105275"/>
          <p14:tracePt t="243568" x="1576388" y="4092575"/>
          <p14:tracePt t="243585" x="1589088" y="4092575"/>
          <p14:tracePt t="243602" x="1589088" y="4079875"/>
          <p14:tracePt t="243620" x="1589088" y="4067175"/>
          <p14:tracePt t="243637" x="1601788" y="4067175"/>
          <p14:tracePt t="243675" x="1601788" y="4054475"/>
          <p14:tracePt t="246596" x="1589088" y="4154488"/>
          <p14:tracePt t="246607" x="1576388" y="4305300"/>
          <p14:tracePt t="246620" x="1550988" y="4443413"/>
          <p14:tracePt t="246633" x="1501775" y="4630738"/>
          <p14:tracePt t="246648" x="1476375" y="4856163"/>
          <p14:tracePt t="246665" x="1425575" y="4992688"/>
          <p14:tracePt t="246683" x="1389063" y="5156200"/>
          <p14:tracePt t="246700" x="1376363" y="5194300"/>
          <p14:tracePt t="246715" x="1363663" y="5218113"/>
          <p14:tracePt t="246733" x="1325563" y="5318125"/>
          <p14:tracePt t="246749" x="1300163" y="5394325"/>
          <p14:tracePt t="246766" x="1276350" y="5494338"/>
          <p14:tracePt t="246783" x="1238250" y="5668963"/>
          <p14:tracePt t="246799" x="1225550" y="5719763"/>
          <p14:tracePt t="246816" x="1212850" y="5768975"/>
          <p14:tracePt t="246833" x="1200150" y="5807075"/>
          <p14:tracePt t="246849" x="1189038" y="5819775"/>
          <p14:tracePt t="247219" x="1200150" y="5819775"/>
          <p14:tracePt t="247232" x="1212850" y="5819775"/>
          <p14:tracePt t="247254" x="1225550" y="5819775"/>
          <p14:tracePt t="247268" x="1238250" y="5819775"/>
          <p14:tracePt t="247293" x="1250950" y="5819775"/>
          <p14:tracePt t="247318" x="1263650" y="5819775"/>
          <p14:tracePt t="247367" x="1276350" y="5819775"/>
          <p14:tracePt t="250743" x="1289050" y="5807075"/>
          <p14:tracePt t="250756" x="1289050" y="5794375"/>
          <p14:tracePt t="250768" x="1300163" y="5794375"/>
          <p14:tracePt t="250781" x="1300163" y="5781675"/>
          <p14:tracePt t="250797" x="1312863" y="5781675"/>
          <p14:tracePt t="250814" x="1338263" y="5781675"/>
          <p14:tracePt t="250830" x="1363663" y="5768975"/>
          <p14:tracePt t="250847" x="1376363" y="5768975"/>
          <p14:tracePt t="250864" x="1389063" y="5768975"/>
          <p14:tracePt t="250881" x="1401763" y="5768975"/>
          <p14:tracePt t="250929" x="1376363" y="5768975"/>
          <p14:tracePt t="250941" x="1363663" y="5768975"/>
          <p14:tracePt t="250955" x="1338263" y="5768975"/>
          <p14:tracePt t="250967" x="1312863" y="5768975"/>
          <p14:tracePt t="250981" x="1289050" y="5768975"/>
          <p14:tracePt t="250998" x="1263650" y="5768975"/>
          <p14:tracePt t="251015" x="1212850" y="5768975"/>
          <p14:tracePt t="251016" x="1163638" y="5768975"/>
          <p14:tracePt t="251031" x="1125538" y="5768975"/>
          <p14:tracePt t="251048" x="1100138" y="5768975"/>
          <p14:tracePt t="251066" x="1089025" y="5768975"/>
          <p14:tracePt t="251091" x="1100138" y="5768975"/>
          <p14:tracePt t="251105" x="1125538" y="5768975"/>
          <p14:tracePt t="251116" x="1150938" y="5768975"/>
          <p14:tracePt t="251133" x="1176338" y="5768975"/>
          <p14:tracePt t="251148" x="1200150" y="5768975"/>
          <p14:tracePt t="251165" x="1225550" y="5768975"/>
          <p14:tracePt t="251166" x="1250950" y="5781675"/>
          <p14:tracePt t="251182" x="1276350" y="5794375"/>
          <p14:tracePt t="251199" x="1312863" y="5794375"/>
          <p14:tracePt t="251216" x="1389063" y="5794375"/>
          <p14:tracePt t="251232" x="1425575" y="5794375"/>
          <p14:tracePt t="251249" x="1450975" y="5794375"/>
          <p14:tracePt t="251290" x="1438275" y="5794375"/>
          <p14:tracePt t="251305" x="1401763" y="5794375"/>
          <p14:tracePt t="251317" x="1376363" y="5794375"/>
          <p14:tracePt t="251328" x="1338263" y="5794375"/>
          <p14:tracePt t="251342" x="1312863" y="5794375"/>
          <p14:tracePt t="251356" x="1276350" y="5794375"/>
          <p14:tracePt t="251367" x="1225550" y="5794375"/>
          <p14:tracePt t="251384" x="1150938" y="5781675"/>
          <p14:tracePt t="251400" x="1089025" y="5781675"/>
          <p14:tracePt t="251417" x="1012825" y="5756275"/>
          <p14:tracePt t="251454" x="1025525" y="5756275"/>
          <p14:tracePt t="251466" x="1076325" y="5756275"/>
          <p14:tracePt t="251478" x="1112838" y="5756275"/>
          <p14:tracePt t="251490" x="1150938" y="5756275"/>
          <p14:tracePt t="251503" x="1200150" y="5756275"/>
          <p14:tracePt t="251516" x="1250950" y="5756275"/>
          <p14:tracePt t="251533" x="1300163" y="5756275"/>
          <p14:tracePt t="251550" x="1376363" y="5756275"/>
          <p14:tracePt t="251552" x="1412875" y="5756275"/>
          <p14:tracePt t="251566" x="1438275" y="5756275"/>
          <p14:tracePt t="251583" x="1450975" y="5756275"/>
          <p14:tracePt t="251628" x="1425575" y="5756275"/>
          <p14:tracePt t="251640" x="1412875" y="5756275"/>
          <p14:tracePt t="251652" x="1389063" y="5756275"/>
          <p14:tracePt t="251668" x="1363663" y="5756275"/>
          <p14:tracePt t="251703" x="1350963" y="5756275"/>
          <p14:tracePt t="251752" x="1363663" y="5756275"/>
          <p14:tracePt t="251765" x="1401763" y="5756275"/>
          <p14:tracePt t="251780" x="1501775" y="5756275"/>
          <p14:tracePt t="251791" x="1625600" y="5732463"/>
          <p14:tracePt t="251803" x="1789113" y="5719763"/>
          <p14:tracePt t="251817" x="2151063" y="5681663"/>
          <p14:tracePt t="251834" x="2589213" y="5681663"/>
          <p14:tracePt t="251851" x="3778250" y="5681663"/>
          <p14:tracePt t="251868" x="4427538" y="5719763"/>
          <p14:tracePt t="251884" x="4991100" y="5819775"/>
          <p14:tracePt t="251903" x="6029325" y="5932488"/>
          <p14:tracePt t="251919" x="6380163" y="5945188"/>
          <p14:tracePt t="251936" x="6567488" y="5945188"/>
          <p14:tracePt t="251938" x="6667500" y="5932488"/>
          <p14:tracePt t="251953" x="6742113" y="5907088"/>
          <p14:tracePt t="251968" x="6780213" y="5894388"/>
          <p14:tracePt t="251986" x="6805613" y="5881688"/>
          <p14:tracePt t="252003" x="6805613" y="5868988"/>
          <p14:tracePt t="252226" x="6892925" y="5868988"/>
          <p14:tracePt t="252239" x="7005638" y="5868988"/>
          <p14:tracePt t="252254" x="7092950" y="5868988"/>
          <p14:tracePt t="252269" x="7205663" y="5868988"/>
          <p14:tracePt t="252286" x="7342188" y="5894388"/>
          <p14:tracePt t="252786" x="7354888" y="5894388"/>
          <p14:tracePt t="252799" x="7380288" y="5894388"/>
          <p14:tracePt t="252814" x="7418388" y="5894388"/>
          <p14:tracePt t="252825" x="7493000" y="5894388"/>
          <p14:tracePt t="252838" x="7554913" y="5881688"/>
          <p14:tracePt t="252854" x="7618413" y="5868988"/>
          <p14:tracePt t="252871" x="7654925" y="5868988"/>
          <p14:tracePt t="252873" x="7693025" y="5856288"/>
          <p14:tracePt t="252890" x="7705725" y="5856288"/>
          <p14:tracePt t="252907" x="7731125" y="5856288"/>
          <p14:tracePt t="252924" x="7780338" y="5832475"/>
          <p14:tracePt t="252940" x="7805738" y="5819775"/>
          <p14:tracePt t="252955" x="7831138" y="5819775"/>
          <p14:tracePt t="252973" x="7880350" y="5794375"/>
          <p14:tracePt t="252998" x="7893050" y="5781675"/>
          <p14:tracePt t="253022" x="7893050" y="5768975"/>
          <p14:tracePt t="253035" x="7893050" y="5756275"/>
          <p14:tracePt t="253048" x="7867650" y="5756275"/>
          <p14:tracePt t="253060" x="7831138" y="5732463"/>
          <p14:tracePt t="253073" x="7805738" y="5719763"/>
          <p14:tracePt t="253089" x="7793038" y="5719763"/>
          <p14:tracePt t="253106" x="7754938" y="5707063"/>
          <p14:tracePt t="253123" x="7705725" y="5707063"/>
          <p14:tracePt t="253139" x="7667625" y="5694363"/>
          <p14:tracePt t="253156" x="7642225" y="5681663"/>
          <p14:tracePt t="253172" x="7631113" y="5668963"/>
          <p14:tracePt t="253223" x="7654925" y="5668963"/>
          <p14:tracePt t="253235" x="7667625" y="5668963"/>
          <p14:tracePt t="253249" x="7693025" y="5668963"/>
          <p14:tracePt t="253263" x="7731125" y="5656263"/>
          <p14:tracePt t="253274" x="7805738" y="5643563"/>
          <p14:tracePt t="253291" x="7905750" y="5630863"/>
          <p14:tracePt t="253309" x="7993063" y="5619750"/>
          <p14:tracePt t="253311" x="8043863" y="5619750"/>
          <p14:tracePt t="253325" x="8067675" y="5619750"/>
          <p14:tracePt t="253342" x="8093075" y="5619750"/>
          <p14:tracePt t="253384" x="8067675" y="5607050"/>
          <p14:tracePt t="253397" x="8005763" y="5607050"/>
          <p14:tracePt t="253411" x="7943850" y="5607050"/>
          <p14:tracePt t="253425" x="7880350" y="5607050"/>
          <p14:tracePt t="253440" x="7843838" y="5607050"/>
          <p14:tracePt t="253457" x="7805738" y="5607050"/>
          <p14:tracePt t="253474" x="7793038" y="5607050"/>
          <p14:tracePt t="253492" x="7780338" y="5594350"/>
          <p14:tracePt t="253547" x="7805738" y="5594350"/>
          <p14:tracePt t="253560" x="7843838" y="5594350"/>
          <p14:tracePt t="253576" x="7918450" y="5594350"/>
          <p14:tracePt t="253593" x="8005763" y="5594350"/>
          <p14:tracePt t="253609" x="8080375" y="5594350"/>
          <p14:tracePt t="253626" x="8105775" y="5594350"/>
          <p14:tracePt t="253672" x="8080375" y="5594350"/>
          <p14:tracePt t="253686" x="8018463" y="5594350"/>
          <p14:tracePt t="253698" x="7954963" y="5594350"/>
          <p14:tracePt t="253709" x="7905750" y="5594350"/>
          <p14:tracePt t="253725" x="7880350" y="5594350"/>
          <p14:tracePt t="253742" x="7854950" y="5594350"/>
          <p14:tracePt t="253758" x="7843838" y="5594350"/>
          <p14:tracePt t="256135" x="7805738" y="5594350"/>
          <p14:tracePt t="256147" x="7754938" y="5594350"/>
          <p14:tracePt t="256160" x="7580313" y="5607050"/>
          <p14:tracePt t="256173" x="7392988" y="5656263"/>
          <p14:tracePt t="256186" x="7180263" y="5668963"/>
          <p14:tracePt t="256203" x="6892925" y="5707063"/>
          <p14:tracePt t="256218" x="6503988" y="5732463"/>
          <p14:tracePt t="256235" x="6054725" y="5743575"/>
          <p14:tracePt t="256252" x="5665788" y="5756275"/>
          <p14:tracePt t="256268" x="5365750" y="5756275"/>
          <p14:tracePt t="256285" x="5053013" y="5756275"/>
          <p14:tracePt t="256302" x="4878388" y="5756275"/>
          <p14:tracePt t="256319" x="4752975" y="5756275"/>
          <p14:tracePt t="256335" x="4616450" y="5756275"/>
          <p14:tracePt t="256352" x="4603750" y="5756275"/>
          <p14:tracePt t="256384" x="4616450" y="5756275"/>
          <p14:tracePt t="256398" x="4640263" y="5756275"/>
          <p14:tracePt t="256409" x="4678363" y="5756275"/>
          <p14:tracePt t="256421" x="4703763" y="5756275"/>
          <p14:tracePt t="256436" x="4727575" y="5768975"/>
          <p14:tracePt t="256453" x="4740275" y="5768975"/>
          <p14:tracePt t="256470" x="4778375" y="5768975"/>
          <p14:tracePt t="256471" x="4803775" y="5768975"/>
          <p14:tracePt t="256486" x="4829175" y="5768975"/>
          <p14:tracePt t="256503" x="4840288" y="5768975"/>
          <p14:tracePt t="256520" x="4878388" y="5768975"/>
          <p14:tracePt t="256521" x="4916488" y="5768975"/>
          <p14:tracePt t="256536" x="4991100" y="5768975"/>
          <p14:tracePt t="256554" x="5091113" y="5768975"/>
          <p14:tracePt t="256571" x="5278438" y="5768975"/>
          <p14:tracePt t="256587" x="5378450" y="5768975"/>
          <p14:tracePt t="256603" x="5554663" y="5743575"/>
          <p14:tracePt t="256620" x="5778500" y="5732463"/>
          <p14:tracePt t="256620" x="5967413" y="5694363"/>
          <p14:tracePt t="256637" x="6129338" y="5681663"/>
          <p14:tracePt t="256653" x="6280150" y="5668963"/>
          <p14:tracePt t="256670" x="6642100" y="5668963"/>
          <p14:tracePt t="256686" x="6780213" y="5668963"/>
          <p14:tracePt t="256704" x="6880225" y="5668963"/>
          <p14:tracePt t="256720" x="7054850" y="5668963"/>
          <p14:tracePt t="256737" x="7192963" y="5668963"/>
          <p14:tracePt t="256754" x="7305675" y="5668963"/>
          <p14:tracePt t="256770" x="7467600" y="5656263"/>
          <p14:tracePt t="256787" x="7505700" y="5656263"/>
          <p14:tracePt t="256803" x="7542213" y="5643563"/>
          <p14:tracePt t="256820" x="7580313" y="5630863"/>
          <p14:tracePt t="256837" x="7605713" y="5619750"/>
          <p14:tracePt t="256854" x="7642225" y="5619750"/>
          <p14:tracePt t="256870" x="7718425" y="5594350"/>
          <p14:tracePt t="256887" x="7780338" y="5581650"/>
          <p14:tracePt t="256904" x="7867650" y="5568950"/>
          <p14:tracePt t="256921" x="8005763" y="5556250"/>
          <p14:tracePt t="256938" x="8067675" y="5543550"/>
          <p14:tracePt t="256954" x="8093075" y="5543550"/>
          <p14:tracePt t="256955" x="8105775" y="5543550"/>
          <p14:tracePt t="256971" x="8118475" y="5543550"/>
          <p14:tracePt t="257133" x="8105775" y="5543550"/>
          <p14:tracePt t="257157" x="8093075" y="5543550"/>
          <p14:tracePt t="257170" x="8067675" y="5543550"/>
          <p14:tracePt t="259610" x="8067675" y="5518150"/>
          <p14:tracePt t="259624" x="8067675" y="5456238"/>
          <p14:tracePt t="259639" x="8067675" y="5243513"/>
          <p14:tracePt t="259650" x="8067675" y="4981575"/>
          <p14:tracePt t="259667" x="8067675" y="4705350"/>
          <p14:tracePt t="259683" x="8067675" y="4330700"/>
          <p14:tracePt t="259686" x="8080375" y="4017963"/>
          <p14:tracePt t="259698" x="8093075" y="3829050"/>
          <p14:tracePt t="259715" x="8105775" y="3692525"/>
          <p14:tracePt t="259732" x="8118475" y="3554413"/>
          <p14:tracePt t="259749" x="8143875" y="3241675"/>
          <p14:tracePt t="259765" x="8156575" y="3103563"/>
          <p14:tracePt t="259782" x="8167688" y="3003550"/>
          <p14:tracePt t="259799" x="8180388" y="2903538"/>
          <p14:tracePt t="259816" x="8180388" y="2865438"/>
          <p14:tracePt t="259832" x="8180388" y="2828925"/>
          <p14:tracePt t="259849" x="8180388" y="2778125"/>
          <p14:tracePt t="259866" x="8180388" y="2752725"/>
          <p14:tracePt t="259885" x="8180388" y="2728913"/>
          <p14:tracePt t="259901" x="8180388" y="2703513"/>
          <p14:tracePt t="259918" x="8180388" y="2678113"/>
          <p14:tracePt t="259934" x="8180388" y="2652713"/>
          <p14:tracePt t="259936" x="8180388" y="2640013"/>
          <p14:tracePt t="259950" x="8167688" y="2603500"/>
          <p14:tracePt t="259966" x="8167688" y="2590800"/>
          <p14:tracePt t="259984" x="8131175" y="2540000"/>
          <p14:tracePt t="260000" x="8131175" y="2527300"/>
          <p14:tracePt t="260016" x="8105775" y="2503488"/>
          <p14:tracePt t="260034" x="8067675" y="2452688"/>
          <p14:tracePt t="260050" x="8054975" y="2427288"/>
          <p14:tracePt t="260067" x="8031163" y="2390775"/>
          <p14:tracePt t="260084" x="7993063" y="2290763"/>
          <p14:tracePt t="260100" x="7967663" y="2252663"/>
          <p14:tracePt t="260117" x="7967663" y="2214563"/>
          <p14:tracePt t="260134" x="7967663" y="2178050"/>
          <p14:tracePt t="260683" x="7967663" y="2165350"/>
          <p14:tracePt t="260695" x="7967663" y="2127250"/>
          <p14:tracePt t="260708" x="7967663" y="2114550"/>
          <p14:tracePt t="260721" x="7967663" y="2089150"/>
          <p14:tracePt t="260738" x="7967663" y="2065338"/>
          <p14:tracePt t="260753" x="7967663" y="2039938"/>
          <p14:tracePt t="260770" x="7967663" y="1989138"/>
          <p14:tracePt t="260786" x="7967663" y="1978025"/>
          <p14:tracePt t="260803" x="7954963" y="1965325"/>
          <p14:tracePt t="260820" x="7954963" y="1914525"/>
          <p14:tracePt t="260837" x="7954963" y="1889125"/>
          <p14:tracePt t="260853" x="7954963" y="1865313"/>
          <p14:tracePt t="260870" x="7943850" y="1801813"/>
          <p14:tracePt t="260887" x="7943850" y="1789113"/>
          <p14:tracePt t="260904" x="7943850" y="1776413"/>
          <p14:tracePt t="260920" x="7931150" y="1752600"/>
          <p14:tracePt t="260937" x="7931150" y="1739900"/>
          <p14:tracePt t="261144" x="7931150" y="1752600"/>
          <p14:tracePt t="261169" x="7931150" y="1765300"/>
          <p14:tracePt t="261182" x="7931150" y="1776413"/>
          <p14:tracePt t="261206" x="7943850" y="1801813"/>
          <p14:tracePt t="261218" x="7967663" y="1814513"/>
          <p14:tracePt t="261230" x="8018463" y="1827213"/>
          <p14:tracePt t="261243" x="8054975" y="1852613"/>
          <p14:tracePt t="261255" x="8067675" y="1852613"/>
          <p14:tracePt t="261271" x="8093075" y="1865313"/>
          <p14:tracePt t="261289" x="8105775" y="1865313"/>
          <p14:tracePt t="261305" x="8105775" y="1876425"/>
          <p14:tracePt t="261343" x="8105775" y="1889125"/>
          <p14:tracePt t="261355" x="8080375" y="1889125"/>
          <p14:tracePt t="261367" x="8043863" y="1901825"/>
          <p14:tracePt t="261380" x="7967663" y="1914525"/>
          <p14:tracePt t="261393" x="7893050" y="1927225"/>
          <p14:tracePt t="261405" x="7843838" y="1927225"/>
          <p14:tracePt t="261422" x="7805738" y="1927225"/>
          <p14:tracePt t="261439" x="7793038" y="1927225"/>
          <p14:tracePt t="261456" x="7780338" y="1927225"/>
          <p14:tracePt t="261494" x="7805738" y="1927225"/>
          <p14:tracePt t="261506" x="7831138" y="1927225"/>
          <p14:tracePt t="261517" x="7854950" y="1927225"/>
          <p14:tracePt t="261530" x="7867650" y="1927225"/>
          <p14:tracePt t="261542" x="7880350" y="1927225"/>
          <p14:tracePt t="261593" x="7880350" y="1939925"/>
          <p14:tracePt t="261605" x="7880350" y="1952625"/>
          <p14:tracePt t="261629" x="7854950" y="1965325"/>
          <p14:tracePt t="261704" x="7880350" y="1965325"/>
          <p14:tracePt t="261716" x="7893050" y="1965325"/>
          <p14:tracePt t="261728" x="7931150" y="1965325"/>
          <p14:tracePt t="261741" x="7954963" y="1965325"/>
          <p14:tracePt t="261766" x="7967663" y="1965325"/>
          <p14:tracePt t="261805" x="7967663" y="1978025"/>
          <p14:tracePt t="261818" x="7954963" y="1989138"/>
          <p14:tracePt t="261831" x="7905750" y="2039938"/>
          <p14:tracePt t="261843" x="7854950" y="2078038"/>
          <p14:tracePt t="261858" x="7805738" y="2101850"/>
          <p14:tracePt t="261876" x="7793038" y="2114550"/>
          <p14:tracePt t="261930" x="7818438" y="2101850"/>
          <p14:tracePt t="261942" x="7854950" y="2089150"/>
          <p14:tracePt t="261966" x="7867650" y="2089150"/>
          <p14:tracePt t="262141" x="7867650" y="2078038"/>
          <p14:tracePt t="262427" x="7867650" y="2065338"/>
          <p14:tracePt t="262689" x="7867650" y="2101850"/>
          <p14:tracePt t="262702" x="7867650" y="2165350"/>
          <p14:tracePt t="262715" x="7854950" y="2278063"/>
          <p14:tracePt t="262728" x="7831138" y="2403475"/>
          <p14:tracePt t="262745" x="7793038" y="2516188"/>
          <p14:tracePt t="262763" x="7780338" y="2652713"/>
          <p14:tracePt t="262765" x="7742238" y="2828925"/>
          <p14:tracePt t="262779" x="7731125" y="2978150"/>
          <p14:tracePt t="262794" x="7731125" y="3078163"/>
          <p14:tracePt t="262811" x="7731125" y="3141663"/>
          <p14:tracePt t="262828" x="7731125" y="3216275"/>
          <p14:tracePt t="262844" x="7731125" y="3241675"/>
          <p14:tracePt t="262861" x="7742238" y="3267075"/>
          <p14:tracePt t="262878" x="7754938" y="3278188"/>
          <p14:tracePt t="262900" x="7767638" y="3278188"/>
          <p14:tracePt t="262938" x="7780338" y="3278188"/>
          <p14:tracePt t="262950" x="7793038" y="3278188"/>
          <p14:tracePt t="263101" x="7805738" y="3278188"/>
          <p14:tracePt t="263113" x="7805738" y="3267075"/>
          <p14:tracePt t="263125" x="7818438" y="3267075"/>
          <p14:tracePt t="263139" x="7831138" y="3267075"/>
          <p14:tracePt t="263151" x="7843838" y="3267075"/>
          <p14:tracePt t="263164" x="7854950" y="3267075"/>
          <p14:tracePt t="263188" x="7880350" y="3267075"/>
          <p14:tracePt t="263200" x="7893050" y="3267075"/>
          <p14:tracePt t="263213" x="7905750" y="3267075"/>
          <p14:tracePt t="263229" x="7931150" y="3267075"/>
          <p14:tracePt t="263246" x="7943850" y="3267075"/>
          <p14:tracePt t="263263" x="7954963" y="3267075"/>
          <p14:tracePt t="263280" x="7967663" y="3267075"/>
          <p14:tracePt t="263324" x="7954963" y="3267075"/>
          <p14:tracePt t="263336" x="7918450" y="3267075"/>
          <p14:tracePt t="263350" x="7893050" y="3267075"/>
          <p14:tracePt t="263363" x="7880350" y="3267075"/>
          <p14:tracePt t="263381" x="7867650" y="3267075"/>
          <p14:tracePt t="263398" x="7854950" y="3267075"/>
          <p14:tracePt t="263474" x="7867650" y="3267075"/>
          <p14:tracePt t="263487" x="7893050" y="3267075"/>
          <p14:tracePt t="263499" x="7905750" y="3267075"/>
          <p14:tracePt t="263514" x="7931150" y="3267075"/>
          <p14:tracePt t="264371" x="7931150" y="3241675"/>
          <p14:tracePt t="264385" x="7931150" y="3228975"/>
          <p14:tracePt t="264397" x="7931150" y="3203575"/>
          <p14:tracePt t="264407" x="7931150" y="3154363"/>
          <p14:tracePt t="264421" x="7943850" y="3103563"/>
          <p14:tracePt t="264433" x="7967663" y="3041650"/>
          <p14:tracePt t="264450" x="7967663" y="2990850"/>
          <p14:tracePt t="264467" x="7993063" y="2916238"/>
          <p14:tracePt t="264484" x="8018463" y="2765425"/>
          <p14:tracePt t="264501" x="8018463" y="2703513"/>
          <p14:tracePt t="264517" x="8031163" y="2640013"/>
          <p14:tracePt t="264534" x="8054975" y="2540000"/>
          <p14:tracePt t="264551" x="8067675" y="2503488"/>
          <p14:tracePt t="264567" x="8067675" y="2452688"/>
          <p14:tracePt t="264586" x="8067675" y="2365375"/>
          <p14:tracePt t="264603" x="8067675" y="2303463"/>
          <p14:tracePt t="264620" x="8067675" y="2190750"/>
          <p14:tracePt t="264637" x="8067675" y="2165350"/>
          <p14:tracePt t="264653" x="8080375" y="2127250"/>
          <p14:tracePt t="264670" x="8080375" y="2101850"/>
          <p14:tracePt t="264672" x="8093075" y="2065338"/>
          <p14:tracePt t="264686" x="8093075" y="2039938"/>
          <p14:tracePt t="264701" x="8105775" y="2001838"/>
          <p14:tracePt t="264718" x="8105775" y="1978025"/>
          <p14:tracePt t="264719" x="8105775" y="1965325"/>
          <p14:tracePt t="264845" x="8105775" y="1989138"/>
          <p14:tracePt t="264857" x="8105775" y="2001838"/>
          <p14:tracePt t="264874" x="8105775" y="2027238"/>
          <p14:tracePt t="264886" x="8105775" y="2065338"/>
          <p14:tracePt t="264902" x="8105775" y="2152650"/>
          <p14:tracePt t="264919" x="8093075" y="2239963"/>
          <p14:tracePt t="264920" x="8080375" y="2303463"/>
          <p14:tracePt t="264936" x="8080375" y="2352675"/>
          <p14:tracePt t="264953" x="8067675" y="2427288"/>
          <p14:tracePt t="264970" x="8054975" y="2627313"/>
          <p14:tracePt t="264986" x="8054975" y="2728913"/>
          <p14:tracePt t="265003" x="8043863" y="2803525"/>
          <p14:tracePt t="265019" x="8043863" y="2890838"/>
          <p14:tracePt t="265036" x="8031163" y="2916238"/>
          <p14:tracePt t="265053" x="8031163" y="2952750"/>
          <p14:tracePt t="265070" x="8031163" y="3041650"/>
          <p14:tracePt t="265086" x="8031163" y="3090863"/>
          <p14:tracePt t="265103" x="8031163" y="3141663"/>
          <p14:tracePt t="265120" x="8031163" y="3203575"/>
          <p14:tracePt t="265137" x="8031163" y="3228975"/>
          <p14:tracePt t="265154" x="8031163" y="3254375"/>
          <p14:tracePt t="265170" x="8031163" y="3290888"/>
          <p14:tracePt t="265187" x="8031163" y="3316288"/>
          <p14:tracePt t="265204" x="8031163" y="3354388"/>
          <p14:tracePt t="265220" x="8018463" y="3429000"/>
          <p14:tracePt t="265237" x="8005763" y="3441700"/>
          <p14:tracePt t="265254" x="8005763" y="3454400"/>
          <p14:tracePt t="265270" x="8005763" y="3467100"/>
          <p14:tracePt t="265293" x="8005763" y="3479800"/>
          <p14:tracePt t="265305" x="7980363" y="3490913"/>
          <p14:tracePt t="265321" x="7980363" y="3516313"/>
          <p14:tracePt t="265338" x="7954963" y="3529013"/>
          <p14:tracePt t="265354" x="7954963" y="3541713"/>
          <p14:tracePt t="265356" x="7931150" y="3567113"/>
          <p14:tracePt t="265371" x="7918450" y="3579813"/>
          <p14:tracePt t="265388" x="7893050" y="3603625"/>
          <p14:tracePt t="265405" x="7854950" y="3641725"/>
          <p14:tracePt t="265421" x="7854950" y="3667125"/>
          <p14:tracePt t="265438" x="7831138" y="3667125"/>
          <p14:tracePt t="265455" x="7831138" y="3679825"/>
          <p14:tracePt t="265456" x="7831138" y="3692525"/>
          <p14:tracePt t="265471" x="7818438" y="3703638"/>
          <p14:tracePt t="265488" x="7818438" y="3716338"/>
          <p14:tracePt t="265505" x="7818438" y="3729038"/>
          <p14:tracePt t="265568" x="7831138" y="3754438"/>
          <p14:tracePt t="265580" x="7867650" y="3779838"/>
          <p14:tracePt t="265595" x="7918450" y="3816350"/>
          <p14:tracePt t="265605" x="7993063" y="3854450"/>
          <p14:tracePt t="265622" x="8054975" y="3905250"/>
          <p14:tracePt t="265639" x="8093075" y="3929063"/>
          <p14:tracePt t="265655" x="8143875" y="3954463"/>
          <p14:tracePt t="265672" x="8156575" y="3954463"/>
          <p14:tracePt t="265689" x="8167688" y="3967163"/>
          <p14:tracePt t="265705" x="8180388" y="3967163"/>
          <p14:tracePt t="265722" x="8193088" y="3967163"/>
          <p14:tracePt t="265743" x="8205788" y="3967163"/>
          <p14:tracePt t="265917" x="8167688" y="3967163"/>
          <p14:tracePt t="265931" x="8105775" y="3954463"/>
          <p14:tracePt t="265944" x="8018463" y="3954463"/>
          <p14:tracePt t="265958" x="7967663" y="3941763"/>
          <p14:tracePt t="265975" x="7918450" y="3929063"/>
          <p14:tracePt t="265992" x="7843838" y="3905250"/>
          <p14:tracePt t="266016" x="7831138" y="3905250"/>
          <p14:tracePt t="266180" x="7831138" y="3892550"/>
          <p14:tracePt t="266192" x="7843838" y="3879850"/>
          <p14:tracePt t="266204" x="7867650" y="3879850"/>
          <p14:tracePt t="266217" x="7918450" y="3879850"/>
          <p14:tracePt t="266229" x="7967663" y="3879850"/>
          <p14:tracePt t="266242" x="8018463" y="3879850"/>
          <p14:tracePt t="266258" x="8054975" y="3879850"/>
          <p14:tracePt t="266274" x="8067675" y="3879850"/>
          <p14:tracePt t="266291" x="8093075" y="3879850"/>
          <p14:tracePt t="266727" x="8080375" y="3879850"/>
          <p14:tracePt t="266989" x="8080375" y="3867150"/>
          <p14:tracePt t="268261" x="8067675" y="3867150"/>
          <p14:tracePt t="269993" x="8067675" y="3879850"/>
          <p14:tracePt t="270005" x="8067675" y="3892550"/>
          <p14:tracePt t="270020" x="8067675" y="3916363"/>
          <p14:tracePt t="270032" x="8067675" y="3941763"/>
          <p14:tracePt t="270044" x="8043863" y="3967163"/>
          <p14:tracePt t="270056" x="8018463" y="4017963"/>
          <p14:tracePt t="270073" x="7980363" y="4192588"/>
          <p14:tracePt t="270090" x="7880350" y="4443413"/>
          <p14:tracePt t="270106" x="7718425" y="4843463"/>
          <p14:tracePt t="270123" x="7642225" y="5030788"/>
          <p14:tracePt t="270140" x="7593013" y="5230813"/>
          <p14:tracePt t="270142" x="7554913" y="5368925"/>
          <p14:tracePt t="270157" x="7542213" y="5443538"/>
          <p14:tracePt t="270173" x="7518400" y="5507038"/>
          <p14:tracePt t="270190" x="7493000" y="5630863"/>
          <p14:tracePt t="270207" x="7480300" y="5719763"/>
          <p14:tracePt t="270224" x="7467600" y="5819775"/>
          <p14:tracePt t="270241" x="7454900" y="5994400"/>
          <p14:tracePt t="270257" x="7454900" y="6056313"/>
          <p14:tracePt t="270274" x="7442200" y="6094413"/>
          <p14:tracePt t="270291" x="7442200" y="6157913"/>
          <p14:tracePt t="270307" x="7442200" y="6194425"/>
          <p14:tracePt t="270324" x="7442200" y="6219825"/>
          <p14:tracePt t="270341" x="7442200" y="6281738"/>
          <p14:tracePt t="270357" x="7442200" y="6294438"/>
          <p14:tracePt t="270378" x="7442200" y="6307138"/>
          <p14:tracePt t="270441" x="7454900" y="6281738"/>
          <p14:tracePt t="270454" x="7493000" y="6269038"/>
          <p14:tracePt t="270469" x="7593013" y="6232525"/>
          <p14:tracePt t="270482" x="7667625" y="6181725"/>
          <p14:tracePt t="270495" x="7718425" y="6145213"/>
          <p14:tracePt t="270510" x="7767638" y="6081713"/>
          <p14:tracePt t="270525" x="7805738" y="6045200"/>
          <p14:tracePt t="270541" x="7854950" y="5956300"/>
          <p14:tracePt t="270558" x="7867650" y="5919788"/>
          <p14:tracePt t="270575" x="7893050" y="5907088"/>
          <p14:tracePt t="270592" x="7905750" y="5881688"/>
          <p14:tracePt t="270608" x="7918450" y="5881688"/>
          <p14:tracePt t="270640" x="7918450" y="5868988"/>
          <p14:tracePt t="270690" x="7918450" y="5856288"/>
          <p14:tracePt t="270790" x="7905750" y="5843588"/>
          <p14:tracePt t="270803" x="7893050" y="5843588"/>
          <p14:tracePt t="270827" x="7880350" y="5832475"/>
          <p14:tracePt t="270864" x="7880350" y="5819775"/>
          <p14:tracePt t="270879" x="7880350" y="5807075"/>
          <p14:tracePt t="270888" x="7880350" y="5794375"/>
          <p14:tracePt t="270915" x="7880350" y="5781675"/>
          <p14:tracePt t="270926" x="7880350" y="5768975"/>
          <p14:tracePt t="270939" x="7880350" y="5756275"/>
          <p14:tracePt t="270951" x="7893050" y="5743575"/>
          <p14:tracePt t="270964" x="7905750" y="5719763"/>
          <p14:tracePt t="270977" x="7943850" y="5719763"/>
          <p14:tracePt t="270993" x="8005763" y="5707063"/>
          <p14:tracePt t="271010" x="8067675" y="5694363"/>
          <p14:tracePt t="271027" x="8143875" y="5694363"/>
          <p14:tracePt t="271043" x="8180388" y="5694363"/>
          <p14:tracePt t="271127" x="8167688" y="5694363"/>
          <p14:tracePt t="271139" x="8131175" y="5694363"/>
          <p14:tracePt t="271152" x="8105775" y="5694363"/>
          <p14:tracePt t="271164" x="8067675" y="5694363"/>
          <p14:tracePt t="271177" x="8031163" y="5694363"/>
          <p14:tracePt t="271194" x="7993063" y="5707063"/>
          <p14:tracePt t="271211" x="7980363" y="5707063"/>
          <p14:tracePt t="271213" x="7954963" y="5719763"/>
          <p14:tracePt t="271228" x="7943850" y="5719763"/>
          <p14:tracePt t="271245" x="7918450" y="5719763"/>
          <p14:tracePt t="271261" x="7905750" y="5719763"/>
          <p14:tracePt t="271278" x="7893050" y="5719763"/>
          <p14:tracePt t="271313" x="7893050" y="5707063"/>
          <p14:tracePt t="271376" x="7905750" y="5707063"/>
          <p14:tracePt t="271388" x="7918450" y="5707063"/>
          <p14:tracePt t="271401" x="7943850" y="5707063"/>
          <p14:tracePt t="271412" x="7954963" y="5707063"/>
          <p14:tracePt t="271428" x="7967663" y="5707063"/>
          <p14:tracePt t="271445" x="7980363" y="5707063"/>
          <p14:tracePt t="271538" x="7967663" y="5707063"/>
          <p14:tracePt t="271550" x="7954963" y="5707063"/>
          <p14:tracePt t="271575" x="7943850" y="5707063"/>
          <p14:tracePt t="271587" x="7931150" y="5707063"/>
          <p14:tracePt t="271600" x="7918450" y="5707063"/>
          <p14:tracePt t="271624" x="7905750" y="5707063"/>
          <p14:tracePt t="273257" x="7905750" y="5681663"/>
          <p14:tracePt t="273271" x="7905750" y="5643563"/>
          <p14:tracePt t="273287" x="7905750" y="5568950"/>
          <p14:tracePt t="273302" x="7905750" y="5494338"/>
          <p14:tracePt t="273319" x="7905750" y="5381625"/>
          <p14:tracePt t="273336" x="7905750" y="5318125"/>
          <p14:tracePt t="273353" x="7893050" y="5281613"/>
          <p14:tracePt t="273370" x="7893050" y="5205413"/>
          <p14:tracePt t="273386" x="7893050" y="5156200"/>
          <p14:tracePt t="273403" x="7893050" y="5118100"/>
          <p14:tracePt t="273419" x="7893050" y="5092700"/>
          <p14:tracePt t="273436" x="7893050" y="5081588"/>
          <p14:tracePt t="273470" x="7893050" y="5068888"/>
          <p14:tracePt t="273494" x="7867650" y="5068888"/>
          <p14:tracePt t="273507" x="7867650" y="5056188"/>
          <p14:tracePt t="273521" x="7854950" y="5043488"/>
          <p14:tracePt t="273538" x="7831138" y="5043488"/>
          <p14:tracePt t="273555" x="7805738" y="5043488"/>
          <p14:tracePt t="273557" x="7780338" y="5030788"/>
          <p14:tracePt t="273572" x="7754938" y="5005388"/>
          <p14:tracePt t="273586" x="7718425" y="5005388"/>
          <p14:tracePt t="273603" x="7705725" y="4981575"/>
          <p14:tracePt t="273620" x="7680325" y="4943475"/>
          <p14:tracePt t="273637" x="7667625" y="4892675"/>
          <p14:tracePt t="273656" x="7654925" y="4805363"/>
          <p14:tracePt t="273657" x="7654925" y="4730750"/>
          <p14:tracePt t="273671" x="7654925" y="4656138"/>
          <p14:tracePt t="273688" x="7654925" y="4592638"/>
          <p14:tracePt t="273706" x="7654925" y="4543425"/>
          <p14:tracePt t="273708" x="7654925" y="4467225"/>
          <p14:tracePt t="273722" x="7654925" y="4405313"/>
          <p14:tracePt t="273739" x="7654925" y="4305300"/>
          <p14:tracePt t="273756" x="7693025" y="4154488"/>
          <p14:tracePt t="273773" x="7693025" y="4105275"/>
          <p14:tracePt t="273789" x="7718425" y="4067175"/>
          <p14:tracePt t="273805" x="7718425" y="4005263"/>
          <p14:tracePt t="273821" x="7731125" y="3979863"/>
          <p14:tracePt t="273838" x="7742238" y="3954463"/>
          <p14:tracePt t="273855" x="7754938" y="3916363"/>
          <p14:tracePt t="273871" x="7767638" y="3905250"/>
          <p14:tracePt t="273888" x="7780338" y="3892550"/>
          <p14:tracePt t="273905" x="7843838" y="3841750"/>
          <p14:tracePt t="273921" x="7854950" y="3803650"/>
          <p14:tracePt t="273938" x="7880350" y="3767138"/>
          <p14:tracePt t="273955" x="7931150" y="3729038"/>
          <p14:tracePt t="273972" x="7943850" y="3703638"/>
          <p14:tracePt t="273989" x="7954963" y="3703638"/>
          <p14:tracePt t="274005" x="7980363" y="3679825"/>
          <p14:tracePt t="274022" x="7993063" y="3679825"/>
          <p14:tracePt t="274043" x="8005763" y="3679825"/>
          <p14:tracePt t="274055" x="8018463" y="3679825"/>
          <p14:tracePt t="274129" x="8018463" y="3692525"/>
          <p14:tracePt t="274142" x="8018463" y="3716338"/>
          <p14:tracePt t="274154" x="8005763" y="3741738"/>
          <p14:tracePt t="274166" x="7980363" y="3754438"/>
          <p14:tracePt t="274180" x="7954963" y="3779838"/>
          <p14:tracePt t="274192" x="7880350" y="3803650"/>
          <p14:tracePt t="274206" x="7805738" y="3829050"/>
          <p14:tracePt t="274223" x="7754938" y="3854450"/>
          <p14:tracePt t="274239" x="7705725" y="3879850"/>
          <p14:tracePt t="274256" x="7680325" y="3892550"/>
          <p14:tracePt t="274279" x="7680325" y="3905250"/>
          <p14:tracePt t="274341" x="7705725" y="3905250"/>
          <p14:tracePt t="274353" x="7742238" y="3905250"/>
          <p14:tracePt t="274368" x="7793038" y="3905250"/>
          <p14:tracePt t="274380" x="7831138" y="3916363"/>
          <p14:tracePt t="274396" x="7867650" y="3929063"/>
          <p14:tracePt t="274407" x="7905750" y="3929063"/>
          <p14:tracePt t="274423" x="7931150" y="3929063"/>
          <p14:tracePt t="274440" x="7954963" y="3929063"/>
          <p14:tracePt t="274442" x="7993063" y="3929063"/>
          <p14:tracePt t="274457" x="8005763" y="3929063"/>
          <p14:tracePt t="274479" x="8018463" y="3929063"/>
          <p14:tracePt t="274567" x="7993063" y="3929063"/>
          <p14:tracePt t="274578" x="7967663" y="3929063"/>
          <p14:tracePt t="274592" x="7954963" y="3929063"/>
          <p14:tracePt t="274609" x="7918450" y="3929063"/>
          <p14:tracePt t="274626" x="7880350" y="3929063"/>
          <p14:tracePt t="274640" x="7742238" y="3929063"/>
          <p14:tracePt t="274657" x="7680325" y="3929063"/>
          <p14:tracePt t="274674" x="7654925" y="3929063"/>
          <p14:tracePt t="274691" x="7631113" y="3929063"/>
          <p14:tracePt t="274708" x="7618413" y="3929063"/>
          <p14:tracePt t="274791" x="7631113" y="3929063"/>
          <p14:tracePt t="274803" x="7693025" y="3929063"/>
          <p14:tracePt t="274815" x="7780338" y="3929063"/>
          <p14:tracePt t="274829" x="7854950" y="3929063"/>
          <p14:tracePt t="274843" x="7931150" y="3929063"/>
          <p14:tracePt t="274860" x="8005763" y="3929063"/>
          <p14:tracePt t="274878" x="8105775" y="3929063"/>
          <p14:tracePt t="274879" x="8205788" y="3929063"/>
          <p14:tracePt t="274895" x="8267700" y="3929063"/>
          <p14:tracePt t="274910" x="8305800" y="3929063"/>
          <p14:tracePt t="274926" x="8318500" y="3929063"/>
          <p14:tracePt t="274965" x="8305800" y="3929063"/>
          <p14:tracePt t="274977" x="8231188" y="3929063"/>
          <p14:tracePt t="274989" x="8156575" y="3929063"/>
          <p14:tracePt t="275002" x="8105775" y="3929063"/>
          <p14:tracePt t="275014" x="8043863" y="3929063"/>
          <p14:tracePt t="275026" x="7967663" y="3929063"/>
          <p14:tracePt t="275042" x="7854950" y="3929063"/>
          <p14:tracePt t="275059" x="7731125" y="3916363"/>
          <p14:tracePt t="275076" x="7580313" y="3905250"/>
          <p14:tracePt t="275092" x="7542213" y="3905250"/>
          <p14:tracePt t="275109" x="7518400" y="3905250"/>
          <p14:tracePt t="275126" x="7505700" y="3905250"/>
          <p14:tracePt t="275215" x="7518400" y="3905250"/>
          <p14:tracePt t="275228" x="7580313" y="3905250"/>
          <p14:tracePt t="275240" x="7705725" y="3905250"/>
          <p14:tracePt t="275252" x="7780338" y="3905250"/>
          <p14:tracePt t="275264" x="7854950" y="3905250"/>
          <p14:tracePt t="275276" x="7918450" y="3905250"/>
          <p14:tracePt t="275293" x="7967663" y="3905250"/>
          <p14:tracePt t="275310" x="8031163" y="3905250"/>
          <p14:tracePt t="275327" x="8067675" y="3905250"/>
          <p14:tracePt t="275401" x="8054975" y="3905250"/>
          <p14:tracePt t="275414" x="8043863" y="3905250"/>
          <p14:tracePt t="275425" x="8018463" y="3905250"/>
          <p14:tracePt t="275450" x="8005763" y="3905250"/>
          <p14:tracePt t="276062" x="7993063" y="3905250"/>
          <p14:tracePt t="276074" x="7980363" y="3954463"/>
          <p14:tracePt t="276087" x="7954963" y="4041775"/>
          <p14:tracePt t="276101" x="7931150" y="4117975"/>
          <p14:tracePt t="276113" x="7905750" y="4192588"/>
          <p14:tracePt t="276130" x="7905750" y="4230688"/>
          <p14:tracePt t="276147" x="7893050" y="4267200"/>
          <p14:tracePt t="276163" x="7880350" y="4341813"/>
          <p14:tracePt t="276180" x="7867650" y="4379913"/>
          <p14:tracePt t="276197" x="7867650" y="4443413"/>
          <p14:tracePt t="276198" x="7867650" y="4492625"/>
          <p14:tracePt t="276214" x="7867650" y="4530725"/>
          <p14:tracePt t="276230" x="7867650" y="4567238"/>
          <p14:tracePt t="276247" x="7867650" y="4605338"/>
          <p14:tracePt t="276265" x="7867650" y="4618038"/>
          <p14:tracePt t="276282" x="7880350" y="4643438"/>
          <p14:tracePt t="276299" x="7905750" y="4667250"/>
          <p14:tracePt t="276316" x="7918450" y="4667250"/>
          <p14:tracePt t="276332" x="7943850" y="4679950"/>
          <p14:tracePt t="276348" x="7967663" y="4718050"/>
          <p14:tracePt t="276364" x="7980363" y="4730750"/>
          <p14:tracePt t="276381" x="7993063" y="4768850"/>
          <p14:tracePt t="276398" x="8031163" y="4830763"/>
          <p14:tracePt t="276415" x="8043863" y="4868863"/>
          <p14:tracePt t="276431" x="8054975" y="4905375"/>
          <p14:tracePt t="276448" x="8067675" y="4943475"/>
          <p14:tracePt t="276465" x="8080375" y="4956175"/>
          <p14:tracePt t="276535" x="8067675" y="4956175"/>
          <p14:tracePt t="276548" x="8031163" y="4956175"/>
          <p14:tracePt t="276560" x="8005763" y="4956175"/>
          <p14:tracePt t="276574" x="7967663" y="4968875"/>
          <p14:tracePt t="276586" x="7905750" y="4968875"/>
          <p14:tracePt t="276598" x="7831138" y="4981575"/>
          <p14:tracePt t="276615" x="7780338" y="4981575"/>
          <p14:tracePt t="276632" x="7754938" y="4981575"/>
          <p14:tracePt t="276649" x="7718425" y="4981575"/>
          <p14:tracePt t="276760" x="7742238" y="4981575"/>
          <p14:tracePt t="276772" x="7780338" y="4981575"/>
          <p14:tracePt t="276784" x="7843838" y="4981575"/>
          <p14:tracePt t="276801" x="7893050" y="4981575"/>
          <p14:tracePt t="276816" x="7931150" y="4981575"/>
          <p14:tracePt t="276833" x="7980363" y="4981575"/>
          <p14:tracePt t="276834" x="8018463" y="4981575"/>
          <p14:tracePt t="276849" x="8067675" y="4981575"/>
          <p14:tracePt t="276866" x="8105775" y="4981575"/>
          <p14:tracePt t="276883" x="8180388" y="4981575"/>
          <p14:tracePt t="276900" x="8205788" y="4981575"/>
          <p14:tracePt t="276959" x="8180388" y="4981575"/>
          <p14:tracePt t="276971" x="8118475" y="4968875"/>
          <p14:tracePt t="276988" x="8080375" y="4956175"/>
          <p14:tracePt t="277002" x="8043863" y="4956175"/>
          <p14:tracePt t="277017" x="8005763" y="4956175"/>
          <p14:tracePt t="277033" x="7943850" y="4918075"/>
          <p14:tracePt t="277050" x="7905750" y="4905375"/>
          <p14:tracePt t="277067" x="7867650" y="4868863"/>
          <p14:tracePt t="277084" x="7831138" y="4843463"/>
          <p14:tracePt t="277100" x="7831138" y="4818063"/>
          <p14:tracePt t="277159" x="7854950" y="4818063"/>
          <p14:tracePt t="277184" x="7880350" y="4818063"/>
          <p14:tracePt t="277197" x="7893050" y="4818063"/>
          <p14:tracePt t="277209" x="7918450" y="4818063"/>
          <p14:tracePt t="277221" x="7954963" y="4818063"/>
          <p14:tracePt t="277234" x="8005763" y="4818063"/>
          <p14:tracePt t="277251" x="8093075" y="4818063"/>
          <p14:tracePt t="277268" x="8180388" y="4818063"/>
          <p14:tracePt t="277284" x="8293100" y="4818063"/>
          <p14:tracePt t="277301" x="8331200" y="4818063"/>
          <p14:tracePt t="277320" x="8356600" y="4818063"/>
          <p14:tracePt t="277322" x="8367713" y="4818063"/>
          <p14:tracePt t="277383" x="8367713" y="4830763"/>
          <p14:tracePt t="277396" x="8343900" y="4830763"/>
          <p14:tracePt t="277408" x="8293100" y="4830763"/>
          <p14:tracePt t="277421" x="8218488" y="4856163"/>
          <p14:tracePt t="277437" x="8131175" y="4879975"/>
          <p14:tracePt t="277453" x="8054975" y="4905375"/>
          <p14:tracePt t="277469" x="7980363" y="4956175"/>
          <p14:tracePt t="277486" x="7943850" y="4956175"/>
          <p14:tracePt t="277502" x="7918450" y="4981575"/>
          <p14:tracePt t="277519" x="7905750" y="5005388"/>
          <p14:tracePt t="277556" x="7905750" y="5018088"/>
          <p14:tracePt t="277619" x="7918450" y="5018088"/>
          <p14:tracePt t="277633" x="7931150" y="5018088"/>
          <p14:tracePt t="277644" x="7954963" y="5030788"/>
          <p14:tracePt t="277657" x="7993063" y="5030788"/>
          <p14:tracePt t="277670" x="8043863" y="5043488"/>
          <p14:tracePt t="277686" x="8093075" y="5043488"/>
          <p14:tracePt t="277703" x="8118475" y="5043488"/>
          <p14:tracePt t="277720" x="8156575" y="5043488"/>
          <p14:tracePt t="277737" x="8167688" y="5043488"/>
          <p14:tracePt t="277781" x="8118475" y="5043488"/>
          <p14:tracePt t="277793" x="8054975" y="5043488"/>
          <p14:tracePt t="277808" x="8005763" y="5043488"/>
          <p14:tracePt t="277825" x="7967663" y="5043488"/>
          <p14:tracePt t="277837" x="7918450" y="5043488"/>
          <p14:tracePt t="277853" x="7880350" y="5043488"/>
          <p14:tracePt t="277870" x="7780338" y="5043488"/>
          <p14:tracePt t="277887" x="7705725" y="5043488"/>
          <p14:tracePt t="277904" x="7667625" y="5043488"/>
          <p14:tracePt t="277920" x="7642225" y="5043488"/>
          <p14:tracePt t="277981" x="7667625" y="5043488"/>
          <p14:tracePt t="277994" x="7693025" y="5043488"/>
          <p14:tracePt t="278010" x="7718425" y="5043488"/>
          <p14:tracePt t="278022" x="7754938" y="5043488"/>
          <p14:tracePt t="278037" x="7793038" y="5043488"/>
          <p14:tracePt t="278054" x="7867650" y="5030788"/>
          <p14:tracePt t="278071" x="7943850" y="5018088"/>
          <p14:tracePt t="278088" x="8005763" y="5018088"/>
          <p14:tracePt t="278104" x="8131175" y="5018088"/>
          <p14:tracePt t="278121" x="8167688" y="5018088"/>
          <p14:tracePt t="278138" x="8180388" y="5018088"/>
          <p14:tracePt t="278155" x="8193088" y="5018088"/>
          <p14:tracePt t="278171" x="8205788" y="5018088"/>
          <p14:tracePt t="278204" x="8193088" y="5018088"/>
          <p14:tracePt t="278218" x="8167688" y="5018088"/>
          <p14:tracePt t="278233" x="8105775" y="5018088"/>
          <p14:tracePt t="278245" x="8054975" y="5018088"/>
          <p14:tracePt t="278256" x="8005763" y="5018088"/>
          <p14:tracePt t="278272" x="7967663" y="5018088"/>
          <p14:tracePt t="278288" x="7931150" y="5018088"/>
          <p14:tracePt t="278305" x="7880350" y="5018088"/>
          <p14:tracePt t="278322" x="7854950" y="5018088"/>
          <p14:tracePt t="278339" x="7843838" y="5018088"/>
          <p14:tracePt t="278417" x="7854950" y="5018088"/>
          <p14:tracePt t="278430" x="7867650" y="5018088"/>
          <p14:tracePt t="278441" x="7880350" y="5018088"/>
          <p14:tracePt t="278456" x="7893050" y="5018088"/>
          <p14:tracePt t="278472" x="7918450" y="5018088"/>
          <p14:tracePt t="278489" x="7967663" y="5018088"/>
          <p14:tracePt t="278490" x="8018463" y="5018088"/>
          <p14:tracePt t="278506" x="8054975" y="5018088"/>
          <p14:tracePt t="278523" x="8093075" y="5018088"/>
          <p14:tracePt t="278540" x="8118475" y="5018088"/>
          <p14:tracePt t="278541" x="8143875" y="5018088"/>
          <p14:tracePt t="278556" x="8156575" y="5018088"/>
          <p14:tracePt t="278573" x="8167688" y="5018088"/>
          <p14:tracePt t="278590" x="8180388" y="5018088"/>
          <p14:tracePt t="278691" x="8167688" y="5018088"/>
          <p14:tracePt t="278704" x="8156575" y="5018088"/>
          <p14:tracePt t="278715" x="8118475" y="5018088"/>
          <p14:tracePt t="278728" x="8054975" y="5018088"/>
          <p14:tracePt t="278741" x="8005763" y="5018088"/>
          <p14:tracePt t="278757" x="7967663" y="5018088"/>
          <p14:tracePt t="278774" x="7931150" y="5018088"/>
          <p14:tracePt t="278791" x="7893050" y="5018088"/>
          <p14:tracePt t="278807" x="7867650" y="5018088"/>
          <p14:tracePt t="278941" x="7880350" y="5018088"/>
          <p14:tracePt t="278953" x="7893050" y="5018088"/>
          <p14:tracePt t="278991" x="7905750" y="5018088"/>
          <p14:tracePt t="280411" x="7918450" y="4981575"/>
          <p14:tracePt t="280425" x="7931150" y="4956175"/>
          <p14:tracePt t="280441" x="7943850" y="4930775"/>
          <p14:tracePt t="280451" x="7967663" y="4905375"/>
          <p14:tracePt t="280464" x="7980363" y="4879975"/>
          <p14:tracePt t="280480" x="8018463" y="4856163"/>
          <p14:tracePt t="280497" x="8054975" y="4768850"/>
          <p14:tracePt t="280514" x="8067675" y="4743450"/>
          <p14:tracePt t="280532" x="8080375" y="4705350"/>
          <p14:tracePt t="280536" x="8105775" y="4667250"/>
          <p14:tracePt t="280549" x="8105775" y="4643438"/>
          <p14:tracePt t="280566" x="8118475" y="4605338"/>
          <p14:tracePt t="280582" x="8118475" y="4592638"/>
          <p14:tracePt t="280585" x="8118475" y="4567238"/>
          <p14:tracePt t="280599" x="8118475" y="4543425"/>
          <p14:tracePt t="280614" x="8118475" y="4518025"/>
          <p14:tracePt t="280631" x="8118475" y="4479925"/>
          <p14:tracePt t="280648" x="8105775" y="4341813"/>
          <p14:tracePt t="280665" x="8093075" y="4292600"/>
          <p14:tracePt t="280681" x="8093075" y="4230688"/>
          <p14:tracePt t="280698" x="8093075" y="4167188"/>
          <p14:tracePt t="280715" x="8093075" y="4141788"/>
          <p14:tracePt t="280732" x="8093075" y="4117975"/>
          <p14:tracePt t="280748" x="8093075" y="4067175"/>
          <p14:tracePt t="280765" x="8093075" y="4029075"/>
          <p14:tracePt t="280782" x="8093075" y="3992563"/>
          <p14:tracePt t="280798" x="8093075" y="3905250"/>
          <p14:tracePt t="280815" x="8093075" y="3867150"/>
          <p14:tracePt t="280834" x="8093075" y="3816350"/>
          <p14:tracePt t="280850" x="8093075" y="3803650"/>
          <p14:tracePt t="280867" x="8093075" y="3792538"/>
          <p14:tracePt t="280884" x="8093075" y="3767138"/>
          <p14:tracePt t="280899" x="8093075" y="3754438"/>
          <p14:tracePt t="280984" x="8080375" y="3754438"/>
          <p14:tracePt t="280998" x="8067675" y="3754438"/>
          <p14:tracePt t="281034" x="8054975" y="3754438"/>
          <p14:tracePt t="281059" x="8031163" y="3754438"/>
          <p14:tracePt t="281071" x="8031163" y="3767138"/>
          <p14:tracePt t="281084" x="8018463" y="3779838"/>
          <p14:tracePt t="281101" x="8005763" y="3779838"/>
          <p14:tracePt t="281118" x="7993063" y="3779838"/>
          <p14:tracePt t="281133" x="7980363" y="3792538"/>
          <p14:tracePt t="281157" x="7980363" y="3803650"/>
          <p14:tracePt t="281182" x="7980363" y="3816350"/>
          <p14:tracePt t="281258" x="7993063" y="3816350"/>
          <p14:tracePt t="281270" x="8005763" y="3816350"/>
          <p14:tracePt t="281285" x="8018463" y="3829050"/>
          <p14:tracePt t="281302" x="8043863" y="3829050"/>
          <p14:tracePt t="281319" x="8067675" y="3829050"/>
          <p14:tracePt t="281322" x="8118475" y="3829050"/>
          <p14:tracePt t="281336" x="8156575" y="3829050"/>
          <p14:tracePt t="281352" x="8193088" y="3829050"/>
          <p14:tracePt t="281370" x="8231188" y="3841750"/>
          <p14:tracePt t="281386" x="8231188" y="3854450"/>
          <p14:tracePt t="281420" x="8231188" y="3867150"/>
          <p14:tracePt t="281445" x="8193088" y="3879850"/>
          <p14:tracePt t="281457" x="8143875" y="3892550"/>
          <p14:tracePt t="281469" x="8105775" y="3892550"/>
          <p14:tracePt t="281485" x="8067675" y="3892550"/>
          <p14:tracePt t="281502" x="8031163" y="3905250"/>
          <p14:tracePt t="281519" x="8005763" y="3905250"/>
          <p14:tracePt t="281520" x="7967663" y="3905250"/>
          <p14:tracePt t="281535" x="7931150" y="3905250"/>
          <p14:tracePt t="281552" x="7893050" y="3916363"/>
          <p14:tracePt t="281569" x="7793038" y="3916363"/>
          <p14:tracePt t="281585" x="7767638" y="3916363"/>
          <p14:tracePt t="281602" x="7754938" y="3916363"/>
          <p14:tracePt t="281670" x="7780338" y="3916363"/>
          <p14:tracePt t="281682" x="7818438" y="3916363"/>
          <p14:tracePt t="281696" x="7854950" y="3916363"/>
          <p14:tracePt t="281710" x="7905750" y="3929063"/>
          <p14:tracePt t="281724" x="7954963" y="3929063"/>
          <p14:tracePt t="281738" x="7993063" y="3941763"/>
          <p14:tracePt t="281754" x="8031163" y="3954463"/>
          <p14:tracePt t="281756" x="8067675" y="3954463"/>
          <p14:tracePt t="281769" x="8080375" y="3954463"/>
          <p14:tracePt t="281786" x="8105775" y="3967163"/>
          <p14:tracePt t="281802" x="8105775" y="3979863"/>
          <p14:tracePt t="281830" x="8093075" y="3979863"/>
          <p14:tracePt t="281843" x="8080375" y="3979863"/>
          <p14:tracePt t="281868" x="8054975" y="3979863"/>
          <p14:tracePt t="281880" x="8043863" y="3979863"/>
          <p14:tracePt t="281892" x="8031163" y="3979863"/>
          <p14:tracePt t="281906" x="8018463" y="3979863"/>
          <p14:tracePt t="281920" x="8005763" y="3979863"/>
          <p14:tracePt t="281936" x="7993063" y="3979863"/>
          <p14:tracePt t="281953" x="7980363" y="3979863"/>
          <p14:tracePt t="282330" x="7980363" y="4041775"/>
          <p14:tracePt t="282343" x="7980363" y="4129088"/>
          <p14:tracePt t="282356" x="8005763" y="4205288"/>
          <p14:tracePt t="282373" x="8005763" y="4254500"/>
          <p14:tracePt t="282389" x="8043863" y="4330700"/>
          <p14:tracePt t="282405" x="8093075" y="4518025"/>
          <p14:tracePt t="282422" x="8105775" y="4630738"/>
          <p14:tracePt t="282438" x="8118475" y="4692650"/>
          <p14:tracePt t="282456" x="8118475" y="4792663"/>
          <p14:tracePt t="282472" x="8118475" y="4830763"/>
          <p14:tracePt t="282489" x="8118475" y="4856163"/>
          <p14:tracePt t="282491" x="8118475" y="4879975"/>
          <p14:tracePt t="282506" x="8118475" y="4905375"/>
          <p14:tracePt t="282522" x="8118475" y="4943475"/>
          <p14:tracePt t="282539" x="8118475" y="4981575"/>
          <p14:tracePt t="282556" x="8093075" y="5081588"/>
          <p14:tracePt t="282572" x="8043863" y="5118100"/>
          <p14:tracePt t="282590" x="8018463" y="5143500"/>
          <p14:tracePt t="282592" x="7980363" y="5168900"/>
          <p14:tracePt t="282606" x="7954963" y="5181600"/>
          <p14:tracePt t="282623" x="7918450" y="5194300"/>
          <p14:tracePt t="282640" x="7893050" y="5194300"/>
          <p14:tracePt t="282641" x="7867650" y="5205413"/>
          <p14:tracePt t="282656" x="7831138" y="5218113"/>
          <p14:tracePt t="282673" x="7780338" y="5230813"/>
          <p14:tracePt t="282690" x="7654925" y="5230813"/>
          <p14:tracePt t="282706" x="7618413" y="5230813"/>
          <p14:tracePt t="282723" x="7580313" y="5230813"/>
          <p14:tracePt t="282740" x="7567613" y="5230813"/>
          <p14:tracePt t="282803" x="7580313" y="5230813"/>
          <p14:tracePt t="282816" x="7605713" y="5230813"/>
          <p14:tracePt t="282828" x="7631113" y="5230813"/>
          <p14:tracePt t="282840" x="7667625" y="5230813"/>
          <p14:tracePt t="282857" x="7705725" y="5230813"/>
          <p14:tracePt t="282873" x="7742238" y="5230813"/>
          <p14:tracePt t="282891" x="7854950" y="5218113"/>
          <p14:tracePt t="282907" x="7954963" y="5218113"/>
          <p14:tracePt t="282924" x="8043863" y="5218113"/>
          <p14:tracePt t="282940" x="8118475" y="5218113"/>
          <p14:tracePt t="282957" x="8131175" y="5218113"/>
          <p14:tracePt t="282978" x="8143875" y="5218113"/>
          <p14:tracePt t="283041" x="8080375" y="5218113"/>
          <p14:tracePt t="283052" x="8031163" y="5218113"/>
          <p14:tracePt t="283063" x="7980363" y="5218113"/>
          <p14:tracePt t="283078" x="7918450" y="5218113"/>
          <p14:tracePt t="283091" x="7893050" y="5205413"/>
          <p14:tracePt t="283108" x="7867650" y="5205413"/>
          <p14:tracePt t="283124" x="7854950" y="5205413"/>
          <p14:tracePt t="283126" x="7831138" y="5205413"/>
          <p14:tracePt t="283141" x="7831138" y="5194300"/>
          <p14:tracePt t="283158" x="7818438" y="5194300"/>
          <p14:tracePt t="283240" x="7843838" y="5181600"/>
          <p14:tracePt t="283264" x="7867650" y="5181600"/>
          <p14:tracePt t="283277" x="7905750" y="5181600"/>
          <p14:tracePt t="283293" x="7954963" y="5168900"/>
          <p14:tracePt t="283309" x="8018463" y="5156200"/>
          <p14:tracePt t="283325" x="8054975" y="5156200"/>
          <p14:tracePt t="283326" x="8080375" y="5156200"/>
          <p14:tracePt t="283351" x="8093075" y="5156200"/>
          <p14:tracePt t="283401" x="8067675" y="5156200"/>
          <p14:tracePt t="283413" x="8031163" y="5156200"/>
          <p14:tracePt t="283426" x="7980363" y="5156200"/>
          <p14:tracePt t="283442" x="7954963" y="5156200"/>
          <p14:tracePt t="283459" x="7918450" y="5156200"/>
          <p14:tracePt t="283476" x="7893050" y="5156200"/>
          <p14:tracePt t="283493" x="7867650" y="5156200"/>
          <p14:tracePt t="283588" x="7880350" y="5156200"/>
          <p14:tracePt t="283602" x="7905750" y="5156200"/>
          <p14:tracePt t="283616" x="7954963" y="5156200"/>
          <p14:tracePt t="283628" x="8031163" y="5130800"/>
          <p14:tracePt t="283645" x="8105775" y="5105400"/>
          <p14:tracePt t="283661" x="8167688" y="5068888"/>
          <p14:tracePt t="283662" x="8205788" y="5068888"/>
          <p14:tracePt t="283676" x="8218488" y="5056188"/>
          <p14:tracePt t="283693" x="8231188" y="5043488"/>
          <p14:tracePt t="283749" x="8218488" y="5043488"/>
          <p14:tracePt t="283764" x="8180388" y="5056188"/>
          <p14:tracePt t="283776" x="8143875" y="5056188"/>
          <p14:tracePt t="283792" x="8067675" y="5081588"/>
          <p14:tracePt t="283802" x="8031163" y="5092700"/>
          <p14:tracePt t="283812" x="7993063" y="5105400"/>
          <p14:tracePt t="283827" x="7980363" y="5105400"/>
          <p14:tracePt t="283844" x="7967663" y="5105400"/>
          <p14:tracePt t="283925" x="7967663" y="5092700"/>
          <p14:tracePt t="283975" x="7980363" y="5092700"/>
          <p14:tracePt t="284062" x="7980363" y="5105400"/>
          <p14:tracePt t="284136" x="7993063" y="5105400"/>
          <p14:tracePt t="284424" x="7993063" y="5118100"/>
          <p14:tracePt t="284436" x="7993063" y="5130800"/>
          <p14:tracePt t="284449" x="7993063" y="5156200"/>
          <p14:tracePt t="284464" x="7993063" y="5168900"/>
          <p14:tracePt t="284482" x="7993063" y="5194300"/>
          <p14:tracePt t="284500" x="7993063" y="5243513"/>
          <p14:tracePt t="284513" x="7993063" y="5268913"/>
          <p14:tracePt t="284530" x="7993063" y="5318125"/>
          <p14:tracePt t="284547" x="7993063" y="5430838"/>
          <p14:tracePt t="284564" x="7993063" y="5456238"/>
          <p14:tracePt t="284581" x="7993063" y="5494338"/>
          <p14:tracePt t="284597" x="8005763" y="5518150"/>
          <p14:tracePt t="284614" x="8031163" y="5543550"/>
          <p14:tracePt t="284631" x="8043863" y="5543550"/>
          <p14:tracePt t="284647" x="8093075" y="5543550"/>
          <p14:tracePt t="284664" x="8118475" y="5543550"/>
          <p14:tracePt t="284681" x="8143875" y="5543550"/>
          <p14:tracePt t="284698" x="8193088" y="5543550"/>
          <p14:tracePt t="284714" x="8205788" y="5543550"/>
          <p14:tracePt t="284731" x="8218488" y="5530850"/>
          <p14:tracePt t="284747" x="8218488" y="5507038"/>
          <p14:tracePt t="284764" x="8218488" y="5481638"/>
          <p14:tracePt t="284781" x="8218488" y="5456238"/>
          <p14:tracePt t="284798" x="8167688" y="5394325"/>
          <p14:tracePt t="284815" x="8118475" y="5368925"/>
          <p14:tracePt t="284831" x="8067675" y="5356225"/>
          <p14:tracePt t="284848" x="8005763" y="5318125"/>
          <p14:tracePt t="284865" x="7967663" y="5305425"/>
          <p14:tracePt t="284882" x="7943850" y="5305425"/>
          <p14:tracePt t="284883" x="7893050" y="5305425"/>
          <p14:tracePt t="284898" x="7854950" y="5305425"/>
          <p14:tracePt t="284915" x="7793038" y="5305425"/>
          <p14:tracePt t="284932" x="7742238" y="5305425"/>
          <p14:tracePt t="284948" x="7618413" y="5368925"/>
          <p14:tracePt t="284965" x="7580313" y="5430838"/>
          <p14:tracePt t="284984" x="7518400" y="5530850"/>
          <p14:tracePt t="285000" x="7505700" y="5568950"/>
          <p14:tracePt t="285019" x="7480300" y="5594350"/>
          <p14:tracePt t="285034" x="7480300" y="5619750"/>
          <p14:tracePt t="285035" x="7480300" y="5630863"/>
          <p14:tracePt t="285048" x="7480300" y="5643563"/>
          <p14:tracePt t="285065" x="7480300" y="5668963"/>
          <p14:tracePt t="285082" x="7480300" y="5681663"/>
          <p14:tracePt t="285083" x="7480300" y="5694363"/>
          <p14:tracePt t="285099" x="7480300" y="5719763"/>
          <p14:tracePt t="285115" x="7480300" y="5756275"/>
          <p14:tracePt t="285132" x="7480300" y="5832475"/>
          <p14:tracePt t="285149" x="7493000" y="5868988"/>
          <p14:tracePt t="285166" x="7518400" y="5894388"/>
          <p14:tracePt t="285183" x="7605713" y="5932488"/>
          <p14:tracePt t="285199" x="7680325" y="5945188"/>
          <p14:tracePt t="285216" x="7767638" y="5945188"/>
          <p14:tracePt t="285232" x="7867650" y="5945188"/>
          <p14:tracePt t="285249" x="7918450" y="5932488"/>
          <p14:tracePt t="285266" x="7967663" y="5881688"/>
          <p14:tracePt t="285283" x="8093075" y="5732463"/>
          <p14:tracePt t="285299" x="8167688" y="5656263"/>
          <p14:tracePt t="285316" x="8231188" y="5594350"/>
          <p14:tracePt t="285333" x="8305800" y="5507038"/>
          <p14:tracePt t="285350" x="8318500" y="5468938"/>
          <p14:tracePt t="285366" x="8331200" y="5418138"/>
          <p14:tracePt t="285383" x="8331200" y="5318125"/>
          <p14:tracePt t="285400" x="8331200" y="5256213"/>
          <p14:tracePt t="285417" x="8293100" y="5181600"/>
          <p14:tracePt t="285433" x="8156575" y="5068888"/>
          <p14:tracePt t="285450" x="8105775" y="5043488"/>
          <p14:tracePt t="285467" x="8043863" y="5005388"/>
          <p14:tracePt t="285483" x="7943850" y="4981575"/>
          <p14:tracePt t="285500" x="7905750" y="4968875"/>
          <p14:tracePt t="285517" x="7867650" y="4956175"/>
          <p14:tracePt t="285534" x="7754938" y="4956175"/>
          <p14:tracePt t="285550" x="7693025" y="4956175"/>
          <p14:tracePt t="285567" x="7642225" y="4968875"/>
          <p14:tracePt t="285584" x="7542213" y="5056188"/>
          <p14:tracePt t="285601" x="7493000" y="5105400"/>
          <p14:tracePt t="285618" x="7442200" y="5156200"/>
          <p14:tracePt t="285619" x="7418388" y="5218113"/>
          <p14:tracePt t="285634" x="7405688" y="5243513"/>
          <p14:tracePt t="285651" x="7380288" y="5268913"/>
          <p14:tracePt t="285667" x="7380288" y="5281613"/>
          <p14:tracePt t="285669" x="7367588" y="5305425"/>
          <p14:tracePt t="285684" x="7367588" y="5318125"/>
          <p14:tracePt t="285701" x="7367588" y="5330825"/>
          <p14:tracePt t="285718" x="7367588" y="5356225"/>
          <p14:tracePt t="285734" x="7367588" y="5368925"/>
          <p14:tracePt t="285751" x="7367588" y="5381625"/>
          <p14:tracePt t="285768" x="7367588" y="5394325"/>
          <p14:tracePt t="285769" x="7367588" y="5418138"/>
          <p14:tracePt t="285785" x="7367588" y="5456238"/>
          <p14:tracePt t="285801" x="7392988" y="5507038"/>
          <p14:tracePt t="285818" x="7467600" y="5656263"/>
          <p14:tracePt t="285835" x="7531100" y="5694363"/>
          <p14:tracePt t="285852" x="7618413" y="5768975"/>
          <p14:tracePt t="285868" x="7780338" y="5832475"/>
          <p14:tracePt t="285887" x="7843838" y="5843588"/>
          <p14:tracePt t="285908" x="7918450" y="5868988"/>
          <p14:tracePt t="285919" x="7954963" y="5868988"/>
          <p14:tracePt t="285935" x="7993063" y="5868988"/>
          <p14:tracePt t="285952" x="8054975" y="5868988"/>
          <p14:tracePt t="285969" x="8205788" y="5856288"/>
          <p14:tracePt t="285986" x="8267700" y="5832475"/>
          <p14:tracePt t="286002" x="8331200" y="5794375"/>
          <p14:tracePt t="286019" x="8393113" y="5681663"/>
          <p14:tracePt t="286036" x="8418513" y="5607050"/>
          <p14:tracePt t="286052" x="8443913" y="5543550"/>
          <p14:tracePt t="286069" x="8456613" y="5456238"/>
          <p14:tracePt t="286086" x="8469313" y="5430838"/>
          <p14:tracePt t="286103" x="8469313" y="5407025"/>
          <p14:tracePt t="286105" x="8469313" y="5394325"/>
          <p14:tracePt t="286119" x="8469313" y="5368925"/>
          <p14:tracePt t="286136" x="8469313" y="5356225"/>
          <p14:tracePt t="286153" x="8469313" y="5343525"/>
          <p14:tracePt t="286170" x="8443913" y="5330825"/>
          <p14:tracePt t="286186" x="8418513" y="5305425"/>
          <p14:tracePt t="286203" x="8380413" y="5294313"/>
          <p14:tracePt t="286205" x="8305800" y="5281613"/>
          <p14:tracePt t="286220" x="8231188" y="5268913"/>
          <p14:tracePt t="286237" x="8180388" y="5268913"/>
          <p14:tracePt t="286254" x="8105775" y="5256213"/>
          <p14:tracePt t="286270" x="8080375" y="5256213"/>
          <p14:tracePt t="286287" x="8054975" y="5256213"/>
          <p14:tracePt t="286304" x="8031163" y="5256213"/>
          <p14:tracePt t="286305" x="7980363" y="5256213"/>
          <p14:tracePt t="286320" x="7943850" y="5256213"/>
          <p14:tracePt t="286337" x="7867650" y="5256213"/>
          <p14:tracePt t="286354" x="7754938" y="5294313"/>
          <p14:tracePt t="286370" x="7731125" y="5305425"/>
          <p14:tracePt t="286387" x="7705725" y="5318125"/>
          <p14:tracePt t="286404" x="7654925" y="5343525"/>
          <p14:tracePt t="286429" x="7631113" y="5356225"/>
          <p14:tracePt t="286442" x="7631113" y="5368925"/>
          <p14:tracePt t="286466" x="7618413" y="5368925"/>
          <p14:tracePt t="286479" x="7618413" y="5381625"/>
          <p14:tracePt t="286504" x="7618413" y="5394325"/>
          <p14:tracePt t="286529" x="7618413" y="5418138"/>
          <p14:tracePt t="286541" x="7618413" y="5443538"/>
          <p14:tracePt t="286556" x="7618413" y="5481638"/>
          <p14:tracePt t="286570" x="7618413" y="5518150"/>
          <p14:tracePt t="286580" x="7618413" y="5556250"/>
          <p14:tracePt t="286592" x="7618413" y="5581650"/>
          <p14:tracePt t="286605" x="7618413" y="5619750"/>
          <p14:tracePt t="286622" x="7631113" y="5630863"/>
          <p14:tracePt t="286638" x="7642225" y="5668963"/>
          <p14:tracePt t="286655" x="7705725" y="5707063"/>
          <p14:tracePt t="286672" x="7780338" y="5743575"/>
          <p14:tracePt t="286689" x="7854950" y="5781675"/>
          <p14:tracePt t="286705" x="7993063" y="5843588"/>
          <p14:tracePt t="286722" x="8043863" y="5881688"/>
          <p14:tracePt t="286738" x="8093075" y="5881688"/>
          <p14:tracePt t="286755" x="8193088" y="5894388"/>
          <p14:tracePt t="286772" x="8267700" y="5881688"/>
          <p14:tracePt t="286789" x="8356600" y="5843588"/>
          <p14:tracePt t="286790" x="8418513" y="5807075"/>
          <p14:tracePt t="286805" x="8469313" y="5781675"/>
          <p14:tracePt t="286822" x="8518525" y="5743575"/>
          <p14:tracePt t="286839" x="8531225" y="5719763"/>
          <p14:tracePt t="286840" x="8556625" y="5694363"/>
          <p14:tracePt t="286856" x="8569325" y="5668963"/>
          <p14:tracePt t="286872" x="8580438" y="5630863"/>
          <p14:tracePt t="286889" x="8580438" y="5556250"/>
          <p14:tracePt t="286906" x="8580438" y="5481638"/>
          <p14:tracePt t="286923" x="8580438" y="5394325"/>
          <p14:tracePt t="286939" x="8580438" y="5318125"/>
          <p14:tracePt t="286941" x="8580438" y="5243513"/>
          <p14:tracePt t="286956" x="8543925" y="5181600"/>
          <p14:tracePt t="286973" x="8518525" y="5130800"/>
          <p14:tracePt t="286990" x="8405813" y="5005388"/>
          <p14:tracePt t="287006" x="8343900" y="4943475"/>
          <p14:tracePt t="287023" x="8280400" y="4856163"/>
          <p14:tracePt t="287040" x="8167688" y="4730750"/>
          <p14:tracePt t="287056" x="8118475" y="4692650"/>
          <p14:tracePt t="287073" x="8093075" y="4692650"/>
          <p14:tracePt t="287090" x="8043863" y="4692650"/>
          <p14:tracePt t="287106" x="8005763" y="4692650"/>
          <p14:tracePt t="287123" x="7954963" y="4756150"/>
          <p14:tracePt t="287140" x="7831138" y="4856163"/>
          <p14:tracePt t="287157" x="7754938" y="4892675"/>
          <p14:tracePt t="287176" x="7718425" y="4930775"/>
          <p14:tracePt t="287178" x="7680325" y="4968875"/>
          <p14:tracePt t="287193" x="7654925" y="4992688"/>
          <p14:tracePt t="287207" x="7631113" y="5005388"/>
          <p14:tracePt t="287224" x="7618413" y="5030788"/>
          <p14:tracePt t="287240" x="7593013" y="5056188"/>
          <p14:tracePt t="287257" x="7593013" y="5068888"/>
          <p14:tracePt t="287274" x="7593013" y="5081588"/>
          <p14:tracePt t="287291" x="7593013" y="5092700"/>
          <p14:tracePt t="287307" x="7593013" y="5118100"/>
          <p14:tracePt t="287324" x="7593013" y="5130800"/>
          <p14:tracePt t="287326" x="7593013" y="5156200"/>
          <p14:tracePt t="287341" x="7593013" y="5205413"/>
          <p14:tracePt t="287359" x="7593013" y="5256213"/>
          <p14:tracePt t="287377" x="7593013" y="5294313"/>
          <p14:tracePt t="287378" x="7605713" y="5330825"/>
          <p14:tracePt t="287391" x="7618413" y="5368925"/>
          <p14:tracePt t="287408" x="7667625" y="5394325"/>
          <p14:tracePt t="287425" x="7705725" y="5430838"/>
          <p14:tracePt t="287426" x="7767638" y="5468938"/>
          <p14:tracePt t="287441" x="7831138" y="5494338"/>
          <p14:tracePt t="287458" x="7867650" y="5543550"/>
          <p14:tracePt t="287475" x="7918450" y="5581650"/>
          <p14:tracePt t="287476" x="7943850" y="5619750"/>
          <p14:tracePt t="287492" x="8005763" y="5656263"/>
          <p14:tracePt t="287508" x="8043863" y="5694363"/>
          <p14:tracePt t="287525" x="8167688" y="5707063"/>
          <p14:tracePt t="287542" x="8256588" y="5707063"/>
          <p14:tracePt t="287559" x="8331200" y="5707063"/>
          <p14:tracePt t="287576" x="8418513" y="5707063"/>
          <p14:tracePt t="287592" x="8431213" y="5707063"/>
          <p14:tracePt t="287610" x="8456613" y="5707063"/>
          <p14:tracePt t="287626" x="8480425" y="5656263"/>
          <p14:tracePt t="287642" x="8480425" y="5630863"/>
          <p14:tracePt t="287659" x="8493125" y="5619750"/>
          <p14:tracePt t="287676" x="8493125" y="5568950"/>
          <p14:tracePt t="287692" x="8493125" y="5556250"/>
          <p14:tracePt t="287713" x="8493125" y="5530850"/>
          <p14:tracePt t="287738" x="8480425" y="5507038"/>
          <p14:tracePt t="287750" x="8469313" y="5507038"/>
          <p14:tracePt t="287763" x="8431213" y="5481638"/>
          <p14:tracePt t="287776" x="8380413" y="5456238"/>
          <p14:tracePt t="287793" x="8331200" y="5456238"/>
          <p14:tracePt t="287810" x="8256588" y="5443538"/>
          <p14:tracePt t="287826" x="8180388" y="5418138"/>
          <p14:tracePt t="287843" x="8156575" y="5418138"/>
          <p14:tracePt t="287860" x="8131175" y="5418138"/>
          <p14:tracePt t="287877" x="8093075" y="5418138"/>
          <p14:tracePt t="287893" x="8080375" y="5418138"/>
          <p14:tracePt t="287910" x="8067675" y="5418138"/>
          <p14:tracePt t="287927" x="8031163" y="5456238"/>
          <p14:tracePt t="287949" x="8018463" y="5468938"/>
          <p14:tracePt t="287961" x="8005763" y="5481638"/>
          <p14:tracePt t="287977" x="7993063" y="5494338"/>
          <p14:tracePt t="287993" x="7980363" y="5494338"/>
          <p14:tracePt t="288010" x="7967663" y="5507038"/>
          <p14:tracePt t="288012" x="7967663" y="5518150"/>
          <p14:tracePt t="288027" x="7954963" y="5530850"/>
          <p14:tracePt t="288044" x="7954963" y="5543550"/>
          <p14:tracePt t="288061" x="7954963" y="5556250"/>
          <p14:tracePt t="288062" x="7954963" y="5568950"/>
          <p14:tracePt t="288087" x="7954963" y="5594350"/>
          <p14:tracePt t="288099" x="7954963" y="5607050"/>
          <p14:tracePt t="288111" x="7954963" y="5619750"/>
          <p14:tracePt t="288128" x="7954963" y="5630863"/>
          <p14:tracePt t="288144" x="7954963" y="5656263"/>
          <p14:tracePt t="288161" x="7954963" y="5681663"/>
          <p14:tracePt t="288699" x="7954963" y="5694363"/>
          <p14:tracePt t="288723" x="7967663" y="5707063"/>
          <p14:tracePt t="288759" x="7967663" y="5719763"/>
          <p14:tracePt t="288773" x="7980363" y="5719763"/>
          <p14:tracePt t="288797" x="7980363" y="5732463"/>
          <p14:tracePt t="288823" x="7993063" y="5743575"/>
          <p14:tracePt t="288860" x="7993063" y="5756275"/>
          <p14:tracePt t="288898" x="7993063" y="5768975"/>
          <p14:tracePt t="288910" x="8005763" y="5768975"/>
          <p14:tracePt t="288947" x="8018463" y="5768975"/>
          <p14:tracePt t="288972" x="8031163" y="5768975"/>
          <p14:tracePt t="288985" x="8043863" y="5768975"/>
          <p14:tracePt t="288999" x="8067675" y="5768975"/>
          <p14:tracePt t="289016" x="8118475" y="5768975"/>
          <p14:tracePt t="289033" x="8180388" y="5768975"/>
          <p14:tracePt t="289036" x="8231188" y="5756275"/>
          <p14:tracePt t="289048" x="8280400" y="5732463"/>
          <p14:tracePt t="289065" x="8305800" y="5719763"/>
          <p14:tracePt t="289081" x="8318500" y="5707063"/>
          <p14:tracePt t="289098" x="8343900" y="5668963"/>
          <p14:tracePt t="289121" x="8343900" y="5643563"/>
          <p14:tracePt t="289134" x="8343900" y="5630863"/>
          <p14:tracePt t="289148" x="8343900" y="5607050"/>
          <p14:tracePt t="289165" x="8343900" y="5581650"/>
          <p14:tracePt t="289181" x="8343900" y="5530850"/>
          <p14:tracePt t="289183" x="8343900" y="5494338"/>
          <p14:tracePt t="289198" x="8318500" y="5443538"/>
          <p14:tracePt t="289215" x="8293100" y="5418138"/>
          <p14:tracePt t="289231" x="8231188" y="5381625"/>
          <p14:tracePt t="289233" x="8143875" y="5343525"/>
          <p14:tracePt t="289248" x="8031163" y="5305425"/>
          <p14:tracePt t="289265" x="7967663" y="5281613"/>
          <p14:tracePt t="289282" x="7854950" y="5256213"/>
          <p14:tracePt t="289298" x="7831138" y="5256213"/>
          <p14:tracePt t="289315" x="7793038" y="5230813"/>
          <p14:tracePt t="289332" x="7767638" y="5230813"/>
          <p14:tracePt t="289333" x="7705725" y="5218113"/>
          <p14:tracePt t="289349" x="7667625" y="5218113"/>
          <p14:tracePt t="289365" x="7605713" y="5218113"/>
          <p14:tracePt t="289383" x="7518400" y="5218113"/>
          <p14:tracePt t="289399" x="7480300" y="5230813"/>
          <p14:tracePt t="289416" x="7454900" y="5243513"/>
          <p14:tracePt t="289433" x="7429500" y="5281613"/>
          <p14:tracePt t="289449" x="7418388" y="5305425"/>
          <p14:tracePt t="289466" x="7405688" y="5330825"/>
          <p14:tracePt t="289483" x="7405688" y="5381625"/>
          <p14:tracePt t="289499" x="7405688" y="5430838"/>
          <p14:tracePt t="289516" x="7405688" y="5468938"/>
          <p14:tracePt t="289533" x="7405688" y="5556250"/>
          <p14:tracePt t="289550" x="7405688" y="5581650"/>
          <p14:tracePt t="289566" x="7405688" y="5607050"/>
          <p14:tracePt t="289583" x="7454900" y="5668963"/>
          <p14:tracePt t="289600" x="7505700" y="5719763"/>
          <p14:tracePt t="289616" x="7580313" y="5819775"/>
          <p14:tracePt t="289633" x="7731125" y="6045200"/>
          <p14:tracePt t="289650" x="7793038" y="6132513"/>
          <p14:tracePt t="289667" x="7843838" y="6181725"/>
          <p14:tracePt t="289683" x="7943850" y="6245225"/>
          <p14:tracePt t="289700" x="7993063" y="6257925"/>
          <p14:tracePt t="289717" x="8067675" y="6257925"/>
          <p14:tracePt t="289734" x="8231188" y="6269038"/>
          <p14:tracePt t="289750" x="8280400" y="6269038"/>
          <p14:tracePt t="289767" x="8318500" y="6269038"/>
          <p14:tracePt t="289768" x="8356600" y="6269038"/>
          <p14:tracePt t="289784" x="8367713" y="6245225"/>
          <p14:tracePt t="289800" x="8393113" y="6219825"/>
          <p14:tracePt t="289817" x="8405813" y="6181725"/>
          <p14:tracePt t="289834" x="8418513" y="6045200"/>
          <p14:tracePt t="289851" x="8431213" y="5994400"/>
          <p14:tracePt t="289868" x="8431213" y="5956300"/>
          <p14:tracePt t="289869" x="8443913" y="5919788"/>
          <p14:tracePt t="289884" x="8443913" y="5894388"/>
          <p14:tracePt t="289901" x="8443913" y="5881688"/>
          <p14:tracePt t="289918" x="8443913" y="5856288"/>
          <p14:tracePt t="289944" x="8443913" y="5843588"/>
          <p14:tracePt t="289969" x="8443913" y="5832475"/>
          <p14:tracePt t="289994" x="8443913" y="5819775"/>
          <p14:tracePt t="290032" x="8443913" y="5807075"/>
          <p14:tracePt t="290057" x="8443913" y="5794375"/>
          <p14:tracePt t="290094" x="8443913" y="5781675"/>
          <p14:tracePt t="290108" x="8431213" y="5781675"/>
          <p14:tracePt t="290123" x="8431213" y="5768975"/>
          <p14:tracePt t="290137" x="8418513" y="5768975"/>
          <p14:tracePt t="290219" x="8405813" y="5768975"/>
          <p14:tracePt t="294543" x="8405813" y="5756275"/>
          <p14:tracePt t="294581" x="8405813" y="5743575"/>
          <p14:tracePt t="294618" x="8405813" y="5732463"/>
          <p14:tracePt t="294855" x="8405813" y="5719763"/>
          <p14:tracePt t="294904" x="8393113" y="5707063"/>
          <p14:tracePt t="294942" x="8380413" y="5694363"/>
          <p14:tracePt t="294956" x="8367713" y="5694363"/>
          <p14:tracePt t="294974" x="8367713" y="5681663"/>
          <p14:tracePt t="294993" x="8356600" y="5668963"/>
          <p14:tracePt t="295005" x="8343900" y="5656263"/>
          <p14:tracePt t="295021" x="8331200" y="5643563"/>
          <p14:tracePt t="295038" x="8331200" y="5630863"/>
          <p14:tracePt t="295055" x="8293100" y="5581650"/>
          <p14:tracePt t="295071" x="8293100" y="5543550"/>
          <p14:tracePt t="295088" x="8280400" y="5507038"/>
          <p14:tracePt t="295090" x="8280400" y="5481638"/>
          <p14:tracePt t="295105" x="8256588" y="5468938"/>
          <p14:tracePt t="295122" x="8256588" y="5456238"/>
          <p14:tracePt t="295138" x="8231188" y="5430838"/>
          <p14:tracePt t="295140" x="8218488" y="5418138"/>
          <p14:tracePt t="295155" x="8193088" y="5418138"/>
          <p14:tracePt t="295172" x="8156575" y="5407025"/>
          <p14:tracePt t="295189" x="8118475" y="5394325"/>
          <p14:tracePt t="295190" x="8080375" y="5381625"/>
          <p14:tracePt t="295205" x="8043863" y="5381625"/>
          <p14:tracePt t="295222" x="8018463" y="5381625"/>
          <p14:tracePt t="295239" x="8005763" y="5368925"/>
          <p14:tracePt t="295240" x="7980363" y="5356225"/>
          <p14:tracePt t="295255" x="7967663" y="5356225"/>
          <p14:tracePt t="295272" x="7954963" y="5356225"/>
          <p14:tracePt t="295289" x="7918450" y="5356225"/>
          <p14:tracePt t="295306" x="7905750" y="5343525"/>
          <p14:tracePt t="295322" x="7893050" y="5343525"/>
          <p14:tracePt t="295339" x="7867650" y="5330825"/>
          <p14:tracePt t="295340" x="7843838" y="5330825"/>
          <p14:tracePt t="295356" x="7818438" y="5330825"/>
          <p14:tracePt t="295373" x="7780338" y="5330825"/>
          <p14:tracePt t="295389" x="7718425" y="5330825"/>
          <p14:tracePt t="295406" x="7693025" y="5330825"/>
          <p14:tracePt t="295423" x="7667625" y="5330825"/>
          <p14:tracePt t="295440" x="7654925" y="5330825"/>
          <p14:tracePt t="295464" x="7654925" y="5343525"/>
          <p14:tracePt t="295489" x="7654925" y="5356225"/>
          <p14:tracePt t="295501" x="7654925" y="5368925"/>
          <p14:tracePt t="295527" x="7654925" y="5381625"/>
          <p14:tracePt t="295539" x="7654925" y="5394325"/>
          <p14:tracePt t="295552" x="7654925" y="5443538"/>
          <p14:tracePt t="295564" x="7667625" y="5530850"/>
          <p14:tracePt t="295577" x="7680325" y="5619750"/>
          <p14:tracePt t="295590" x="7693025" y="5694363"/>
          <p14:tracePt t="295607" x="7718425" y="5781675"/>
          <p14:tracePt t="295623" x="7767638" y="5868988"/>
          <p14:tracePt t="295640" x="7854950" y="6094413"/>
          <p14:tracePt t="295657" x="7893050" y="6181725"/>
          <p14:tracePt t="295673" x="7931150" y="6232525"/>
          <p14:tracePt t="295690" x="7980363" y="6294438"/>
          <p14:tracePt t="295713" x="8005763" y="6307138"/>
          <p14:tracePt t="295739" x="8018463" y="6307138"/>
          <p14:tracePt t="295764" x="8031163" y="6307138"/>
          <p14:tracePt t="295789" x="8054975" y="6294438"/>
          <p14:tracePt t="295802" x="8054975" y="6281738"/>
          <p14:tracePt t="295814" x="8080375" y="6219825"/>
          <p14:tracePt t="295825" x="8105775" y="6169025"/>
          <p14:tracePt t="295841" x="8143875" y="6107113"/>
          <p14:tracePt t="295858" x="8156575" y="6069013"/>
          <p14:tracePt t="295875" x="8193088" y="6045200"/>
          <p14:tracePt t="295876" x="8218488" y="5994400"/>
          <p14:tracePt t="295891" x="8243888" y="5981700"/>
          <p14:tracePt t="295908" x="8280400" y="5945188"/>
          <p14:tracePt t="295925" x="8331200" y="5881688"/>
          <p14:tracePt t="295941" x="8343900" y="5843588"/>
          <p14:tracePt t="295958" x="8367713" y="5807075"/>
          <p14:tracePt t="295975" x="8380413" y="5756275"/>
          <p14:tracePt t="295992" x="8380413" y="5743575"/>
          <p14:tracePt t="296008" x="8380413" y="5719763"/>
          <p14:tracePt t="296437" x="8380413" y="5694363"/>
          <p14:tracePt t="296449" x="8380413" y="5643563"/>
          <p14:tracePt t="296462" x="8393113" y="5581650"/>
          <p14:tracePt t="296478" x="8418513" y="5530850"/>
          <p14:tracePt t="296494" x="8431213" y="5481638"/>
          <p14:tracePt t="296511" x="8456613" y="5430838"/>
          <p14:tracePt t="296512" x="8480425" y="5356225"/>
          <p14:tracePt t="296527" x="8505825" y="5243513"/>
          <p14:tracePt t="296544" x="8531225" y="5143500"/>
          <p14:tracePt t="296561" x="8543925" y="4981575"/>
          <p14:tracePt t="296577" x="8543925" y="4943475"/>
          <p14:tracePt t="296594" x="8543925" y="4905375"/>
          <p14:tracePt t="296611" x="8543925" y="4818063"/>
          <p14:tracePt t="296627" x="8543925" y="4768850"/>
          <p14:tracePt t="296644" x="8518525" y="4692650"/>
          <p14:tracePt t="296661" x="8443913" y="4554538"/>
          <p14:tracePt t="296678" x="8393113" y="4518025"/>
          <p14:tracePt t="296694" x="8343900" y="4467225"/>
          <p14:tracePt t="296711" x="8280400" y="4405313"/>
          <p14:tracePt t="296728" x="8243888" y="4392613"/>
          <p14:tracePt t="296745" x="8218488" y="4367213"/>
          <p14:tracePt t="296761" x="8167688" y="4330700"/>
          <p14:tracePt t="296778" x="8118475" y="4318000"/>
          <p14:tracePt t="296795" x="8067675" y="4279900"/>
          <p14:tracePt t="296811" x="7880350" y="4217988"/>
          <p14:tracePt t="296828" x="7793038" y="4179888"/>
          <p14:tracePt t="296845" x="7731125" y="4117975"/>
          <p14:tracePt t="296862" x="7642225" y="3992563"/>
          <p14:tracePt t="296879" x="7593013" y="3954463"/>
          <p14:tracePt t="296895" x="7567613" y="3916363"/>
          <p14:tracePt t="296896" x="7518400" y="3892550"/>
          <p14:tracePt t="296912" x="7467600" y="3867150"/>
          <p14:tracePt t="296929" x="7354888" y="3841750"/>
          <p14:tracePt t="296945" x="7254875" y="3841750"/>
          <p14:tracePt t="296947" x="7192963" y="3829050"/>
          <p14:tracePt t="296962" x="7142163" y="3829050"/>
          <p14:tracePt t="296979" x="7105650" y="3829050"/>
          <p14:tracePt t="296996" x="7067550" y="3829050"/>
          <p14:tracePt t="296997" x="7042150" y="3829050"/>
          <p14:tracePt t="297012" x="7005638" y="3829050"/>
          <p14:tracePt t="297029" x="6992938" y="3829050"/>
          <p14:tracePt t="297046" x="6980238" y="3854450"/>
          <p14:tracePt t="297047" x="6967538" y="3879850"/>
          <p14:tracePt t="297062" x="6942138" y="3905250"/>
          <p14:tracePt t="297079" x="6942138" y="3929063"/>
          <p14:tracePt t="297096" x="6929438" y="3992563"/>
          <p14:tracePt t="297113" x="6929438" y="4005263"/>
          <p14:tracePt t="297129" x="6929438" y="4017963"/>
          <p14:tracePt t="297197" x="6942138" y="4017963"/>
          <p14:tracePt t="297222" x="6954838" y="4017963"/>
          <p14:tracePt t="297234" x="6980238" y="4017963"/>
          <p14:tracePt t="297247" x="7005638" y="4017963"/>
          <p14:tracePt t="297264" x="7042150" y="4017963"/>
          <p14:tracePt t="297281" x="7105650" y="4017963"/>
          <p14:tracePt t="297297" x="7229475" y="4005263"/>
          <p14:tracePt t="297314" x="7280275" y="3992563"/>
          <p14:tracePt t="297331" x="7305675" y="3979863"/>
          <p14:tracePt t="297347" x="7380288" y="3941763"/>
          <p14:tracePt t="297364" x="7405688" y="3929063"/>
          <p14:tracePt t="297381" x="7429500" y="3905250"/>
          <p14:tracePt t="297383" x="7454900" y="3905250"/>
          <p14:tracePt t="297397" x="7493000" y="3879850"/>
          <p14:tracePt t="297414" x="7531100" y="3867150"/>
          <p14:tracePt t="297431" x="7554913" y="3854450"/>
          <p14:tracePt t="297448" x="7605713" y="3829050"/>
          <p14:tracePt t="297465" x="7605713" y="3816350"/>
          <p14:tracePt t="297482" x="7618413" y="3816350"/>
          <p14:tracePt t="297483" x="7618413" y="3792538"/>
          <p14:tracePt t="297498" x="7631113" y="3792538"/>
          <p14:tracePt t="297515" x="7631113" y="3767138"/>
          <p14:tracePt t="297532" x="7642225" y="3754438"/>
          <p14:tracePt t="297548" x="7642225" y="3729038"/>
          <p14:tracePt t="297565" x="7654925" y="3703638"/>
          <p14:tracePt t="297582" x="7654925" y="3679825"/>
          <p14:tracePt t="297583" x="7654925" y="3641725"/>
          <p14:tracePt t="297598" x="7654925" y="3629025"/>
          <p14:tracePt t="297615" x="7654925" y="3603625"/>
          <p14:tracePt t="297632" x="7654925" y="3590925"/>
          <p14:tracePt t="297649" x="7642225" y="3554413"/>
          <p14:tracePt t="297665" x="7618413" y="3541713"/>
          <p14:tracePt t="297683" x="7480300" y="3503613"/>
          <p14:tracePt t="297699" x="7418388" y="3490913"/>
          <p14:tracePt t="297715" x="7367588" y="3490913"/>
          <p14:tracePt t="297732" x="7254875" y="3490913"/>
          <p14:tracePt t="297749" x="7167563" y="3503613"/>
          <p14:tracePt t="297766" x="7080250" y="3529013"/>
          <p14:tracePt t="297783" x="6942138" y="3654425"/>
          <p14:tracePt t="297799" x="6905625" y="3754438"/>
          <p14:tracePt t="297816" x="6880225" y="3841750"/>
          <p14:tracePt t="297833" x="6854825" y="3941763"/>
          <p14:tracePt t="297849" x="6854825" y="3992563"/>
          <p14:tracePt t="297866" x="6854825" y="4029075"/>
          <p14:tracePt t="297883" x="6854825" y="4129088"/>
          <p14:tracePt t="297900" x="6854825" y="4205288"/>
          <p14:tracePt t="297916" x="6892925" y="4279900"/>
          <p14:tracePt t="297933" x="7005638" y="4392613"/>
          <p14:tracePt t="297949" x="7080250" y="4443413"/>
          <p14:tracePt t="297966" x="7154863" y="4479925"/>
          <p14:tracePt t="297983" x="7254875" y="4505325"/>
          <p14:tracePt t="297999" x="7318375" y="4518025"/>
          <p14:tracePt t="298016" x="7367588" y="4518025"/>
          <p14:tracePt t="298033" x="7531100" y="4518025"/>
          <p14:tracePt t="298050" x="7631113" y="4518025"/>
          <p14:tracePt t="298067" x="7718425" y="4518025"/>
          <p14:tracePt t="298083" x="7854950" y="4467225"/>
          <p14:tracePt t="298100" x="7893050" y="4443413"/>
          <p14:tracePt t="298117" x="7943850" y="4392613"/>
          <p14:tracePt t="298118" x="7967663" y="4354513"/>
          <p14:tracePt t="298133" x="8018463" y="4305300"/>
          <p14:tracePt t="298150" x="8067675" y="4241800"/>
          <p14:tracePt t="298167" x="8105775" y="4217988"/>
          <p14:tracePt t="298168" x="8156575" y="4179888"/>
          <p14:tracePt t="298184" x="8193088" y="4141788"/>
          <p14:tracePt t="298200" x="8256588" y="4117975"/>
          <p14:tracePt t="298217" x="8318500" y="4041775"/>
          <p14:tracePt t="298234" x="8331200" y="4005263"/>
          <p14:tracePt t="298250" x="8331200" y="3954463"/>
          <p14:tracePt t="298268" x="8331200" y="3879850"/>
          <p14:tracePt t="298269" x="8331200" y="3792538"/>
          <p14:tracePt t="298285" x="8331200" y="3716338"/>
          <p14:tracePt t="298301" x="8331200" y="3629025"/>
          <p14:tracePt t="298318" x="8293100" y="3467100"/>
          <p14:tracePt t="298335" x="8243888" y="3403600"/>
          <p14:tracePt t="298351" x="8167688" y="3354388"/>
          <p14:tracePt t="298368" x="8043863" y="3328988"/>
          <p14:tracePt t="298385" x="8005763" y="3328988"/>
          <p14:tracePt t="298401" x="7967663" y="3328988"/>
          <p14:tracePt t="298418" x="7893050" y="3328988"/>
          <p14:tracePt t="298435" x="7831138" y="3328988"/>
          <p14:tracePt t="298452" x="7742238" y="3341688"/>
          <p14:tracePt t="298468" x="7580313" y="3367088"/>
          <p14:tracePt t="298485" x="7518400" y="3390900"/>
          <p14:tracePt t="298502" x="7480300" y="3429000"/>
          <p14:tracePt t="298518" x="7418388" y="3490913"/>
          <p14:tracePt t="298535" x="7380288" y="3554413"/>
          <p14:tracePt t="298552" x="7354888" y="3641725"/>
          <p14:tracePt t="298569" x="7305675" y="3816350"/>
          <p14:tracePt t="298586" x="7280275" y="3854450"/>
          <p14:tracePt t="298603" x="7267575" y="3905250"/>
          <p14:tracePt t="298604" x="7267575" y="3929063"/>
          <p14:tracePt t="298619" x="7267575" y="3941763"/>
          <p14:tracePt t="298636" x="7267575" y="3954463"/>
          <p14:tracePt t="298652" x="7267575" y="3979863"/>
          <p14:tracePt t="298669" x="7267575" y="3992563"/>
          <p14:tracePt t="298686" x="7267575" y="4005263"/>
          <p14:tracePt t="298703" x="7280275" y="4017963"/>
          <p14:tracePt t="298704" x="7292975" y="4029075"/>
          <p14:tracePt t="298719" x="7305675" y="4041775"/>
          <p14:tracePt t="298736" x="7329488" y="4054475"/>
          <p14:tracePt t="298752" x="7354888" y="4067175"/>
          <p14:tracePt t="298754" x="7405688" y="4067175"/>
          <p14:tracePt t="298769" x="7467600" y="4079875"/>
          <p14:tracePt t="298786" x="7554913" y="4079875"/>
          <p14:tracePt t="298803" x="7667625" y="4079875"/>
          <p14:tracePt t="298819" x="7705725" y="4079875"/>
          <p14:tracePt t="298836" x="7742238" y="4079875"/>
          <p14:tracePt t="298853" x="7780338" y="4079875"/>
          <p14:tracePt t="298854" x="7843838" y="4067175"/>
          <p14:tracePt t="298870" x="7918450" y="4054475"/>
          <p14:tracePt t="298886" x="7980363" y="4029075"/>
          <p14:tracePt t="298903" x="8118475" y="3992563"/>
          <p14:tracePt t="298920" x="8156575" y="3979863"/>
          <p14:tracePt t="298937" x="8193088" y="3941763"/>
          <p14:tracePt t="298953" x="8231188" y="3879850"/>
          <p14:tracePt t="298970" x="8243888" y="3841750"/>
          <p14:tracePt t="298987" x="8243888" y="3829050"/>
          <p14:tracePt t="299004" x="8256588" y="3792538"/>
          <p14:tracePt t="299020" x="8256588" y="3779838"/>
          <p14:tracePt t="299041" x="8256588" y="3767138"/>
          <p14:tracePt t="299054" x="8256588" y="3754438"/>
          <p14:tracePt t="299070" x="8256588" y="3741738"/>
          <p14:tracePt t="299087" x="8218488" y="3729038"/>
          <p14:tracePt t="299104" x="8105775" y="3641725"/>
          <p14:tracePt t="299121" x="8005763" y="3603625"/>
          <p14:tracePt t="299137" x="7931150" y="3567113"/>
          <p14:tracePt t="299154" x="7818438" y="3541713"/>
          <p14:tracePt t="299171" x="7780338" y="3541713"/>
          <p14:tracePt t="299187" x="7767638" y="3541713"/>
          <p14:tracePt t="299204" x="7693025" y="3541713"/>
          <p14:tracePt t="299221" x="7618413" y="3579813"/>
          <p14:tracePt t="299238" x="7531100" y="3616325"/>
          <p14:tracePt t="299240" x="7454900" y="3679825"/>
          <p14:tracePt t="299255" x="7380288" y="3779838"/>
          <p14:tracePt t="299271" x="7329488" y="3854450"/>
          <p14:tracePt t="299288" x="7292975" y="3916363"/>
          <p14:tracePt t="299305" x="7254875" y="3992563"/>
          <p14:tracePt t="299321" x="7242175" y="4017963"/>
          <p14:tracePt t="299339" x="7229475" y="4054475"/>
          <p14:tracePt t="299355" x="7229475" y="4067175"/>
          <p14:tracePt t="299377" x="7229475" y="4079875"/>
          <p14:tracePt t="299390" x="7229475" y="4092575"/>
          <p14:tracePt t="299405" x="7229475" y="4105275"/>
          <p14:tracePt t="299422" x="7229475" y="4117975"/>
          <p14:tracePt t="299439" x="7229475" y="4167188"/>
          <p14:tracePt t="299456" x="7229475" y="4192588"/>
          <p14:tracePt t="299472" x="7229475" y="4217988"/>
          <p14:tracePt t="299489" x="7292975" y="4267200"/>
          <p14:tracePt t="299505" x="7367588" y="4292600"/>
          <p14:tracePt t="299522" x="7454900" y="4318000"/>
          <p14:tracePt t="299539" x="7580313" y="4330700"/>
          <p14:tracePt t="299556" x="7618413" y="4330700"/>
          <p14:tracePt t="299572" x="7654925" y="4330700"/>
          <p14:tracePt t="299589" x="7742238" y="4318000"/>
          <p14:tracePt t="299606" x="7818438" y="4279900"/>
          <p14:tracePt t="299623" x="7905750" y="4241800"/>
          <p14:tracePt t="299639" x="8067675" y="4129088"/>
          <p14:tracePt t="299656" x="8118475" y="4067175"/>
          <p14:tracePt t="299673" x="8167688" y="4041775"/>
          <p14:tracePt t="299689" x="8205788" y="3992563"/>
          <p14:tracePt t="299706" x="8205788" y="3979863"/>
          <p14:tracePt t="299723" x="8218488" y="3954463"/>
          <p14:tracePt t="299740" x="8231188" y="3929063"/>
          <p14:tracePt t="299756" x="8231188" y="3916363"/>
          <p14:tracePt t="299789" x="8231188" y="3892550"/>
          <p14:tracePt t="299814" x="8231188" y="3879850"/>
          <p14:tracePt t="299827" x="8218488" y="3867150"/>
          <p14:tracePt t="299841" x="8205788" y="3829050"/>
          <p14:tracePt t="299857" x="8180388" y="3767138"/>
          <p14:tracePt t="299874" x="8080375" y="3629025"/>
          <p14:tracePt t="299891" x="7993063" y="3579813"/>
          <p14:tracePt t="299907" x="7905750" y="3541713"/>
          <p14:tracePt t="299924" x="7843838" y="3516313"/>
          <p14:tracePt t="299926" x="7793038" y="3503613"/>
          <p14:tracePt t="299941" x="7754938" y="3503613"/>
          <p14:tracePt t="299958" x="7731125" y="3503613"/>
          <p14:tracePt t="299975" x="7693025" y="3503613"/>
          <p14:tracePt t="299991" x="7667625" y="3503613"/>
          <p14:tracePt t="300008" x="7642225" y="3516313"/>
          <p14:tracePt t="300025" x="7605713" y="3554413"/>
          <p14:tracePt t="300042" x="7593013" y="3567113"/>
          <p14:tracePt t="300058" x="7554913" y="3603625"/>
          <p14:tracePt t="300075" x="7493000" y="3741738"/>
          <p14:tracePt t="300091" x="7467600" y="3792538"/>
          <p14:tracePt t="300108" x="7454900" y="3841750"/>
          <p14:tracePt t="300125" x="7429500" y="3905250"/>
          <p14:tracePt t="300142" x="7429500" y="3929063"/>
          <p14:tracePt t="300158" x="7429500" y="3941763"/>
          <p14:tracePt t="300175" x="7429500" y="4005263"/>
          <p14:tracePt t="300192" x="7429500" y="4029075"/>
          <p14:tracePt t="300209" x="7454900" y="4054475"/>
          <p14:tracePt t="300225" x="7542213" y="4154488"/>
          <p14:tracePt t="300242" x="7580313" y="4205288"/>
          <p14:tracePt t="300259" x="7631113" y="4230688"/>
          <p14:tracePt t="300275" x="7693025" y="4279900"/>
          <p14:tracePt t="300292" x="7731125" y="4279900"/>
          <p14:tracePt t="300309" x="7793038" y="4292600"/>
          <p14:tracePt t="300326" x="7943850" y="4292600"/>
          <p14:tracePt t="300343" x="8031163" y="4292600"/>
          <p14:tracePt t="300359" x="8105775" y="4292600"/>
          <p14:tracePt t="300376" x="8193088" y="4254500"/>
          <p14:tracePt t="300393" x="8218488" y="4217988"/>
          <p14:tracePt t="300409" x="8231188" y="4167188"/>
          <p14:tracePt t="300411" x="8256588" y="4129088"/>
          <p14:tracePt t="300426" x="8280400" y="4092575"/>
          <p14:tracePt t="300443" x="8280400" y="4054475"/>
          <p14:tracePt t="300459" x="8280400" y="4029075"/>
          <p14:tracePt t="300461" x="8293100" y="4017963"/>
          <p14:tracePt t="300476" x="8293100" y="4005263"/>
          <p14:tracePt t="300493" x="8293100" y="3992563"/>
          <p14:tracePt t="300510" x="8293100" y="3967163"/>
          <p14:tracePt t="300526" x="8293100" y="3941763"/>
          <p14:tracePt t="300543" x="8293100" y="3916363"/>
          <p14:tracePt t="300560" x="8293100" y="3892550"/>
          <p14:tracePt t="300561" x="8280400" y="3841750"/>
          <p14:tracePt t="300577" x="8280400" y="3803650"/>
          <p14:tracePt t="300594" x="8256588" y="3729038"/>
          <p14:tracePt t="300610" x="8205788" y="3654425"/>
          <p14:tracePt t="300627" x="8143875" y="3641725"/>
          <p14:tracePt t="300644" x="8093075" y="3616325"/>
          <p14:tracePt t="300660" x="7967663" y="3603625"/>
          <p14:tracePt t="300677" x="7943850" y="3603625"/>
          <p14:tracePt t="300694" x="7905750" y="3603625"/>
          <p14:tracePt t="300711" x="7854950" y="3641725"/>
          <p14:tracePt t="300727" x="7831138" y="3692525"/>
          <p14:tracePt t="300744" x="7793038" y="3767138"/>
          <p14:tracePt t="300761" x="7718425" y="3879850"/>
          <p14:tracePt t="300777" x="7667625" y="3929063"/>
          <p14:tracePt t="300794" x="7631113" y="3967163"/>
          <p14:tracePt t="300811" x="7531100" y="4017963"/>
          <p14:tracePt t="300828" x="7493000" y="4041775"/>
          <p14:tracePt t="300844" x="7480300" y="4054475"/>
          <p14:tracePt t="300861" x="7454900" y="4105275"/>
          <p14:tracePt t="300878" x="7454900" y="4129088"/>
          <p14:tracePt t="300895" x="7442200" y="4154488"/>
          <p14:tracePt t="300911" x="7442200" y="4230688"/>
          <p14:tracePt t="300928" x="7442200" y="4254500"/>
          <p14:tracePt t="300945" x="7442200" y="4279900"/>
          <p14:tracePt t="300961" x="7442200" y="4318000"/>
          <p14:tracePt t="300978" x="7454900" y="4330700"/>
          <p14:tracePt t="300995" x="7467600" y="4330700"/>
          <p14:tracePt t="300997" x="7493000" y="4330700"/>
          <p14:tracePt t="301012" x="7493000" y="4341813"/>
          <p14:tracePt t="301028" x="7505700" y="4341813"/>
          <p14:tracePt t="301046" x="7518400" y="4354513"/>
          <p14:tracePt t="301047" x="7531100" y="4354513"/>
          <p14:tracePt t="301297" x="7531100" y="4367213"/>
          <p14:tracePt t="301321" x="7531100" y="4379913"/>
          <p14:tracePt t="301334" x="7531100" y="4405313"/>
          <p14:tracePt t="301347" x="7531100" y="4443413"/>
          <p14:tracePt t="301358" x="7531100" y="4492625"/>
          <p14:tracePt t="301371" x="7531100" y="4543425"/>
          <p14:tracePt t="301383" x="7531100" y="4592638"/>
          <p14:tracePt t="301396" x="7531100" y="4618038"/>
          <p14:tracePt t="301413" x="7531100" y="4643438"/>
          <p14:tracePt t="301430" x="7531100" y="4667250"/>
          <p14:tracePt t="301447" x="7531100" y="4705350"/>
          <p14:tracePt t="301463" x="7542213" y="4718050"/>
          <p14:tracePt t="301480" x="7554913" y="4743450"/>
          <p14:tracePt t="301497" x="7580313" y="4768850"/>
          <p14:tracePt t="301513" x="7593013" y="4779963"/>
          <p14:tracePt t="301530" x="7593013" y="4792663"/>
          <p14:tracePt t="301547" x="7631113" y="4792663"/>
          <p14:tracePt t="301564" x="7642225" y="4792663"/>
          <p14:tracePt t="301580" x="7667625" y="4792663"/>
          <p14:tracePt t="301597" x="7705725" y="4792663"/>
          <p14:tracePt t="301614" x="7742238" y="4779963"/>
          <p14:tracePt t="301631" x="7793038" y="4756150"/>
          <p14:tracePt t="301632" x="7843838" y="4718050"/>
          <p14:tracePt t="301647" x="7893050" y="4692650"/>
          <p14:tracePt t="301664" x="7918450" y="4667250"/>
          <p14:tracePt t="301681" x="7954963" y="4630738"/>
          <p14:tracePt t="301682" x="7993063" y="4605338"/>
          <p14:tracePt t="301697" x="8005763" y="4554538"/>
          <p14:tracePt t="301714" x="8031163" y="4518025"/>
          <p14:tracePt t="301731" x="8054975" y="4443413"/>
          <p14:tracePt t="301732" x="8093075" y="4367213"/>
          <p14:tracePt t="301748" x="8105775" y="4305300"/>
          <p14:tracePt t="301764" x="8118475" y="4254500"/>
          <p14:tracePt t="301781" x="8143875" y="4205288"/>
          <p14:tracePt t="301798" x="8156575" y="4179888"/>
          <p14:tracePt t="301815" x="8156575" y="4167188"/>
          <p14:tracePt t="301832" x="8156575" y="4141788"/>
          <p14:tracePt t="301848" x="8156575" y="4129088"/>
          <p14:tracePt t="301869" x="8143875" y="4117975"/>
          <p14:tracePt t="301883" x="8131175" y="4117975"/>
          <p14:tracePt t="301898" x="8118475" y="4105275"/>
          <p14:tracePt t="301915" x="8105775" y="4105275"/>
          <p14:tracePt t="301932" x="8043863" y="4105275"/>
          <p14:tracePt t="301949" x="8005763" y="4105275"/>
          <p14:tracePt t="301965" x="7943850" y="4105275"/>
          <p14:tracePt t="301982" x="7805738" y="4105275"/>
          <p14:tracePt t="301999" x="7754938" y="4117975"/>
          <p14:tracePt t="302015" x="7731125" y="4129088"/>
          <p14:tracePt t="302032" x="7654925" y="4179888"/>
          <p14:tracePt t="302049" x="7631113" y="4205288"/>
          <p14:tracePt t="302065" x="7605713" y="4279900"/>
          <p14:tracePt t="302082" x="7518400" y="4467225"/>
          <p14:tracePt t="302099" x="7480300" y="4543425"/>
          <p14:tracePt t="302116" x="7454900" y="4618038"/>
          <p14:tracePt t="302132" x="7405688" y="4743450"/>
          <p14:tracePt t="302149" x="7392988" y="4830763"/>
          <p14:tracePt t="302166" x="7380288" y="4956175"/>
          <p14:tracePt t="302183" x="7380288" y="5156200"/>
          <p14:tracePt t="302199" x="7392988" y="5205413"/>
          <p14:tracePt t="302216" x="7418388" y="5256213"/>
          <p14:tracePt t="302218" x="7454900" y="5281613"/>
          <p14:tracePt t="302233" x="7480300" y="5305425"/>
          <p14:tracePt t="302250" x="7505700" y="5318125"/>
          <p14:tracePt t="302266" x="7531100" y="5343525"/>
          <p14:tracePt t="302267" x="7580313" y="5356225"/>
          <p14:tracePt t="302283" x="7605713" y="5381625"/>
          <p14:tracePt t="302300" x="7631113" y="5407025"/>
          <p14:tracePt t="302317" x="7654925" y="5418138"/>
          <p14:tracePt t="302318" x="7718425" y="5443538"/>
          <p14:tracePt t="302333" x="7767638" y="5481638"/>
          <p14:tracePt t="302350" x="7880350" y="5494338"/>
          <p14:tracePt t="302367" x="8043863" y="5518150"/>
          <p14:tracePt t="302383" x="8118475" y="5518150"/>
          <p14:tracePt t="302400" x="8180388" y="5518150"/>
          <p14:tracePt t="302417" x="8293100" y="5481638"/>
          <p14:tracePt t="302433" x="8380413" y="5456238"/>
          <p14:tracePt t="302450" x="8469313" y="5418138"/>
          <p14:tracePt t="302467" x="8669338" y="5356225"/>
          <p14:tracePt t="302484" x="8718550" y="5318125"/>
          <p14:tracePt t="302500" x="8769350" y="5268913"/>
          <p14:tracePt t="302517" x="8843963" y="5181600"/>
          <p14:tracePt t="302536" x="8856663" y="5105400"/>
          <p14:tracePt t="302556" x="8869363" y="4992688"/>
          <p14:tracePt t="302570" x="8869363" y="4968875"/>
          <p14:tracePt t="302586" x="8869363" y="4943475"/>
          <p14:tracePt t="302601" x="8869363" y="4930775"/>
          <p14:tracePt t="302618" x="8831263" y="4868863"/>
          <p14:tracePt t="302635" x="8769350" y="4843463"/>
          <p14:tracePt t="302651" x="8669338" y="4818063"/>
          <p14:tracePt t="302668" x="8469313" y="4792663"/>
          <p14:tracePt t="302685" x="8405813" y="4779963"/>
          <p14:tracePt t="302702" x="8356600" y="4779963"/>
          <p14:tracePt t="302718" x="8256588" y="4768850"/>
          <p14:tracePt t="302735" x="8167688" y="4768850"/>
          <p14:tracePt t="302752" x="8080375" y="4768850"/>
          <p14:tracePt t="302753" x="8005763" y="4768850"/>
          <p14:tracePt t="302768" x="7954963" y="4768850"/>
          <p14:tracePt t="302785" x="7893050" y="4768850"/>
          <p14:tracePt t="302802" x="7854950" y="4768850"/>
          <p14:tracePt t="302819" x="7780338" y="4779963"/>
          <p14:tracePt t="302836" x="7731125" y="4792663"/>
          <p14:tracePt t="302857" x="7593013" y="4818063"/>
          <p14:tracePt t="302868" x="7505700" y="4830763"/>
          <p14:tracePt t="302885" x="7429500" y="4843463"/>
          <p14:tracePt t="302902" x="7392988" y="4843463"/>
          <p14:tracePt t="302904" x="7342188" y="4868863"/>
          <p14:tracePt t="302919" x="7305675" y="4892675"/>
          <p14:tracePt t="302936" x="7280275" y="4918075"/>
          <p14:tracePt t="302953" x="7254875" y="4992688"/>
          <p14:tracePt t="302969" x="7254875" y="5018088"/>
          <p14:tracePt t="302986" x="7254875" y="5056188"/>
          <p14:tracePt t="303003" x="7254875" y="5081588"/>
          <p14:tracePt t="303019" x="7254875" y="5105400"/>
          <p14:tracePt t="303036" x="7254875" y="5130800"/>
          <p14:tracePt t="303053" x="7254875" y="5143500"/>
          <p14:tracePt t="303070" x="7254875" y="5168900"/>
          <p14:tracePt t="303090" x="7267575" y="5194300"/>
          <p14:tracePt t="303103" x="7280275" y="5205413"/>
          <p14:tracePt t="303120" x="7318375" y="5230813"/>
          <p14:tracePt t="303138" x="7392988" y="5256213"/>
          <p14:tracePt t="303141" x="7480300" y="5318125"/>
          <p14:tracePt t="303158" x="7593013" y="5381625"/>
          <p14:tracePt t="303171" x="7705725" y="5443538"/>
          <p14:tracePt t="303187" x="7805738" y="5494338"/>
          <p14:tracePt t="303203" x="8031163" y="5530850"/>
          <p14:tracePt t="303220" x="8105775" y="5530850"/>
          <p14:tracePt t="303237" x="8167688" y="5518150"/>
          <p14:tracePt t="303253" x="8243888" y="5443538"/>
          <p14:tracePt t="303270" x="8280400" y="5381625"/>
          <p14:tracePt t="303287" x="8293100" y="5343525"/>
          <p14:tracePt t="303304" x="8343900" y="5256213"/>
          <p14:tracePt t="303320" x="8356600" y="5218113"/>
          <p14:tracePt t="303337" x="8367713" y="5181600"/>
          <p14:tracePt t="303339" x="8380413" y="5156200"/>
          <p14:tracePt t="303355" x="8380413" y="5118100"/>
          <p14:tracePt t="303372" x="8380413" y="5105400"/>
          <p14:tracePt t="303389" x="8380413" y="5092700"/>
          <p14:tracePt t="303391" x="8380413" y="5068888"/>
          <p14:tracePt t="303407" x="8380413" y="5043488"/>
          <p14:tracePt t="303426" x="8380413" y="5005388"/>
          <p14:tracePt t="303428" x="8367713" y="4968875"/>
          <p14:tracePt t="303441" x="8331200" y="4943475"/>
          <p14:tracePt t="303457" x="8280400" y="4905375"/>
          <p14:tracePt t="303477" x="8131175" y="4856163"/>
          <p14:tracePt t="303490" x="8054975" y="4843463"/>
          <p14:tracePt t="303505" x="8005763" y="4830763"/>
          <p14:tracePt t="303521" x="7954963" y="4830763"/>
          <p14:tracePt t="303538" x="7843838" y="4830763"/>
          <p14:tracePt t="303555" x="7754938" y="4830763"/>
          <p14:tracePt t="303571" x="7642225" y="4830763"/>
          <p14:tracePt t="303589" x="7493000" y="4830763"/>
          <p14:tracePt t="303605" x="7454900" y="4830763"/>
          <p14:tracePt t="303622" x="7429500" y="4830763"/>
          <p14:tracePt t="303638" x="7380288" y="4856163"/>
          <p14:tracePt t="303655" x="7367588" y="4892675"/>
          <p14:tracePt t="303672" x="7354888" y="4930775"/>
          <p14:tracePt t="303689" x="7354888" y="4992688"/>
          <p14:tracePt t="303705" x="7354888" y="5018088"/>
          <p14:tracePt t="303722" x="7354888" y="5030788"/>
          <p14:tracePt t="303739" x="7354888" y="5068888"/>
          <p14:tracePt t="303756" x="7354888" y="5081588"/>
          <p14:tracePt t="303772" x="7354888" y="5092700"/>
          <p14:tracePt t="303789" x="7380288" y="5118100"/>
          <p14:tracePt t="303806" x="7405688" y="5143500"/>
          <p14:tracePt t="303822" x="7454900" y="5168900"/>
          <p14:tracePt t="303839" x="7680325" y="5230813"/>
          <p14:tracePt t="303856" x="7793038" y="5243513"/>
          <p14:tracePt t="303873" x="7918450" y="5256213"/>
          <p14:tracePt t="303889" x="8167688" y="5243513"/>
          <p14:tracePt t="303906" x="8305800" y="5205413"/>
          <p14:tracePt t="303923" x="8431213" y="5156200"/>
          <p14:tracePt t="303940" x="8543925" y="5092700"/>
          <p14:tracePt t="303956" x="8580438" y="5043488"/>
          <p14:tracePt t="303973" x="8605838" y="5018088"/>
          <p14:tracePt t="303975" x="8631238" y="4981575"/>
          <p14:tracePt t="303990" x="8631238" y="4943475"/>
          <p14:tracePt t="304007" x="8631238" y="4905375"/>
          <p14:tracePt t="304023" x="8631238" y="4879975"/>
          <p14:tracePt t="304025" x="8631238" y="4856163"/>
          <p14:tracePt t="304040" x="8631238" y="4830763"/>
          <p14:tracePt t="304057" x="8631238" y="4805363"/>
          <p14:tracePt t="304073" x="8631238" y="4779963"/>
          <p14:tracePt t="304075" x="8631238" y="4756150"/>
          <p14:tracePt t="304090" x="8618538" y="4718050"/>
          <p14:tracePt t="304107" x="8605838" y="4705350"/>
          <p14:tracePt t="304124" x="8505825" y="4667250"/>
          <p14:tracePt t="304140" x="8418513" y="4656138"/>
          <p14:tracePt t="304157" x="8331200" y="4643438"/>
          <p14:tracePt t="304174" x="8193088" y="4643438"/>
          <p14:tracePt t="304191" x="8143875" y="4643438"/>
          <p14:tracePt t="304207" x="8093075" y="4643438"/>
          <p14:tracePt t="304224" x="7931150" y="4643438"/>
          <p14:tracePt t="304241" x="7831138" y="4643438"/>
          <p14:tracePt t="304257" x="7754938" y="4656138"/>
          <p14:tracePt t="304274" x="7667625" y="4705350"/>
          <p14:tracePt t="304291" x="7642225" y="4743450"/>
          <p14:tracePt t="304308" x="7605713" y="4792663"/>
          <p14:tracePt t="304324" x="7554913" y="4879975"/>
          <p14:tracePt t="304343" x="7542213" y="4905375"/>
          <p14:tracePt t="304362" x="7531100" y="4956175"/>
          <p14:tracePt t="304375" x="7518400" y="4981575"/>
          <p14:tracePt t="304392" x="7518400" y="5005388"/>
          <p14:tracePt t="304408" x="7518400" y="5018088"/>
          <p14:tracePt t="304425" x="7518400" y="5043488"/>
          <p14:tracePt t="304449" x="7518400" y="5056188"/>
          <p14:tracePt t="304461" x="7518400" y="5081588"/>
          <p14:tracePt t="304475" x="7531100" y="5105400"/>
          <p14:tracePt t="304492" x="7542213" y="5130800"/>
          <p14:tracePt t="304509" x="7567613" y="5143500"/>
          <p14:tracePt t="304526" x="7618413" y="5194300"/>
          <p14:tracePt t="304542" x="7680325" y="5218113"/>
          <p14:tracePt t="304559" x="7742238" y="5218113"/>
          <p14:tracePt t="304561" x="7818438" y="5218113"/>
          <p14:tracePt t="304576" x="7880350" y="5218113"/>
          <p14:tracePt t="304592" x="7931150" y="5218113"/>
          <p14:tracePt t="304609" x="7980363" y="5205413"/>
          <p14:tracePt t="304611" x="8018463" y="5168900"/>
          <p14:tracePt t="304626" x="8093075" y="5130800"/>
          <p14:tracePt t="304643" x="8167688" y="5092700"/>
          <p14:tracePt t="304660" x="8318500" y="5005388"/>
          <p14:tracePt t="304676" x="8356600" y="4992688"/>
          <p14:tracePt t="304693" x="8393113" y="4943475"/>
          <p14:tracePt t="304710" x="8418513" y="4918075"/>
          <p14:tracePt t="304711" x="8431213" y="4892675"/>
          <p14:tracePt t="304726" x="8443913" y="4856163"/>
          <p14:tracePt t="304743" x="8443913" y="4818063"/>
          <p14:tracePt t="304760" x="8443913" y="4756150"/>
          <p14:tracePt t="304776" x="8431213" y="4718050"/>
          <p14:tracePt t="304793" x="8405813" y="4692650"/>
          <p14:tracePt t="304810" x="8267700" y="4618038"/>
          <p14:tracePt t="304826" x="8205788" y="4605338"/>
          <p14:tracePt t="304843" x="8156575" y="4592638"/>
          <p14:tracePt t="304860" x="8080375" y="4579938"/>
          <p14:tracePt t="304877" x="8054975" y="4579938"/>
          <p14:tracePt t="304893" x="8043863" y="4579938"/>
          <p14:tracePt t="304910" x="8018463" y="4579938"/>
          <p14:tracePt t="304927" x="8005763" y="4579938"/>
          <p14:tracePt t="304959" x="8005763" y="4592638"/>
          <p14:tracePt t="304972" x="8005763" y="4605338"/>
          <p14:tracePt t="304984" x="8005763" y="4618038"/>
          <p14:tracePt t="304997" x="8005763" y="4630738"/>
          <p14:tracePt t="305010" x="8005763" y="4643438"/>
          <p14:tracePt t="305029" x="8005763" y="4656138"/>
          <p14:tracePt t="305372" x="8005763" y="4643438"/>
          <p14:tracePt t="305386" x="8005763" y="4618038"/>
          <p14:tracePt t="305401" x="8005763" y="4567238"/>
          <p14:tracePt t="305418" x="8005763" y="4518025"/>
          <p14:tracePt t="305435" x="8043863" y="4418013"/>
          <p14:tracePt t="305449" x="8067675" y="4379913"/>
          <p14:tracePt t="305463" x="8067675" y="4341813"/>
          <p14:tracePt t="305479" x="8080375" y="4267200"/>
          <p14:tracePt t="305496" x="8118475" y="4129088"/>
          <p14:tracePt t="305512" x="8131175" y="4054475"/>
          <p14:tracePt t="305529" x="8131175" y="3992563"/>
          <p14:tracePt t="305546" x="8143875" y="3905250"/>
          <p14:tracePt t="305563" x="8143875" y="3879850"/>
          <p14:tracePt t="305579" x="8143875" y="3854450"/>
          <p14:tracePt t="305596" x="8143875" y="3816350"/>
          <p14:tracePt t="305613" x="8143875" y="3792538"/>
          <p14:tracePt t="305632" x="8131175" y="3767138"/>
          <p14:tracePt t="305633" x="8131175" y="3741738"/>
          <p14:tracePt t="305648" x="8105775" y="3729038"/>
          <p14:tracePt t="305665" x="8080375" y="3703638"/>
          <p14:tracePt t="305681" x="8054975" y="3692525"/>
          <p14:tracePt t="305684" x="8005763" y="3654425"/>
          <p14:tracePt t="305697" x="7954963" y="3629025"/>
          <p14:tracePt t="305714" x="7893050" y="3603625"/>
          <p14:tracePt t="305731" x="7854950" y="3579813"/>
          <p14:tracePt t="305732" x="7793038" y="3554413"/>
          <p14:tracePt t="305747" x="7754938" y="3541713"/>
          <p14:tracePt t="305764" x="7731125" y="3541713"/>
          <p14:tracePt t="305780" x="7693025" y="3541713"/>
          <p14:tracePt t="305797" x="7642225" y="3541713"/>
          <p14:tracePt t="305814" x="7605713" y="3541713"/>
          <p14:tracePt t="305831" x="7554913" y="3541713"/>
          <p14:tracePt t="305832" x="7493000" y="3541713"/>
          <p14:tracePt t="305847" x="7429500" y="3541713"/>
          <p14:tracePt t="305864" x="7392988" y="3567113"/>
          <p14:tracePt t="305881" x="7329488" y="3616325"/>
          <p14:tracePt t="305897" x="7329488" y="3641725"/>
          <p14:tracePt t="305914" x="7329488" y="3667125"/>
          <p14:tracePt t="305931" x="7318375" y="3703638"/>
          <p14:tracePt t="305948" x="7318375" y="3716338"/>
          <p14:tracePt t="305964" x="7318375" y="3729038"/>
          <p14:tracePt t="305981" x="7318375" y="3779838"/>
          <p14:tracePt t="305998" x="7318375" y="3803650"/>
          <p14:tracePt t="306015" x="7318375" y="3829050"/>
          <p14:tracePt t="306031" x="7354888" y="3905250"/>
          <p14:tracePt t="306048" x="7392988" y="3992563"/>
          <p14:tracePt t="306065" x="7442200" y="4105275"/>
          <p14:tracePt t="306081" x="7580313" y="4305300"/>
          <p14:tracePt t="306098" x="7642225" y="4392613"/>
          <p14:tracePt t="306115" x="7693025" y="4492625"/>
          <p14:tracePt t="306131" x="7793038" y="4756150"/>
          <p14:tracePt t="306148" x="7831138" y="4868863"/>
          <p14:tracePt t="306165" x="7854950" y="4956175"/>
          <p14:tracePt t="306182" x="7905750" y="5056188"/>
          <p14:tracePt t="306199" x="7918450" y="5092700"/>
          <p14:tracePt t="306215" x="7918450" y="5130800"/>
          <p14:tracePt t="306232" x="7931150" y="5218113"/>
          <p14:tracePt t="306249" x="7931150" y="5256213"/>
          <p14:tracePt t="306266" x="7931150" y="5294313"/>
          <p14:tracePt t="306267" x="7931150" y="5318125"/>
          <p14:tracePt t="306381" x="7931150" y="5294313"/>
          <p14:tracePt t="306396" x="7931150" y="5281613"/>
          <p14:tracePt t="306411" x="7931150" y="5243513"/>
          <p14:tracePt t="306425" x="7931150" y="5230813"/>
          <p14:tracePt t="306441" x="7931150" y="5205413"/>
          <p14:tracePt t="306444" x="7931150" y="5181600"/>
          <p14:tracePt t="306458" x="7931150" y="5143500"/>
          <p14:tracePt t="306475" x="7931150" y="5105400"/>
          <p14:tracePt t="306485" x="7918450" y="5068888"/>
          <p14:tracePt t="306500" x="7918450" y="5043488"/>
          <p14:tracePt t="306517" x="7893050" y="5030788"/>
          <p14:tracePt t="306533" x="7880350" y="5030788"/>
          <p14:tracePt t="306550" x="7867650" y="5030788"/>
          <p14:tracePt t="306567" x="7854950" y="5068888"/>
          <p14:tracePt t="306583" x="7854950" y="5092700"/>
          <p14:tracePt t="306600" x="7854950" y="5105400"/>
          <p14:tracePt t="306617" x="7854950" y="5130800"/>
          <p14:tracePt t="306634" x="7854950" y="5143500"/>
          <p14:tracePt t="306693" x="7867650" y="5143500"/>
          <p14:tracePt t="306717" x="7880350" y="5143500"/>
          <p14:tracePt t="306733" x="7905750" y="5143500"/>
          <p14:tracePt t="306748" x="7943850" y="5143500"/>
          <p14:tracePt t="306761" x="7993063" y="5143500"/>
          <p14:tracePt t="306776" x="8054975" y="5143500"/>
          <p14:tracePt t="306793" x="8131175" y="5143500"/>
          <p14:tracePt t="306805" x="8156575" y="5143500"/>
          <p14:tracePt t="306817" x="8180388" y="5130800"/>
          <p14:tracePt t="306834" x="8180388" y="5105400"/>
          <p14:tracePt t="306851" x="8193088" y="5081588"/>
          <p14:tracePt t="306868" x="8193088" y="5030788"/>
          <p14:tracePt t="306885" x="8205788" y="5018088"/>
          <p14:tracePt t="306901" x="8205788" y="4992688"/>
          <p14:tracePt t="306918" x="8205788" y="4956175"/>
          <p14:tracePt t="306935" x="8205788" y="4943475"/>
          <p14:tracePt t="306951" x="8205788" y="4918075"/>
          <p14:tracePt t="306953" x="8205788" y="4905375"/>
          <p14:tracePt t="306968" x="8205788" y="4892675"/>
          <p14:tracePt t="306985" x="8205788" y="4868863"/>
          <p14:tracePt t="307002" x="8193088" y="4830763"/>
          <p14:tracePt t="307018" x="8180388" y="4805363"/>
          <p14:tracePt t="307035" x="8143875" y="4768850"/>
          <p14:tracePt t="307052" x="8043863" y="4667250"/>
          <p14:tracePt t="307069" x="7980363" y="4618038"/>
          <p14:tracePt t="307085" x="7918450" y="4567238"/>
          <p14:tracePt t="307102" x="7831138" y="4554538"/>
          <p14:tracePt t="307119" x="7805738" y="4543425"/>
          <p14:tracePt t="307136" x="7767638" y="4543425"/>
          <p14:tracePt t="307153" x="7705725" y="4543425"/>
          <p14:tracePt t="307169" x="7654925" y="4543425"/>
          <p14:tracePt t="307186" x="7618413" y="4567238"/>
          <p14:tracePt t="307202" x="7542213" y="4643438"/>
          <p14:tracePt t="307219" x="7518400" y="4705350"/>
          <p14:tracePt t="307236" x="7505700" y="4756150"/>
          <p14:tracePt t="307253" x="7480300" y="4843463"/>
          <p14:tracePt t="307269" x="7480300" y="4879975"/>
          <p14:tracePt t="307286" x="7480300" y="4918075"/>
          <p14:tracePt t="307303" x="7480300" y="4968875"/>
          <p14:tracePt t="307320" x="7480300" y="4992688"/>
          <p14:tracePt t="307336" x="7493000" y="5030788"/>
          <p14:tracePt t="307353" x="7554913" y="5130800"/>
          <p14:tracePt t="307370" x="7593013" y="5205413"/>
          <p14:tracePt t="307386" x="7631113" y="5256213"/>
          <p14:tracePt t="307403" x="7680325" y="5318125"/>
          <p14:tracePt t="307420" x="7705725" y="5356225"/>
          <p14:tracePt t="307437" x="7731125" y="5368925"/>
          <p14:tracePt t="307453" x="7754938" y="5381625"/>
          <p14:tracePt t="307470" x="7754938" y="5394325"/>
          <p14:tracePt t="307487" x="7767638" y="5394325"/>
          <p14:tracePt t="307652" x="7780338" y="5394325"/>
          <p14:tracePt t="307666" x="7793038" y="5381625"/>
          <p14:tracePt t="307685" x="7805738" y="5381625"/>
          <p14:tracePt t="307700" x="7843838" y="5368925"/>
          <p14:tracePt t="307702" x="7893050" y="5356225"/>
          <p14:tracePt t="307720" x="7931150" y="5343525"/>
          <p14:tracePt t="307733" x="7967663" y="5330825"/>
          <p14:tracePt t="307744" x="8005763" y="5330825"/>
          <p14:tracePt t="307755" x="8031163" y="5330825"/>
          <p14:tracePt t="307772" x="8043863" y="5330825"/>
          <p14:tracePt t="307788" x="8093075" y="5330825"/>
          <p14:tracePt t="307805" x="8105775" y="5343525"/>
          <p14:tracePt t="307821" x="8118475" y="5356225"/>
          <p14:tracePt t="307838" x="8131175" y="5381625"/>
          <p14:tracePt t="307855" x="8143875" y="5381625"/>
          <p14:tracePt t="307872" x="8143875" y="5394325"/>
          <p14:tracePt t="307888" x="8143875" y="5407025"/>
          <p14:tracePt t="307905" x="8143875" y="5418138"/>
          <p14:tracePt t="307922" x="8131175" y="5418138"/>
          <p14:tracePt t="307939" x="8093075" y="5430838"/>
          <p14:tracePt t="307955" x="8067675" y="5443538"/>
          <p14:tracePt t="307972" x="8043863" y="5443538"/>
          <p14:tracePt t="307989" x="7967663" y="5443538"/>
          <p14:tracePt t="308006" x="7893050" y="5443538"/>
          <p14:tracePt t="308022" x="7805738" y="5443538"/>
          <p14:tracePt t="308039" x="7693025" y="5443538"/>
          <p14:tracePt t="308056" x="7654925" y="5443538"/>
          <p14:tracePt t="308073" x="7631113" y="5443538"/>
          <p14:tracePt t="308074" x="7605713" y="5443538"/>
          <p14:tracePt t="308089" x="7580313" y="5443538"/>
          <p14:tracePt t="308188" x="7593013" y="5443538"/>
          <p14:tracePt t="308202" x="7605713" y="5443538"/>
          <p14:tracePt t="308216" x="7631113" y="5443538"/>
          <p14:tracePt t="308230" x="7680325" y="5443538"/>
          <p14:tracePt t="308245" x="7754938" y="5443538"/>
          <p14:tracePt t="308259" x="7843838" y="5443538"/>
          <p14:tracePt t="308275" x="7967663" y="5468938"/>
          <p14:tracePt t="308290" x="8018463" y="5494338"/>
          <p14:tracePt t="308307" x="8067675" y="5518150"/>
          <p14:tracePt t="308324" x="8131175" y="5530850"/>
          <p14:tracePt t="308340" x="8143875" y="5530850"/>
          <p14:tracePt t="308357" x="8156575" y="5530850"/>
          <p14:tracePt t="308400" x="8156575" y="5543550"/>
          <p14:tracePt t="308413" x="8143875" y="5543550"/>
          <p14:tracePt t="308426" x="8131175" y="5543550"/>
          <p14:tracePt t="308442" x="8118475" y="5543550"/>
          <p14:tracePt t="308459" x="8093075" y="5543550"/>
          <p14:tracePt t="308461" x="8080375" y="5543550"/>
          <p14:tracePt t="308480" x="8043863" y="5543550"/>
          <p14:tracePt t="308491" x="8005763" y="5543550"/>
          <p14:tracePt t="308507" x="7943850" y="5543550"/>
          <p14:tracePt t="308524" x="7805738" y="5543550"/>
          <p14:tracePt t="308542" x="7767638" y="5543550"/>
          <p14:tracePt t="308560" x="7742238" y="5543550"/>
          <p14:tracePt t="308562" x="7731125" y="5543550"/>
          <p14:tracePt t="308648" x="7742238" y="5543550"/>
          <p14:tracePt t="308663" x="7818438" y="5556250"/>
          <p14:tracePt t="308679" x="7893050" y="5556250"/>
          <p14:tracePt t="308692" x="7954963" y="5568950"/>
          <p14:tracePt t="308709" x="8018463" y="5568950"/>
          <p14:tracePt t="308710" x="8054975" y="5581650"/>
          <p14:tracePt t="308725" x="8067675" y="5581650"/>
          <p14:tracePt t="308742" x="8093075" y="5594350"/>
          <p14:tracePt t="308873" x="8080375" y="5594350"/>
          <p14:tracePt t="308887" x="8054975" y="5594350"/>
          <p14:tracePt t="308904" x="8018463" y="5594350"/>
          <p14:tracePt t="308921" x="7980363" y="5594350"/>
          <p14:tracePt t="308922" x="7943850" y="5594350"/>
          <p14:tracePt t="308934" x="7918450" y="5594350"/>
          <p14:tracePt t="308947" x="7905750" y="5594350"/>
          <p14:tracePt t="308959" x="7880350" y="5594350"/>
          <p14:tracePt t="309033" x="7893050" y="5594350"/>
          <p14:tracePt t="309047" x="7905750" y="5594350"/>
          <p14:tracePt t="309059" x="7918450" y="5594350"/>
          <p14:tracePt t="309074" x="7931150" y="5594350"/>
          <p14:tracePt t="316311" x="7918450" y="5594350"/>
          <p14:tracePt t="318603" x="7931150" y="5594350"/>
          <p14:tracePt t="318617" x="7943850" y="5594350"/>
          <p14:tracePt t="318632" x="7954963" y="5594350"/>
          <p14:tracePt t="318653" x="7967663" y="5594350"/>
          <p14:tracePt t="318665" x="7980363" y="5594350"/>
          <p14:tracePt t="318682" x="7993063" y="5594350"/>
          <p14:tracePt t="318698" x="8005763" y="5594350"/>
          <p14:tracePt t="318716" x="8031163" y="5594350"/>
          <p14:tracePt t="318732" x="8043863" y="5581650"/>
          <p14:tracePt t="318753" x="8054975" y="5581650"/>
          <p14:tracePt t="318765" x="8067675" y="5581650"/>
          <p14:tracePt t="318903" x="8054975" y="5581650"/>
          <p14:tracePt t="318928" x="8043863" y="5581650"/>
          <p14:tracePt t="318944" x="8018463" y="5581650"/>
          <p14:tracePt t="318959" x="8005763" y="5581650"/>
          <p14:tracePt t="318975" x="7980363" y="5581650"/>
          <p14:tracePt t="318987" x="7954963" y="5568950"/>
          <p14:tracePt t="318999" x="7931150" y="5568950"/>
          <p14:tracePt t="319077" x="7943850" y="5568950"/>
          <p14:tracePt t="319094" x="7954963" y="5568950"/>
          <p14:tracePt t="319115" x="7967663" y="5568950"/>
          <p14:tracePt t="319132" x="7980363" y="5568950"/>
          <p14:tracePt t="319176" x="7993063" y="5568950"/>
          <p14:tracePt t="320110" x="7980363" y="5568950"/>
          <p14:tracePt t="320125" x="7943850" y="5556250"/>
          <p14:tracePt t="320141" x="7905750" y="5543550"/>
          <p14:tracePt t="320155" x="7867650" y="5518150"/>
          <p14:tracePt t="320175" x="7780338" y="5443538"/>
          <p14:tracePt t="320192" x="7742238" y="5394325"/>
          <p14:tracePt t="320209" x="7693025" y="5368925"/>
          <p14:tracePt t="320211" x="7654925" y="5318125"/>
          <p14:tracePt t="320227" x="7593013" y="5281613"/>
          <p14:tracePt t="320240" x="7518400" y="5230813"/>
          <p14:tracePt t="320254" x="7454900" y="5205413"/>
          <p14:tracePt t="320271" x="7418388" y="5156200"/>
          <p14:tracePt t="320288" x="7354888" y="5005388"/>
          <p14:tracePt t="320304" x="7329488" y="4905375"/>
          <p14:tracePt t="320321" x="7318375" y="4818063"/>
          <p14:tracePt t="320322" x="7305675" y="4756150"/>
          <p14:tracePt t="320338" x="7292975" y="4679950"/>
          <p14:tracePt t="320354" x="7292975" y="4643438"/>
          <p14:tracePt t="320371" x="7292975" y="4592638"/>
          <p14:tracePt t="320372" x="7292975" y="4554538"/>
          <p14:tracePt t="320388" x="7292975" y="4518025"/>
          <p14:tracePt t="320405" x="7292975" y="4467225"/>
          <p14:tracePt t="320422" x="7318375" y="4379913"/>
          <p14:tracePt t="320438" x="7367588" y="4354513"/>
          <p14:tracePt t="320455" x="7442200" y="4318000"/>
          <p14:tracePt t="320472" x="7531100" y="4279900"/>
          <p14:tracePt t="320473" x="7618413" y="4230688"/>
          <p14:tracePt t="320488" x="7705725" y="4192588"/>
          <p14:tracePt t="320505" x="7805738" y="4129088"/>
          <p14:tracePt t="320522" x="8180388" y="4029075"/>
          <p14:tracePt t="320538" x="8380413" y="3992563"/>
          <p14:tracePt t="320555" x="8493125" y="3954463"/>
          <p14:tracePt t="320572" x="8631238" y="3941763"/>
          <p14:tracePt t="320589" x="8669338" y="3941763"/>
          <p14:tracePt t="320605" x="8693150" y="3941763"/>
          <p14:tracePt t="320622" x="8718550" y="3941763"/>
          <p14:tracePt t="320672" x="8705850" y="3941763"/>
          <p14:tracePt t="320685" x="8693150" y="3941763"/>
          <p14:tracePt t="320696" x="8669338" y="3941763"/>
          <p14:tracePt t="320709" x="8631238" y="3941763"/>
          <p14:tracePt t="320722" x="8580438" y="3941763"/>
          <p14:tracePt t="320739" x="8493125" y="3941763"/>
          <p14:tracePt t="320756" x="8418513" y="3941763"/>
          <p14:tracePt t="320773" x="8305800" y="3941763"/>
          <p14:tracePt t="320790" x="8267700" y="3941763"/>
          <p14:tracePt t="320806" x="8243888" y="3941763"/>
          <p14:tracePt t="320823" x="8180388" y="3941763"/>
          <p14:tracePt t="320840" x="8156575" y="3941763"/>
          <p14:tracePt t="320856" x="8131175" y="3941763"/>
          <p14:tracePt t="320873" x="8118475" y="3954463"/>
          <p14:tracePt t="320934" x="8131175" y="3954463"/>
          <p14:tracePt t="320950" x="8143875" y="3954463"/>
          <p14:tracePt t="320965" x="8156575" y="3954463"/>
          <p14:tracePt t="320974" x="8193088" y="3954463"/>
          <p14:tracePt t="320990" x="8256588" y="3954463"/>
          <p14:tracePt t="321007" x="8456613" y="3954463"/>
          <p14:tracePt t="321024" x="8518525" y="3967163"/>
          <p14:tracePt t="321040" x="8556625" y="3967163"/>
          <p14:tracePt t="321058" x="8580438" y="3967163"/>
          <p14:tracePt t="321075" x="8593138" y="3967163"/>
          <p14:tracePt t="321097" x="8580438" y="3967163"/>
          <p14:tracePt t="321108" x="8569325" y="3967163"/>
          <p14:tracePt t="321124" x="8518525" y="3967163"/>
          <p14:tracePt t="321141" x="8431213" y="3967163"/>
          <p14:tracePt t="321157" x="8293100" y="3967163"/>
          <p14:tracePt t="321174" x="8231188" y="3967163"/>
          <p14:tracePt t="321191" x="8167688" y="3967163"/>
          <p14:tracePt t="321208" x="8005763" y="3967163"/>
          <p14:tracePt t="321225" x="7943850" y="3967163"/>
          <p14:tracePt t="321241" x="7905750" y="3967163"/>
          <p14:tracePt t="321258" x="7893050" y="3967163"/>
          <p14:tracePt t="321296" x="7918450" y="3967163"/>
          <p14:tracePt t="321310" x="7931150" y="3967163"/>
          <p14:tracePt t="321322" x="7954963" y="3967163"/>
          <p14:tracePt t="321332" x="7980363" y="3967163"/>
          <p14:tracePt t="321345" x="8005763" y="3967163"/>
          <p14:tracePt t="321358" x="8031163" y="3967163"/>
          <p14:tracePt t="321375" x="8067675" y="3967163"/>
          <p14:tracePt t="321392" x="8093075" y="3967163"/>
          <p14:tracePt t="321408" x="8118475" y="3967163"/>
          <p14:tracePt t="321545" x="8105775" y="3967163"/>
          <p14:tracePt t="321855" x="8105775" y="3979863"/>
          <p14:tracePt t="321881" x="8105775" y="4005263"/>
          <p14:tracePt t="321894" x="8105775" y="4041775"/>
          <p14:tracePt t="321906" x="8105775" y="4092575"/>
          <p14:tracePt t="321917" x="8093075" y="4154488"/>
          <p14:tracePt t="321930" x="8080375" y="4205288"/>
          <p14:tracePt t="321947" x="8067675" y="4267200"/>
          <p14:tracePt t="321962" x="8054975" y="4392613"/>
          <p14:tracePt t="321978" x="8031163" y="4530725"/>
          <p14:tracePt t="321995" x="7993063" y="4705350"/>
          <p14:tracePt t="322011" x="7980363" y="4756150"/>
          <p14:tracePt t="322027" x="7967663" y="4779963"/>
          <p14:tracePt t="322044" x="7931150" y="4830763"/>
          <p14:tracePt t="322061" x="7905750" y="4843463"/>
          <p14:tracePt t="322078" x="7905750" y="4868863"/>
          <p14:tracePt t="322079" x="7905750" y="4879975"/>
          <p14:tracePt t="322095" x="7905750" y="4892675"/>
          <p14:tracePt t="322111" x="7905750" y="4918075"/>
          <p14:tracePt t="322128" x="7893050" y="4956175"/>
          <p14:tracePt t="322130" x="7893050" y="4981575"/>
          <p14:tracePt t="322145" x="7893050" y="5005388"/>
          <p14:tracePt t="322161" x="7893050" y="5030788"/>
          <p14:tracePt t="322178" x="7893050" y="5068888"/>
          <p14:tracePt t="322195" x="7893050" y="5081588"/>
          <p14:tracePt t="322216" x="7893050" y="5092700"/>
          <p14:tracePt t="322229" x="7905750" y="5105400"/>
          <p14:tracePt t="322253" x="7918450" y="5105400"/>
          <p14:tracePt t="322291" x="7931150" y="5105400"/>
          <p14:tracePt t="322304" x="7943850" y="5105400"/>
          <p14:tracePt t="322329" x="7954963" y="5105400"/>
          <p14:tracePt t="322343" x="7967663" y="5105400"/>
          <p14:tracePt t="322368" x="7980363" y="5105400"/>
          <p14:tracePt t="322385" x="7993063" y="5105400"/>
          <p14:tracePt t="322400" x="8018463" y="5105400"/>
          <p14:tracePt t="322417" x="8031163" y="5105400"/>
          <p14:tracePt t="322430" x="8054975" y="5105400"/>
          <p14:tracePt t="322447" x="8067675" y="5105400"/>
          <p14:tracePt t="322466" x="8080375" y="5105400"/>
          <p14:tracePt t="322480" x="8093075" y="5105400"/>
          <p14:tracePt t="322540" x="8080375" y="5105400"/>
          <p14:tracePt t="322553" x="8067675" y="5105400"/>
          <p14:tracePt t="322579" x="8043863" y="5105400"/>
          <p14:tracePt t="322593" x="8018463" y="5105400"/>
          <p14:tracePt t="322608" x="7993063" y="5092700"/>
          <p14:tracePt t="322617" x="7954963" y="5081588"/>
          <p14:tracePt t="322630" x="7905750" y="5081588"/>
          <p14:tracePt t="322647" x="7867650" y="5068888"/>
          <p14:tracePt t="322663" x="7831138" y="5068888"/>
          <p14:tracePt t="322680" x="7818438" y="5068888"/>
          <p14:tracePt t="322741" x="7854950" y="5068888"/>
          <p14:tracePt t="322758" x="7867650" y="5068888"/>
          <p14:tracePt t="322766" x="7893050" y="5068888"/>
          <p14:tracePt t="322780" x="7905750" y="5068888"/>
          <p14:tracePt t="322797" x="7931150" y="5068888"/>
          <p14:tracePt t="322814" x="7980363" y="5068888"/>
          <p14:tracePt t="322831" x="8005763" y="5068888"/>
          <p14:tracePt t="322848" x="8031163" y="5068888"/>
          <p14:tracePt t="322865" x="8080375" y="5068888"/>
          <p14:tracePt t="322883" x="8093075" y="5068888"/>
          <p14:tracePt t="322990" x="8080375" y="5068888"/>
          <p14:tracePt t="323007" x="8067675" y="5068888"/>
          <p14:tracePt t="323022" x="8043863" y="5068888"/>
          <p14:tracePt t="323039" x="8031163" y="5068888"/>
          <p14:tracePt t="323052" x="8005763" y="5068888"/>
          <p14:tracePt t="323076" x="7993063" y="5068888"/>
          <p14:tracePt t="323088" x="7980363" y="5068888"/>
          <p14:tracePt t="323102" x="7967663" y="5068888"/>
          <p14:tracePt t="323115" x="7954963" y="5068888"/>
          <p14:tracePt t="328837" x="7931150" y="5068888"/>
          <p14:tracePt t="328851" x="7831138" y="5068888"/>
          <p14:tracePt t="328867" x="7705725" y="5092700"/>
          <p14:tracePt t="328881" x="7542213" y="5130800"/>
          <p14:tracePt t="328894" x="7254875" y="5194300"/>
          <p14:tracePt t="328906" x="6842125" y="5330825"/>
          <p14:tracePt t="328922" x="6542088" y="5407025"/>
          <p14:tracePt t="328923" x="6142038" y="5481638"/>
          <p14:tracePt t="328938" x="5754688" y="5543550"/>
          <p14:tracePt t="328955" x="5491163" y="5581650"/>
          <p14:tracePt t="328972" x="5303838" y="5594350"/>
          <p14:tracePt t="328973" x="5003800" y="5619750"/>
          <p14:tracePt t="328988" x="4752975" y="5630863"/>
          <p14:tracePt t="329005" x="4578350" y="5630863"/>
          <p14:tracePt t="329022" x="4178300" y="5643563"/>
          <p14:tracePt t="329039" x="3940175" y="5643563"/>
          <p14:tracePt t="329055" x="3790950" y="5643563"/>
          <p14:tracePt t="329073" x="3540125" y="5643563"/>
          <p14:tracePt t="329089" x="3389313" y="5643563"/>
          <p14:tracePt t="329105" x="3227388" y="5630863"/>
          <p14:tracePt t="329123" x="2989263" y="5607050"/>
          <p14:tracePt t="329139" x="2889250" y="5594350"/>
          <p14:tracePt t="329156" x="2801938" y="5568950"/>
          <p14:tracePt t="329172" x="2551113" y="5481638"/>
          <p14:tracePt t="329189" x="2451100" y="5418138"/>
          <p14:tracePt t="329206" x="2351088" y="5368925"/>
          <p14:tracePt t="329223" x="2263775" y="5305425"/>
          <p14:tracePt t="329240" x="2238375" y="5281613"/>
          <p14:tracePt t="329256" x="2214563" y="5268913"/>
          <p14:tracePt t="329273" x="2176463" y="5243513"/>
          <p14:tracePt t="329290" x="2163763" y="5230813"/>
          <p14:tracePt t="329306" x="2151063" y="5205413"/>
          <p14:tracePt t="329323" x="2127250" y="5181600"/>
          <p14:tracePt t="329340" x="2101850" y="5168900"/>
          <p14:tracePt t="329357" x="2076450" y="5156200"/>
          <p14:tracePt t="329373" x="2001838" y="5130800"/>
          <p14:tracePt t="329390" x="1951038" y="5118100"/>
          <p14:tracePt t="329407" x="1914525" y="5105400"/>
          <p14:tracePt t="329424" x="1863725" y="5068888"/>
          <p14:tracePt t="329440" x="1838325" y="5068888"/>
          <p14:tracePt t="329759" x="1825625" y="5068888"/>
          <p14:tracePt t="329776" x="1789113" y="5068888"/>
          <p14:tracePt t="329792" x="1763713" y="5068888"/>
          <p14:tracePt t="329809" x="1638300" y="5081588"/>
          <p14:tracePt t="329826" x="1525588" y="5092700"/>
          <p14:tracePt t="329842" x="1412875" y="5092700"/>
          <p14:tracePt t="329859" x="1263650" y="5118100"/>
          <p14:tracePt t="329876" x="1212850" y="5118100"/>
          <p14:tracePt t="329892" x="1176338" y="5118100"/>
          <p14:tracePt t="329909" x="1089025" y="5118100"/>
          <p14:tracePt t="329983" x="1112838" y="5118100"/>
          <p14:tracePt t="329997" x="1125538" y="5118100"/>
          <p14:tracePt t="330012" x="1138238" y="5118100"/>
          <p14:tracePt t="330026" x="1150938" y="5118100"/>
          <p14:tracePt t="330043" x="1163638" y="5130800"/>
          <p14:tracePt t="330059" x="1238250" y="5130800"/>
          <p14:tracePt t="330076" x="1300163" y="5130800"/>
          <p14:tracePt t="330093" x="1376363" y="5143500"/>
          <p14:tracePt t="330094" x="1438275" y="5143500"/>
          <p14:tracePt t="330110" x="1489075" y="5156200"/>
          <p14:tracePt t="330126" x="1525588" y="5156200"/>
          <p14:tracePt t="330143" x="1538288" y="5156200"/>
          <p14:tracePt t="330144" x="1563688" y="5156200"/>
          <p14:tracePt t="330220" x="1563688" y="5168900"/>
          <p14:tracePt t="330235" x="1525588" y="5168900"/>
          <p14:tracePt t="330250" x="1463675" y="5181600"/>
          <p14:tracePt t="330265" x="1376363" y="5181600"/>
          <p14:tracePt t="330277" x="1300163" y="5194300"/>
          <p14:tracePt t="330294" x="1176338" y="5218113"/>
          <p14:tracePt t="330311" x="1125538" y="5218113"/>
          <p14:tracePt t="330327" x="1076325" y="5218113"/>
          <p14:tracePt t="330344" x="1050925" y="5218113"/>
          <p14:tracePt t="330361" x="1050925" y="5230813"/>
          <p14:tracePt t="330394" x="1063625" y="5230813"/>
          <p14:tracePt t="330406" x="1076325" y="5230813"/>
          <p14:tracePt t="330431" x="1089025" y="5230813"/>
          <p14:tracePt t="330449" x="1112838" y="5230813"/>
          <p14:tracePt t="330466" x="1163638" y="5230813"/>
          <p14:tracePt t="330478" x="1250950" y="5230813"/>
          <p14:tracePt t="330494" x="1425575" y="5230813"/>
          <p14:tracePt t="330511" x="1501775" y="5230813"/>
          <p14:tracePt t="330528" x="1538288" y="5230813"/>
          <p14:tracePt t="330545" x="1576388" y="5230813"/>
          <p14:tracePt t="330561" x="1589088" y="5230813"/>
          <p14:tracePt t="330619" x="1550988" y="5230813"/>
          <p14:tracePt t="330637" x="1501775" y="5230813"/>
          <p14:tracePt t="330654" x="1425575" y="5230813"/>
          <p14:tracePt t="330656" x="1338263" y="5230813"/>
          <p14:tracePt t="330671" x="1276350" y="5230813"/>
          <p14:tracePt t="330685" x="1200150" y="5230813"/>
          <p14:tracePt t="330696" x="1163638" y="5230813"/>
          <p14:tracePt t="330712" x="1138238" y="5230813"/>
          <p14:tracePt t="330729" x="1125538" y="5230813"/>
          <p14:tracePt t="330767" x="1138238" y="5230813"/>
          <p14:tracePt t="330779" x="1150938" y="5230813"/>
          <p14:tracePt t="330804" x="1176338" y="5230813"/>
          <p14:tracePt t="330816" x="1225550" y="5230813"/>
          <p14:tracePt t="330830" x="1350963" y="5218113"/>
          <p14:tracePt t="330842" x="1476375" y="5218113"/>
          <p14:tracePt t="330855" x="1563688" y="5218113"/>
          <p14:tracePt t="330867" x="1651000" y="5218113"/>
          <p14:tracePt t="330879" x="1701800" y="5218113"/>
          <p14:tracePt t="330896" x="1714500" y="5218113"/>
          <p14:tracePt t="330913" x="1725613" y="5218113"/>
          <p14:tracePt t="330968" x="1701800" y="5218113"/>
          <p14:tracePt t="330982" x="1689100" y="5218113"/>
          <p14:tracePt t="330998" x="1651000" y="5218113"/>
          <p14:tracePt t="331013" x="1612900" y="5218113"/>
          <p14:tracePt t="331030" x="1489075" y="5218113"/>
          <p14:tracePt t="331047" x="1450975" y="5218113"/>
          <p14:tracePt t="331064" x="1438275" y="5218113"/>
          <p14:tracePt t="331104" x="1463675" y="5218113"/>
          <p14:tracePt t="331117" x="1512888" y="5218113"/>
          <p14:tracePt t="331129" x="1538288" y="5218113"/>
          <p14:tracePt t="331141" x="1563688" y="5218113"/>
          <p14:tracePt t="331153" x="1589088" y="5218113"/>
          <p14:tracePt t="331168" x="1601788" y="5218113"/>
          <p14:tracePt t="331180" x="1625600" y="5218113"/>
          <p14:tracePt t="331197" x="1638300" y="5218113"/>
          <p14:tracePt t="331214" x="1663700" y="5218113"/>
          <p14:tracePt t="331231" x="1676400" y="5218113"/>
          <p14:tracePt t="331616" x="1676400" y="5181600"/>
          <p14:tracePt t="331630" x="1701800" y="5105400"/>
          <p14:tracePt t="331648" x="1763713" y="5030788"/>
          <p14:tracePt t="331670" x="2176463" y="4818063"/>
          <p14:tracePt t="331687" x="2338388" y="4730750"/>
          <p14:tracePt t="331707" x="2801938" y="4530725"/>
          <p14:tracePt t="331723" x="3065463" y="4405313"/>
          <p14:tracePt t="331740" x="3340100" y="4217988"/>
          <p14:tracePt t="331754" x="3427413" y="4154488"/>
          <p14:tracePt t="331766" x="3527425" y="4092575"/>
          <p14:tracePt t="331783" x="3578225" y="4054475"/>
          <p14:tracePt t="331799" x="3627438" y="4029075"/>
          <p14:tracePt t="331816" x="3627438" y="4017963"/>
          <p14:tracePt t="331833" x="3614738" y="4017963"/>
          <p14:tracePt t="331850" x="3565525" y="4017963"/>
          <p14:tracePt t="331866" x="3452813" y="4017963"/>
          <p14:tracePt t="331883" x="3302000" y="4017963"/>
          <p14:tracePt t="331900" x="3040063" y="4029075"/>
          <p14:tracePt t="331901" x="2740025" y="4029075"/>
          <p14:tracePt t="331917" x="2263775" y="4029075"/>
          <p14:tracePt t="331933" x="1851025" y="4029075"/>
          <p14:tracePt t="331950" x="1576388" y="4029075"/>
          <p14:tracePt t="331951" x="1376363" y="4029075"/>
          <p14:tracePt t="331967" x="1125538" y="4029075"/>
          <p14:tracePt t="331984" x="976313" y="4029075"/>
          <p14:tracePt t="332001" x="825500" y="4029075"/>
          <p14:tracePt t="332017" x="787400" y="4029075"/>
          <p14:tracePt t="332089" x="812800" y="4029075"/>
          <p14:tracePt t="332103" x="887413" y="4029075"/>
          <p14:tracePt t="332119" x="987425" y="4029075"/>
          <p14:tracePt t="332140" x="1212850" y="4029075"/>
          <p14:tracePt t="332155" x="1412875" y="4017963"/>
          <p14:tracePt t="332172" x="1725613" y="3992563"/>
          <p14:tracePt t="332191" x="2127250" y="3979863"/>
          <p14:tracePt t="332207" x="2327275" y="3979863"/>
          <p14:tracePt t="332218" x="2489200" y="3979863"/>
          <p14:tracePt t="332235" x="2589213" y="3979863"/>
          <p14:tracePt t="332251" x="2663825" y="3979863"/>
          <p14:tracePt t="332268" x="2676525" y="3979863"/>
          <p14:tracePt t="332302" x="2627313" y="3979863"/>
          <p14:tracePt t="332321" x="2514600" y="3979863"/>
          <p14:tracePt t="332340" x="2327275" y="3979863"/>
          <p14:tracePt t="332353" x="2214563" y="3979863"/>
          <p14:tracePt t="332371" x="2001838" y="3979863"/>
          <p14:tracePt t="332386" x="1825625" y="3979863"/>
          <p14:tracePt t="332388" x="1689100" y="3979863"/>
          <p14:tracePt t="332402" x="1576388" y="3992563"/>
          <p14:tracePt t="332419" x="1489075" y="3992563"/>
          <p14:tracePt t="332435" x="1425575" y="3992563"/>
          <p14:tracePt t="332452" x="1338263" y="4005263"/>
          <p14:tracePt t="332501" x="1376363" y="4005263"/>
          <p14:tracePt t="332517" x="1389063" y="4005263"/>
          <p14:tracePt t="332533" x="1425575" y="4005263"/>
          <p14:tracePt t="332549" x="1501775" y="4005263"/>
          <p14:tracePt t="332551" x="1663700" y="4005263"/>
          <p14:tracePt t="332569" x="1851025" y="4005263"/>
          <p14:tracePt t="332586" x="2025650" y="4005263"/>
          <p14:tracePt t="332588" x="2227263" y="4005263"/>
          <p14:tracePt t="332605" x="2414588" y="4017963"/>
          <p14:tracePt t="332620" x="2551113" y="4029075"/>
          <p14:tracePt t="332637" x="2627313" y="4029075"/>
          <p14:tracePt t="332662" x="2640013" y="4029075"/>
          <p14:tracePt t="332674" x="2614613" y="4029075"/>
          <p14:tracePt t="332687" x="2551113" y="4029075"/>
          <p14:tracePt t="332703" x="2463800" y="4029075"/>
          <p14:tracePt t="332720" x="2401888" y="4029075"/>
          <p14:tracePt t="332737" x="2251075" y="4029075"/>
          <p14:tracePt t="332753" x="2101850" y="4041775"/>
          <p14:tracePt t="332770" x="1914525" y="4054475"/>
          <p14:tracePt t="332787" x="1638300" y="4105275"/>
          <p14:tracePt t="332803" x="1576388" y="4117975"/>
          <p14:tracePt t="332820" x="1538288" y="4117975"/>
          <p14:tracePt t="332837" x="1512888" y="4129088"/>
          <p14:tracePt t="332888" x="1512888" y="4141788"/>
          <p14:tracePt t="332987" x="1525588" y="4141788"/>
          <p14:tracePt t="341398" x="1501775" y="4141788"/>
          <p14:tracePt t="341417" x="1450975" y="4141788"/>
          <p14:tracePt t="341432" x="1401763" y="4141788"/>
          <p14:tracePt t="341448" x="1312863" y="4129088"/>
          <p14:tracePt t="341461" x="1276350" y="4117975"/>
          <p14:tracePt t="341472" x="1238250" y="4105275"/>
          <p14:tracePt t="341488" x="1212850" y="4105275"/>
          <p14:tracePt t="341504" x="1189038" y="4105275"/>
          <p14:tracePt t="341522" x="1163638" y="4105275"/>
          <p14:tracePt t="341523" x="1125538" y="4092575"/>
          <p14:tracePt t="341538" x="1063625" y="4079875"/>
          <p14:tracePt t="341555" x="1025525" y="4067175"/>
          <p14:tracePt t="341572" x="987425" y="4029075"/>
          <p14:tracePt t="341588" x="963613" y="4005263"/>
          <p14:tracePt t="341605" x="963613" y="3992563"/>
          <p14:tracePt t="341622" x="963613" y="3979863"/>
          <p14:tracePt t="341660" x="976313" y="3979863"/>
          <p14:tracePt t="341675" x="1000125" y="3979863"/>
          <p14:tracePt t="341689" x="1025525" y="3979863"/>
          <p14:tracePt t="341705" x="1076325" y="3979863"/>
          <p14:tracePt t="341722" x="1150938" y="3979863"/>
          <p14:tracePt t="341739" x="1189038" y="3979863"/>
          <p14:tracePt t="341757" x="1238250" y="3992563"/>
          <p14:tracePt t="341759" x="1300163" y="4005263"/>
          <p14:tracePt t="341777" x="1425575" y="4017963"/>
          <p14:tracePt t="341794" x="1538288" y="4017963"/>
          <p14:tracePt t="341796" x="1651000" y="4017963"/>
          <p14:tracePt t="341815" x="1738313" y="4017963"/>
          <p14:tracePt t="341824" x="1801813" y="4017963"/>
          <p14:tracePt t="341839" x="1901825" y="4017963"/>
          <p14:tracePt t="341856" x="2038350" y="4017963"/>
          <p14:tracePt t="341873" x="2276475" y="4029075"/>
          <p14:tracePt t="341890" x="2351088" y="4054475"/>
          <p14:tracePt t="341906" x="2414588" y="4067175"/>
          <p14:tracePt t="341923" x="2527300" y="4092575"/>
          <p14:tracePt t="341940" x="2576513" y="4105275"/>
          <p14:tracePt t="341956" x="2614613" y="4105275"/>
          <p14:tracePt t="341958" x="2640013" y="4105275"/>
          <p14:tracePt t="341973" x="2651125" y="4105275"/>
          <p14:tracePt t="342022" x="2640013" y="4105275"/>
          <p14:tracePt t="342037" x="2601913" y="4117975"/>
          <p14:tracePt t="342054" x="2563813" y="4117975"/>
          <p14:tracePt t="342066" x="2527300" y="4129088"/>
          <p14:tracePt t="342080" x="2476500" y="4141788"/>
          <p14:tracePt t="342090" x="2414588" y="4141788"/>
          <p14:tracePt t="342107" x="2201863" y="4154488"/>
          <p14:tracePt t="342124" x="2138363" y="4154488"/>
          <p14:tracePt t="342142" x="2101850" y="4154488"/>
          <p14:tracePt t="342160" x="2076450" y="4154488"/>
          <p14:tracePt t="342195" x="2076450" y="4167188"/>
          <p14:tracePt t="342207" x="2101850" y="4167188"/>
          <p14:tracePt t="342219" x="2138363" y="4179888"/>
          <p14:tracePt t="342232" x="2201863" y="4179888"/>
          <p14:tracePt t="342245" x="2301875" y="4179888"/>
          <p14:tracePt t="342257" x="2376488" y="4179888"/>
          <p14:tracePt t="342274" x="2439988" y="4179888"/>
          <p14:tracePt t="342291" x="2514600" y="4179888"/>
          <p14:tracePt t="342308" x="2676525" y="4179888"/>
          <p14:tracePt t="342324" x="2740025" y="4179888"/>
          <p14:tracePt t="342341" x="2776538" y="4179888"/>
          <p14:tracePt t="342358" x="2840038" y="4179888"/>
          <p14:tracePt t="342956" x="2801938" y="4179888"/>
          <p14:tracePt t="342973" x="2776538" y="4192588"/>
          <p14:tracePt t="342983" x="2689225" y="4279900"/>
          <p14:tracePt t="342994" x="2451100" y="4418013"/>
          <p14:tracePt t="343010" x="2163763" y="4543425"/>
          <p14:tracePt t="343027" x="1876425" y="4679950"/>
          <p14:tracePt t="343044" x="1212850" y="4905375"/>
          <p14:tracePt t="343061" x="1063625" y="4956175"/>
          <p14:tracePt t="343077" x="938213" y="5005388"/>
          <p14:tracePt t="343094" x="776288" y="5056188"/>
          <p14:tracePt t="343111" x="687388" y="5068888"/>
          <p14:tracePt t="343127" x="638175" y="5081588"/>
          <p14:tracePt t="343129" x="587375" y="5092700"/>
          <p14:tracePt t="343144" x="550863" y="5092700"/>
          <p14:tracePt t="343161" x="525463" y="5092700"/>
          <p14:tracePt t="343192" x="538163" y="5092700"/>
          <p14:tracePt t="343204" x="574675" y="5092700"/>
          <p14:tracePt t="343217" x="600075" y="5092700"/>
          <p14:tracePt t="343229" x="612775" y="5105400"/>
          <p14:tracePt t="343245" x="625475" y="5105400"/>
          <p14:tracePt t="343262" x="663575" y="5118100"/>
          <p14:tracePt t="343279" x="712788" y="5156200"/>
          <p14:tracePt t="343295" x="776288" y="5168900"/>
          <p14:tracePt t="343312" x="876300" y="5218113"/>
          <p14:tracePt t="343329" x="1150938" y="5294313"/>
          <p14:tracePt t="343345" x="1250950" y="5330825"/>
          <p14:tracePt t="343362" x="1312863" y="5356225"/>
          <p14:tracePt t="343379" x="1363663" y="5368925"/>
          <p14:tracePt t="343455" x="1350963" y="5368925"/>
          <p14:tracePt t="343472" x="1338263" y="5368925"/>
          <p14:tracePt t="343487" x="1300163" y="5368925"/>
          <p14:tracePt t="343498" x="1250950" y="5368925"/>
          <p14:tracePt t="343513" x="1189038" y="5368925"/>
          <p14:tracePt t="343529" x="1100138" y="5368925"/>
          <p14:tracePt t="343546" x="1089025" y="5368925"/>
          <p14:tracePt t="343563" x="1076325" y="5368925"/>
          <p14:tracePt t="343579" x="1063625" y="5368925"/>
          <p14:tracePt t="343628" x="1076325" y="5368925"/>
          <p14:tracePt t="343641" x="1100138" y="5368925"/>
          <p14:tracePt t="343655" x="1125538" y="5368925"/>
          <p14:tracePt t="343671" x="1176338" y="5368925"/>
          <p14:tracePt t="343683" x="1238250" y="5368925"/>
          <p14:tracePt t="343697" x="1300163" y="5368925"/>
          <p14:tracePt t="343713" x="1350963" y="5368925"/>
          <p14:tracePt t="343715" x="1401763" y="5368925"/>
          <p14:tracePt t="343730" x="1450975" y="5368925"/>
          <p14:tracePt t="343747" x="1489075" y="5368925"/>
          <p14:tracePt t="343764" x="1512888" y="5368925"/>
          <p14:tracePt t="343765" x="1525588" y="5368925"/>
          <p14:tracePt t="343780" x="1538288" y="5368925"/>
          <p14:tracePt t="343866" x="1525588" y="5368925"/>
          <p14:tracePt t="343891" x="1501775" y="5368925"/>
          <p14:tracePt t="343928" x="1489075" y="5368925"/>
          <p14:tracePt t="345412" x="1489075" y="5343525"/>
          <p14:tracePt t="345427" x="1489075" y="5330825"/>
          <p14:tracePt t="345444" x="1489075" y="5318125"/>
          <p14:tracePt t="345454" x="1525588" y="5294313"/>
          <p14:tracePt t="345470" x="1550988" y="5281613"/>
          <p14:tracePt t="345487" x="1689100" y="5230813"/>
          <p14:tracePt t="345504" x="1901825" y="5205413"/>
          <p14:tracePt t="345520" x="2163763" y="5143500"/>
          <p14:tracePt t="345522" x="2439988" y="5081588"/>
          <p14:tracePt t="345537" x="2840038" y="4992688"/>
          <p14:tracePt t="345554" x="3240088" y="4879975"/>
          <p14:tracePt t="345571" x="3589338" y="4779963"/>
          <p14:tracePt t="345587" x="4416425" y="4592638"/>
          <p14:tracePt t="345604" x="4716463" y="4530725"/>
          <p14:tracePt t="345621" x="5103813" y="4492625"/>
          <p14:tracePt t="345622" x="5465763" y="4454525"/>
          <p14:tracePt t="345637" x="5703888" y="4443413"/>
          <p14:tracePt t="345654" x="5842000" y="4443413"/>
          <p14:tracePt t="345671" x="6054725" y="4430713"/>
          <p14:tracePt t="345688" x="6167438" y="4418013"/>
          <p14:tracePt t="345704" x="6267450" y="4405313"/>
          <p14:tracePt t="345722" x="6354763" y="4379913"/>
          <p14:tracePt t="345723" x="6442075" y="4354513"/>
          <p14:tracePt t="345738" x="6492875" y="4330700"/>
          <p14:tracePt t="345755" x="6567488" y="4305300"/>
          <p14:tracePt t="345772" x="6780213" y="4241800"/>
          <p14:tracePt t="345788" x="6992938" y="4192588"/>
          <p14:tracePt t="345805" x="7167563" y="4129088"/>
          <p14:tracePt t="345821" x="7442200" y="4029075"/>
          <p14:tracePt t="345838" x="7580313" y="3954463"/>
          <p14:tracePt t="345855" x="7780338" y="3879850"/>
          <p14:tracePt t="345872" x="8031163" y="3741738"/>
          <p14:tracePt t="345888" x="8105775" y="3692525"/>
          <p14:tracePt t="345905" x="8167688" y="3654425"/>
          <p14:tracePt t="345922" x="8243888" y="3616325"/>
          <p14:tracePt t="345939" x="8280400" y="3603625"/>
          <p14:tracePt t="345955" x="8305800" y="3590925"/>
          <p14:tracePt t="345972" x="8331200" y="3590925"/>
          <p14:tracePt t="346395" x="8331200" y="3603625"/>
          <p14:tracePt t="346412" x="8331200" y="3703638"/>
          <p14:tracePt t="346428" x="8305800" y="3829050"/>
          <p14:tracePt t="346441" x="8256588" y="3967163"/>
          <p14:tracePt t="346458" x="8167688" y="4379913"/>
          <p14:tracePt t="346474" x="8105775" y="4592638"/>
          <p14:tracePt t="346491" x="8054975" y="4705350"/>
          <p14:tracePt t="346507" x="7967663" y="4930775"/>
          <p14:tracePt t="346524" x="7943850" y="5092700"/>
          <p14:tracePt t="346541" x="7931150" y="5256213"/>
          <p14:tracePt t="346558" x="7918450" y="5468938"/>
          <p14:tracePt t="346575" x="7918450" y="5543550"/>
          <p14:tracePt t="346591" x="7918450" y="5607050"/>
          <p14:tracePt t="346608" x="7918450" y="5694363"/>
          <p14:tracePt t="346625" x="7918450" y="5719763"/>
          <p14:tracePt t="346682" x="7918450" y="5707063"/>
          <p14:tracePt t="346696" x="7918450" y="5694363"/>
          <p14:tracePt t="346711" x="7918450" y="5681663"/>
          <p14:tracePt t="346729" x="7918450" y="5656263"/>
          <p14:tracePt t="346748" x="7918450" y="5594350"/>
          <p14:tracePt t="346758" x="7918450" y="5530850"/>
          <p14:tracePt t="346775" x="7918450" y="5430838"/>
          <p14:tracePt t="346792" x="7918450" y="5330825"/>
          <p14:tracePt t="346793" x="7918450" y="5256213"/>
          <p14:tracePt t="346809" x="7918450" y="5143500"/>
          <p14:tracePt t="346825" x="7918450" y="4981575"/>
          <p14:tracePt t="346842" x="7931150" y="4779963"/>
          <p14:tracePt t="346843" x="7980363" y="4579938"/>
          <p14:tracePt t="346859" x="8005763" y="4405313"/>
          <p14:tracePt t="346876" x="8043863" y="4092575"/>
          <p14:tracePt t="346893" x="8156575" y="3503613"/>
          <p14:tracePt t="346909" x="8180388" y="3354388"/>
          <p14:tracePt t="346926" x="8205788" y="3267075"/>
          <p14:tracePt t="346943" x="8218488" y="3241675"/>
          <p14:tracePt t="346944" x="8231188" y="3241675"/>
          <p14:tracePt t="346993" x="8231188" y="3254375"/>
          <p14:tracePt t="347006" x="8231188" y="3267075"/>
          <p14:tracePt t="347022" x="8218488" y="3278188"/>
          <p14:tracePt t="347038" x="8205788" y="3303588"/>
          <p14:tracePt t="347056" x="8156575" y="3354388"/>
          <p14:tracePt t="347068" x="8131175" y="3441700"/>
          <p14:tracePt t="347080" x="8118475" y="3616325"/>
          <p14:tracePt t="347093" x="8093075" y="3767138"/>
          <p14:tracePt t="347110" x="8080375" y="3867150"/>
          <p14:tracePt t="347127" x="8067675" y="3954463"/>
          <p14:tracePt t="347143" x="8054975" y="4179888"/>
          <p14:tracePt t="347160" x="8043863" y="4318000"/>
          <p14:tracePt t="347177" x="8043863" y="4418013"/>
          <p14:tracePt t="347194" x="8031163" y="4579938"/>
          <p14:tracePt t="347210" x="8018463" y="4656138"/>
          <p14:tracePt t="347227" x="8005763" y="4730750"/>
          <p14:tracePt t="347244" x="7993063" y="4905375"/>
          <p14:tracePt t="347261" x="7993063" y="4968875"/>
          <p14:tracePt t="347277" x="7993063" y="5043488"/>
          <p14:tracePt t="347294" x="7993063" y="5105400"/>
          <p14:tracePt t="347311" x="7993063" y="5130800"/>
          <p14:tracePt t="347328" x="7993063" y="5143500"/>
          <p14:tracePt t="347329" x="7980363" y="5168900"/>
          <p14:tracePt t="347418" x="7980363" y="5130800"/>
          <p14:tracePt t="347437" x="7980363" y="5068888"/>
          <p14:tracePt t="347455" x="7993063" y="4905375"/>
          <p14:tracePt t="347471" x="8005763" y="4843463"/>
          <p14:tracePt t="347490" x="8018463" y="4768850"/>
          <p14:tracePt t="347507" x="8054975" y="4567238"/>
          <p14:tracePt t="347521" x="8080375" y="4430713"/>
          <p14:tracePt t="347533" x="8118475" y="4305300"/>
          <p14:tracePt t="347545" x="8143875" y="4205288"/>
          <p14:tracePt t="347562" x="8167688" y="4117975"/>
          <p14:tracePt t="347579" x="8205788" y="3929063"/>
          <p14:tracePt t="347595" x="8231188" y="3792538"/>
          <p14:tracePt t="347612" x="8267700" y="3654425"/>
          <p14:tracePt t="347629" x="8318500" y="3467100"/>
          <p14:tracePt t="347645" x="8331200" y="3403600"/>
          <p14:tracePt t="347662" x="8331200" y="3367088"/>
          <p14:tracePt t="347679" x="8343900" y="3341688"/>
          <p14:tracePt t="347828" x="8343900" y="3354388"/>
          <p14:tracePt t="347847" x="8343900" y="3390900"/>
          <p14:tracePt t="347865" x="8343900" y="3490913"/>
          <p14:tracePt t="347867" x="8318500" y="3641725"/>
          <p14:tracePt t="347882" x="8256588" y="3841750"/>
          <p14:tracePt t="347897" x="8156575" y="4179888"/>
          <p14:tracePt t="347913" x="8054975" y="4518025"/>
          <p14:tracePt t="347930" x="7954963" y="4818063"/>
          <p14:tracePt t="347946" x="7931150" y="4892675"/>
          <p14:tracePt t="347963" x="7905750" y="4943475"/>
          <p14:tracePt t="347965" x="7905750" y="4992688"/>
          <p14:tracePt t="347980" x="7905750" y="5018088"/>
          <p14:tracePt t="347997" x="7893050" y="5043488"/>
          <p14:tracePt t="348014" x="7893050" y="5081588"/>
          <p14:tracePt t="348030" x="7893050" y="5105400"/>
          <p14:tracePt t="348203" x="7893050" y="5092700"/>
          <p14:tracePt t="348240" x="7893050" y="5081588"/>
          <p14:tracePt t="348352" x="7893050" y="5105400"/>
          <p14:tracePt t="348367" x="7905750" y="5130800"/>
          <p14:tracePt t="348383" x="7918450" y="5156200"/>
          <p14:tracePt t="348399" x="7943850" y="5194300"/>
          <p14:tracePt t="348421" x="7980363" y="5256213"/>
          <p14:tracePt t="348439" x="8005763" y="5305425"/>
          <p14:tracePt t="348452" x="8018463" y="5330825"/>
          <p14:tracePt t="348465" x="8031163" y="5368925"/>
          <p14:tracePt t="348482" x="8043863" y="5394325"/>
          <p14:tracePt t="348499" x="8054975" y="5430838"/>
          <p14:tracePt t="348500" x="8054975" y="5468938"/>
          <p14:tracePt t="348516" x="8067675" y="5494338"/>
          <p14:tracePt t="348532" x="8080375" y="5518150"/>
          <p14:tracePt t="348549" x="8093075" y="5530850"/>
          <p14:tracePt t="348551" x="8093075" y="5543550"/>
          <p14:tracePt t="348566" x="8105775" y="5543550"/>
          <p14:tracePt t="348588" x="8131175" y="5543550"/>
          <p14:tracePt t="348600" x="8131175" y="5530850"/>
          <p14:tracePt t="348616" x="8167688" y="5494338"/>
          <p14:tracePt t="348633" x="8180388" y="5456238"/>
          <p14:tracePt t="348650" x="8205788" y="5407025"/>
          <p14:tracePt t="348651" x="8205788" y="5381625"/>
          <p14:tracePt t="348666" x="8218488" y="5356225"/>
          <p14:tracePt t="348683" x="8218488" y="5343525"/>
          <p14:tracePt t="348700" x="8205788" y="5318125"/>
          <p14:tracePt t="348716" x="8205788" y="5305425"/>
          <p14:tracePt t="348733" x="8180388" y="5294313"/>
          <p14:tracePt t="348750" x="8131175" y="5268913"/>
          <p14:tracePt t="348767" x="8093075" y="5256213"/>
          <p14:tracePt t="348783" x="8018463" y="5256213"/>
          <p14:tracePt t="348800" x="7793038" y="5243513"/>
          <p14:tracePt t="348817" x="7718425" y="5243513"/>
          <p14:tracePt t="348834" x="7667625" y="5243513"/>
          <p14:tracePt t="348850" x="7593013" y="5243513"/>
          <p14:tracePt t="348867" x="7542213" y="5243513"/>
          <p14:tracePt t="348884" x="7505700" y="5256213"/>
          <p14:tracePt t="348900" x="7442200" y="5294313"/>
          <p14:tracePt t="348917" x="7442200" y="5305425"/>
          <p14:tracePt t="348934" x="7429500" y="5330825"/>
          <p14:tracePt t="348950" x="7429500" y="5394325"/>
          <p14:tracePt t="348967" x="7429500" y="5456238"/>
          <p14:tracePt t="348984" x="7442200" y="5530850"/>
          <p14:tracePt t="349001" x="7480300" y="5656263"/>
          <p14:tracePt t="349017" x="7505700" y="5707063"/>
          <p14:tracePt t="349034" x="7531100" y="5743575"/>
          <p14:tracePt t="349051" x="7580313" y="5819775"/>
          <p14:tracePt t="349067" x="7605713" y="5843588"/>
          <p14:tracePt t="349084" x="7631113" y="5868988"/>
          <p14:tracePt t="349101" x="7693025" y="5907088"/>
          <p14:tracePt t="349118" x="7742238" y="5907088"/>
          <p14:tracePt t="349135" x="7831138" y="5907088"/>
          <p14:tracePt t="349136" x="7918450" y="5907088"/>
          <p14:tracePt t="349151" x="7980363" y="5894388"/>
          <p14:tracePt t="349168" x="8043863" y="5881688"/>
          <p14:tracePt t="349185" x="8093075" y="5843588"/>
          <p14:tracePt t="349186" x="8143875" y="5819775"/>
          <p14:tracePt t="349202" x="8180388" y="5794375"/>
          <p14:tracePt t="349218" x="8243888" y="5756275"/>
          <p14:tracePt t="349236" x="8331200" y="5694363"/>
          <p14:tracePt t="349252" x="8356600" y="5630863"/>
          <p14:tracePt t="349268" x="8393113" y="5594350"/>
          <p14:tracePt t="349286" x="8431213" y="5494338"/>
          <p14:tracePt t="349287" x="8443913" y="5407025"/>
          <p14:tracePt t="349302" x="8456613" y="5356225"/>
          <p14:tracePt t="349319" x="8456613" y="5305425"/>
          <p14:tracePt t="349336" x="8456613" y="5230813"/>
          <p14:tracePt t="349352" x="8456613" y="5205413"/>
          <p14:tracePt t="349369" x="8405813" y="5168900"/>
          <p14:tracePt t="349386" x="8305800" y="5130800"/>
          <p14:tracePt t="349402" x="8267700" y="5105400"/>
          <p14:tracePt t="349419" x="8231188" y="5092700"/>
          <p14:tracePt t="349436" x="8156575" y="5068888"/>
          <p14:tracePt t="349452" x="8080375" y="5043488"/>
          <p14:tracePt t="349469" x="7993063" y="5030788"/>
          <p14:tracePt t="349486" x="7793038" y="5018088"/>
          <p14:tracePt t="349503" x="7718425" y="5018088"/>
          <p14:tracePt t="349519" x="7654925" y="5018088"/>
          <p14:tracePt t="349536" x="7580313" y="5018088"/>
          <p14:tracePt t="349553" x="7542213" y="5056188"/>
          <p14:tracePt t="349570" x="7531100" y="5081588"/>
          <p14:tracePt t="349586" x="7505700" y="5130800"/>
          <p14:tracePt t="349603" x="7493000" y="5168900"/>
          <p14:tracePt t="349620" x="7480300" y="5194300"/>
          <p14:tracePt t="349637" x="7467600" y="5294313"/>
          <p14:tracePt t="349653" x="7467600" y="5394325"/>
          <p14:tracePt t="349670" x="7467600" y="5481638"/>
          <p14:tracePt t="349687" x="7467600" y="5619750"/>
          <p14:tracePt t="349704" x="7480300" y="5668963"/>
          <p14:tracePt t="349720" x="7493000" y="5719763"/>
          <p14:tracePt t="349722" x="7518400" y="5781675"/>
          <p14:tracePt t="349737" x="7542213" y="5832475"/>
          <p14:tracePt t="349754" x="7567613" y="5907088"/>
          <p14:tracePt t="349770" x="7593013" y="5969000"/>
          <p14:tracePt t="349772" x="7642225" y="6019800"/>
          <p14:tracePt t="349787" x="7718425" y="6045200"/>
          <p14:tracePt t="349804" x="7831138" y="6081713"/>
          <p14:tracePt t="349821" x="7967663" y="6094413"/>
          <p14:tracePt t="349822" x="8080375" y="6119813"/>
          <p14:tracePt t="349837" x="8156575" y="6119813"/>
          <p14:tracePt t="349854" x="8231188" y="6119813"/>
          <p14:tracePt t="349871" x="8356600" y="6056313"/>
          <p14:tracePt t="349888" x="8418513" y="5981700"/>
          <p14:tracePt t="349904" x="8480425" y="5907088"/>
          <p14:tracePt t="349921" x="8518525" y="5832475"/>
          <p14:tracePt t="349922" x="8556625" y="5756275"/>
          <p14:tracePt t="349938" x="8593138" y="5694363"/>
          <p14:tracePt t="349955" x="8618538" y="5643563"/>
          <p14:tracePt t="349971" x="8631238" y="5556250"/>
          <p14:tracePt t="349988" x="8631238" y="5481638"/>
          <p14:tracePt t="350005" x="8631238" y="5394325"/>
          <p14:tracePt t="350022" x="8531225" y="5218113"/>
          <p14:tracePt t="350038" x="8456613" y="5143500"/>
          <p14:tracePt t="350055" x="8393113" y="5081588"/>
          <p14:tracePt t="350072" x="8318500" y="5018088"/>
          <p14:tracePt t="350088" x="8280400" y="5005388"/>
          <p14:tracePt t="350105" x="8243888" y="4992688"/>
          <p14:tracePt t="350122" x="8143875" y="4992688"/>
          <p14:tracePt t="350139" x="8054975" y="4992688"/>
          <p14:tracePt t="350155" x="7954963" y="4992688"/>
          <p14:tracePt t="350172" x="7805738" y="4992688"/>
          <p14:tracePt t="350189" x="7754938" y="5005388"/>
          <p14:tracePt t="350205" x="7693025" y="5030788"/>
          <p14:tracePt t="350222" x="7618413" y="5056188"/>
          <p14:tracePt t="350239" x="7554913" y="5068888"/>
          <p14:tracePt t="350256" x="7518400" y="5092700"/>
          <p14:tracePt t="350257" x="7480300" y="5105400"/>
          <p14:tracePt t="350272" x="7429500" y="5130800"/>
          <p14:tracePt t="350289" x="7392988" y="5181600"/>
          <p14:tracePt t="350306" x="7367588" y="5230813"/>
          <p14:tracePt t="350323" x="7342188" y="5343525"/>
          <p14:tracePt t="350339" x="7342188" y="5381625"/>
          <p14:tracePt t="350356" x="7342188" y="5407025"/>
          <p14:tracePt t="350358" x="7342188" y="5430838"/>
          <p14:tracePt t="350373" x="7342188" y="5456238"/>
          <p14:tracePt t="350390" x="7342188" y="5481638"/>
          <p14:tracePt t="350407" x="7342188" y="5543550"/>
          <p14:tracePt t="350423" x="7367588" y="5581650"/>
          <p14:tracePt t="350440" x="7405688" y="5643563"/>
          <p14:tracePt t="350457" x="7480300" y="5768975"/>
          <p14:tracePt t="350473" x="7531100" y="5819775"/>
          <p14:tracePt t="350490" x="7580313" y="5868988"/>
          <p14:tracePt t="350507" x="7667625" y="5945188"/>
          <p14:tracePt t="350523" x="7705725" y="5994400"/>
          <p14:tracePt t="350540" x="7767638" y="6032500"/>
          <p14:tracePt t="350557" x="7967663" y="6094413"/>
          <p14:tracePt t="350574" x="8031163" y="6107113"/>
          <p14:tracePt t="350590" x="8080375" y="6107113"/>
          <p14:tracePt t="350607" x="8143875" y="6107113"/>
          <p14:tracePt t="350624" x="8180388" y="6107113"/>
          <p14:tracePt t="350641" x="8193088" y="6094413"/>
          <p14:tracePt t="350657" x="8205788" y="6045200"/>
          <p14:tracePt t="350674" x="8218488" y="6032500"/>
          <p14:tracePt t="350691" x="8231188" y="5994400"/>
          <p14:tracePt t="350707" x="8243888" y="5907088"/>
          <p14:tracePt t="350724" x="8243888" y="5819775"/>
          <p14:tracePt t="350741" x="8243888" y="5743575"/>
          <p14:tracePt t="350758" x="8243888" y="5619750"/>
          <p14:tracePt t="350774" x="8243888" y="5581650"/>
          <p14:tracePt t="350791" x="8243888" y="5530850"/>
          <p14:tracePt t="350808" x="8243888" y="5456238"/>
          <p14:tracePt t="350825" x="8243888" y="5418138"/>
          <p14:tracePt t="350841" x="8231188" y="5368925"/>
          <p14:tracePt t="350858" x="8193088" y="5281613"/>
          <p14:tracePt t="350875" x="8143875" y="5256213"/>
          <p14:tracePt t="350892" x="8093075" y="5230813"/>
          <p14:tracePt t="350908" x="7893050" y="5194300"/>
          <p14:tracePt t="350925" x="7831138" y="5168900"/>
          <p14:tracePt t="350942" x="7754938" y="5156200"/>
          <p14:tracePt t="350943" x="7718425" y="5143500"/>
          <p14:tracePt t="350958" x="7680325" y="5143500"/>
          <p14:tracePt t="350975" x="7631113" y="5143500"/>
          <p14:tracePt t="350992" x="7580313" y="5143500"/>
          <p14:tracePt t="350993" x="7505700" y="5143500"/>
          <p14:tracePt t="351009" x="7442200" y="5143500"/>
          <p14:tracePt t="351025" x="7380288" y="5168900"/>
          <p14:tracePt t="351043" x="7329488" y="5230813"/>
          <p14:tracePt t="351059" x="7318375" y="5294313"/>
          <p14:tracePt t="351076" x="7305675" y="5356225"/>
          <p14:tracePt t="351093" x="7305675" y="5407025"/>
          <p14:tracePt t="351094" x="7305675" y="5456238"/>
          <p14:tracePt t="351109" x="7305675" y="5481638"/>
          <p14:tracePt t="351126" x="7305675" y="5518150"/>
          <p14:tracePt t="351143" x="7329488" y="5594350"/>
          <p14:tracePt t="351159" x="7367588" y="5643563"/>
          <p14:tracePt t="351176" x="7418388" y="5719763"/>
          <p14:tracePt t="351193" x="7518400" y="5919788"/>
          <p14:tracePt t="351209" x="7567613" y="5981700"/>
          <p14:tracePt t="351226" x="7618413" y="6045200"/>
          <p14:tracePt t="351243" x="7705725" y="6119813"/>
          <p14:tracePt t="351260" x="7754938" y="6132513"/>
          <p14:tracePt t="351276" x="7818438" y="6145213"/>
          <p14:tracePt t="351293" x="7993063" y="6145213"/>
          <p14:tracePt t="351310" x="8080375" y="6145213"/>
          <p14:tracePt t="351327" x="8156575" y="6145213"/>
          <p14:tracePt t="351343" x="8231188" y="6145213"/>
          <p14:tracePt t="351360" x="8256588" y="6119813"/>
          <p14:tracePt t="351377" x="8280400" y="6069013"/>
          <p14:tracePt t="351394" x="8305800" y="5945188"/>
          <p14:tracePt t="351410" x="8318500" y="5856288"/>
          <p14:tracePt t="351427" x="8318500" y="5807075"/>
          <p14:tracePt t="351444" x="8331200" y="5719763"/>
          <p14:tracePt t="351460" x="8331200" y="5694363"/>
          <p14:tracePt t="351477" x="8331200" y="5656263"/>
          <p14:tracePt t="351494" x="8331200" y="5619750"/>
          <p14:tracePt t="351511" x="8331200" y="5594350"/>
          <p14:tracePt t="351527" x="8331200" y="5568950"/>
          <p14:tracePt t="351529" x="8331200" y="5530850"/>
          <p14:tracePt t="351544" x="8318500" y="5507038"/>
          <p14:tracePt t="351561" x="8318500" y="5494338"/>
          <p14:tracePt t="351578" x="8318500" y="5468938"/>
          <p14:tracePt t="351579" x="8305800" y="5456238"/>
          <p14:tracePt t="351594" x="8293100" y="5456238"/>
          <p14:tracePt t="351616" x="8293100" y="5443538"/>
          <p14:tracePt t="351692" x="8280400" y="5443538"/>
          <p14:tracePt t="351742" x="8267700" y="5430838"/>
          <p14:tracePt t="351791" x="8267700" y="5418138"/>
          <p14:tracePt t="351804" x="8256588" y="5418138"/>
          <p14:tracePt t="351819" x="8243888" y="5418138"/>
          <p14:tracePt t="351841" x="8231188" y="5418138"/>
          <p14:tracePt t="351866" x="8218488" y="5418138"/>
          <p14:tracePt t="351878" x="8205788" y="5418138"/>
          <p14:tracePt t="351891" x="8193088" y="5418138"/>
          <p14:tracePt t="351903" x="8180388" y="5418138"/>
          <p14:tracePt t="351929" x="8167688" y="5418138"/>
          <p14:tracePt t="351940" x="8156575" y="5418138"/>
          <p14:tracePt t="351978" x="8143875" y="5418138"/>
          <p14:tracePt t="352003" x="8131175" y="5418138"/>
          <p14:tracePt t="352029" x="8118475" y="5418138"/>
          <p14:tracePt t="352045" x="8105775" y="5418138"/>
          <p14:tracePt t="352066" x="8031163" y="5418138"/>
          <p14:tracePt t="352080" x="7980363" y="5418138"/>
          <p14:tracePt t="352096" x="7943850" y="5418138"/>
          <p14:tracePt t="352113" x="7905750" y="5418138"/>
          <p14:tracePt t="352115" x="7880350" y="5418138"/>
          <p14:tracePt t="352130" x="7880350" y="5430838"/>
          <p14:tracePt t="352147" x="7854950" y="5456238"/>
          <p14:tracePt t="352163" x="7843838" y="5481638"/>
          <p14:tracePt t="352164" x="7843838" y="5507038"/>
          <p14:tracePt t="352180" x="7843838" y="5530850"/>
          <p14:tracePt t="352196" x="7843838" y="5543550"/>
          <p14:tracePt t="352214" x="7843838" y="5556250"/>
          <p14:tracePt t="352215" x="7843838" y="5568950"/>
          <p14:tracePt t="352230" x="7843838" y="5594350"/>
          <p14:tracePt t="352247" x="7843838" y="5607050"/>
          <p14:tracePt t="352264" x="7843838" y="5643563"/>
          <p14:tracePt t="352280" x="7854950" y="5681663"/>
          <p14:tracePt t="352297" x="7867650" y="5732463"/>
          <p14:tracePt t="352314" x="7905750" y="5856288"/>
          <p14:tracePt t="352331" x="7918450" y="5881688"/>
          <p14:tracePt t="352347" x="7943850" y="5907088"/>
          <p14:tracePt t="352364" x="7993063" y="5945188"/>
          <p14:tracePt t="352381" x="8031163" y="5945188"/>
          <p14:tracePt t="352397" x="8067675" y="5956300"/>
          <p14:tracePt t="352414" x="8131175" y="5969000"/>
          <p14:tracePt t="352431" x="8167688" y="5969000"/>
          <p14:tracePt t="352447" x="8180388" y="5969000"/>
          <p14:tracePt t="352465" x="8218488" y="5969000"/>
          <p14:tracePt t="352481" x="8231188" y="5945188"/>
          <p14:tracePt t="352498" x="8243888" y="5907088"/>
          <p14:tracePt t="352515" x="8293100" y="5781675"/>
          <p14:tracePt t="352531" x="8293100" y="5707063"/>
          <p14:tracePt t="352548" x="8318500" y="5656263"/>
          <p14:tracePt t="352565" x="8343900" y="5556250"/>
          <p14:tracePt t="352582" x="8343900" y="5507038"/>
          <p14:tracePt t="352598" x="8343900" y="5456238"/>
          <p14:tracePt t="352615" x="8343900" y="5305425"/>
          <p14:tracePt t="352632" x="8305800" y="5230813"/>
          <p14:tracePt t="352648" x="8267700" y="5181600"/>
          <p14:tracePt t="352665" x="8218488" y="5118100"/>
          <p14:tracePt t="352682" x="8193088" y="5081588"/>
          <p14:tracePt t="352699" x="8167688" y="5056188"/>
          <p14:tracePt t="352700" x="8118475" y="5018088"/>
          <p14:tracePt t="352715" x="8054975" y="4992688"/>
          <p14:tracePt t="352733" x="7967663" y="4968875"/>
          <p14:tracePt t="352749" x="7880350" y="4943475"/>
          <p14:tracePt t="352750" x="7805738" y="4943475"/>
          <p14:tracePt t="352766" x="7767638" y="4943475"/>
          <p14:tracePt t="352782" x="7731125" y="4956175"/>
          <p14:tracePt t="352800" x="7680325" y="5005388"/>
          <p14:tracePt t="352816" x="7680325" y="5018088"/>
          <p14:tracePt t="352833" x="7654925" y="5043488"/>
          <p14:tracePt t="352849" x="7631113" y="5118100"/>
          <p14:tracePt t="352866" x="7631113" y="5168900"/>
          <p14:tracePt t="352883" x="7618413" y="5256213"/>
          <p14:tracePt t="352900" x="7618413" y="5430838"/>
          <p14:tracePt t="352916" x="7618413" y="5507038"/>
          <p14:tracePt t="352935" x="7618413" y="5556250"/>
          <p14:tracePt t="352956" x="7618413" y="5694363"/>
          <p14:tracePt t="352968" x="7618413" y="5781675"/>
          <p14:tracePt t="352983" x="7631113" y="5881688"/>
          <p14:tracePt t="353000" x="7642225" y="5994400"/>
          <p14:tracePt t="353017" x="7667625" y="6019800"/>
          <p14:tracePt t="353033" x="7680325" y="6032500"/>
          <p14:tracePt t="353050" x="7731125" y="6056313"/>
          <p14:tracePt t="353067" x="7742238" y="6069013"/>
          <p14:tracePt t="353084" x="7767638" y="6069013"/>
          <p14:tracePt t="353100" x="7818438" y="6081713"/>
          <p14:tracePt t="353117" x="7831138" y="6081713"/>
          <p14:tracePt t="353137" x="7843838" y="6081713"/>
          <p14:tracePt t="353823" x="7843838" y="6069013"/>
          <p14:tracePt t="354770" x="7818438" y="6056313"/>
          <p14:tracePt t="354789" x="7780338" y="6056313"/>
          <p14:tracePt t="354809" x="7531100" y="6032500"/>
          <p14:tracePt t="354824" x="7380288" y="6032500"/>
          <p14:tracePt t="354841" x="7180263" y="6019800"/>
          <p14:tracePt t="354857" x="6454775" y="6007100"/>
          <p14:tracePt t="354874" x="6167438" y="5981700"/>
          <p14:tracePt t="354891" x="5716588" y="5945188"/>
          <p14:tracePt t="354907" x="5141913" y="5868988"/>
          <p14:tracePt t="354924" x="4765675" y="5794375"/>
          <p14:tracePt t="354941" x="4440238" y="5707063"/>
          <p14:tracePt t="354958" x="4078288" y="5507038"/>
          <p14:tracePt t="354974" x="3902075" y="5381625"/>
          <p14:tracePt t="354991" x="3702050" y="5256213"/>
          <p14:tracePt t="354993" x="3565525" y="5181600"/>
          <p14:tracePt t="355008" x="3452813" y="5105400"/>
          <p14:tracePt t="355024" x="3376613" y="5056188"/>
          <p14:tracePt t="355041" x="3340100" y="5030788"/>
          <p14:tracePt t="355043" x="3302000" y="5005388"/>
          <p14:tracePt t="355058" x="3289300" y="4981575"/>
          <p14:tracePt t="355075" x="3265488" y="4968875"/>
          <p14:tracePt t="355092" x="3265488" y="4956175"/>
          <p14:tracePt t="355093" x="3240088" y="4930775"/>
          <p14:tracePt t="355108" x="3227388" y="4918075"/>
          <p14:tracePt t="355125" x="3214688" y="4905375"/>
          <p14:tracePt t="355142" x="3201988" y="4879975"/>
          <p14:tracePt t="355143" x="3189288" y="4868863"/>
          <p14:tracePt t="355158" x="3176588" y="4830763"/>
          <p14:tracePt t="355555" x="3140075" y="4818063"/>
          <p14:tracePt t="355576" x="3076575" y="4805363"/>
          <p14:tracePt t="355588" x="3001963" y="4792663"/>
          <p14:tracePt t="355599" x="2927350" y="4779963"/>
          <p14:tracePt t="355610" x="2827338" y="4779963"/>
          <p14:tracePt t="355627" x="2676525" y="4768850"/>
          <p14:tracePt t="355628" x="2489200" y="4743450"/>
          <p14:tracePt t="355644" x="2363788" y="4730750"/>
          <p14:tracePt t="355660" x="2263775" y="4718050"/>
          <p14:tracePt t="355678" x="2038350" y="4643438"/>
          <p14:tracePt t="355694" x="1901825" y="4605338"/>
          <p14:tracePt t="355710" x="1789113" y="4554538"/>
          <p14:tracePt t="355728" x="1701800" y="4518025"/>
          <p14:tracePt t="355728" x="1663700" y="4479925"/>
          <p14:tracePt t="355744" x="1612900" y="4454525"/>
          <p14:tracePt t="355761" x="1601788" y="4430713"/>
          <p14:tracePt t="355778" x="1563688" y="4392613"/>
          <p14:tracePt t="355795" x="1550988" y="4354513"/>
          <p14:tracePt t="355811" x="1538288" y="4354513"/>
          <p14:tracePt t="355828" x="1525588" y="4341813"/>
          <p14:tracePt t="355852" x="1525588" y="4330700"/>
          <p14:tracePt t="355890" x="1525588" y="4318000"/>
          <p14:tracePt t="355902" x="1525588" y="4305300"/>
          <p14:tracePt t="355927" x="1525588" y="4292600"/>
          <p14:tracePt t="355939" x="1525588" y="4279900"/>
          <p14:tracePt t="355952" x="1525588" y="4267200"/>
          <p14:tracePt t="355978" x="1525588" y="4254500"/>
          <p14:tracePt t="355989" x="1525588" y="4241800"/>
          <p14:tracePt t="356015" x="1525588" y="4230688"/>
          <p14:tracePt t="356028" x="1525588" y="4217988"/>
          <p14:tracePt t="356065" x="1525588" y="4205288"/>
          <p14:tracePt t="356080" x="1525588" y="4179888"/>
          <p14:tracePt t="356103" x="1525588" y="4154488"/>
          <p14:tracePt t="356120" x="1525588" y="4129088"/>
          <p14:tracePt t="356138" x="1538288" y="4117975"/>
          <p14:tracePt t="356158" x="1538288" y="4105275"/>
          <p14:tracePt t="356167" x="1538288" y="4092575"/>
          <p14:tracePt t="356179" x="1550988" y="4092575"/>
          <p14:tracePt t="356196" x="1550988" y="4079875"/>
          <p14:tracePt t="356253" x="1563688" y="4079875"/>
          <p14:tracePt t="358171" x="1601788" y="4079875"/>
          <p14:tracePt t="358186" x="1651000" y="4079875"/>
          <p14:tracePt t="358203" x="1689100" y="4079875"/>
          <p14:tracePt t="358221" x="1751013" y="4079875"/>
          <p14:tracePt t="358237" x="1789113" y="4079875"/>
          <p14:tracePt t="358254" x="1825625" y="4079875"/>
          <p14:tracePt t="358271" x="1914525" y="4079875"/>
          <p14:tracePt t="358288" x="1989138" y="4079875"/>
          <p14:tracePt t="358304" x="2076450" y="4079875"/>
          <p14:tracePt t="358321" x="2201863" y="4067175"/>
          <p14:tracePt t="358338" x="2276475" y="4029075"/>
          <p14:tracePt t="358354" x="2351088" y="3992563"/>
          <p14:tracePt t="358371" x="2563813" y="3954463"/>
          <p14:tracePt t="358388" x="2663825" y="3954463"/>
          <p14:tracePt t="358405" x="2740025" y="3954463"/>
          <p14:tracePt t="358406" x="2789238" y="3954463"/>
          <p14:tracePt t="358421" x="2814638" y="3954463"/>
          <p14:tracePt t="358438" x="2827338" y="3954463"/>
          <p14:tracePt t="358455" x="2840038" y="3954463"/>
          <p14:tracePt t="358471" x="2840038" y="3967163"/>
          <p14:tracePt t="358488" x="2827338" y="3967163"/>
          <p14:tracePt t="358505" x="2776538" y="3967163"/>
          <p14:tracePt t="358506" x="2676525" y="3967163"/>
          <p14:tracePt t="358522" x="2540000" y="3979863"/>
          <p14:tracePt t="358539" x="2427288" y="3992563"/>
          <p14:tracePt t="358556" x="2076450" y="3992563"/>
          <p14:tracePt t="358572" x="1838325" y="3992563"/>
          <p14:tracePt t="358588" x="1701800" y="3979863"/>
          <p14:tracePt t="358606" x="1589088" y="3954463"/>
          <p14:tracePt t="358607" x="1525588" y="3929063"/>
          <p14:tracePt t="358622" x="1463675" y="3916363"/>
          <p14:tracePt t="358639" x="1401763" y="3905250"/>
          <p14:tracePt t="358656" x="1300163" y="3905250"/>
          <p14:tracePt t="358672" x="1276350" y="3905250"/>
          <p14:tracePt t="358706" x="1289050" y="3905250"/>
          <p14:tracePt t="358718" x="1312863" y="3905250"/>
          <p14:tracePt t="358730" x="1325563" y="3905250"/>
          <p14:tracePt t="358743" x="1338263" y="3892550"/>
          <p14:tracePt t="358756" x="1363663" y="3892550"/>
          <p14:tracePt t="358773" x="1389063" y="3892550"/>
          <p14:tracePt t="358789" x="1401763" y="3892550"/>
          <p14:tracePt t="358806" x="1501775" y="3892550"/>
          <p14:tracePt t="358823" x="1589088" y="3905250"/>
          <p14:tracePt t="358840" x="1689100" y="3905250"/>
          <p14:tracePt t="358856" x="1838325" y="3941763"/>
          <p14:tracePt t="358873" x="1889125" y="3954463"/>
          <p14:tracePt t="358890" x="1925638" y="3954463"/>
          <p14:tracePt t="358906" x="1976438" y="3967163"/>
          <p14:tracePt t="358923" x="2014538" y="3979863"/>
          <p14:tracePt t="358993" x="2001838" y="3979863"/>
          <p14:tracePt t="359010" x="1963738" y="3979863"/>
          <p14:tracePt t="359025" x="1951038" y="3979863"/>
          <p14:tracePt t="359040" x="1914525" y="3979863"/>
          <p14:tracePt t="359042" x="1876425" y="3979863"/>
          <p14:tracePt t="359057" x="1814513" y="3979863"/>
          <p14:tracePt t="359074" x="1751013" y="3979863"/>
          <p14:tracePt t="359091" x="1676400" y="3979863"/>
          <p14:tracePt t="359092" x="1638300" y="3979863"/>
          <p14:tracePt t="359107" x="1601788" y="3979863"/>
          <p14:tracePt t="359130" x="1589088" y="3979863"/>
          <p14:tracePt t="359141" x="1576388" y="3979863"/>
          <p14:tracePt t="359205" x="1589088" y="3979863"/>
          <p14:tracePt t="359221" x="1612900" y="3979863"/>
          <p14:tracePt t="359236" x="1663700" y="3979863"/>
          <p14:tracePt t="359248" x="1738313" y="3979863"/>
          <p14:tracePt t="359258" x="1801813" y="3979863"/>
          <p14:tracePt t="359275" x="1876425" y="3979863"/>
          <p14:tracePt t="359292" x="2089150" y="4005263"/>
          <p14:tracePt t="359308" x="2227263" y="4017963"/>
          <p14:tracePt t="359325" x="2338388" y="4017963"/>
          <p14:tracePt t="359342" x="2501900" y="4041775"/>
          <p14:tracePt t="359358" x="2563813" y="4041775"/>
          <p14:tracePt t="359375" x="2627313" y="4054475"/>
          <p14:tracePt t="359392" x="2727325" y="4054475"/>
          <p14:tracePt t="359409" x="2763838" y="4067175"/>
          <p14:tracePt t="359426" x="2789238" y="4067175"/>
          <p14:tracePt t="359442" x="2814638" y="4067175"/>
          <p14:tracePt t="359479" x="2801938" y="4067175"/>
          <p14:tracePt t="359494" x="2776538" y="4067175"/>
          <p14:tracePt t="359509" x="2752725" y="4067175"/>
          <p14:tracePt t="359526" x="2714625" y="4067175"/>
          <p14:tracePt t="359528" x="2676525" y="4067175"/>
          <p14:tracePt t="359542" x="2651125" y="4067175"/>
          <p14:tracePt t="359559" x="2614613" y="4067175"/>
          <p14:tracePt t="359576" x="2576513" y="4067175"/>
          <p14:tracePt t="359593" x="2439988" y="4041775"/>
          <p14:tracePt t="359609" x="2351088" y="4017963"/>
          <p14:tracePt t="359626" x="2276475" y="4005263"/>
          <p14:tracePt t="359627" x="2238375" y="4005263"/>
          <p14:tracePt t="359643" x="2214563" y="3992563"/>
          <p14:tracePt t="359660" x="2201863" y="3992563"/>
          <p14:tracePt t="359676" x="2176463" y="3992563"/>
          <p14:tracePt t="359740" x="2201863" y="3992563"/>
          <p14:tracePt t="359752" x="2238375" y="4005263"/>
          <p14:tracePt t="359773" x="2327275" y="4005263"/>
          <p14:tracePt t="359787" x="2389188" y="4017963"/>
          <p14:tracePt t="359798" x="2463800" y="4029075"/>
          <p14:tracePt t="359810" x="2527300" y="4054475"/>
          <p14:tracePt t="359827" x="2689225" y="4079875"/>
          <p14:tracePt t="359843" x="2789238" y="4092575"/>
          <p14:tracePt t="359860" x="2863850" y="4105275"/>
          <p14:tracePt t="359877" x="2952750" y="4105275"/>
          <p14:tracePt t="359894" x="2989263" y="4105275"/>
          <p14:tracePt t="359910" x="3001963" y="4117975"/>
          <p14:tracePt t="359927" x="3014663" y="4117975"/>
          <p14:tracePt t="359944" x="3027363" y="4117975"/>
          <p14:tracePt t="360064" x="3014663" y="4117975"/>
          <p14:tracePt t="360082" x="3001963" y="4117975"/>
          <p14:tracePt t="361148" x="2989263" y="4117975"/>
          <p14:tracePt t="361163" x="2963863" y="4117975"/>
          <p14:tracePt t="361179" x="2940050" y="4117975"/>
          <p14:tracePt t="361197" x="2914650" y="4117975"/>
          <p14:tracePt t="361218" x="2889250" y="4117975"/>
          <p14:tracePt t="361235" x="2852738" y="4117975"/>
          <p14:tracePt t="361237" x="2814638" y="4117975"/>
          <p14:tracePt t="361253" x="2727325" y="4117975"/>
          <p14:tracePt t="361266" x="2651125" y="4117975"/>
          <p14:tracePt t="361283" x="2601913" y="4117975"/>
          <p14:tracePt t="361299" x="2527300" y="4117975"/>
          <p14:tracePt t="361316" x="2501900" y="4117975"/>
          <p14:tracePt t="361333" x="2476500" y="4117975"/>
          <p14:tracePt t="361349" x="2427288" y="4117975"/>
          <p14:tracePt t="361366" x="2401888" y="4117975"/>
          <p14:tracePt t="361383" x="2376488" y="4117975"/>
          <p14:tracePt t="361384" x="2338388" y="4117975"/>
          <p14:tracePt t="361400" x="2327275" y="4117975"/>
          <p14:tracePt t="361421" x="2314575" y="4105275"/>
          <p14:tracePt t="361433" x="2301875" y="4105275"/>
          <p14:tracePt t="363167" x="2276475" y="4092575"/>
          <p14:tracePt t="363183" x="2263775" y="4092575"/>
          <p14:tracePt t="363200" x="2251075" y="4092575"/>
          <p14:tracePt t="363216" x="2214563" y="4079875"/>
          <p14:tracePt t="363235" x="2189163" y="4054475"/>
          <p14:tracePt t="363247" x="2163763" y="4041775"/>
          <p14:tracePt t="363261" x="2114550" y="4005263"/>
          <p14:tracePt t="363274" x="2051050" y="3954463"/>
          <p14:tracePt t="363291" x="1901825" y="3792538"/>
          <p14:tracePt t="363307" x="1825625" y="3729038"/>
          <p14:tracePt t="363324" x="1776413" y="3679825"/>
          <p14:tracePt t="363341" x="1701800" y="3603625"/>
          <p14:tracePt t="363357" x="1663700" y="3567113"/>
          <p14:tracePt t="363374" x="1638300" y="3529013"/>
          <p14:tracePt t="363391" x="1576388" y="3390900"/>
          <p14:tracePt t="363408" x="1538288" y="3316288"/>
          <p14:tracePt t="363424" x="1525588" y="3254375"/>
          <p14:tracePt t="363441" x="1501775" y="3141663"/>
          <p14:tracePt t="363458" x="1489075" y="3103563"/>
          <p14:tracePt t="363475" x="1463675" y="3041650"/>
          <p14:tracePt t="363491" x="1425575" y="2965450"/>
          <p14:tracePt t="363508" x="1412875" y="2890838"/>
          <p14:tracePt t="363525" x="1376363" y="2803525"/>
          <p14:tracePt t="363541" x="1312863" y="2627313"/>
          <p14:tracePt t="363558" x="1289050" y="2565400"/>
          <p14:tracePt t="363575" x="1263650" y="2516188"/>
          <p14:tracePt t="363592" x="1238250" y="2427288"/>
          <p14:tracePt t="363608" x="1225550" y="2390775"/>
          <p14:tracePt t="363625" x="1212850" y="2365375"/>
          <p14:tracePt t="363626" x="1200150" y="2339975"/>
          <p14:tracePt t="363642" x="1200150" y="2303463"/>
          <p14:tracePt t="363659" x="1189038" y="2265363"/>
          <p14:tracePt t="363675" x="1176338" y="2227263"/>
          <p14:tracePt t="363677" x="1176338" y="2201863"/>
          <p14:tracePt t="364013" x="1163638" y="2190750"/>
          <p14:tracePt t="364031" x="1150938" y="2178050"/>
          <p14:tracePt t="364048" x="1112838" y="2178050"/>
          <p14:tracePt t="364070" x="1038225" y="2114550"/>
          <p14:tracePt t="364091" x="963613" y="2065338"/>
          <p14:tracePt t="364106" x="938213" y="2039938"/>
          <p14:tracePt t="364118" x="912813" y="2014538"/>
          <p14:tracePt t="364127" x="912813" y="2001838"/>
          <p14:tracePt t="364143" x="900113" y="1989138"/>
          <p14:tracePt t="364163" x="900113" y="1978025"/>
          <p14:tracePt t="364937" x="900113" y="2001838"/>
          <p14:tracePt t="364952" x="887413" y="2089150"/>
          <p14:tracePt t="364969" x="876300" y="2190750"/>
          <p14:tracePt t="364981" x="863600" y="2278063"/>
          <p14:tracePt t="364998" x="850900" y="2527300"/>
          <p14:tracePt t="365014" x="825500" y="2678113"/>
          <p14:tracePt t="365031" x="825500" y="2790825"/>
          <p14:tracePt t="365047" x="825500" y="2965450"/>
          <p14:tracePt t="365064" x="825500" y="3016250"/>
          <p14:tracePt t="365081" x="825500" y="3103563"/>
          <p14:tracePt t="365098" x="825500" y="3341688"/>
          <p14:tracePt t="365114" x="825500" y="3416300"/>
          <p14:tracePt t="365131" x="825500" y="3490913"/>
          <p14:tracePt t="365147" x="825500" y="3579813"/>
          <p14:tracePt t="365165" x="825500" y="3616325"/>
          <p14:tracePt t="365181" x="838200" y="3654425"/>
          <p14:tracePt t="365198" x="838200" y="3716338"/>
          <p14:tracePt t="365215" x="838200" y="3754438"/>
          <p14:tracePt t="365231" x="850900" y="3779838"/>
          <p14:tracePt t="365360" x="850900" y="3767138"/>
          <p14:tracePt t="365376" x="850900" y="3754438"/>
          <p14:tracePt t="365394" x="850900" y="3741738"/>
          <p14:tracePt t="365412" x="850900" y="3729038"/>
          <p14:tracePt t="365426" x="850900" y="3716338"/>
          <p14:tracePt t="365435" x="850900" y="3703638"/>
          <p14:tracePt t="365459" x="850900" y="3679825"/>
          <p14:tracePt t="365471" x="863600" y="3667125"/>
          <p14:tracePt t="365496" x="863600" y="3641725"/>
          <p14:tracePt t="365508" x="876300" y="3629025"/>
          <p14:tracePt t="365520" x="876300" y="3603625"/>
          <p14:tracePt t="365533" x="876300" y="3579813"/>
          <p14:tracePt t="365549" x="876300" y="3554413"/>
          <p14:tracePt t="365566" x="876300" y="3541713"/>
          <p14:tracePt t="365583" x="876300" y="3503613"/>
          <p14:tracePt t="365608" x="876300" y="3490913"/>
          <p14:tracePt t="365658" x="876300" y="3479800"/>
          <p14:tracePt t="367571" x="876300" y="3454400"/>
          <p14:tracePt t="367588" x="876300" y="3429000"/>
          <p14:tracePt t="367604" x="876300" y="3378200"/>
          <p14:tracePt t="367623" x="876300" y="3241675"/>
          <p14:tracePt t="367639" x="876300" y="3178175"/>
          <p14:tracePt t="367651" x="876300" y="3128963"/>
          <p14:tracePt t="367661" x="876300" y="3065463"/>
          <p14:tracePt t="367675" x="876300" y="2965450"/>
          <p14:tracePt t="367691" x="876300" y="2852738"/>
          <p14:tracePt t="367708" x="863600" y="2678113"/>
          <p14:tracePt t="367725" x="863600" y="2603500"/>
          <p14:tracePt t="367741" x="863600" y="2565400"/>
          <p14:tracePt t="367758" x="863600" y="2490788"/>
          <p14:tracePt t="367775" x="863600" y="2439988"/>
          <p14:tracePt t="367792" x="863600" y="2390775"/>
          <p14:tracePt t="367808" x="863600" y="2303463"/>
          <p14:tracePt t="367825" x="863600" y="2278063"/>
          <p14:tracePt t="367842" x="863600" y="2265363"/>
          <p14:tracePt t="367843" x="863600" y="2239963"/>
          <p14:tracePt t="367858" x="863600" y="2227263"/>
          <p14:tracePt t="367875" x="863600" y="2214563"/>
          <p14:tracePt t="367892" x="863600" y="2190750"/>
          <p14:tracePt t="367894" x="863600" y="2165350"/>
          <p14:tracePt t="367919" x="863600" y="2139950"/>
          <p14:tracePt t="367931" x="863600" y="2114550"/>
          <p14:tracePt t="367943" x="863600" y="2101850"/>
          <p14:tracePt t="367959" x="863600" y="2089150"/>
          <p14:tracePt t="367976" x="863600" y="2065338"/>
          <p14:tracePt t="367993" x="876300" y="2027238"/>
          <p14:tracePt t="367994" x="876300" y="1989138"/>
          <p14:tracePt t="368009" x="876300" y="1952625"/>
          <p14:tracePt t="368026" x="876300" y="1939925"/>
          <p14:tracePt t="368093" x="863600" y="1965325"/>
          <p14:tracePt t="368109" x="850900" y="2001838"/>
          <p14:tracePt t="368124" x="838200" y="2039938"/>
          <p14:tracePt t="368138" x="838200" y="2078038"/>
          <p14:tracePt t="368149" x="838200" y="2114550"/>
          <p14:tracePt t="368160" x="838200" y="2178050"/>
          <p14:tracePt t="368176" x="838200" y="2314575"/>
          <p14:tracePt t="368193" x="838200" y="2603500"/>
          <p14:tracePt t="368210" x="838200" y="2678113"/>
          <p14:tracePt t="368227" x="838200" y="2752725"/>
          <p14:tracePt t="368244" x="838200" y="2852738"/>
          <p14:tracePt t="368260" x="850900" y="2903538"/>
          <p14:tracePt t="368277" x="863600" y="2990850"/>
          <p14:tracePt t="368294" x="887413" y="3103563"/>
          <p14:tracePt t="368310" x="900113" y="3128963"/>
          <p14:tracePt t="368327" x="912813" y="3165475"/>
          <p14:tracePt t="368344" x="950913" y="3203575"/>
          <p14:tracePt t="368361" x="963613" y="3241675"/>
          <p14:tracePt t="368377" x="963613" y="3254375"/>
          <p14:tracePt t="368394" x="987425" y="3290888"/>
          <p14:tracePt t="368411" x="987425" y="3303588"/>
          <p14:tracePt t="368429" x="987425" y="3328988"/>
          <p14:tracePt t="368454" x="987425" y="3341688"/>
          <p14:tracePt t="368480" x="1000125" y="3354388"/>
          <p14:tracePt t="368491" x="1000125" y="3367088"/>
          <p14:tracePt t="369177" x="1000125" y="3354388"/>
          <p14:tracePt t="369203" x="1000125" y="3341688"/>
          <p14:tracePt t="369220" x="1000125" y="3328988"/>
          <p14:tracePt t="369239" x="1000125" y="3303588"/>
          <p14:tracePt t="369252" x="1000125" y="3278188"/>
          <p14:tracePt t="369264" x="1000125" y="3228975"/>
          <p14:tracePt t="369281" x="1000125" y="3178175"/>
          <p14:tracePt t="369297" x="1000125" y="3128963"/>
          <p14:tracePt t="369314" x="1000125" y="3041650"/>
          <p14:tracePt t="369331" x="1000125" y="3003550"/>
          <p14:tracePt t="369348" x="1000125" y="2965450"/>
          <p14:tracePt t="369364" x="1000125" y="2816225"/>
          <p14:tracePt t="369382" x="1000125" y="2740025"/>
          <p14:tracePt t="369398" x="1000125" y="2665413"/>
          <p14:tracePt t="369414" x="1000125" y="2578100"/>
          <p14:tracePt t="369431" x="1000125" y="2540000"/>
          <p14:tracePt t="369448" x="1000125" y="2516188"/>
          <p14:tracePt t="369465" x="1000125" y="2439988"/>
          <p14:tracePt t="369482" x="1000125" y="2403475"/>
          <p14:tracePt t="369498" x="1000125" y="2365375"/>
          <p14:tracePt t="369515" x="1000125" y="2303463"/>
          <p14:tracePt t="369532" x="1000125" y="2278063"/>
          <p14:tracePt t="369549" x="1000125" y="2252663"/>
          <p14:tracePt t="369565" x="1000125" y="2239963"/>
          <p14:tracePt t="369582" x="1000125" y="2214563"/>
          <p14:tracePt t="369599" x="1000125" y="2201863"/>
          <p14:tracePt t="369615" x="1000125" y="2178050"/>
          <p14:tracePt t="369637" x="1000125" y="2165350"/>
          <p14:tracePt t="369649" x="987425" y="2165350"/>
          <p14:tracePt t="369712" x="976313" y="2165350"/>
          <p14:tracePt t="369729" x="976313" y="2178050"/>
          <p14:tracePt t="369743" x="976313" y="2190750"/>
          <p14:tracePt t="369752" x="976313" y="2214563"/>
          <p14:tracePt t="369766" x="976313" y="2265363"/>
          <p14:tracePt t="369783" x="976313" y="2378075"/>
          <p14:tracePt t="369800" x="1000125" y="2603500"/>
          <p14:tracePt t="369816" x="1012825" y="2716213"/>
          <p14:tracePt t="369833" x="1012825" y="2878138"/>
          <p14:tracePt t="369850" x="1012825" y="3165475"/>
          <p14:tracePt t="369866" x="1012825" y="3228975"/>
          <p14:tracePt t="369884" x="1012825" y="3267075"/>
          <p14:tracePt t="369890" x="1012825" y="3290888"/>
          <p14:tracePt t="369913" x="1012825" y="3303588"/>
          <p14:tracePt t="370350" x="1012825" y="3316288"/>
          <p14:tracePt t="370369" x="1012825" y="3328988"/>
          <p14:tracePt t="370392" x="987425" y="3403600"/>
          <p14:tracePt t="370410" x="938213" y="3529013"/>
          <p14:tracePt t="370426" x="912813" y="3567113"/>
          <p14:tracePt t="370435" x="912813" y="3603625"/>
          <p14:tracePt t="370452" x="900113" y="3641725"/>
          <p14:tracePt t="370469" x="887413" y="3667125"/>
          <p14:tracePt t="370486" x="887413" y="3716338"/>
          <p14:tracePt t="370502" x="887413" y="3754438"/>
          <p14:tracePt t="370519" x="887413" y="3803650"/>
          <p14:tracePt t="370536" x="887413" y="3879850"/>
          <p14:tracePt t="370552" x="887413" y="3905250"/>
          <p14:tracePt t="370569" x="887413" y="3929063"/>
          <p14:tracePt t="370586" x="887413" y="3941763"/>
          <p14:tracePt t="370609" x="912813" y="3954463"/>
          <p14:tracePt t="370622" x="925513" y="3967163"/>
          <p14:tracePt t="370636" x="950913" y="3967163"/>
          <p14:tracePt t="370653" x="976313" y="3967163"/>
          <p14:tracePt t="370670" x="1000125" y="3967163"/>
          <p14:tracePt t="370686" x="1063625" y="3967163"/>
          <p14:tracePt t="370703" x="1089025" y="3967163"/>
          <p14:tracePt t="370720" x="1100138" y="3967163"/>
          <p14:tracePt t="370736" x="1176338" y="3979863"/>
          <p14:tracePt t="370753" x="1238250" y="3979863"/>
          <p14:tracePt t="370770" x="1338263" y="3979863"/>
          <p14:tracePt t="370787" x="1512888" y="3979863"/>
          <p14:tracePt t="370803" x="1612900" y="3979863"/>
          <p14:tracePt t="370820" x="1714500" y="3979863"/>
          <p14:tracePt t="370821" x="1838325" y="3979863"/>
          <p14:tracePt t="370837" x="1963738" y="3979863"/>
          <p14:tracePt t="370854" x="2063750" y="3979863"/>
          <p14:tracePt t="370871" x="2127250" y="3979863"/>
          <p14:tracePt t="370872" x="2176463" y="3979863"/>
          <p14:tracePt t="370887" x="2214563" y="3967163"/>
          <p14:tracePt t="370904" x="2251075" y="3967163"/>
          <p14:tracePt t="370921" x="2327275" y="3967163"/>
          <p14:tracePt t="370937" x="2363788" y="3967163"/>
          <p14:tracePt t="370954" x="2414588" y="3967163"/>
          <p14:tracePt t="370971" x="2540000" y="3967163"/>
          <p14:tracePt t="370988" x="2576513" y="3967163"/>
          <p14:tracePt t="371004" x="2627313" y="3967163"/>
          <p14:tracePt t="371021" x="2676525" y="3967163"/>
          <p14:tracePt t="371038" x="2701925" y="3967163"/>
          <p14:tracePt t="371054" x="2714625" y="3967163"/>
          <p14:tracePt t="371071" x="2727325" y="3967163"/>
          <p14:tracePt t="375570" x="2701925" y="3967163"/>
          <p14:tracePt t="375585" x="2663825" y="3967163"/>
          <p14:tracePt t="375604" x="2627313" y="3967163"/>
          <p14:tracePt t="375624" x="2540000" y="3979863"/>
          <p14:tracePt t="375641" x="2439988" y="3992563"/>
          <p14:tracePt t="375657" x="2227263" y="4005263"/>
          <p14:tracePt t="375673" x="2151063" y="4017963"/>
          <p14:tracePt t="375689" x="2089150" y="4029075"/>
          <p14:tracePt t="375706" x="2014538" y="4029075"/>
          <p14:tracePt t="375723" x="1976438" y="4029075"/>
          <p14:tracePt t="375740" x="1925638" y="4029075"/>
          <p14:tracePt t="375757" x="1838325" y="4029075"/>
          <p14:tracePt t="375773" x="1776413" y="4029075"/>
          <p14:tracePt t="375790" x="1751013" y="4029075"/>
          <p14:tracePt t="375806" x="1725613" y="4029075"/>
          <p14:tracePt t="375823" x="1701800" y="4029075"/>
          <p14:tracePt t="375844" x="1701800" y="4017963"/>
          <p14:tracePt t="375857" x="1689100" y="4005263"/>
          <p14:tracePt t="375880" x="1676400" y="4005263"/>
          <p14:tracePt t="375919" x="1663700" y="4005263"/>
          <p14:tracePt t="375931" x="1651000" y="4005263"/>
          <p14:tracePt t="375944" x="1638300" y="4005263"/>
          <p14:tracePt t="375957" x="1625600" y="4005263"/>
          <p14:tracePt t="375974" x="1612900" y="4005263"/>
          <p14:tracePt t="375991" x="1576388" y="4005263"/>
          <p14:tracePt t="375992" x="1550988" y="4005263"/>
          <p14:tracePt t="376007" x="1512888" y="4005263"/>
          <p14:tracePt t="376024" x="1489075" y="4005263"/>
          <p14:tracePt t="376041" x="1476375" y="4005263"/>
          <p14:tracePt t="376058" x="1438275" y="4005263"/>
          <p14:tracePt t="376080" x="1425575" y="4005263"/>
          <p14:tracePt t="376105" x="1412875" y="4005263"/>
          <p14:tracePt t="376219" x="1438275" y="4005263"/>
          <p14:tracePt t="376234" x="1476375" y="4005263"/>
          <p14:tracePt t="376252" x="1538288" y="4005263"/>
          <p14:tracePt t="376264" x="1589088" y="4005263"/>
          <p14:tracePt t="376275" x="1638300" y="4017963"/>
          <p14:tracePt t="376292" x="1751013" y="4041775"/>
          <p14:tracePt t="376308" x="1825625" y="4054475"/>
          <p14:tracePt t="376325" x="1938338" y="4067175"/>
          <p14:tracePt t="376342" x="2051050" y="4067175"/>
          <p14:tracePt t="376359" x="2089150" y="4067175"/>
          <p14:tracePt t="376375" x="2114550" y="4067175"/>
          <p14:tracePt t="376392" x="2138363" y="4067175"/>
          <p14:tracePt t="376479" x="2114550" y="4067175"/>
          <p14:tracePt t="376494" x="2063750" y="4067175"/>
          <p14:tracePt t="376510" x="1989138" y="4067175"/>
          <p14:tracePt t="376526" x="1938338" y="4067175"/>
          <p14:tracePt t="376543" x="1863725" y="4067175"/>
          <p14:tracePt t="376559" x="1838325" y="4067175"/>
          <p14:tracePt t="376576" x="1814513" y="4067175"/>
          <p14:tracePt t="376593" x="1789113" y="4067175"/>
          <p14:tracePt t="376610" x="1776413" y="4067175"/>
          <p14:tracePt t="376767" x="1789113" y="4067175"/>
          <p14:tracePt t="376783" x="1814513" y="4067175"/>
          <p14:tracePt t="376802" x="1838325" y="4067175"/>
          <p14:tracePt t="376805" x="1876425" y="4067175"/>
          <p14:tracePt t="376821" x="1938338" y="4067175"/>
          <p14:tracePt t="376840" x="1989138" y="4067175"/>
          <p14:tracePt t="376842" x="2038350" y="4067175"/>
          <p14:tracePt t="376853" x="2076450" y="4067175"/>
          <p14:tracePt t="376865" x="2114550" y="4067175"/>
          <p14:tracePt t="376879" x="2151063" y="4079875"/>
          <p14:tracePt t="376894" x="2201863" y="4079875"/>
          <p14:tracePt t="376911" x="2276475" y="4079875"/>
          <p14:tracePt t="376927" x="2363788" y="4079875"/>
          <p14:tracePt t="376928" x="2439988" y="4079875"/>
          <p14:tracePt t="376944" x="2501900" y="4079875"/>
          <p14:tracePt t="376961" x="2540000" y="4079875"/>
          <p14:tracePt t="376979" x="2640013" y="4079875"/>
          <p14:tracePt t="376996" x="2714625" y="4079875"/>
          <p14:tracePt t="377013" x="2789238" y="4079875"/>
          <p14:tracePt t="377032" x="2914650" y="4079875"/>
          <p14:tracePt t="377048" x="2952750" y="4079875"/>
          <p14:tracePt t="377066" x="3001963" y="4079875"/>
          <p14:tracePt t="377084" x="3014663" y="4079875"/>
          <p14:tracePt t="377101" x="3027363" y="4079875"/>
          <p14:tracePt t="377376" x="3040063" y="4079875"/>
          <p14:tracePt t="377401" x="3052763" y="4079875"/>
          <p14:tracePt t="377426" x="3065463" y="4092575"/>
          <p14:tracePt t="377439" x="3089275" y="4092575"/>
          <p14:tracePt t="377454" x="3101975" y="4092575"/>
          <p14:tracePt t="377467" x="3114675" y="4092575"/>
          <p14:tracePt t="377483" x="3140075" y="4092575"/>
          <p14:tracePt t="377497" x="3152775" y="4092575"/>
          <p14:tracePt t="377514" x="3176588" y="4092575"/>
          <p14:tracePt t="377530" x="3189288" y="4092575"/>
          <p14:tracePt t="377547" x="3201988" y="4092575"/>
          <p14:tracePt t="377564" x="3214688" y="4092575"/>
          <p14:tracePt t="377588" x="3227388" y="4092575"/>
          <p14:tracePt t="377600" x="3240088" y="4092575"/>
          <p14:tracePt t="377637" x="3252788" y="4092575"/>
          <p14:tracePt t="377714" x="3265488" y="4092575"/>
          <p14:tracePt t="383764" x="3289300" y="4054475"/>
          <p14:tracePt t="383781" x="3340100" y="3992563"/>
          <p14:tracePt t="383804" x="3514725" y="3916363"/>
          <p14:tracePt t="383820" x="3602038" y="3905250"/>
          <p14:tracePt t="383832" x="3689350" y="3892550"/>
          <p14:tracePt t="383843" x="3778250" y="3879850"/>
          <p14:tracePt t="383855" x="3914775" y="3879850"/>
          <p14:tracePt t="383872" x="4140200" y="3879850"/>
          <p14:tracePt t="383888" x="4516438" y="3867150"/>
          <p14:tracePt t="383905" x="4678363" y="3867150"/>
          <p14:tracePt t="383922" x="4903788" y="3841750"/>
          <p14:tracePt t="383938" x="5241925" y="3829050"/>
          <p14:tracePt t="383955" x="5378450" y="3816350"/>
          <p14:tracePt t="383972" x="5578475" y="3816350"/>
          <p14:tracePt t="383989" x="5991225" y="3816350"/>
          <p14:tracePt t="384006" x="6180138" y="3816350"/>
          <p14:tracePt t="384022" x="6403975" y="3816350"/>
          <p14:tracePt t="384024" x="6642100" y="3816350"/>
          <p14:tracePt t="384039" x="6816725" y="3816350"/>
          <p14:tracePt t="384056" x="6929438" y="3816350"/>
          <p14:tracePt t="384072" x="7042150" y="3816350"/>
          <p14:tracePt t="384089" x="7305675" y="3816350"/>
          <p14:tracePt t="384106" x="7442200" y="3816350"/>
          <p14:tracePt t="384123" x="7542213" y="3816350"/>
          <p14:tracePt t="384124" x="7605713" y="3816350"/>
          <p14:tracePt t="384139" x="7667625" y="3816350"/>
          <p14:tracePt t="384156" x="7705725" y="3816350"/>
          <p14:tracePt t="384173" x="7742238" y="3816350"/>
          <p14:tracePt t="384174" x="7780338" y="3803650"/>
          <p14:tracePt t="384190" x="7818438" y="3803650"/>
          <p14:tracePt t="384206" x="7867650" y="3792538"/>
          <p14:tracePt t="384223" x="7954963" y="3792538"/>
          <p14:tracePt t="384224" x="8018463" y="3779838"/>
          <p14:tracePt t="384240" x="8105775" y="3754438"/>
          <p14:tracePt t="384257" x="8180388" y="3741738"/>
          <p14:tracePt t="384273" x="8293100" y="3703638"/>
          <p14:tracePt t="384290" x="8331200" y="3692525"/>
          <p14:tracePt t="384307" x="8405813" y="3679825"/>
          <p14:tracePt t="384324" x="8531225" y="3641725"/>
          <p14:tracePt t="384340" x="8556625" y="3641725"/>
          <p14:tracePt t="384357" x="8569325" y="3629025"/>
          <p14:tracePt t="384386" x="8569325" y="3616325"/>
          <p14:tracePt t="384425" x="8556625" y="3616325"/>
          <p14:tracePt t="384443" x="8543925" y="3603625"/>
          <p14:tracePt t="384459" x="8493125" y="3567113"/>
          <p14:tracePt t="384477" x="8331200" y="3479800"/>
          <p14:tracePt t="384499" x="8005763" y="3403600"/>
          <p14:tracePt t="384511" x="7905750" y="3390900"/>
          <p14:tracePt t="384524" x="7831138" y="3390900"/>
          <p14:tracePt t="384541" x="7780338" y="3390900"/>
          <p14:tracePt t="384558" x="7742238" y="3390900"/>
          <p14:tracePt t="384574" x="7705725" y="3390900"/>
          <p14:tracePt t="384591" x="7680325" y="3403600"/>
          <p14:tracePt t="384608" x="7667625" y="3429000"/>
          <p14:tracePt t="384625" x="7593013" y="3490913"/>
          <p14:tracePt t="384641" x="7531100" y="3529013"/>
          <p14:tracePt t="384658" x="7480300" y="3567113"/>
          <p14:tracePt t="384675" x="7392988" y="3629025"/>
          <p14:tracePt t="384692" x="7367588" y="3629025"/>
          <p14:tracePt t="384708" x="7367588" y="3654425"/>
          <p14:tracePt t="384710" x="7354888" y="3679825"/>
          <p14:tracePt t="384725" x="7342188" y="3692525"/>
          <p14:tracePt t="384742" x="7342188" y="3703638"/>
          <p14:tracePt t="384759" x="7342188" y="3729038"/>
          <p14:tracePt t="384775" x="7342188" y="3754438"/>
          <p14:tracePt t="384792" x="7342188" y="3767138"/>
          <p14:tracePt t="384810" x="7354888" y="3779838"/>
          <p14:tracePt t="384825" x="7380288" y="3792538"/>
          <p14:tracePt t="384842" x="7429500" y="3816350"/>
          <p14:tracePt t="384859" x="7642225" y="3929063"/>
          <p14:tracePt t="384876" x="7780338" y="4005263"/>
          <p14:tracePt t="384892" x="8054975" y="4079875"/>
          <p14:tracePt t="384909" x="8518525" y="4179888"/>
          <p14:tracePt t="384926" x="8656638" y="4192588"/>
          <p14:tracePt t="384943" x="8756650" y="4205288"/>
          <p14:tracePt t="384959" x="8918575" y="4205288"/>
          <p14:tracePt t="384976" x="8993188" y="4205288"/>
          <p14:tracePt t="384993" x="9031288" y="4179888"/>
          <p14:tracePt t="385010" x="9105900" y="4105275"/>
          <p14:tracePt t="385026" x="9118600" y="4067175"/>
          <p14:tracePt t="385043" x="9131300" y="3992563"/>
          <p14:tracePt t="385060" x="9131300" y="3841750"/>
          <p14:tracePt t="385076" x="9131300" y="3792538"/>
          <p14:tracePt t="385093" x="9093200" y="3729038"/>
          <p14:tracePt t="385110" x="8905875" y="3579813"/>
          <p14:tracePt t="385127" x="8818563" y="3490913"/>
          <p14:tracePt t="385143" x="8718550" y="3367088"/>
          <p14:tracePt t="385160" x="8543925" y="3203575"/>
          <p14:tracePt t="385177" x="8443913" y="3165475"/>
          <p14:tracePt t="385194" x="8293100" y="3154363"/>
          <p14:tracePt t="385210" x="8054975" y="3165475"/>
          <p14:tracePt t="385227" x="7980363" y="3203575"/>
          <p14:tracePt t="385244" x="7931150" y="3241675"/>
          <p14:tracePt t="385260" x="7818438" y="3316288"/>
          <p14:tracePt t="385277" x="7754938" y="3367088"/>
          <p14:tracePt t="385294" x="7705725" y="3403600"/>
          <p14:tracePt t="385311" x="7554913" y="3479800"/>
          <p14:tracePt t="385327" x="7480300" y="3516313"/>
          <p14:tracePt t="385344" x="7442200" y="3529013"/>
          <p14:tracePt t="385361" x="7367588" y="3567113"/>
          <p14:tracePt t="385378" x="7354888" y="3603625"/>
          <p14:tracePt t="385394" x="7329488" y="3616325"/>
          <p14:tracePt t="385396" x="7329488" y="3641725"/>
          <p14:tracePt t="385411" x="7318375" y="3654425"/>
          <p14:tracePt t="385428" x="7318375" y="3679825"/>
          <p14:tracePt t="385445" x="7318375" y="3716338"/>
          <p14:tracePt t="385461" x="7318375" y="3754438"/>
          <p14:tracePt t="385478" x="7318375" y="3792538"/>
          <p14:tracePt t="385495" x="7318375" y="3829050"/>
          <p14:tracePt t="385496" x="7318375" y="3867150"/>
          <p14:tracePt t="385511" x="7318375" y="3892550"/>
          <p14:tracePt t="385528" x="7318375" y="3929063"/>
          <p14:tracePt t="385545" x="7342188" y="3979863"/>
          <p14:tracePt t="385562" x="7367588" y="4005263"/>
          <p14:tracePt t="385578" x="7418388" y="4029075"/>
          <p14:tracePt t="385595" x="7542213" y="4079875"/>
          <p14:tracePt t="385612" x="7593013" y="4092575"/>
          <p14:tracePt t="385629" x="7667625" y="4105275"/>
          <p14:tracePt t="385645" x="7754938" y="4117975"/>
          <p14:tracePt t="385662" x="7805738" y="4117975"/>
          <p14:tracePt t="385679" x="7905750" y="4117975"/>
          <p14:tracePt t="385695" x="8093075" y="4105275"/>
          <p14:tracePt t="385712" x="8156575" y="4092575"/>
          <p14:tracePt t="385729" x="8193088" y="4092575"/>
          <p14:tracePt t="385746" x="8231188" y="4054475"/>
          <p14:tracePt t="385763" x="8256588" y="4041775"/>
          <p14:tracePt t="385779" x="8267700" y="4029075"/>
          <p14:tracePt t="385796" x="8293100" y="4005263"/>
          <p14:tracePt t="385813" x="8318500" y="3979863"/>
          <p14:tracePt t="385829" x="8318500" y="3967163"/>
          <p14:tracePt t="385846" x="8318500" y="3941763"/>
          <p14:tracePt t="385863" x="8318500" y="3929063"/>
          <p14:tracePt t="385880" x="8318500" y="3916363"/>
          <p14:tracePt t="385881" x="8318500" y="3867150"/>
          <p14:tracePt t="385896" x="8318500" y="3829050"/>
          <p14:tracePt t="385913" x="8318500" y="3779838"/>
          <p14:tracePt t="385930" x="8318500" y="3741738"/>
          <p14:tracePt t="385946" x="8318500" y="3667125"/>
          <p14:tracePt t="385963" x="8293100" y="3654425"/>
          <p14:tracePt t="385980" x="8280400" y="3629025"/>
          <p14:tracePt t="385981" x="8256588" y="3629025"/>
          <p14:tracePt t="385997" x="8231188" y="3616325"/>
          <p14:tracePt t="386013" x="8193088" y="3616325"/>
          <p14:tracePt t="386030" x="8156575" y="3603625"/>
          <p14:tracePt t="386031" x="8131175" y="3603625"/>
          <p14:tracePt t="386047" x="8105775" y="3603625"/>
          <p14:tracePt t="386064" x="8093075" y="3603625"/>
          <p14:tracePt t="386081" x="8080375" y="3603625"/>
          <p14:tracePt t="390101" x="8043863" y="3603625"/>
          <p14:tracePt t="390123" x="7954963" y="3679825"/>
          <p14:tracePt t="390143" x="7280275" y="3929063"/>
          <p14:tracePt t="390157" x="6905625" y="4029075"/>
          <p14:tracePt t="390168" x="6403975" y="4117975"/>
          <p14:tracePt t="390180" x="6054725" y="4154488"/>
          <p14:tracePt t="390197" x="5629275" y="4205288"/>
          <p14:tracePt t="390213" x="4940300" y="4217988"/>
          <p14:tracePt t="390230" x="4765675" y="4217988"/>
          <p14:tracePt t="390247" x="4552950" y="4217988"/>
          <p14:tracePt t="390264" x="4214813" y="4217988"/>
          <p14:tracePt t="390280" x="4140200" y="4217988"/>
          <p14:tracePt t="390297" x="4065588" y="4217988"/>
          <p14:tracePt t="390314" x="3978275" y="4179888"/>
          <p14:tracePt t="390331" x="3940175" y="4154488"/>
          <p14:tracePt t="390348" x="3890963" y="4105275"/>
          <p14:tracePt t="390349" x="3865563" y="4054475"/>
          <p14:tracePt t="390364" x="3827463" y="3992563"/>
          <p14:tracePt t="390381" x="3790950" y="3929063"/>
          <p14:tracePt t="390397" x="3765550" y="3905250"/>
          <p14:tracePt t="390414" x="3640138" y="3816350"/>
          <p14:tracePt t="390431" x="3565525" y="3767138"/>
          <p14:tracePt t="390448" x="3514725" y="3741738"/>
          <p14:tracePt t="390449" x="3452813" y="3716338"/>
          <p14:tracePt t="390464" x="3402013" y="3703638"/>
          <p14:tracePt t="390481" x="3340100" y="3692525"/>
          <p14:tracePt t="390498" x="3140075" y="3667125"/>
          <p14:tracePt t="390515" x="3001963" y="3667125"/>
          <p14:tracePt t="390531" x="2889250" y="3667125"/>
          <p14:tracePt t="390549" x="2727325" y="3667125"/>
          <p14:tracePt t="390565" x="2663825" y="3667125"/>
          <p14:tracePt t="390582" x="2614613" y="3667125"/>
          <p14:tracePt t="390599" x="2514600" y="3667125"/>
          <p14:tracePt t="390615" x="2439988" y="3667125"/>
          <p14:tracePt t="390632" x="2376488" y="3667125"/>
          <p14:tracePt t="390649" x="2301875" y="3692525"/>
          <p14:tracePt t="390665" x="2276475" y="3692525"/>
          <p14:tracePt t="390682" x="2263775" y="3703638"/>
          <p14:tracePt t="390698" x="2251075" y="3703638"/>
          <p14:tracePt t="390961" x="2227263" y="3716338"/>
          <p14:tracePt t="390977" x="2214563" y="3729038"/>
          <p14:tracePt t="390997" x="2089150" y="3779838"/>
          <p14:tracePt t="391019" x="1925638" y="3816350"/>
          <p14:tracePt t="391033" x="1776413" y="3829050"/>
          <p14:tracePt t="391035" x="1663700" y="3854450"/>
          <p14:tracePt t="391050" x="1512888" y="3854450"/>
          <p14:tracePt t="391067" x="1325563" y="3854450"/>
          <p14:tracePt t="391084" x="1163638" y="3854450"/>
          <p14:tracePt t="391085" x="1050925" y="3854450"/>
          <p14:tracePt t="391100" x="963613" y="3867150"/>
          <p14:tracePt t="391117" x="876300" y="3867150"/>
          <p14:tracePt t="391134" x="750888" y="3892550"/>
          <p14:tracePt t="391151" x="700088" y="3892550"/>
          <p14:tracePt t="391167" x="650875" y="3892550"/>
          <p14:tracePt t="391184" x="600075" y="3905250"/>
          <p14:tracePt t="391209" x="600075" y="3916363"/>
          <p14:tracePt t="391259" x="625475" y="3916363"/>
          <p14:tracePt t="391285" x="638175" y="3916363"/>
          <p14:tracePt t="391302" x="663575" y="3916363"/>
          <p14:tracePt t="391318" x="687388" y="3916363"/>
          <p14:tracePt t="391335" x="787400" y="3916363"/>
          <p14:tracePt t="391351" x="887413" y="3916363"/>
          <p14:tracePt t="391368" x="987425" y="3916363"/>
          <p14:tracePt t="391385" x="1150938" y="3916363"/>
          <p14:tracePt t="391401" x="1225550" y="3916363"/>
          <p14:tracePt t="391418" x="1312863" y="3929063"/>
          <p14:tracePt t="391435" x="1563688" y="3954463"/>
          <p14:tracePt t="391452" x="1651000" y="3967163"/>
          <p14:tracePt t="391468" x="1738313" y="3967163"/>
          <p14:tracePt t="391485" x="1838325" y="3967163"/>
          <p14:tracePt t="391502" x="1876425" y="3967163"/>
          <p14:tracePt t="391519" x="1914525" y="3967163"/>
          <p14:tracePt t="391535" x="1963738" y="3979863"/>
          <p14:tracePt t="391552" x="1976438" y="3979863"/>
          <p14:tracePt t="391569" x="1989138" y="3992563"/>
          <p14:tracePt t="391570" x="2001838" y="3992563"/>
          <p14:tracePt t="391585" x="2001838" y="4005263"/>
          <p14:tracePt t="391621" x="1976438" y="4017963"/>
          <p14:tracePt t="391632" x="1951038" y="4017963"/>
          <p14:tracePt t="391645" x="1914525" y="4017963"/>
          <p14:tracePt t="391658" x="1889125" y="4017963"/>
          <p14:tracePt t="391670" x="1838325" y="4017963"/>
          <p14:tracePt t="391686" x="1751013" y="4017963"/>
          <p14:tracePt t="391703" x="1612900" y="4017963"/>
          <p14:tracePt t="391720" x="1389063" y="4005263"/>
          <p14:tracePt t="391736" x="1276350" y="3992563"/>
          <p14:tracePt t="391753" x="1150938" y="3967163"/>
          <p14:tracePt t="391770" x="887413" y="3941763"/>
          <p14:tracePt t="391786" x="838200" y="3941763"/>
          <p14:tracePt t="391803" x="800100" y="3941763"/>
          <p14:tracePt t="391870" x="838200" y="3941763"/>
          <p14:tracePt t="391886" x="887413" y="3941763"/>
          <p14:tracePt t="391907" x="1000125" y="3941763"/>
          <p14:tracePt t="391920" x="1076325" y="3941763"/>
          <p14:tracePt t="391937" x="1150938" y="3941763"/>
          <p14:tracePt t="391953" x="1289050" y="3954463"/>
          <p14:tracePt t="391970" x="1638300" y="3979863"/>
          <p14:tracePt t="391987" x="1738313" y="4005263"/>
          <p14:tracePt t="392004" x="1838325" y="4005263"/>
          <p14:tracePt t="392021" x="2063750" y="4017963"/>
          <p14:tracePt t="392037" x="2163763" y="4029075"/>
          <p14:tracePt t="392054" x="2238375" y="4041775"/>
          <p14:tracePt t="392071" x="2314575" y="4067175"/>
          <p14:tracePt t="392087" x="2327275" y="4067175"/>
          <p14:tracePt t="392131" x="2314575" y="4067175"/>
          <p14:tracePt t="392144" x="2227263" y="4067175"/>
          <p14:tracePt t="392157" x="2138363" y="4041775"/>
          <p14:tracePt t="392178" x="2063750" y="4029075"/>
          <p14:tracePt t="392198" x="1938338" y="3992563"/>
          <p14:tracePt t="392213" x="1851025" y="3979863"/>
          <p14:tracePt t="392225" x="1751013" y="3967163"/>
          <p14:tracePt t="392238" x="1612900" y="3941763"/>
          <p14:tracePt t="392255" x="1512888" y="3929063"/>
          <p14:tracePt t="392256" x="1463675" y="3929063"/>
          <p14:tracePt t="392272" x="1425575" y="3916363"/>
          <p14:tracePt t="392288" x="1401763" y="3916363"/>
          <p14:tracePt t="392305" x="1389063" y="3916363"/>
          <p14:tracePt t="392357" x="1401763" y="3916363"/>
          <p14:tracePt t="392373" x="1412875" y="3916363"/>
          <p14:tracePt t="392390" x="1450975" y="3916363"/>
          <p14:tracePt t="392406" x="1589088" y="3916363"/>
          <p14:tracePt t="392422" x="1638300" y="3929063"/>
          <p14:tracePt t="392439" x="1701800" y="3941763"/>
          <p14:tracePt t="392456" x="1789113" y="3954463"/>
          <p14:tracePt t="392472" x="1825625" y="3967163"/>
          <p14:tracePt t="392489" x="1863725" y="3967163"/>
          <p14:tracePt t="392506" x="1925638" y="3979863"/>
          <p14:tracePt t="392522" x="1951038" y="3992563"/>
          <p14:tracePt t="392539" x="1976438" y="3992563"/>
          <p14:tracePt t="392556" x="1989138" y="4005263"/>
          <p14:tracePt t="392573" x="2001838" y="4005263"/>
          <p14:tracePt t="394564" x="2001838" y="4017963"/>
          <p14:tracePt t="394588" x="1963738" y="4029075"/>
          <p14:tracePt t="394601" x="1938338" y="4029075"/>
          <p14:tracePt t="394615" x="1914525" y="4029075"/>
          <p14:tracePt t="394631" x="1876425" y="4029075"/>
          <p14:tracePt t="394648" x="1838325" y="4029075"/>
          <p14:tracePt t="394665" x="1714500" y="4029075"/>
          <p14:tracePt t="394681" x="1612900" y="4029075"/>
          <p14:tracePt t="394698" x="1525588" y="3992563"/>
          <p14:tracePt t="394715" x="1425575" y="3892550"/>
          <p14:tracePt t="394731" x="1401763" y="3803650"/>
          <p14:tracePt t="394748" x="1389063" y="3667125"/>
          <p14:tracePt t="394765" x="1389063" y="3467100"/>
          <p14:tracePt t="394781" x="1401763" y="3390900"/>
          <p14:tracePt t="394798" x="1463675" y="3328988"/>
          <p14:tracePt t="394816" x="1676400" y="3203575"/>
          <p14:tracePt t="394840" x="1825625" y="3065463"/>
          <p14:tracePt t="394858" x="1876425" y="3016250"/>
          <p14:tracePt t="394877" x="1989138" y="2878138"/>
          <p14:tracePt t="394890" x="2051050" y="2816225"/>
          <p14:tracePt t="394903" x="2138363" y="2765425"/>
          <p14:tracePt t="394916" x="2263775" y="2703513"/>
          <p14:tracePt t="394932" x="2389188" y="2665413"/>
          <p14:tracePt t="394949" x="2551113" y="2590800"/>
          <p14:tracePt t="394965" x="2589213" y="2565400"/>
          <p14:tracePt t="394982" x="2614613" y="2540000"/>
          <p14:tracePt t="394999" x="2651125" y="2516188"/>
          <p14:tracePt t="395000" x="2651125" y="2490788"/>
          <p14:tracePt t="395016" x="2663825" y="2478088"/>
          <p14:tracePt t="395032" x="2663825" y="2465388"/>
          <p14:tracePt t="395075" x="2663825" y="2452688"/>
          <p14:tracePt t="395113" x="2651125" y="2452688"/>
          <p14:tracePt t="395135" x="2640013" y="2452688"/>
          <p14:tracePt t="395137" x="2601913" y="2452688"/>
          <p14:tracePt t="395151" x="2551113" y="2452688"/>
          <p14:tracePt t="395166" x="2514600" y="2452688"/>
          <p14:tracePt t="395183" x="2476500" y="2452688"/>
          <p14:tracePt t="395200" x="2401888" y="2427288"/>
          <p14:tracePt t="395216" x="2389188" y="2427288"/>
          <p14:tracePt t="395233" x="2363788" y="2414588"/>
          <p14:tracePt t="395250" x="2314575" y="2390775"/>
          <p14:tracePt t="395267" x="2276475" y="2390775"/>
          <p14:tracePt t="395283" x="2238375" y="2378075"/>
          <p14:tracePt t="395300" x="2201863" y="2378075"/>
          <p14:tracePt t="395536" x="2176463" y="2378075"/>
          <p14:tracePt t="395550" x="2138363" y="2378075"/>
          <p14:tracePt t="395563" x="2051050" y="2365375"/>
          <p14:tracePt t="395573" x="1914525" y="2352675"/>
          <p14:tracePt t="395585" x="1814513" y="2339975"/>
          <p14:tracePt t="395601" x="1725613" y="2327275"/>
          <p14:tracePt t="395618" x="1651000" y="2303463"/>
          <p14:tracePt t="395635" x="1412875" y="2265363"/>
          <p14:tracePt t="395651" x="1312863" y="2239963"/>
          <p14:tracePt t="395668" x="1225550" y="2227263"/>
          <p14:tracePt t="395685" x="1112838" y="2190750"/>
          <p14:tracePt t="395702" x="1089025" y="2178050"/>
          <p14:tracePt t="395718" x="1063625" y="2165350"/>
          <p14:tracePt t="395735" x="1025525" y="2165350"/>
          <p14:tracePt t="395759" x="1012825" y="2165350"/>
          <p14:tracePt t="395785" x="1000125" y="2165350"/>
          <p14:tracePt t="395797" x="976313" y="2165350"/>
          <p14:tracePt t="395822" x="963613" y="2165350"/>
          <p14:tracePt t="395847" x="950913" y="2165350"/>
          <p14:tracePt t="395864" x="938213" y="2165350"/>
          <p14:tracePt t="395985" x="950913" y="2165350"/>
          <p14:tracePt t="396010" x="963613" y="2165350"/>
          <p14:tracePt t="396035" x="976313" y="2165350"/>
          <p14:tracePt t="396052" x="1012825" y="2178050"/>
          <p14:tracePt t="396072" x="1076325" y="2178050"/>
          <p14:tracePt t="396087" x="1112838" y="2178050"/>
          <p14:tracePt t="396103" x="1150938" y="2178050"/>
          <p14:tracePt t="396120" x="1163638" y="2178050"/>
          <p14:tracePt t="396172" x="1125538" y="2178050"/>
          <p14:tracePt t="396188" x="1089025" y="2178050"/>
          <p14:tracePt t="396204" x="1063625" y="2178050"/>
          <p14:tracePt t="396221" x="938213" y="2178050"/>
          <p14:tracePt t="396238" x="812800" y="2178050"/>
          <p14:tracePt t="396254" x="712788" y="2178050"/>
          <p14:tracePt t="396271" x="574675" y="2178050"/>
          <p14:tracePt t="396288" x="550863" y="2178050"/>
          <p14:tracePt t="396304" x="525463" y="2178050"/>
          <p14:tracePt t="396358" x="538163" y="2178050"/>
          <p14:tracePt t="396371" x="550863" y="2178050"/>
          <p14:tracePt t="396382" x="600075" y="2178050"/>
          <p14:tracePt t="396396" x="687388" y="2178050"/>
          <p14:tracePt t="396408" x="776288" y="2165350"/>
          <p14:tracePt t="396421" x="812800" y="2165350"/>
          <p14:tracePt t="396438" x="850900" y="2165350"/>
          <p14:tracePt t="396455" x="863600" y="2165350"/>
          <p14:tracePt t="396471" x="876300" y="2165350"/>
          <p14:tracePt t="398041" x="876300" y="2178050"/>
          <p14:tracePt t="398057" x="838200" y="2201863"/>
          <p14:tracePt t="398076" x="787400" y="2327275"/>
          <p14:tracePt t="398090" x="663575" y="2703513"/>
          <p14:tracePt t="398102" x="612775" y="3003550"/>
          <p14:tracePt t="398116" x="550863" y="3367088"/>
          <p14:tracePt t="398128" x="538163" y="3541713"/>
          <p14:tracePt t="398144" x="538163" y="3692525"/>
          <p14:tracePt t="398161" x="525463" y="3803650"/>
          <p14:tracePt t="398178" x="525463" y="3967163"/>
          <p14:tracePt t="398195" x="525463" y="4054475"/>
          <p14:tracePt t="398211" x="525463" y="4092575"/>
          <p14:tracePt t="398228" x="525463" y="4117975"/>
          <p14:tracePt t="398277" x="538163" y="4117975"/>
          <p14:tracePt t="398290" x="538163" y="4105275"/>
          <p14:tracePt t="398302" x="563563" y="4079875"/>
          <p14:tracePt t="398315" x="563563" y="4067175"/>
          <p14:tracePt t="398329" x="600075" y="4041775"/>
          <p14:tracePt t="398345" x="638175" y="4017963"/>
          <p14:tracePt t="398362" x="687388" y="3992563"/>
          <p14:tracePt t="398379" x="850900" y="3929063"/>
          <p14:tracePt t="398396" x="912813" y="3879850"/>
          <p14:tracePt t="398412" x="987425" y="3841750"/>
          <p14:tracePt t="398429" x="1163638" y="3716338"/>
          <p14:tracePt t="398446" x="1289050" y="3629025"/>
          <p14:tracePt t="398463" x="1401763" y="3567113"/>
          <p14:tracePt t="398464" x="1476375" y="3516313"/>
          <p14:tracePt t="398479" x="1538288" y="3490913"/>
          <p14:tracePt t="398496" x="1576388" y="3479800"/>
          <p14:tracePt t="398513" x="1601788" y="3454400"/>
          <p14:tracePt t="398514" x="1638300" y="3441700"/>
          <p14:tracePt t="398530" x="1651000" y="3429000"/>
          <p14:tracePt t="398546" x="1663700" y="3416300"/>
          <p14:tracePt t="398563" x="1676400" y="3416300"/>
          <p14:tracePt t="398640" x="1676400" y="3403600"/>
          <p14:tracePt t="398715" x="1689100" y="3390900"/>
          <p14:tracePt t="398733" x="1689100" y="3378200"/>
          <p14:tracePt t="398753" x="1701800" y="3378200"/>
          <p14:tracePt t="398772" x="1714500" y="3378200"/>
          <p14:tracePt t="398939" x="1701800" y="3378200"/>
          <p14:tracePt t="399960" x="1714500" y="3367088"/>
          <p14:tracePt t="399978" x="1825625" y="3328988"/>
          <p14:tracePt t="400001" x="2376488" y="3128963"/>
          <p14:tracePt t="400015" x="2889250" y="2941638"/>
          <p14:tracePt t="400025" x="3402013" y="2778125"/>
          <p14:tracePt t="400036" x="3978275" y="2616200"/>
          <p14:tracePt t="400052" x="4391025" y="2503488"/>
          <p14:tracePt t="400069" x="4791075" y="2414588"/>
          <p14:tracePt t="400086" x="5403850" y="2327275"/>
          <p14:tracePt t="400102" x="5541963" y="2303463"/>
          <p14:tracePt t="400119" x="5629275" y="2290763"/>
          <p14:tracePt t="400136" x="5678488" y="2265363"/>
          <p14:tracePt t="400153" x="5691188" y="2265363"/>
          <p14:tracePt t="400197" x="5691188" y="2252663"/>
          <p14:tracePt t="400246" x="5665788" y="2252663"/>
          <p14:tracePt t="400263" x="5641975" y="2252663"/>
          <p14:tracePt t="400279" x="5603875" y="2252663"/>
          <p14:tracePt t="400291" x="5541963" y="2252663"/>
          <p14:tracePt t="400306" x="5441950" y="2252663"/>
          <p14:tracePt t="400320" x="5353050" y="2252663"/>
          <p14:tracePt t="400321" x="5291138" y="2252663"/>
          <p14:tracePt t="400337" x="5253038" y="2252663"/>
          <p14:tracePt t="400353" x="5216525" y="2265363"/>
          <p14:tracePt t="400370" x="5165725" y="2290763"/>
          <p14:tracePt t="400387" x="5153025" y="2290763"/>
          <p14:tracePt t="400445" x="5165725" y="2290763"/>
          <p14:tracePt t="400457" x="5178425" y="2290763"/>
          <p14:tracePt t="400472" x="5203825" y="2290763"/>
          <p14:tracePt t="400493" x="5316538" y="2290763"/>
          <p14:tracePt t="400506" x="5454650" y="2290763"/>
          <p14:tracePt t="400520" x="5603875" y="2303463"/>
          <p14:tracePt t="400538" x="5629275" y="2303463"/>
          <p14:tracePt t="400554" x="5641975" y="2314575"/>
          <p14:tracePt t="400571" x="5641975" y="2327275"/>
          <p14:tracePt t="400588" x="5641975" y="2339975"/>
          <p14:tracePt t="400604" x="5616575" y="2339975"/>
          <p14:tracePt t="400621" x="5603875" y="2365375"/>
          <p14:tracePt t="400645" x="5603875" y="2378075"/>
          <p14:tracePt t="400658" x="5603875" y="2390775"/>
          <p14:tracePt t="400671" x="5603875" y="2414588"/>
          <p14:tracePt t="400688" x="5603875" y="2465388"/>
          <p14:tracePt t="400705" x="5629275" y="2527300"/>
          <p14:tracePt t="400721" x="5665788" y="2652713"/>
          <p14:tracePt t="400738" x="5703888" y="2740025"/>
          <p14:tracePt t="400755" x="5778500" y="2890838"/>
          <p14:tracePt t="400772" x="5929313" y="3154363"/>
          <p14:tracePt t="400788" x="5991225" y="3241675"/>
          <p14:tracePt t="400805" x="6042025" y="3278188"/>
          <p14:tracePt t="400807" x="6078538" y="3316288"/>
          <p14:tracePt t="400822" x="6129338" y="3328988"/>
          <p14:tracePt t="400839" x="6154738" y="3341688"/>
          <p14:tracePt t="400856" x="6216650" y="3367088"/>
          <p14:tracePt t="400872" x="6229350" y="3367088"/>
          <p14:tracePt t="400889" x="6267450" y="3378200"/>
          <p14:tracePt t="400906" x="6280150" y="3378200"/>
          <p14:tracePt t="400907" x="6291263" y="3378200"/>
          <p14:tracePt t="400922" x="6303963" y="3390900"/>
          <p14:tracePt t="400939" x="6329363" y="3390900"/>
          <p14:tracePt t="400956" x="6342063" y="3390900"/>
          <p14:tracePt t="400973" x="6342063" y="3403600"/>
          <p14:tracePt t="401018" x="6342063" y="3416300"/>
          <p14:tracePt t="401031" x="6329363" y="3416300"/>
          <p14:tracePt t="401053" x="6303963" y="3416300"/>
          <p14:tracePt t="401069" x="6291263" y="3429000"/>
          <p14:tracePt t="401169" x="6303963" y="3429000"/>
          <p14:tracePt t="401186" x="6342063" y="3429000"/>
          <p14:tracePt t="401203" x="6367463" y="3441700"/>
          <p14:tracePt t="401220" x="6403975" y="3441700"/>
          <p14:tracePt t="401233" x="6416675" y="3441700"/>
          <p14:tracePt t="401293" x="6391275" y="3441700"/>
          <p14:tracePt t="401308" x="6367463" y="3441700"/>
          <p14:tracePt t="401327" x="6342063" y="3441700"/>
          <p14:tracePt t="401341" x="6329363" y="3441700"/>
          <p14:tracePt t="401342" x="6316663" y="3454400"/>
          <p14:tracePt t="401358" x="6303963" y="3454400"/>
          <p14:tracePt t="401374" x="6291263" y="3454400"/>
          <p14:tracePt t="401430" x="6303963" y="3454400"/>
          <p14:tracePt t="401447" x="6316663" y="3454400"/>
          <p14:tracePt t="401469" x="6367463" y="3454400"/>
          <p14:tracePt t="401484" x="6391275" y="3454400"/>
          <p14:tracePt t="401505" x="6403975" y="3454400"/>
          <p14:tracePt t="401581" x="6380163" y="3454400"/>
          <p14:tracePt t="401597" x="6367463" y="3441700"/>
          <p14:tracePt t="401618" x="6354763" y="3441700"/>
          <p14:tracePt t="401635" x="6342063" y="3441700"/>
          <p14:tracePt t="401645" x="6329363" y="3429000"/>
          <p14:tracePt t="401659" x="6316663" y="3429000"/>
          <p14:tracePt t="401675" x="6280150" y="3416300"/>
          <p14:tracePt t="401692" x="6142038" y="3378200"/>
          <p14:tracePt t="401709" x="6029325" y="3354388"/>
          <p14:tracePt t="401725" x="5916613" y="3316288"/>
          <p14:tracePt t="401742" x="5629275" y="3228975"/>
          <p14:tracePt t="401759" x="5278438" y="3128963"/>
          <p14:tracePt t="401776" x="5029200" y="3003550"/>
          <p14:tracePt t="401792" x="4427538" y="2765425"/>
          <p14:tracePt t="401809" x="4114800" y="2690813"/>
          <p14:tracePt t="401826" x="3940175" y="2640013"/>
          <p14:tracePt t="401843" x="3478213" y="2540000"/>
          <p14:tracePt t="401859" x="3252788" y="2503488"/>
          <p14:tracePt t="401876" x="3101975" y="2465388"/>
          <p14:tracePt t="401893" x="2876550" y="2378075"/>
          <p14:tracePt t="401909" x="2776538" y="2352675"/>
          <p14:tracePt t="401926" x="2640013" y="2314575"/>
          <p14:tracePt t="401943" x="2414588" y="2252663"/>
          <p14:tracePt t="401960" x="2338388" y="2227263"/>
          <p14:tracePt t="401977" x="2301875" y="2190750"/>
          <p14:tracePt t="401978" x="2238375" y="2152650"/>
          <p14:tracePt t="401993" x="2201863" y="2139950"/>
          <p14:tracePt t="402010" x="2138363" y="2114550"/>
          <p14:tracePt t="402027" x="2089150" y="2089150"/>
          <p14:tracePt t="402028" x="2025650" y="2078038"/>
          <p14:tracePt t="402043" x="1976438" y="2052638"/>
          <p14:tracePt t="402060" x="1938338" y="2052638"/>
          <p14:tracePt t="402077" x="1889125" y="2052638"/>
          <p14:tracePt t="402103" x="1876425" y="2052638"/>
          <p14:tracePt t="402128" x="1863725" y="2052638"/>
          <p14:tracePt t="402215" x="1876425" y="2052638"/>
          <p14:tracePt t="402231" x="1901825" y="2052638"/>
          <p14:tracePt t="402249" x="1925638" y="2052638"/>
          <p14:tracePt t="402267" x="2014538" y="2052638"/>
          <p14:tracePt t="402284" x="2101850" y="2065338"/>
          <p14:tracePt t="402296" x="2301875" y="2065338"/>
          <p14:tracePt t="402311" x="2514600" y="2065338"/>
          <p14:tracePt t="402328" x="3165475" y="2065338"/>
          <p14:tracePt t="402345" x="3365500" y="2065338"/>
          <p14:tracePt t="402361" x="3478213" y="2078038"/>
          <p14:tracePt t="402378" x="3589338" y="2089150"/>
          <p14:tracePt t="402395" x="3602038" y="2101850"/>
          <p14:tracePt t="402415" x="3602038" y="2114550"/>
          <p14:tracePt t="402428" x="3602038" y="2127250"/>
          <p14:tracePt t="402445" x="3565525" y="2152650"/>
          <p14:tracePt t="402462" x="3489325" y="2165350"/>
          <p14:tracePt t="402478" x="3227388" y="2165350"/>
          <p14:tracePt t="402495" x="3140075" y="2165350"/>
          <p14:tracePt t="402512" x="3052763" y="2165350"/>
          <p14:tracePt t="402529" x="2863850" y="2178050"/>
          <p14:tracePt t="402545" x="2752725" y="2190750"/>
          <p14:tracePt t="402562" x="2627313" y="2214563"/>
          <p14:tracePt t="402563" x="2540000" y="2227263"/>
          <p14:tracePt t="402579" x="2501900" y="2227263"/>
          <p14:tracePt t="402596" x="2476500" y="2239963"/>
          <p14:tracePt t="402613" x="2463800" y="2252663"/>
          <p14:tracePt t="402614" x="2451100" y="2252663"/>
          <p14:tracePt t="402702" x="2463800" y="2252663"/>
          <p14:tracePt t="402719" x="2514600" y="2252663"/>
          <p14:tracePt t="402737" x="2614613" y="2252663"/>
          <p14:tracePt t="402739" x="2701925" y="2252663"/>
          <p14:tracePt t="402750" x="2752725" y="2252663"/>
          <p14:tracePt t="402765" x="2801938" y="2252663"/>
          <p14:tracePt t="402780" x="2840038" y="2252663"/>
          <p14:tracePt t="402796" x="2852738" y="2252663"/>
          <p14:tracePt t="402876" x="2814638" y="2239963"/>
          <p14:tracePt t="402889" x="2801938" y="2227263"/>
          <p14:tracePt t="402910" x="2789238" y="2214563"/>
          <p14:tracePt t="402932" x="2701925" y="2127250"/>
          <p14:tracePt t="402952" x="2627313" y="2052638"/>
          <p14:tracePt t="402965" x="2614613" y="2027238"/>
          <p14:tracePt t="402980" x="2601913" y="2014538"/>
          <p14:tracePt t="403051" x="2614613" y="2027238"/>
          <p14:tracePt t="403071" x="2627313" y="2039938"/>
          <p14:tracePt t="403095" x="2651125" y="2089150"/>
          <p14:tracePt t="403107" x="2676525" y="2165350"/>
          <p14:tracePt t="403119" x="2689225" y="2239963"/>
          <p14:tracePt t="403131" x="2714625" y="2327275"/>
          <p14:tracePt t="403148" x="2727325" y="2427288"/>
          <p14:tracePt t="403164" x="2763838" y="2740025"/>
          <p14:tracePt t="403181" x="2776538" y="2865438"/>
          <p14:tracePt t="403198" x="2789238" y="2928938"/>
          <p14:tracePt t="403199" x="2801938" y="3003550"/>
          <p14:tracePt t="403215" x="2827338" y="3078163"/>
          <p14:tracePt t="403231" x="2840038" y="3178175"/>
          <p14:tracePt t="403248" x="2889250" y="3416300"/>
          <p14:tracePt t="403265" x="2901950" y="3503613"/>
          <p14:tracePt t="403282" x="2914650" y="3554413"/>
          <p14:tracePt t="403299" x="2927350" y="3579813"/>
          <p14:tracePt t="403315" x="2927350" y="3590925"/>
          <p14:tracePt t="403348" x="2940050" y="3590925"/>
          <p14:tracePt t="403375" x="2952750" y="3590925"/>
          <p14:tracePt t="403400" x="2976563" y="3603625"/>
          <p14:tracePt t="403411" x="3052763" y="3603625"/>
          <p14:tracePt t="403423" x="3101975" y="3603625"/>
          <p14:tracePt t="403436" x="3152775" y="3603625"/>
          <p14:tracePt t="403449" x="3201988" y="3603625"/>
          <p14:tracePt t="403466" x="3227388" y="3603625"/>
          <p14:tracePt t="403482" x="3265488" y="3603625"/>
          <p14:tracePt t="403499" x="3314700" y="3603625"/>
          <p14:tracePt t="403523" x="3327400" y="3603625"/>
          <p14:tracePt t="403586" x="3327400" y="3590925"/>
          <p14:tracePt t="403607" x="3314700" y="3590925"/>
          <p14:tracePt t="403628" x="3276600" y="3567113"/>
          <p14:tracePt t="403644" x="3252788" y="3567113"/>
          <p14:tracePt t="403656" x="3189288" y="3541713"/>
          <p14:tracePt t="403668" x="3101975" y="3516313"/>
          <p14:tracePt t="403683" x="3001963" y="3467100"/>
          <p14:tracePt t="403700" x="2876550" y="3378200"/>
          <p14:tracePt t="403717" x="2863850" y="3367088"/>
          <p14:tracePt t="403734" x="2863850" y="3354388"/>
          <p14:tracePt t="403772" x="2876550" y="3354388"/>
          <p14:tracePt t="403786" x="2914650" y="3354388"/>
          <p14:tracePt t="403798" x="3014663" y="3354388"/>
          <p14:tracePt t="403810" x="3114675" y="3328988"/>
          <p14:tracePt t="403822" x="3240088" y="3303588"/>
          <p14:tracePt t="403835" x="3340100" y="3278188"/>
          <p14:tracePt t="403850" x="3452813" y="3267075"/>
          <p14:tracePt t="403867" x="3527425" y="3254375"/>
          <p14:tracePt t="403884" x="3565525" y="3254375"/>
          <p14:tracePt t="403901" x="3578225" y="3254375"/>
          <p14:tracePt t="403935" x="3565525" y="3254375"/>
          <p14:tracePt t="403948" x="3552825" y="3254375"/>
          <p14:tracePt t="403959" x="3540125" y="3254375"/>
          <p14:tracePt t="403984" x="3527425" y="3254375"/>
          <p14:tracePt t="404471" x="3478213" y="3254375"/>
          <p14:tracePt t="404493" x="3376613" y="3241675"/>
          <p14:tracePt t="404508" x="3152775" y="3203575"/>
          <p14:tracePt t="404520" x="2963863" y="3165475"/>
          <p14:tracePt t="404536" x="2676525" y="3128963"/>
          <p14:tracePt t="404553" x="2514600" y="3103563"/>
          <p14:tracePt t="404570" x="2251075" y="2978150"/>
          <p14:tracePt t="404587" x="2114550" y="2903538"/>
          <p14:tracePt t="404604" x="1976438" y="2816225"/>
          <p14:tracePt t="404620" x="1789113" y="2678113"/>
          <p14:tracePt t="404637" x="1725613" y="2627313"/>
          <p14:tracePt t="404654" x="1676400" y="2578100"/>
          <p14:tracePt t="404670" x="1625600" y="2516188"/>
          <p14:tracePt t="404687" x="1601788" y="2490788"/>
          <p14:tracePt t="404704" x="1576388" y="2452688"/>
          <p14:tracePt t="404721" x="1512888" y="2339975"/>
          <p14:tracePt t="404737" x="1476375" y="2265363"/>
          <p14:tracePt t="404754" x="1425575" y="2190750"/>
          <p14:tracePt t="404771" x="1289050" y="2089150"/>
          <p14:tracePt t="404788" x="1212850" y="2052638"/>
          <p14:tracePt t="404804" x="1176338" y="2027238"/>
          <p14:tracePt t="404821" x="1125538" y="1978025"/>
          <p14:tracePt t="404838" x="1112838" y="1978025"/>
          <p14:tracePt t="404854" x="1100138" y="1965325"/>
          <p14:tracePt t="404871" x="1076325" y="1965325"/>
          <p14:tracePt t="404888" x="1063625" y="1965325"/>
          <p14:tracePt t="404905" x="1038225" y="1965325"/>
          <p14:tracePt t="404906" x="1025525" y="1965325"/>
          <p14:tracePt t="404921" x="1012825" y="1965325"/>
          <p14:tracePt t="404938" x="1000125" y="1952625"/>
          <p14:tracePt t="404955" x="976313" y="1952625"/>
          <p14:tracePt t="404956" x="963613" y="1952625"/>
          <p14:tracePt t="404972" x="938213" y="1952625"/>
          <p14:tracePt t="404988" x="900113" y="1952625"/>
          <p14:tracePt t="405005" x="863600" y="1952625"/>
          <p14:tracePt t="405007" x="838200" y="1952625"/>
          <p14:tracePt t="405022" x="812800" y="1952625"/>
          <p14:tracePt t="405039" x="787400" y="1952625"/>
          <p14:tracePt t="405056" x="776288" y="1952625"/>
          <p14:tracePt t="405131" x="776288" y="1965325"/>
          <p14:tracePt t="405181" x="763588" y="1965325"/>
          <p14:tracePt t="405369" x="763588" y="1978025"/>
          <p14:tracePt t="405443" x="763588" y="1989138"/>
          <p14:tracePt t="405461" x="763588" y="2001838"/>
          <p14:tracePt t="405482" x="763588" y="2014538"/>
          <p14:tracePt t="405506" x="763588" y="2027238"/>
          <p14:tracePt t="405593" x="776288" y="2027238"/>
          <p14:tracePt t="405615" x="850900" y="2039938"/>
          <p14:tracePt t="405631" x="1025525" y="2078038"/>
          <p14:tracePt t="405642" x="1138238" y="2101850"/>
          <p14:tracePt t="405658" x="1325563" y="2139950"/>
          <p14:tracePt t="405674" x="1476375" y="2152650"/>
          <p14:tracePt t="405692" x="1701800" y="2165350"/>
          <p14:tracePt t="405708" x="1801813" y="2165350"/>
          <p14:tracePt t="405725" x="1925638" y="2165350"/>
          <p14:tracePt t="405741" x="2151063" y="2178050"/>
          <p14:tracePt t="405758" x="2227263" y="2178050"/>
          <p14:tracePt t="405775" x="2263775" y="2178050"/>
          <p14:tracePt t="405792" x="2338388" y="2178050"/>
          <p14:tracePt t="405808" x="2376488" y="2178050"/>
          <p14:tracePt t="405825" x="2401888" y="2178050"/>
          <p14:tracePt t="405841" x="2489200" y="2178050"/>
          <p14:tracePt t="405858" x="2527300" y="2178050"/>
          <p14:tracePt t="405875" x="2563813" y="2178050"/>
          <p14:tracePt t="405892" x="2589213" y="2178050"/>
          <p14:tracePt t="405955" x="2576513" y="2178050"/>
          <p14:tracePt t="405974" x="2540000" y="2178050"/>
          <p14:tracePt t="405988" x="2514600" y="2178050"/>
          <p14:tracePt t="405999" x="2476500" y="2178050"/>
          <p14:tracePt t="406010" x="2451100" y="2178050"/>
          <p14:tracePt t="406026" x="2414588" y="2178050"/>
          <p14:tracePt t="406042" x="2227263" y="2178050"/>
          <p14:tracePt t="406059" x="2127250" y="2178050"/>
          <p14:tracePt t="406076" x="2038350" y="2178050"/>
          <p14:tracePt t="406093" x="1876425" y="2178050"/>
          <p14:tracePt t="406109" x="1751013" y="2178050"/>
          <p14:tracePt t="406126" x="1638300" y="2165350"/>
          <p14:tracePt t="406127" x="1563688" y="2152650"/>
          <p14:tracePt t="406143" x="1512888" y="2139950"/>
          <p14:tracePt t="406160" x="1489075" y="2127250"/>
          <p14:tracePt t="406228" x="1501775" y="2127250"/>
          <p14:tracePt t="406245" x="1512888" y="2127250"/>
          <p14:tracePt t="406260" x="1550988" y="2127250"/>
          <p14:tracePt t="406278" x="1612900" y="2127250"/>
          <p14:tracePt t="406294" x="1663700" y="2127250"/>
          <p14:tracePt t="406310" x="1714500" y="2127250"/>
          <p14:tracePt t="406327" x="1889125" y="2127250"/>
          <p14:tracePt t="406344" x="2051050" y="2127250"/>
          <p14:tracePt t="406360" x="2214563" y="2127250"/>
          <p14:tracePt t="406377" x="2627313" y="2127250"/>
          <p14:tracePt t="406394" x="2901950" y="2127250"/>
          <p14:tracePt t="406411" x="3065463" y="2127250"/>
          <p14:tracePt t="406427" x="3302000" y="2127250"/>
          <p14:tracePt t="406444" x="3414713" y="2127250"/>
          <p14:tracePt t="406461" x="3514725" y="2127250"/>
          <p14:tracePt t="406477" x="3652838" y="2139950"/>
          <p14:tracePt t="406494" x="3689350" y="2152650"/>
          <p14:tracePt t="406539" x="3678238" y="2152650"/>
          <p14:tracePt t="406552" x="3614738" y="2152650"/>
          <p14:tracePt t="406565" x="3552825" y="2152650"/>
          <p14:tracePt t="406578" x="3502025" y="2152650"/>
          <p14:tracePt t="406595" x="3427413" y="2152650"/>
          <p14:tracePt t="406611" x="3365500" y="2152650"/>
          <p14:tracePt t="406628" x="3040063" y="2178050"/>
          <p14:tracePt t="406645" x="2876550" y="2178050"/>
          <p14:tracePt t="406661" x="2727325" y="2190750"/>
          <p14:tracePt t="406678" x="2289175" y="2214563"/>
          <p14:tracePt t="406695" x="2114550" y="2214563"/>
          <p14:tracePt t="406712" x="1963738" y="2214563"/>
          <p14:tracePt t="406729" x="1689100" y="2214563"/>
          <p14:tracePt t="406745" x="1538288" y="2214563"/>
          <p14:tracePt t="406762" x="1412875" y="2214563"/>
          <p14:tracePt t="406763" x="1325563" y="2214563"/>
          <p14:tracePt t="406779" x="1289050" y="2214563"/>
          <p14:tracePt t="406796" x="1250950" y="2214563"/>
          <p14:tracePt t="406813" x="1238250" y="2214563"/>
          <p14:tracePt t="406876" x="1250950" y="2214563"/>
          <p14:tracePt t="406891" x="1276350" y="2214563"/>
          <p14:tracePt t="406912" x="1312863" y="2214563"/>
          <p14:tracePt t="406924" x="1376363" y="2214563"/>
          <p14:tracePt t="406925" x="1450975" y="2214563"/>
          <p14:tracePt t="406937" x="1525588" y="2214563"/>
          <p14:tracePt t="406951" x="1612900" y="2214563"/>
          <p14:tracePt t="406963" x="1763713" y="2214563"/>
          <p14:tracePt t="406979" x="1925638" y="2214563"/>
          <p14:tracePt t="406996" x="2089150" y="2214563"/>
          <p14:tracePt t="407013" x="2389188" y="2214563"/>
          <p14:tracePt t="407030" x="2589213" y="2214563"/>
          <p14:tracePt t="407046" x="2727325" y="2214563"/>
          <p14:tracePt t="407063" x="2901950" y="2214563"/>
          <p14:tracePt t="407080" x="2940050" y="2214563"/>
          <p14:tracePt t="407097" x="2976563" y="2214563"/>
          <p14:tracePt t="407113" x="2989263" y="2214563"/>
          <p14:tracePt t="407163" x="2952750" y="2214563"/>
          <p14:tracePt t="407180" x="2914650" y="2214563"/>
          <p14:tracePt t="407202" x="2740025" y="2214563"/>
          <p14:tracePt t="407220" x="2627313" y="2214563"/>
          <p14:tracePt t="407237" x="2327275" y="2214563"/>
          <p14:tracePt t="407250" x="2101850" y="2214563"/>
          <p14:tracePt t="407264" x="1914525" y="2214563"/>
          <p14:tracePt t="407281" x="1789113" y="2214563"/>
          <p14:tracePt t="407298" x="1638300" y="2214563"/>
          <p14:tracePt t="407299" x="1489075" y="2190750"/>
          <p14:tracePt t="407314" x="1338263" y="2178050"/>
          <p14:tracePt t="407331" x="1238250" y="2178050"/>
          <p14:tracePt t="407348" x="1163638" y="2178050"/>
          <p14:tracePt t="407349" x="1125538" y="2178050"/>
          <p14:tracePt t="407364" x="1112838" y="2178050"/>
          <p14:tracePt t="407437" x="1125538" y="2178050"/>
          <p14:tracePt t="407458" x="1150938" y="2178050"/>
          <p14:tracePt t="407478" x="1263650" y="2178050"/>
          <p14:tracePt t="407499" x="1350963" y="2178050"/>
          <p14:tracePt t="407501" x="1450975" y="2178050"/>
          <p14:tracePt t="407517" x="1563688" y="2178050"/>
          <p14:tracePt t="407532" x="1776413" y="2178050"/>
          <p14:tracePt t="407548" x="2114550" y="2178050"/>
          <p14:tracePt t="407565" x="2289175" y="2201863"/>
          <p14:tracePt t="407582" x="2463800" y="2201863"/>
          <p14:tracePt t="407599" x="2689225" y="2214563"/>
          <p14:tracePt t="407615" x="2740025" y="2214563"/>
          <p14:tracePt t="407632" x="2752725" y="2214563"/>
          <p14:tracePt t="407649" x="2763838" y="2214563"/>
          <p14:tracePt t="407666" x="2776538" y="2214563"/>
          <p14:tracePt t="408123" x="2752725" y="2239963"/>
          <p14:tracePt t="408140" x="2714625" y="2278063"/>
          <p14:tracePt t="408151" x="2614613" y="2390775"/>
          <p14:tracePt t="408168" x="2463800" y="2540000"/>
          <p14:tracePt t="408184" x="2227263" y="2803525"/>
          <p14:tracePt t="408201" x="2138363" y="2878138"/>
          <p14:tracePt t="408218" x="2038350" y="2978150"/>
          <p14:tracePt t="408235" x="1851025" y="3154363"/>
          <p14:tracePt t="408251" x="1738313" y="3203575"/>
          <p14:tracePt t="408268" x="1663700" y="3254375"/>
          <p14:tracePt t="408285" x="1525588" y="3290888"/>
          <p14:tracePt t="408301" x="1476375" y="3303588"/>
          <p14:tracePt t="408318" x="1425575" y="3303588"/>
          <p14:tracePt t="408335" x="1300163" y="3303588"/>
          <p14:tracePt t="408352" x="1200150" y="3303588"/>
          <p14:tracePt t="408368" x="1100138" y="3303588"/>
          <p14:tracePt t="408385" x="912813" y="3303588"/>
          <p14:tracePt t="408402" x="850900" y="3303588"/>
          <p14:tracePt t="408419" x="812800" y="3303588"/>
          <p14:tracePt t="408435" x="725488" y="3341688"/>
          <p14:tracePt t="408452" x="700088" y="3354388"/>
          <p14:tracePt t="408469" x="674688" y="3367088"/>
          <p14:tracePt t="408534" x="687388" y="3367088"/>
          <p14:tracePt t="408558" x="700088" y="3367088"/>
          <p14:tracePt t="408570" x="725488" y="3367088"/>
          <p14:tracePt t="408586" x="776288" y="3367088"/>
          <p14:tracePt t="408603" x="900113" y="3378200"/>
          <p14:tracePt t="408620" x="1025525" y="3378200"/>
          <p14:tracePt t="408621" x="1138238" y="3390900"/>
          <p14:tracePt t="408636" x="1238250" y="3403600"/>
          <p14:tracePt t="408653" x="1389063" y="3416300"/>
          <p14:tracePt t="408670" x="1638300" y="3429000"/>
          <p14:tracePt t="408686" x="1725613" y="3429000"/>
          <p14:tracePt t="408703" x="1763713" y="3441700"/>
          <p14:tracePt t="408720" x="1801813" y="3441700"/>
          <p14:tracePt t="408782" x="1763713" y="3441700"/>
          <p14:tracePt t="408795" x="1701800" y="3441700"/>
          <p14:tracePt t="408807" x="1612900" y="3441700"/>
          <p14:tracePt t="408820" x="1550988" y="3429000"/>
          <p14:tracePt t="408837" x="1501775" y="3429000"/>
          <p14:tracePt t="408854" x="1438275" y="3416300"/>
          <p14:tracePt t="408871" x="1350963" y="3416300"/>
          <p14:tracePt t="408887" x="1289050" y="3403600"/>
          <p14:tracePt t="408904" x="1200150" y="3403600"/>
          <p14:tracePt t="408921" x="1076325" y="3403600"/>
          <p14:tracePt t="408937" x="1063625" y="3403600"/>
          <p14:tracePt t="408954" x="1050925" y="3403600"/>
          <p14:tracePt t="409020" x="1063625" y="3403600"/>
          <p14:tracePt t="409038" x="1089025" y="3403600"/>
          <p14:tracePt t="409055" x="1112838" y="3403600"/>
          <p14:tracePt t="409056" x="1138238" y="3403600"/>
          <p14:tracePt t="409071" x="1176338" y="3403600"/>
          <p14:tracePt t="409088" x="1200150" y="3403600"/>
          <p14:tracePt t="409105" x="1212850" y="3403600"/>
          <p14:tracePt t="409106" x="1225550" y="3403600"/>
          <p14:tracePt t="409131" x="1238250" y="3403600"/>
          <p14:tracePt t="409369" x="1250950" y="3416300"/>
          <p14:tracePt t="409390" x="1276350" y="3416300"/>
          <p14:tracePt t="409409" x="1376363" y="3416300"/>
          <p14:tracePt t="409422" x="1438275" y="3416300"/>
          <p14:tracePt t="409439" x="1501775" y="3416300"/>
          <p14:tracePt t="409456" x="1601788" y="3416300"/>
          <p14:tracePt t="409473" x="1663700" y="3416300"/>
          <p14:tracePt t="409489" x="1738313" y="3416300"/>
          <p14:tracePt t="409506" x="1863725" y="3416300"/>
          <p14:tracePt t="409523" x="1925638" y="3416300"/>
          <p14:tracePt t="409540" x="1951038" y="3416300"/>
          <p14:tracePt t="409557" x="2025650" y="3416300"/>
          <p14:tracePt t="409573" x="2063750" y="3416300"/>
          <p14:tracePt t="409590" x="2127250" y="3416300"/>
          <p14:tracePt t="409607" x="2289175" y="3416300"/>
          <p14:tracePt t="409623" x="2338388" y="3416300"/>
          <p14:tracePt t="409640" x="2376488" y="3429000"/>
          <p14:tracePt t="409657" x="2439988" y="3429000"/>
          <p14:tracePt t="409673" x="2451100" y="3429000"/>
          <p14:tracePt t="409690" x="2463800" y="3429000"/>
          <p14:tracePt t="409793" x="2451100" y="3429000"/>
          <p14:tracePt t="409810" x="2439988" y="3429000"/>
          <p14:tracePt t="409826" x="2427288" y="3429000"/>
          <p14:tracePt t="409841" x="2414588" y="3429000"/>
          <p14:tracePt t="409942" x="2427288" y="3429000"/>
          <p14:tracePt t="409958" x="2439988" y="3429000"/>
          <p14:tracePt t="409982" x="2463800" y="3429000"/>
          <p14:tracePt t="410000" x="2489200" y="3429000"/>
          <p14:tracePt t="410013" x="2551113" y="3429000"/>
          <p14:tracePt t="410025" x="2627313" y="3429000"/>
          <p14:tracePt t="410041" x="2740025" y="3429000"/>
          <p14:tracePt t="410058" x="2801938" y="3429000"/>
          <p14:tracePt t="410075" x="2852738" y="3429000"/>
          <p14:tracePt t="410092" x="3014663" y="3429000"/>
          <p14:tracePt t="410108" x="3101975" y="3429000"/>
          <p14:tracePt t="410125" x="3176588" y="3429000"/>
          <p14:tracePt t="410142" x="3276600" y="3429000"/>
          <p14:tracePt t="410159" x="3327400" y="3429000"/>
          <p14:tracePt t="410175" x="3389313" y="3429000"/>
          <p14:tracePt t="410192" x="3565525" y="3429000"/>
          <p14:tracePt t="410209" x="3627438" y="3429000"/>
          <p14:tracePt t="410226" x="3678238" y="3429000"/>
          <p14:tracePt t="410227" x="3714750" y="3429000"/>
          <p14:tracePt t="410242" x="3740150" y="3429000"/>
          <p14:tracePt t="410259" x="3790950" y="3416300"/>
          <p14:tracePt t="410276" x="3814763" y="3416300"/>
          <p14:tracePt t="410293" x="3865563" y="3403600"/>
          <p14:tracePt t="410310" x="3902075" y="3403600"/>
          <p14:tracePt t="410326" x="3927475" y="3403600"/>
          <p14:tracePt t="410327" x="3978275" y="3403600"/>
          <p14:tracePt t="410343" x="4014788" y="3403600"/>
          <p14:tracePt t="410360" x="4052888" y="3403600"/>
          <p14:tracePt t="410376" x="4078288" y="3390900"/>
          <p14:tracePt t="410377" x="4090988" y="3390900"/>
          <p14:tracePt t="410393" x="4103688" y="3390900"/>
          <p14:tracePt t="410503" x="4078288" y="3390900"/>
          <p14:tracePt t="410523" x="4014788" y="3390900"/>
          <p14:tracePt t="410547" x="3802063" y="3390900"/>
          <p14:tracePt t="410567" x="3402013" y="3403600"/>
          <p14:tracePt t="410584" x="3276600" y="3416300"/>
          <p14:tracePt t="410603" x="3176588" y="3429000"/>
          <p14:tracePt t="410618" x="3165475" y="3441700"/>
          <p14:tracePt t="410690" x="3201988" y="3441700"/>
          <p14:tracePt t="410708" x="3289300" y="3441700"/>
          <p14:tracePt t="410728" x="3578225" y="3441700"/>
          <p14:tracePt t="410747" x="3865563" y="3441700"/>
          <p14:tracePt t="410762" x="4203700" y="3441700"/>
          <p14:tracePt t="410778" x="4603750" y="3441700"/>
          <p14:tracePt t="410795" x="4803775" y="3441700"/>
          <p14:tracePt t="410812" x="4991100" y="3441700"/>
          <p14:tracePt t="410813" x="5091113" y="3441700"/>
          <p14:tracePt t="410828" x="5141913" y="3429000"/>
          <p14:tracePt t="410845" x="5178425" y="3429000"/>
          <p14:tracePt t="410927" x="5153025" y="3429000"/>
          <p14:tracePt t="410947" x="5116513" y="3429000"/>
          <p14:tracePt t="410967" x="5029200" y="3416300"/>
          <p14:tracePt t="410979" x="4953000" y="3416300"/>
          <p14:tracePt t="410995" x="4891088" y="3416300"/>
          <p14:tracePt t="411012" x="4703763" y="3416300"/>
          <p14:tracePt t="411029" x="4591050" y="3416300"/>
          <p14:tracePt t="411046" x="4491038" y="3416300"/>
          <p14:tracePt t="411063" x="4403725" y="3416300"/>
          <p14:tracePt t="411079" x="4391025" y="3416300"/>
          <p14:tracePt t="411188" x="4403725" y="3416300"/>
          <p14:tracePt t="411205" x="4416425" y="3416300"/>
          <p14:tracePt t="411226" x="4440238" y="3416300"/>
          <p14:tracePt t="411244" x="4465638" y="3416300"/>
          <p14:tracePt t="411263" x="4503738" y="3416300"/>
          <p14:tracePt t="411277" x="4516438" y="3416300"/>
          <p14:tracePt t="411350" x="4478338" y="3416300"/>
          <p14:tracePt t="411367" x="4452938" y="3416300"/>
          <p14:tracePt t="411383" x="4427538" y="3416300"/>
          <p14:tracePt t="411397" x="4391025" y="3416300"/>
          <p14:tracePt t="411414" x="4252913" y="3416300"/>
          <p14:tracePt t="411430" x="4114800" y="3416300"/>
          <p14:tracePt t="411447" x="4002088" y="3416300"/>
          <p14:tracePt t="411448" x="3914775" y="3429000"/>
          <p14:tracePt t="411464" x="3878263" y="3429000"/>
          <p14:tracePt t="411481" x="3852863" y="3429000"/>
          <p14:tracePt t="411499" x="3840163" y="3429000"/>
          <p14:tracePt t="411587" x="3852863" y="3429000"/>
          <p14:tracePt t="411606" x="3865563" y="3429000"/>
          <p14:tracePt t="411624" x="3878263" y="3429000"/>
          <p14:tracePt t="411643" x="3890963" y="3429000"/>
          <p14:tracePt t="411824" x="3878263" y="3429000"/>
          <p14:tracePt t="411961" x="3865563" y="3429000"/>
          <p14:tracePt t="411986" x="3852863" y="3429000"/>
          <p14:tracePt t="412010" x="3827463" y="3429000"/>
          <p14:tracePt t="412023" x="3790950" y="3441700"/>
          <p14:tracePt t="412038" x="3740150" y="3454400"/>
          <p14:tracePt t="412049" x="3665538" y="3467100"/>
          <p14:tracePt t="412067" x="3614738" y="3490913"/>
          <p14:tracePt t="412083" x="3552825" y="3503613"/>
          <p14:tracePt t="412085" x="3514725" y="3541713"/>
          <p14:tracePt t="412100" x="3452813" y="3579813"/>
          <p14:tracePt t="412117" x="3376613" y="3629025"/>
          <p14:tracePt t="412133" x="3289300" y="3692525"/>
          <p14:tracePt t="412135" x="3189288" y="3767138"/>
          <p14:tracePt t="412150" x="3114675" y="3816350"/>
          <p14:tracePt t="412167" x="3076575" y="3854450"/>
          <p14:tracePt t="412184" x="3052763" y="3879850"/>
          <p14:tracePt t="412185" x="3014663" y="3916363"/>
          <p14:tracePt t="412200" x="3001963" y="3941763"/>
          <p14:tracePt t="412217" x="2989263" y="3954463"/>
          <p14:tracePt t="412234" x="2989263" y="3967163"/>
          <p14:tracePt t="412250" x="2989263" y="3979863"/>
          <p14:tracePt t="412296" x="2989263" y="3992563"/>
          <p14:tracePt t="412309" x="3001963" y="3992563"/>
          <p14:tracePt t="412322" x="3014663" y="3992563"/>
          <p14:tracePt t="412334" x="3027363" y="4005263"/>
          <p14:tracePt t="412351" x="3052763" y="4005263"/>
          <p14:tracePt t="412367" x="3065463" y="4017963"/>
          <p14:tracePt t="412384" x="3089275" y="4029075"/>
          <p14:tracePt t="412421" x="3089275" y="4041775"/>
          <p14:tracePt t="412471" x="3101975" y="4041775"/>
          <p14:tracePt t="413856" x="3089275" y="4041775"/>
          <p14:tracePt t="413880" x="3076575" y="4041775"/>
          <p14:tracePt t="413905" x="3065463" y="4041775"/>
          <p14:tracePt t="413917" x="3052763" y="4041775"/>
          <p14:tracePt t="413942" x="3040063" y="4041775"/>
          <p14:tracePt t="413953" x="3040063" y="4029075"/>
          <p14:tracePt t="413967" x="3014663" y="4029075"/>
          <p14:tracePt t="413979" x="3001963" y="4017963"/>
          <p14:tracePt t="413991" x="2976563" y="4005263"/>
          <p14:tracePt t="414007" x="2914650" y="3967163"/>
          <p14:tracePt t="414024" x="2801938" y="3929063"/>
          <p14:tracePt t="414041" x="2601913" y="3829050"/>
          <p14:tracePt t="414057" x="2527300" y="3792538"/>
          <p14:tracePt t="414074" x="2414588" y="3729038"/>
          <p14:tracePt t="414091" x="2089150" y="3616325"/>
          <p14:tracePt t="414108" x="1963738" y="3567113"/>
          <p14:tracePt t="414124" x="1889125" y="3529013"/>
          <p14:tracePt t="414141" x="1763713" y="3441700"/>
          <p14:tracePt t="414158" x="1725613" y="3403600"/>
          <p14:tracePt t="414174" x="1663700" y="3341688"/>
          <p14:tracePt t="414191" x="1512888" y="3154363"/>
          <p14:tracePt t="414208" x="1438275" y="3041650"/>
          <p14:tracePt t="414225" x="1376363" y="2965450"/>
          <p14:tracePt t="414241" x="1276350" y="2878138"/>
          <p14:tracePt t="414258" x="1263650" y="2865438"/>
          <p14:tracePt t="414275" x="1250950" y="2828925"/>
          <p14:tracePt t="414292" x="1212850" y="2803525"/>
          <p14:tracePt t="414308" x="1189038" y="2778125"/>
          <p14:tracePt t="414325" x="1189038" y="2752725"/>
          <p14:tracePt t="414342" x="1150938" y="2690813"/>
          <p14:tracePt t="414359" x="1125538" y="2616200"/>
          <p14:tracePt t="414375" x="1125538" y="2565400"/>
          <p14:tracePt t="414392" x="1112838" y="2490788"/>
          <p14:tracePt t="414409" x="1100138" y="2478088"/>
          <p14:tracePt t="414426" x="1100138" y="2465388"/>
          <p14:tracePt t="414491" x="1100138" y="2478088"/>
          <p14:tracePt t="414514" x="1100138" y="2516188"/>
          <p14:tracePt t="414516" x="1100138" y="2540000"/>
          <p14:tracePt t="414535" x="1100138" y="2565400"/>
          <p14:tracePt t="414548" x="1100138" y="2603500"/>
          <p14:tracePt t="414559" x="1100138" y="2640013"/>
          <p14:tracePt t="414576" x="1100138" y="2690813"/>
          <p14:tracePt t="414577" x="1100138" y="2765425"/>
          <p14:tracePt t="414593" x="1100138" y="2903538"/>
          <p14:tracePt t="414610" x="1100138" y="3041650"/>
          <p14:tracePt t="414627" x="1112838" y="3241675"/>
          <p14:tracePt t="414643" x="1112838" y="3341688"/>
          <p14:tracePt t="414660" x="1125538" y="3454400"/>
          <p14:tracePt t="414677" x="1125538" y="3641725"/>
          <p14:tracePt t="414693" x="1125538" y="3703638"/>
          <p14:tracePt t="414710" x="1125538" y="3741738"/>
          <p14:tracePt t="414727" x="1125538" y="3779838"/>
          <p14:tracePt t="414743" x="1125538" y="3792538"/>
          <p14:tracePt t="414877" x="1125538" y="3803650"/>
          <p14:tracePt t="415027" x="1138238" y="3803650"/>
          <p14:tracePt t="415051" x="1150938" y="3803650"/>
          <p14:tracePt t="415076" x="1163638" y="3803650"/>
          <p14:tracePt t="415087" x="1189038" y="3803650"/>
          <p14:tracePt t="415101" x="1225550" y="3803650"/>
          <p14:tracePt t="415113" x="1263650" y="3803650"/>
          <p14:tracePt t="415128" x="1300163" y="3803650"/>
          <p14:tracePt t="415145" x="1338263" y="3803650"/>
          <p14:tracePt t="415162" x="1401763" y="3803650"/>
          <p14:tracePt t="415178" x="1450975" y="3803650"/>
          <p14:tracePt t="415195" x="1550988" y="3816350"/>
          <p14:tracePt t="415213" x="1701800" y="3816350"/>
          <p14:tracePt t="415229" x="1763713" y="3816350"/>
          <p14:tracePt t="415246" x="1825625" y="3816350"/>
          <p14:tracePt t="415262" x="2025650" y="3829050"/>
          <p14:tracePt t="415279" x="2138363" y="3841750"/>
          <p14:tracePt t="415296" x="2238375" y="3841750"/>
          <p14:tracePt t="415313" x="2376488" y="3841750"/>
          <p14:tracePt t="415329" x="2451100" y="3854450"/>
          <p14:tracePt t="415346" x="2514600" y="3854450"/>
          <p14:tracePt t="415363" x="2701925" y="3854450"/>
          <p14:tracePt t="415379" x="2789238" y="3854450"/>
          <p14:tracePt t="415396" x="2852738" y="3854450"/>
          <p14:tracePt t="415413" x="2927350" y="3854450"/>
          <p14:tracePt t="415430" x="2952750" y="3854450"/>
          <p14:tracePt t="415446" x="2989263" y="3854450"/>
          <p14:tracePt t="415463" x="3027363" y="3854450"/>
          <p14:tracePt t="415487" x="3040063" y="3854450"/>
          <p14:tracePt t="415549" x="3052763" y="3854450"/>
          <p14:tracePt t="415600" x="3065463" y="3854450"/>
          <p14:tracePt t="415617" x="3076575" y="3854450"/>
          <p14:tracePt t="415636" x="3089275" y="3854450"/>
          <p14:tracePt t="415637" x="3101975" y="3854450"/>
          <p14:tracePt t="415649" x="3127375" y="3854450"/>
          <p14:tracePt t="415664" x="3152775" y="3854450"/>
          <p14:tracePt t="415681" x="3165475" y="3854450"/>
          <p14:tracePt t="415697" x="3176588" y="3854450"/>
          <p14:tracePt t="415714" x="3214688" y="3854450"/>
          <p14:tracePt t="415731" x="3240088" y="3854450"/>
          <p14:tracePt t="415748" x="3252788" y="3867150"/>
          <p14:tracePt t="415749" x="3289300" y="3867150"/>
          <p14:tracePt t="415764" x="3327400" y="3867150"/>
          <p14:tracePt t="415781" x="3376613" y="3867150"/>
          <p14:tracePt t="415798" x="3427413" y="3867150"/>
          <p14:tracePt t="415799" x="3478213" y="3867150"/>
          <p14:tracePt t="415814" x="3514725" y="3867150"/>
          <p14:tracePt t="415831" x="3565525" y="3867150"/>
          <p14:tracePt t="415848" x="3752850" y="3867150"/>
          <p14:tracePt t="415865" x="3865563" y="3867150"/>
          <p14:tracePt t="415881" x="3952875" y="3867150"/>
          <p14:tracePt t="415898" x="4040188" y="3867150"/>
          <p14:tracePt t="415915" x="4078288" y="3867150"/>
          <p14:tracePt t="415931" x="4114800" y="3867150"/>
          <p14:tracePt t="415948" x="4214813" y="3867150"/>
          <p14:tracePt t="415965" x="4291013" y="3854450"/>
          <p14:tracePt t="415982" x="4340225" y="3841750"/>
          <p14:tracePt t="415998" x="4416425" y="3829050"/>
          <p14:tracePt t="416015" x="4452938" y="3829050"/>
          <p14:tracePt t="416032" x="4465638" y="3829050"/>
          <p14:tracePt t="416049" x="4503738" y="3816350"/>
          <p14:tracePt t="416065" x="4527550" y="3816350"/>
          <p14:tracePt t="416082" x="4527550" y="3803650"/>
          <p14:tracePt t="416099" x="4540250" y="3803650"/>
          <p14:tracePt t="416116" x="4552950" y="3803650"/>
          <p14:tracePt t="417582" x="4527550" y="3803650"/>
          <p14:tracePt t="417602" x="4427538" y="3792538"/>
          <p14:tracePt t="417623" x="4203700" y="3767138"/>
          <p14:tracePt t="417638" x="3990975" y="3729038"/>
          <p14:tracePt t="417655" x="3389313" y="3603625"/>
          <p14:tracePt t="417672" x="3227388" y="3529013"/>
          <p14:tracePt t="417688" x="3089275" y="3467100"/>
          <p14:tracePt t="417705" x="2689225" y="3303588"/>
          <p14:tracePt t="417722" x="2551113" y="3241675"/>
          <p14:tracePt t="417739" x="2427288" y="3190875"/>
          <p14:tracePt t="417755" x="2263775" y="3116263"/>
          <p14:tracePt t="417772" x="2176463" y="3078163"/>
          <p14:tracePt t="417789" x="2051050" y="3028950"/>
          <p14:tracePt t="417806" x="1838325" y="2952750"/>
          <p14:tracePt t="417822" x="1763713" y="2890838"/>
          <p14:tracePt t="417839" x="1701800" y="2828925"/>
          <p14:tracePt t="417856" x="1612900" y="2678113"/>
          <p14:tracePt t="417873" x="1576388" y="2616200"/>
          <p14:tracePt t="417889" x="1563688" y="2578100"/>
          <p14:tracePt t="417906" x="1525588" y="2503488"/>
          <p14:tracePt t="417923" x="1512888" y="2478088"/>
          <p14:tracePt t="417939" x="1489075" y="2465388"/>
          <p14:tracePt t="417956" x="1476375" y="2427288"/>
          <p14:tracePt t="417973" x="1476375" y="2414588"/>
          <p14:tracePt t="417990" x="1476375" y="2403475"/>
          <p14:tracePt t="417991" x="1476375" y="2390775"/>
          <p14:tracePt t="418092" x="1476375" y="2378075"/>
          <p14:tracePt t="418110" x="1489075" y="2378075"/>
          <p14:tracePt t="418179" x="1501775" y="2378075"/>
          <p14:tracePt t="418197" x="1512888" y="2378075"/>
          <p14:tracePt t="418216" x="1525588" y="2378075"/>
          <p14:tracePt t="418441" x="1538288" y="2378075"/>
          <p14:tracePt t="418466" x="1563688" y="2378075"/>
          <p14:tracePt t="418485" x="1589088" y="2378075"/>
          <p14:tracePt t="418506" x="1663700" y="2378075"/>
          <p14:tracePt t="418529" x="1725613" y="2390775"/>
          <p14:tracePt t="418550" x="1751013" y="2390775"/>
          <p14:tracePt t="418569" x="1814513" y="2390775"/>
          <p14:tracePt t="418588" x="1876425" y="2390775"/>
          <p14:tracePt t="418608" x="2038350" y="2403475"/>
          <p14:tracePt t="418625" x="2089150" y="2403475"/>
          <p14:tracePt t="418639" x="2189163" y="2403475"/>
          <p14:tracePt t="418652" x="2251075" y="2403475"/>
          <p14:tracePt t="418664" x="2351088" y="2403475"/>
          <p14:tracePt t="418677" x="2451100" y="2403475"/>
          <p14:tracePt t="418692" x="2540000" y="2403475"/>
          <p14:tracePt t="418709" x="2589213" y="2403475"/>
          <p14:tracePt t="418726" x="2663825" y="2403475"/>
          <p14:tracePt t="418743" x="2689225" y="2403475"/>
          <p14:tracePt t="418764" x="2701925" y="2403475"/>
          <p14:tracePt t="418814" x="2714625" y="2403475"/>
          <p14:tracePt t="418832" x="2740025" y="2403475"/>
          <p14:tracePt t="418854" x="2789238" y="2403475"/>
          <p14:tracePt t="418875" x="2827338" y="2403475"/>
          <p14:tracePt t="418894" x="2901950" y="2403475"/>
          <p14:tracePt t="418919" x="2976563" y="2403475"/>
          <p14:tracePt t="418930" x="3001963" y="2403475"/>
          <p14:tracePt t="418945" x="3027363" y="2403475"/>
          <p14:tracePt t="418960" x="3065463" y="2403475"/>
          <p14:tracePt t="418977" x="3165475" y="2403475"/>
          <p14:tracePt t="418994" x="3227388" y="2403475"/>
          <p14:tracePt t="419011" x="3289300" y="2403475"/>
          <p14:tracePt t="419027" x="3376613" y="2403475"/>
          <p14:tracePt t="419044" x="3414713" y="2403475"/>
          <p14:tracePt t="419060" x="3440113" y="2403475"/>
          <p14:tracePt t="419077" x="3514725" y="2403475"/>
          <p14:tracePt t="419094" x="3552825" y="2403475"/>
          <p14:tracePt t="419111" x="3589338" y="2403475"/>
          <p14:tracePt t="419127" x="3640138" y="2403475"/>
          <p14:tracePt t="419144" x="3652838" y="2403475"/>
          <p14:tracePt t="419161" x="3678238" y="2403475"/>
          <p14:tracePt t="419162" x="3689350" y="2403475"/>
          <p14:tracePt t="419178" x="3702050" y="2403475"/>
          <p14:tracePt t="419199" x="3714750" y="2403475"/>
          <p14:tracePt t="419225" x="3727450" y="2390775"/>
          <p14:tracePt t="419250" x="3740150" y="2390775"/>
          <p14:tracePt t="419262" x="3752850" y="2390775"/>
          <p14:tracePt t="420696" x="3740150" y="2403475"/>
          <p14:tracePt t="420716" x="3740150" y="2414588"/>
          <p14:tracePt t="420741" x="3678238" y="2452688"/>
          <p14:tracePt t="420761" x="3627438" y="2503488"/>
          <p14:tracePt t="420781" x="3602038" y="2516188"/>
          <p14:tracePt t="420784" x="3589338" y="2527300"/>
          <p14:tracePt t="420805" x="3578225" y="2540000"/>
          <p14:tracePt t="420845" x="3565525" y="2565400"/>
          <p14:tracePt t="420857" x="3552825" y="2590800"/>
          <p14:tracePt t="420871" x="3540125" y="2627313"/>
          <p14:tracePt t="420884" x="3527425" y="2665413"/>
          <p14:tracePt t="420901" x="3502025" y="2690813"/>
          <p14:tracePt t="420918" x="3489325" y="2716213"/>
          <p14:tracePt t="420919" x="3465513" y="2740025"/>
          <p14:tracePt t="420935" x="3452813" y="2790825"/>
          <p14:tracePt t="420951" x="3414713" y="2878138"/>
          <p14:tracePt t="420968" x="3365500" y="3016250"/>
          <p14:tracePt t="420970" x="3276600" y="3141663"/>
          <p14:tracePt t="420985" x="3165475" y="3267075"/>
          <p14:tracePt t="421001" x="3052763" y="3341688"/>
          <p14:tracePt t="421019" x="2976563" y="3390900"/>
          <p14:tracePt t="421020" x="2914650" y="3441700"/>
          <p14:tracePt t="421035" x="2876550" y="3479800"/>
          <p14:tracePt t="421051" x="2852738" y="3490913"/>
          <p14:tracePt t="421069" x="2814638" y="3516313"/>
          <p14:tracePt t="421085" x="2801938" y="3516313"/>
          <p14:tracePt t="421102" x="2789238" y="3529013"/>
          <p14:tracePt t="421119" x="2776538" y="3529013"/>
          <p14:tracePt t="421143" x="2763838" y="3529013"/>
          <p14:tracePt t="421169" x="2752725" y="3529013"/>
          <p14:tracePt t="421194" x="2727325" y="3529013"/>
          <p14:tracePt t="421206" x="2714625" y="3529013"/>
          <p14:tracePt t="421219" x="2701925" y="3529013"/>
          <p14:tracePt t="421236" x="2689225" y="3529013"/>
          <p14:tracePt t="421252" x="2663825" y="3529013"/>
          <p14:tracePt t="421269" x="2640013" y="3516313"/>
          <p14:tracePt t="421344" x="2640013" y="3503613"/>
          <p14:tracePt t="421380" x="2651125" y="3503613"/>
          <p14:tracePt t="421394" x="2663825" y="3503613"/>
          <p14:tracePt t="421406" x="2676525" y="3503613"/>
          <p14:tracePt t="421431" x="2701925" y="3503613"/>
          <p14:tracePt t="421443" x="2714625" y="3503613"/>
          <p14:tracePt t="421455" x="2727325" y="3503613"/>
          <p14:tracePt t="421470" x="2752725" y="3503613"/>
          <p14:tracePt t="421487" x="2789238" y="3503613"/>
          <p14:tracePt t="421504" x="2852738" y="3503613"/>
          <p14:tracePt t="421520" x="3014663" y="3490913"/>
          <p14:tracePt t="421537" x="3076575" y="3490913"/>
          <p14:tracePt t="421554" x="3114675" y="3490913"/>
          <p14:tracePt t="421555" x="3152775" y="3490913"/>
          <p14:tracePt t="421571" x="3176588" y="3490913"/>
          <p14:tracePt t="421587" x="3189288" y="3490913"/>
          <p14:tracePt t="421604" x="3201988" y="3490913"/>
          <p14:tracePt t="421681" x="3189288" y="3490913"/>
          <p14:tracePt t="421705" x="3176588" y="3490913"/>
          <p14:tracePt t="421730" x="3165475" y="3490913"/>
          <p14:tracePt t="421752" x="3152775" y="3479800"/>
          <p14:tracePt t="421818" x="3140075" y="3479800"/>
          <p14:tracePt t="422379" x="3152775" y="3479800"/>
          <p14:tracePt t="422399" x="3165475" y="3479800"/>
          <p14:tracePt t="422418" x="3227388" y="3479800"/>
          <p14:tracePt t="422434" x="3252788" y="3479800"/>
          <p14:tracePt t="422449" x="3265488" y="3479800"/>
          <p14:tracePt t="422462" x="3276600" y="3479800"/>
          <p14:tracePt t="422478" x="3327400" y="3479800"/>
          <p14:tracePt t="422491" x="3340100" y="3479800"/>
          <p14:tracePt t="422507" x="3365500" y="3479800"/>
          <p14:tracePt t="422524" x="3389313" y="3479800"/>
          <p14:tracePt t="422541" x="3502025" y="3490913"/>
          <p14:tracePt t="422558" x="3552825" y="3490913"/>
          <p14:tracePt t="422574" x="3589338" y="3490913"/>
          <p14:tracePt t="422591" x="3665538" y="3490913"/>
          <p14:tracePt t="422608" x="3678238" y="3490913"/>
          <p14:tracePt t="422625" x="3689350" y="3490913"/>
          <p14:tracePt t="422641" x="3740150" y="3490913"/>
          <p14:tracePt t="422658" x="3752850" y="3490913"/>
          <p14:tracePt t="422675" x="3765550" y="3503613"/>
          <p14:tracePt t="422676" x="3802063" y="3503613"/>
          <p14:tracePt t="422692" x="3827463" y="3503613"/>
          <p14:tracePt t="422708" x="3865563" y="3503613"/>
          <p14:tracePt t="422725" x="3902075" y="3503613"/>
          <p14:tracePt t="422726" x="3927475" y="3503613"/>
          <p14:tracePt t="422742" x="3952875" y="3503613"/>
          <p14:tracePt t="422758" x="3965575" y="3503613"/>
          <p14:tracePt t="422776" x="4014788" y="3503613"/>
          <p14:tracePt t="422792" x="4040188" y="3503613"/>
          <p14:tracePt t="422809" x="4065588" y="3503613"/>
          <p14:tracePt t="422826" x="4103688" y="3503613"/>
          <p14:tracePt t="422827" x="4152900" y="3503613"/>
          <p14:tracePt t="422842" x="4203700" y="3503613"/>
          <p14:tracePt t="422859" x="4252913" y="3503613"/>
          <p14:tracePt t="422876" x="4327525" y="3503613"/>
          <p14:tracePt t="422892" x="4352925" y="3503613"/>
          <p14:tracePt t="422909" x="4378325" y="3503613"/>
          <p14:tracePt t="422926" x="4427538" y="3503613"/>
          <p14:tracePt t="422943" x="4452938" y="3503613"/>
          <p14:tracePt t="422959" x="4491038" y="3503613"/>
          <p14:tracePt t="422976" x="4565650" y="3503613"/>
          <p14:tracePt t="422993" x="4603750" y="3503613"/>
          <p14:tracePt t="423009" x="4640263" y="3503613"/>
          <p14:tracePt t="423026" x="4691063" y="3503613"/>
          <p14:tracePt t="423043" x="4716463" y="3503613"/>
          <p14:tracePt t="423060" x="4740275" y="3503613"/>
          <p14:tracePt t="423076" x="4778375" y="3503613"/>
          <p14:tracePt t="423093" x="4803775" y="3503613"/>
          <p14:tracePt t="423110" x="4840288" y="3503613"/>
          <p14:tracePt t="423127" x="4903788" y="3503613"/>
          <p14:tracePt t="423144" x="4940300" y="3490913"/>
          <p14:tracePt t="423160" x="4965700" y="3490913"/>
          <p14:tracePt t="423177" x="5016500" y="3490913"/>
          <p14:tracePt t="423194" x="5029200" y="3490913"/>
          <p14:tracePt t="423210" x="5053013" y="3490913"/>
          <p14:tracePt t="423227" x="5078413" y="3490913"/>
          <p14:tracePt t="423250" x="5091113" y="3490913"/>
          <p14:tracePt t="424460" x="4965700" y="3467100"/>
          <p14:tracePt t="424481" x="4616450" y="3341688"/>
          <p14:tracePt t="424495" x="4203700" y="3165475"/>
          <p14:tracePt t="424509" x="3302000" y="2878138"/>
          <p14:tracePt t="424521" x="3101975" y="2816225"/>
          <p14:tracePt t="424534" x="2952750" y="2790825"/>
          <p14:tracePt t="424549" x="2789238" y="2765425"/>
          <p14:tracePt t="424565" x="2663825" y="2728913"/>
          <p14:tracePt t="424582" x="2540000" y="2703513"/>
          <p14:tracePt t="424584" x="2451100" y="2690813"/>
          <p14:tracePt t="424599" x="2401888" y="2665413"/>
          <p14:tracePt t="424616" x="2351088" y="2652713"/>
          <p14:tracePt t="424633" x="2289175" y="2616200"/>
          <p14:tracePt t="424649" x="2251075" y="2603500"/>
          <p14:tracePt t="424666" x="2214563" y="2578100"/>
          <p14:tracePt t="424683" x="2089150" y="2516188"/>
          <p14:tracePt t="424699" x="2001838" y="2478088"/>
          <p14:tracePt t="424716" x="1889125" y="2427288"/>
          <p14:tracePt t="424733" x="1751013" y="2278063"/>
          <p14:tracePt t="424750" x="1714500" y="2239963"/>
          <p14:tracePt t="424766" x="1676400" y="2190750"/>
          <p14:tracePt t="424783" x="1651000" y="2152650"/>
          <p14:tracePt t="424871" x="1663700" y="2152650"/>
          <p14:tracePt t="424887" x="1689100" y="2178050"/>
          <p14:tracePt t="424901" x="1714500" y="2190750"/>
          <p14:tracePt t="424920" x="1851025" y="2227263"/>
          <p14:tracePt t="424934" x="1938338" y="2227263"/>
          <p14:tracePt t="424950" x="2014538" y="2227263"/>
          <p14:tracePt t="424967" x="2089150" y="2227263"/>
          <p14:tracePt t="424984" x="2401888" y="2227263"/>
          <p14:tracePt t="425001" x="2551113" y="2252663"/>
          <p14:tracePt t="425017" x="2651125" y="2265363"/>
          <p14:tracePt t="425019" x="2740025" y="2278063"/>
          <p14:tracePt t="425034" x="2827338" y="2290763"/>
          <p14:tracePt t="425051" x="2914650" y="2303463"/>
          <p14:tracePt t="425068" x="3001963" y="2303463"/>
          <p14:tracePt t="425084" x="3114675" y="2303463"/>
          <p14:tracePt t="425101" x="3140075" y="2303463"/>
          <p14:tracePt t="425118" x="3165475" y="2303463"/>
          <p14:tracePt t="425169" x="3152775" y="2303463"/>
          <p14:tracePt t="425182" x="3101975" y="2303463"/>
          <p14:tracePt t="425205" x="3065463" y="2303463"/>
          <p14:tracePt t="425219" x="2976563" y="2303463"/>
          <p14:tracePt t="425235" x="2927350" y="2303463"/>
          <p14:tracePt t="425252" x="2889250" y="2314575"/>
          <p14:tracePt t="425268" x="2714625" y="2314575"/>
          <p14:tracePt t="425285" x="2589213" y="2314575"/>
          <p14:tracePt t="425302" x="2527300" y="2314575"/>
          <p14:tracePt t="425319" x="2439988" y="2314575"/>
          <p14:tracePt t="425335" x="2427288" y="2314575"/>
          <p14:tracePt t="425352" x="2414588" y="2314575"/>
          <p14:tracePt t="425407" x="2427288" y="2314575"/>
          <p14:tracePt t="425426" x="2451100" y="2314575"/>
          <p14:tracePt t="425449" x="2563813" y="2314575"/>
          <p14:tracePt t="425461" x="2676525" y="2314575"/>
          <p14:tracePt t="425472" x="2801938" y="2327275"/>
          <p14:tracePt t="425486" x="3014663" y="2352675"/>
          <p14:tracePt t="425503" x="3340100" y="2414588"/>
          <p14:tracePt t="425519" x="3689350" y="2439988"/>
          <p14:tracePt t="425536" x="3802063" y="2452688"/>
          <p14:tracePt t="425553" x="3890963" y="2452688"/>
          <p14:tracePt t="425570" x="3952875" y="2452688"/>
          <p14:tracePt t="425586" x="3965575" y="2452688"/>
          <p14:tracePt t="425603" x="3965575" y="2465388"/>
          <p14:tracePt t="425669" x="3965575" y="2478088"/>
          <p14:tracePt t="426017" x="3940175" y="2490788"/>
          <p14:tracePt t="426038" x="3902075" y="2565400"/>
          <p14:tracePt t="426059" x="3740150" y="2852738"/>
          <p14:tracePt t="426071" x="3678238" y="2965450"/>
          <p14:tracePt t="426088" x="3614738" y="3090863"/>
          <p14:tracePt t="426105" x="3478213" y="3290888"/>
          <p14:tracePt t="426122" x="3414713" y="3403600"/>
          <p14:tracePt t="426138" x="3352800" y="3467100"/>
          <p14:tracePt t="426155" x="3265488" y="3516313"/>
          <p14:tracePt t="426172" x="3240088" y="3529013"/>
          <p14:tracePt t="426189" x="3201988" y="3541713"/>
          <p14:tracePt t="426190" x="3176588" y="3541713"/>
          <p14:tracePt t="426205" x="3165475" y="3541713"/>
          <p14:tracePt t="426222" x="3152775" y="3541713"/>
          <p14:tracePt t="426239" x="3140075" y="3541713"/>
          <p14:tracePt t="426256" x="3114675" y="3529013"/>
          <p14:tracePt t="426272" x="3114675" y="3503613"/>
          <p14:tracePt t="426289" x="3089275" y="3490913"/>
          <p14:tracePt t="426291" x="3076575" y="3467100"/>
          <p14:tracePt t="426306" x="3065463" y="3441700"/>
          <p14:tracePt t="426323" x="3052763" y="3416300"/>
          <p14:tracePt t="426340" x="3040063" y="3403600"/>
          <p14:tracePt t="426340" x="3027363" y="3378200"/>
          <p14:tracePt t="426356" x="3001963" y="3378200"/>
          <p14:tracePt t="426373" x="2989263" y="3367088"/>
          <p14:tracePt t="426390" x="2963863" y="3367088"/>
          <p14:tracePt t="426406" x="2952750" y="3367088"/>
          <p14:tracePt t="426427" x="2940050" y="3367088"/>
          <p14:tracePt t="426452" x="2927350" y="3367088"/>
          <p14:tracePt t="426465" x="2914650" y="3367088"/>
          <p14:tracePt t="426478" x="2901950" y="3367088"/>
          <p14:tracePt t="426490" x="2889250" y="3378200"/>
          <p14:tracePt t="426528" x="2889250" y="3390900"/>
          <p14:tracePt t="426554" x="2876550" y="3390900"/>
          <p14:tracePt t="426578" x="2876550" y="3403600"/>
          <p14:tracePt t="426591" x="2863850" y="3403600"/>
          <p14:tracePt t="426607" x="2863850" y="3416300"/>
          <p14:tracePt t="426765" x="2876550" y="3416300"/>
          <p14:tracePt t="426790" x="2889250" y="3416300"/>
          <p14:tracePt t="426809" x="2901950" y="3416300"/>
          <p14:tracePt t="426824" x="2914650" y="3416300"/>
          <p14:tracePt t="426841" x="2963863" y="3429000"/>
          <p14:tracePt t="426858" x="2989263" y="3441700"/>
          <p14:tracePt t="426875" x="3027363" y="3454400"/>
          <p14:tracePt t="426876" x="3076575" y="3454400"/>
          <p14:tracePt t="426891" x="3176588" y="3467100"/>
          <p14:tracePt t="426908" x="3302000" y="3479800"/>
          <p14:tracePt t="426925" x="3402013" y="3503613"/>
          <p14:tracePt t="426926" x="3502025" y="3503613"/>
          <p14:tracePt t="426942" x="3602038" y="3516313"/>
          <p14:tracePt t="426958" x="3740150" y="3529013"/>
          <p14:tracePt t="426976" x="4002088" y="3541713"/>
          <p14:tracePt t="426992" x="4103688" y="3541713"/>
          <p14:tracePt t="427009" x="4191000" y="3541713"/>
          <p14:tracePt t="427025" x="4327525" y="3554413"/>
          <p14:tracePt t="427042" x="4403725" y="3554413"/>
          <p14:tracePt t="427059" x="4465638" y="3554413"/>
          <p14:tracePt t="427076" x="4565650" y="3554413"/>
          <p14:tracePt t="427092" x="4591050" y="3554413"/>
          <p14:tracePt t="427109" x="4627563" y="3554413"/>
          <p14:tracePt t="427126" x="4678363" y="3554413"/>
          <p14:tracePt t="427142" x="4691063" y="3554413"/>
          <p14:tracePt t="427159" x="4703763" y="3554413"/>
          <p14:tracePt t="427176" x="4727575" y="3554413"/>
          <p14:tracePt t="427193" x="4740275" y="3554413"/>
          <p14:tracePt t="427210" x="4752975" y="3554413"/>
          <p14:tracePt t="427226" x="4778375" y="3554413"/>
          <p14:tracePt t="427243" x="4816475" y="3554413"/>
          <p14:tracePt t="427260" x="4840288" y="3554413"/>
          <p14:tracePt t="427276" x="4891088" y="3554413"/>
          <p14:tracePt t="427293" x="4916488" y="3554413"/>
          <p14:tracePt t="427310" x="4940300" y="3554413"/>
          <p14:tracePt t="427327" x="4965700" y="3554413"/>
          <p14:tracePt t="427350" x="4978400" y="3554413"/>
          <p14:tracePt t="427463" x="4965700" y="3541713"/>
          <p14:tracePt t="427480" x="4916488" y="3541713"/>
          <p14:tracePt t="427500" x="4840288" y="3541713"/>
          <p14:tracePt t="427512" x="4803775" y="3541713"/>
          <p14:tracePt t="427527" x="4752975" y="3541713"/>
          <p14:tracePt t="427544" x="4703763" y="3541713"/>
          <p14:tracePt t="427561" x="4552950" y="3541713"/>
          <p14:tracePt t="427562" x="4427538" y="3541713"/>
          <p14:tracePt t="427577" x="4327525" y="3529013"/>
          <p14:tracePt t="427594" x="4214813" y="3516313"/>
          <p14:tracePt t="427612" x="3965575" y="3503613"/>
          <p14:tracePt t="427630" x="3840163" y="3503613"/>
          <p14:tracePt t="427645" x="3740150" y="3490913"/>
          <p14:tracePt t="427662" x="3602038" y="3490913"/>
          <p14:tracePt t="427678" x="3552825" y="3490913"/>
          <p14:tracePt t="427695" x="3502025" y="3467100"/>
          <p14:tracePt t="427713" x="3465513" y="3454400"/>
          <p14:tracePt t="427728" x="3452813" y="3454400"/>
          <p14:tracePt t="428024" x="3414713" y="3454400"/>
          <p14:tracePt t="428042" x="3389313" y="3454400"/>
          <p14:tracePt t="428059" x="3352800" y="3441700"/>
          <p14:tracePt t="428060" x="3327400" y="3441700"/>
          <p14:tracePt t="428072" x="3302000" y="3441700"/>
          <p14:tracePt t="428084" x="3265488" y="3441700"/>
          <p14:tracePt t="428098" x="3240088" y="3441700"/>
          <p14:tracePt t="428113" x="3201988" y="3441700"/>
          <p14:tracePt t="428129" x="3152775" y="3429000"/>
          <p14:tracePt t="428147" x="3052763" y="3429000"/>
          <p14:tracePt t="428163" x="3014663" y="3429000"/>
          <p14:tracePt t="428180" x="2989263" y="3429000"/>
          <p14:tracePt t="428197" x="2952750" y="3429000"/>
          <p14:tracePt t="428213" x="2940050" y="3429000"/>
          <p14:tracePt t="428230" x="2927350" y="3429000"/>
          <p14:tracePt t="428285" x="2927350" y="3416300"/>
          <p14:tracePt t="428335" x="2940050" y="3403600"/>
          <p14:tracePt t="428355" x="2963863" y="3403600"/>
          <p14:tracePt t="428378" x="3076575" y="3403600"/>
          <p14:tracePt t="428394" x="3152775" y="3403600"/>
          <p14:tracePt t="428405" x="3201988" y="3416300"/>
          <p14:tracePt t="428421" x="3276600" y="3429000"/>
          <p14:tracePt t="428422" x="3340100" y="3441700"/>
          <p14:tracePt t="428435" x="3478213" y="3454400"/>
          <p14:tracePt t="428448" x="3589338" y="3454400"/>
          <p14:tracePt t="428464" x="3689350" y="3454400"/>
          <p14:tracePt t="428481" x="3778250" y="3467100"/>
          <p14:tracePt t="428498" x="3914775" y="3467100"/>
          <p14:tracePt t="428514" x="4027488" y="3467100"/>
          <p14:tracePt t="428531" x="4152900" y="3467100"/>
          <p14:tracePt t="428548" x="4314825" y="3467100"/>
          <p14:tracePt t="428565" x="4352925" y="3467100"/>
          <p14:tracePt t="428582" x="4391025" y="3467100"/>
          <p14:tracePt t="428583" x="4427538" y="3467100"/>
          <p14:tracePt t="428598" x="4440238" y="3467100"/>
          <p14:tracePt t="428615" x="4465638" y="3467100"/>
          <p14:tracePt t="428632" x="4491038" y="3467100"/>
          <p14:tracePt t="428648" x="4503738" y="3467100"/>
          <p14:tracePt t="428665" x="4516438" y="3467100"/>
          <p14:tracePt t="428858" x="4540250" y="3467100"/>
          <p14:tracePt t="428878" x="4565650" y="3467100"/>
          <p14:tracePt t="428897" x="4578350" y="3467100"/>
          <p14:tracePt t="428910" x="4591050" y="3467100"/>
          <p14:tracePt t="429468" x="4565650" y="3467100"/>
          <p14:tracePt t="429482" x="4527550" y="3479800"/>
          <p14:tracePt t="429494" x="4416425" y="3503613"/>
          <p14:tracePt t="429506" x="4327525" y="3529013"/>
          <p14:tracePt t="429518" x="4227513" y="3554413"/>
          <p14:tracePt t="429535" x="4140200" y="3579813"/>
          <p14:tracePt t="429552" x="3965575" y="3590925"/>
          <p14:tracePt t="429569" x="3552825" y="3654425"/>
          <p14:tracePt t="429585" x="3402013" y="3667125"/>
          <p14:tracePt t="429602" x="3265488" y="3692525"/>
          <p14:tracePt t="429619" x="2889250" y="3754438"/>
          <p14:tracePt t="429636" x="2763838" y="3792538"/>
          <p14:tracePt t="429652" x="2663825" y="3829050"/>
          <p14:tracePt t="429669" x="2489200" y="3892550"/>
          <p14:tracePt t="429686" x="2363788" y="3916363"/>
          <p14:tracePt t="429703" x="2227263" y="3967163"/>
          <p14:tracePt t="429719" x="2038350" y="4017963"/>
          <p14:tracePt t="429736" x="1963738" y="4041775"/>
          <p14:tracePt t="429753" x="1925638" y="4054475"/>
          <p14:tracePt t="429769" x="1825625" y="4092575"/>
          <p14:tracePt t="429786" x="1776413" y="4117975"/>
          <p14:tracePt t="429803" x="1738313" y="4129088"/>
          <p14:tracePt t="429804" x="1663700" y="4129088"/>
          <p14:tracePt t="429820" x="1625600" y="4141788"/>
          <p14:tracePt t="429836" x="1601788" y="4154488"/>
          <p14:tracePt t="429853" x="1576388" y="4167188"/>
          <p14:tracePt t="429992" x="1589088" y="4167188"/>
          <p14:tracePt t="430017" x="1601788" y="4167188"/>
          <p14:tracePt t="430037" x="1638300" y="4167188"/>
          <p14:tracePt t="430054" x="1676400" y="4167188"/>
          <p14:tracePt t="430071" x="1714500" y="4167188"/>
          <p14:tracePt t="430087" x="1776413" y="4167188"/>
          <p14:tracePt t="430104" x="1976438" y="4167188"/>
          <p14:tracePt t="430121" x="2025650" y="4167188"/>
          <p14:tracePt t="430138" x="2076450" y="4167188"/>
          <p14:tracePt t="430154" x="2163763" y="4167188"/>
          <p14:tracePt t="430171" x="2214563" y="4167188"/>
          <p14:tracePt t="430188" x="2276475" y="4167188"/>
          <p14:tracePt t="430205" x="2351088" y="4179888"/>
          <p14:tracePt t="430221" x="2376488" y="4179888"/>
          <p14:tracePt t="430238" x="2401888" y="4179888"/>
          <p14:tracePt t="430255" x="2427288" y="4179888"/>
          <p14:tracePt t="430272" x="2439988" y="4179888"/>
          <p14:tracePt t="430303" x="2451100" y="4179888"/>
          <p14:tracePt t="430340" x="2463800" y="4179888"/>
          <p14:tracePt t="430367" x="2489200" y="4179888"/>
          <p14:tracePt t="430388" x="2501900" y="4179888"/>
          <p14:tracePt t="430405" x="2551113" y="4179888"/>
          <p14:tracePt t="430422" x="2589213" y="4179888"/>
          <p14:tracePt t="430439" x="2640013" y="4179888"/>
          <p14:tracePt t="430440" x="2676525" y="4179888"/>
          <p14:tracePt t="430456" x="2701925" y="4179888"/>
          <p14:tracePt t="430472" x="2727325" y="4179888"/>
          <p14:tracePt t="430489" x="2789238" y="4179888"/>
          <p14:tracePt t="430506" x="2827338" y="4179888"/>
          <p14:tracePt t="430523" x="2876550" y="4167188"/>
          <p14:tracePt t="430539" x="3001963" y="4154488"/>
          <p14:tracePt t="430556" x="3052763" y="4154488"/>
          <p14:tracePt t="430573" x="3089275" y="4154488"/>
          <p14:tracePt t="430589" x="3152775" y="4154488"/>
          <p14:tracePt t="430606" x="3176588" y="4154488"/>
          <p14:tracePt t="430623" x="3201988" y="4141788"/>
          <p14:tracePt t="430640" x="3265488" y="4141788"/>
          <p14:tracePt t="430656" x="3314700" y="4129088"/>
          <p14:tracePt t="430673" x="3365500" y="4129088"/>
          <p14:tracePt t="430690" x="3452813" y="4117975"/>
          <p14:tracePt t="430706" x="3478213" y="4117975"/>
          <p14:tracePt t="430723" x="3514725" y="4105275"/>
          <p14:tracePt t="430740" x="3565525" y="4105275"/>
          <p14:tracePt t="430757" x="3589338" y="4092575"/>
          <p14:tracePt t="430773" x="3627438" y="4092575"/>
          <p14:tracePt t="430790" x="3702050" y="4079875"/>
          <p14:tracePt t="430807" x="3778250" y="4067175"/>
          <p14:tracePt t="430824" x="3814763" y="4067175"/>
          <p14:tracePt t="430840" x="3878263" y="4067175"/>
          <p14:tracePt t="430857" x="3902075" y="4054475"/>
          <p14:tracePt t="430874" x="3914775" y="4054475"/>
          <p14:tracePt t="430890" x="3952875" y="4029075"/>
          <p14:tracePt t="430907" x="3965575" y="4029075"/>
          <p14:tracePt t="430924" x="3990975" y="4029075"/>
          <p14:tracePt t="430941" x="4027488" y="4005263"/>
          <p14:tracePt t="430958" x="4040188" y="4005263"/>
          <p14:tracePt t="430975" x="4052888" y="4005263"/>
          <p14:tracePt t="430976" x="4065588" y="3992563"/>
          <p14:tracePt t="430991" x="4090988" y="3992563"/>
          <p14:tracePt t="431008" x="4103688" y="3979863"/>
          <p14:tracePt t="431025" x="4114800" y="3979863"/>
          <p14:tracePt t="431026" x="4127500" y="3979863"/>
          <p14:tracePt t="431087" x="4140200" y="3979863"/>
          <p14:tracePt t="431201" x="4152900" y="3979863"/>
          <p14:tracePt t="431237" x="4165600" y="3979863"/>
          <p14:tracePt t="431437" x="4178300" y="3979863"/>
          <p14:tracePt t="431473" x="4191000" y="3979863"/>
          <p14:tracePt t="431487" x="4203700" y="3979863"/>
          <p14:tracePt t="431499" x="4214813" y="3979863"/>
          <p14:tracePt t="431511" x="4227513" y="3979863"/>
          <p14:tracePt t="431526" x="4265613" y="3979863"/>
          <p14:tracePt t="431543" x="4314825" y="3979863"/>
          <p14:tracePt t="431560" x="4352925" y="3979863"/>
          <p14:tracePt t="431561" x="4378325" y="3979863"/>
          <p14:tracePt t="431577" x="4391025" y="3979863"/>
          <p14:tracePt t="431593" x="4416425" y="3967163"/>
          <p14:tracePt t="431610" x="4427538" y="3967163"/>
          <p14:tracePt t="433642" x="4403725" y="3967163"/>
          <p14:tracePt t="433668" x="4214813" y="3967163"/>
          <p14:tracePt t="433689" x="4090988" y="3967163"/>
          <p14:tracePt t="433702" x="3890963" y="3967163"/>
          <p14:tracePt t="433718" x="3452813" y="3967163"/>
          <p14:tracePt t="433735" x="3289300" y="3967163"/>
          <p14:tracePt t="433752" x="3076575" y="3967163"/>
          <p14:tracePt t="433753" x="2827338" y="3992563"/>
          <p14:tracePt t="433769" x="2676525" y="4005263"/>
          <p14:tracePt t="433785" x="2563813" y="4005263"/>
          <p14:tracePt t="433802" x="2463800" y="4005263"/>
          <p14:tracePt t="433804" x="2401888" y="4005263"/>
          <p14:tracePt t="433819" x="2327275" y="4005263"/>
          <p14:tracePt t="433835" x="2263775" y="4005263"/>
          <p14:tracePt t="433853" x="2214563" y="4005263"/>
          <p14:tracePt t="433854" x="2151063" y="4005263"/>
          <p14:tracePt t="433869" x="2114550" y="4005263"/>
          <p14:tracePt t="433886" x="2089150" y="4005263"/>
          <p14:tracePt t="433902" x="2063750" y="4005263"/>
          <p14:tracePt t="433904" x="2051050" y="4005263"/>
          <p14:tracePt t="433919" x="2038350" y="4005263"/>
          <p14:tracePt t="434003" x="2038350" y="4017963"/>
          <p14:tracePt t="434018" x="2038350" y="4029075"/>
          <p14:tracePt t="434091" x="2038350" y="4041775"/>
          <p14:tracePt t="434266" x="2025650" y="4041775"/>
          <p14:tracePt t="434303" x="2014538" y="4041775"/>
          <p14:tracePt t="434328" x="2001838" y="4041775"/>
          <p14:tracePt t="434365" x="1989138" y="4041775"/>
          <p14:tracePt t="434391" x="1976438" y="4041775"/>
          <p14:tracePt t="434414" x="1963738" y="4041775"/>
          <p14:tracePt t="434427" x="1951038" y="4041775"/>
          <p14:tracePt t="434452" x="1938338" y="4041775"/>
          <p14:tracePt t="434464" x="1925638" y="4041775"/>
          <p14:tracePt t="434476" x="1914525" y="4041775"/>
          <p14:tracePt t="434489" x="1889125" y="4041775"/>
          <p14:tracePt t="434505" x="1876425" y="4041775"/>
          <p14:tracePt t="434522" x="1863725" y="4041775"/>
          <p14:tracePt t="434538" x="1838325" y="4041775"/>
          <p14:tracePt t="434555" x="1825625" y="4041775"/>
          <p14:tracePt t="434572" x="1814513" y="4041775"/>
          <p14:tracePt t="434589" x="1789113" y="4041775"/>
          <p14:tracePt t="434614" x="1776413" y="4041775"/>
          <p14:tracePt t="434739" x="1789113" y="4041775"/>
          <p14:tracePt t="434760" x="1801813" y="4041775"/>
          <p14:tracePt t="434773" x="1814513" y="4041775"/>
          <p14:tracePt t="434789" x="1863725" y="4041775"/>
          <p14:tracePt t="434806" x="1925638" y="4041775"/>
          <p14:tracePt t="434823" x="1976438" y="4041775"/>
          <p14:tracePt t="434839" x="2076450" y="4054475"/>
          <p14:tracePt t="434856" x="2114550" y="4054475"/>
          <p14:tracePt t="434873" x="2127250" y="4054475"/>
          <p14:tracePt t="434890" x="2138363" y="4054475"/>
          <p14:tracePt t="434949" x="2127250" y="4054475"/>
          <p14:tracePt t="434962" x="2114550" y="4054475"/>
          <p14:tracePt t="434975" x="2101850" y="4054475"/>
          <p14:tracePt t="434990" x="2076450" y="4054475"/>
          <p14:tracePt t="435007" x="2038350" y="4054475"/>
          <p14:tracePt t="435023" x="2001838" y="4054475"/>
          <p14:tracePt t="435025" x="1951038" y="4054475"/>
          <p14:tracePt t="435040" x="1914525" y="4054475"/>
          <p14:tracePt t="435057" x="1889125" y="4054475"/>
          <p14:tracePt t="435074" x="1863725" y="4054475"/>
          <p14:tracePt t="435112" x="1851025" y="4054475"/>
          <p14:tracePt t="435524" x="1851025" y="4041775"/>
          <p14:tracePt t="435543" x="1851025" y="4017963"/>
          <p14:tracePt t="435568" x="1825625" y="3954463"/>
          <p14:tracePt t="435585" x="1776413" y="3841750"/>
          <p14:tracePt t="435598" x="1763713" y="3779838"/>
          <p14:tracePt t="435610" x="1738313" y="3679825"/>
          <p14:tracePt t="435626" x="1725613" y="3567113"/>
          <p14:tracePt t="435643" x="1714500" y="3479800"/>
          <p14:tracePt t="435660" x="1689100" y="3341688"/>
          <p14:tracePt t="435676" x="1676400" y="3278188"/>
          <p14:tracePt t="435693" x="1663700" y="3190875"/>
          <p14:tracePt t="435710" x="1638300" y="2916238"/>
          <p14:tracePt t="435726" x="1612900" y="2803525"/>
          <p14:tracePt t="435743" x="1589088" y="2716213"/>
          <p14:tracePt t="435760" x="1538288" y="2578100"/>
          <p14:tracePt t="435776" x="1501775" y="2503488"/>
          <p14:tracePt t="435793" x="1463675" y="2427288"/>
          <p14:tracePt t="435810" x="1350963" y="2278063"/>
          <p14:tracePt t="435827" x="1312863" y="2214563"/>
          <p14:tracePt t="435843" x="1276350" y="2152650"/>
          <p14:tracePt t="435860" x="1200150" y="2065338"/>
          <p14:tracePt t="435877" x="1176338" y="2039938"/>
          <p14:tracePt t="435894" x="1150938" y="2001838"/>
          <p14:tracePt t="435910" x="1112838" y="1939925"/>
          <p14:tracePt t="435927" x="1100138" y="1901825"/>
          <p14:tracePt t="435944" x="1100138" y="1889125"/>
          <p14:tracePt t="435960" x="1089025" y="1876425"/>
          <p14:tracePt t="436035" x="1076325" y="1876425"/>
          <p14:tracePt t="436056" x="1063625" y="1865313"/>
          <p14:tracePt t="436075" x="1050925" y="1865313"/>
          <p14:tracePt t="436122" x="1050925" y="1876425"/>
          <p14:tracePt t="436134" x="1050925" y="1889125"/>
          <p14:tracePt t="436146" x="1050925" y="1901825"/>
          <p14:tracePt t="436161" x="1050925" y="1927225"/>
          <p14:tracePt t="436178" x="1050925" y="1939925"/>
          <p14:tracePt t="436195" x="1038225" y="2001838"/>
          <p14:tracePt t="436197" x="1000125" y="2139950"/>
          <p14:tracePt t="436212" x="950913" y="2278063"/>
          <p14:tracePt t="436228" x="900113" y="2414588"/>
          <p14:tracePt t="436245" x="838200" y="2590800"/>
          <p14:tracePt t="436246" x="763588" y="2865438"/>
          <p14:tracePt t="436262" x="738188" y="3028950"/>
          <p14:tracePt t="436279" x="700088" y="3154363"/>
          <p14:tracePt t="436295" x="687388" y="3254375"/>
          <p14:tracePt t="436297" x="674688" y="3316288"/>
          <p14:tracePt t="436312" x="663575" y="3390900"/>
          <p14:tracePt t="436329" x="663575" y="3454400"/>
          <p14:tracePt t="436346" x="663575" y="3616325"/>
          <p14:tracePt t="436362" x="663575" y="3641725"/>
          <p14:tracePt t="436379" x="663575" y="3667125"/>
          <p14:tracePt t="436395" x="663575" y="3692525"/>
          <p14:tracePt t="436446" x="663575" y="3703638"/>
          <p14:tracePt t="436571" x="663575" y="3679825"/>
          <p14:tracePt t="437456" x="674688" y="3679825"/>
          <p14:tracePt t="437477" x="674688" y="3692525"/>
          <p14:tracePt t="437499" x="725488" y="3741738"/>
          <p14:tracePt t="437511" x="750888" y="3792538"/>
          <p14:tracePt t="437524" x="787400" y="3841750"/>
          <p14:tracePt t="437536" x="800100" y="3892550"/>
          <p14:tracePt t="437550" x="825500" y="3916363"/>
          <p14:tracePt t="437567" x="863600" y="3954463"/>
          <p14:tracePt t="437584" x="887413" y="3979863"/>
          <p14:tracePt t="437600" x="912813" y="3992563"/>
          <p14:tracePt t="437617" x="1012825" y="4041775"/>
          <p14:tracePt t="437634" x="1063625" y="4067175"/>
          <p14:tracePt t="437650" x="1125538" y="4067175"/>
          <p14:tracePt t="437667" x="1150938" y="4079875"/>
          <p14:tracePt t="437684" x="1163638" y="4079875"/>
          <p14:tracePt t="437705" x="1176338" y="4079875"/>
          <p14:tracePt t="437729" x="1189038" y="4079875"/>
          <p14:tracePt t="437779" x="1176338" y="4079875"/>
          <p14:tracePt t="437792" x="1163638" y="4079875"/>
          <p14:tracePt t="437804" x="1138238" y="4079875"/>
          <p14:tracePt t="437818" x="1100138" y="4067175"/>
          <p14:tracePt t="437834" x="1076325" y="4067175"/>
          <p14:tracePt t="437851" x="1050925" y="4067175"/>
          <p14:tracePt t="437868" x="1000125" y="4054475"/>
          <p14:tracePt t="437885" x="976313" y="4054475"/>
          <p14:tracePt t="437902" x="950913" y="4041775"/>
          <p14:tracePt t="437905" x="938213" y="4041775"/>
          <p14:tracePt t="437918" x="925513" y="4029075"/>
          <p14:tracePt t="437935" x="900113" y="4029075"/>
          <p14:tracePt t="437952" x="876300" y="4029075"/>
          <p14:tracePt t="437953" x="863600" y="4029075"/>
          <p14:tracePt t="438028" x="887413" y="4029075"/>
          <p14:tracePt t="438054" x="900113" y="4029075"/>
          <p14:tracePt t="438075" x="912813" y="4029075"/>
          <p14:tracePt t="438099" x="938213" y="4029075"/>
          <p14:tracePt t="438114" x="976313" y="4029075"/>
          <p14:tracePt t="438126" x="1025525" y="4029075"/>
          <p14:tracePt t="438136" x="1100138" y="4029075"/>
          <p14:tracePt t="438153" x="1276350" y="4029075"/>
          <p14:tracePt t="438169" x="1338263" y="4029075"/>
          <p14:tracePt t="438186" x="1425575" y="4041775"/>
          <p14:tracePt t="438203" x="1676400" y="4054475"/>
          <p14:tracePt t="438219" x="1801813" y="4067175"/>
          <p14:tracePt t="438236" x="1876425" y="4067175"/>
          <p14:tracePt t="438253" x="2038350" y="4067175"/>
          <p14:tracePt t="438270" x="2114550" y="4067175"/>
          <p14:tracePt t="438286" x="2163763" y="4067175"/>
          <p14:tracePt t="438303" x="2289175" y="4067175"/>
          <p14:tracePt t="438320" x="2314575" y="4067175"/>
          <p14:tracePt t="438337" x="2338388" y="4067175"/>
          <p14:tracePt t="438353" x="2376488" y="4067175"/>
          <p14:tracePt t="438370" x="2389188" y="4067175"/>
          <p14:tracePt t="438387" x="2401888" y="4067175"/>
          <p14:tracePt t="438404" x="2427288" y="4067175"/>
          <p14:tracePt t="438427" x="2439988" y="4067175"/>
          <p14:tracePt t="438441" x="2463800" y="4067175"/>
          <p14:tracePt t="438454" x="2489200" y="4067175"/>
          <p14:tracePt t="438470" x="2514600" y="4079875"/>
          <p14:tracePt t="438487" x="2576513" y="4079875"/>
          <p14:tracePt t="438504" x="2727325" y="4079875"/>
          <p14:tracePt t="438521" x="2776538" y="4092575"/>
          <p14:tracePt t="438537" x="2814638" y="4092575"/>
          <p14:tracePt t="438539" x="2852738" y="4092575"/>
          <p14:tracePt t="438554" x="2876550" y="4092575"/>
          <p14:tracePt t="438571" x="2901950" y="4092575"/>
          <p14:tracePt t="438588" x="2914650" y="4105275"/>
          <p14:tracePt t="438604" x="2927350" y="4105275"/>
          <p14:tracePt t="439475" x="2927350" y="4079875"/>
          <p14:tracePt t="439498" x="2927350" y="4067175"/>
          <p14:tracePt t="439499" x="2927350" y="4054475"/>
          <p14:tracePt t="439516" x="2927350" y="4005263"/>
          <p14:tracePt t="439528" x="2901950" y="3929063"/>
          <p14:tracePt t="439541" x="2889250" y="3841750"/>
          <p14:tracePt t="439558" x="2876550" y="3792538"/>
          <p14:tracePt t="439575" x="2852738" y="3679825"/>
          <p14:tracePt t="439592" x="2827338" y="3616325"/>
          <p14:tracePt t="439608" x="2801938" y="3516313"/>
          <p14:tracePt t="439625" x="2701925" y="3190875"/>
          <p14:tracePt t="439642" x="2614613" y="3028950"/>
          <p14:tracePt t="439658" x="2501900" y="2852738"/>
          <p14:tracePt t="439675" x="2301875" y="2439988"/>
          <p14:tracePt t="439692" x="2251075" y="2265363"/>
          <p14:tracePt t="439709" x="2189163" y="2139950"/>
          <p14:tracePt t="439710" x="2163763" y="2052638"/>
          <p14:tracePt t="439725" x="2138363" y="2001838"/>
          <p14:tracePt t="439742" x="2127250" y="1965325"/>
          <p14:tracePt t="439759" x="2127250" y="1939925"/>
          <p14:tracePt t="439760" x="2114550" y="1939925"/>
          <p14:tracePt t="439776" x="2101850" y="1914525"/>
          <p14:tracePt t="439793" x="2089150" y="1914525"/>
          <p14:tracePt t="439861" x="2063750" y="1927225"/>
          <p14:tracePt t="439881" x="2051050" y="1939925"/>
          <p14:tracePt t="439902" x="2038350" y="1952625"/>
          <p14:tracePt t="439917" x="2025650" y="1952625"/>
          <p14:tracePt t="439972" x="2025650" y="1965325"/>
          <p14:tracePt t="440010" x="2038350" y="1965325"/>
          <p14:tracePt t="440022" x="2063750" y="1978025"/>
          <p14:tracePt t="440034" x="2114550" y="1978025"/>
          <p14:tracePt t="440047" x="2251075" y="1989138"/>
          <p14:tracePt t="440062" x="2363788" y="2014538"/>
          <p14:tracePt t="440077" x="2489200" y="2027238"/>
          <p14:tracePt t="440094" x="2601913" y="2039938"/>
          <p14:tracePt t="440110" x="2863850" y="2039938"/>
          <p14:tracePt t="440127" x="2952750" y="2039938"/>
          <p14:tracePt t="440144" x="3001963" y="2039938"/>
          <p14:tracePt t="440160" x="3052763" y="2039938"/>
          <p14:tracePt t="440234" x="3001963" y="2039938"/>
          <p14:tracePt t="440254" x="2952750" y="2039938"/>
          <p14:tracePt t="440273" x="2852738" y="2039938"/>
          <p14:tracePt t="440289" x="2814638" y="2039938"/>
          <p14:tracePt t="440302" x="2776538" y="2039938"/>
          <p14:tracePt t="440314" x="2714625" y="2039938"/>
          <p14:tracePt t="440328" x="2614613" y="2039938"/>
          <p14:tracePt t="440344" x="2489200" y="2039938"/>
          <p14:tracePt t="440346" x="2427288" y="2039938"/>
          <p14:tracePt t="440361" x="2389188" y="2039938"/>
          <p14:tracePt t="440378" x="2363788" y="2039938"/>
          <p14:tracePt t="440395" x="2351088" y="2052638"/>
          <p14:tracePt t="440433" x="2363788" y="2052638"/>
          <p14:tracePt t="440445" x="2389188" y="2052638"/>
          <p14:tracePt t="440462" x="2439988" y="2052638"/>
          <p14:tracePt t="440479" x="2489200" y="2052638"/>
          <p14:tracePt t="440496" x="2663825" y="2065338"/>
          <p14:tracePt t="440512" x="2801938" y="2101850"/>
          <p14:tracePt t="440528" x="2963863" y="2114550"/>
          <p14:tracePt t="440545" x="3189288" y="2127250"/>
          <p14:tracePt t="440562" x="3240088" y="2139950"/>
          <p14:tracePt t="440579" x="3252788" y="2139950"/>
          <p14:tracePt t="440596" x="3265488" y="2139950"/>
          <p14:tracePt t="440612" x="3265488" y="2152650"/>
          <p14:tracePt t="440629" x="3265488" y="2178050"/>
          <p14:tracePt t="440646" x="3189288" y="2178050"/>
          <p14:tracePt t="440662" x="3089275" y="2178050"/>
          <p14:tracePt t="440679" x="3001963" y="2178050"/>
          <p14:tracePt t="440696" x="2863850" y="2201863"/>
          <p14:tracePt t="440713" x="2814638" y="2201863"/>
          <p14:tracePt t="440729" x="2752725" y="2201863"/>
          <p14:tracePt t="440746" x="2627313" y="2201863"/>
          <p14:tracePt t="440763" x="2563813" y="2201863"/>
          <p14:tracePt t="440780" x="2527300" y="2201863"/>
          <p14:tracePt t="440797" x="2501900" y="2201863"/>
          <p14:tracePt t="440819" x="2527300" y="2201863"/>
          <p14:tracePt t="440832" x="2563813" y="2201863"/>
          <p14:tracePt t="440847" x="2589213" y="2201863"/>
          <p14:tracePt t="440863" x="2627313" y="2201863"/>
          <p14:tracePt t="440880" x="2663825" y="2201863"/>
          <p14:tracePt t="440897" x="2740025" y="2190750"/>
          <p14:tracePt t="440913" x="2789238" y="2190750"/>
          <p14:tracePt t="440930" x="2840038" y="2178050"/>
          <p14:tracePt t="440932" x="2914650" y="2178050"/>
          <p14:tracePt t="440947" x="2952750" y="2178050"/>
          <p14:tracePt t="440964" x="2963863" y="2178050"/>
          <p14:tracePt t="440981" x="2976563" y="2178050"/>
          <p14:tracePt t="441006" x="2927350" y="2178050"/>
          <p14:tracePt t="441018" x="2876550" y="2190750"/>
          <p14:tracePt t="441031" x="2840038" y="2201863"/>
          <p14:tracePt t="441047" x="2801938" y="2201863"/>
          <p14:tracePt t="441064" x="2789238" y="2201863"/>
          <p14:tracePt t="441081" x="2776538" y="2201863"/>
          <p14:tracePt t="441256" x="2776538" y="2214563"/>
          <p14:tracePt t="441293" x="2776538" y="2227263"/>
          <p14:tracePt t="441305" x="2776538" y="2239963"/>
          <p14:tracePt t="441330" x="2776538" y="2265363"/>
          <p14:tracePt t="441344" x="2776538" y="2290763"/>
          <p14:tracePt t="441355" x="2776538" y="2327275"/>
          <p14:tracePt t="441368" x="2776538" y="2403475"/>
          <p14:tracePt t="441382" x="2789238" y="2516188"/>
          <p14:tracePt t="441399" x="2801938" y="2565400"/>
          <p14:tracePt t="441415" x="2814638" y="2616200"/>
          <p14:tracePt t="441417" x="2840038" y="2665413"/>
          <p14:tracePt t="441432" x="2840038" y="2690813"/>
          <p14:tracePt t="441449" x="2852738" y="2728913"/>
          <p14:tracePt t="441465" x="2863850" y="2765425"/>
          <p14:tracePt t="441483" x="2889250" y="2903538"/>
          <p14:tracePt t="441499" x="2889250" y="2978150"/>
          <p14:tracePt t="441516" x="2901950" y="3016250"/>
          <p14:tracePt t="441517" x="2901950" y="3041650"/>
          <p14:tracePt t="441532" x="2901950" y="3065463"/>
          <p14:tracePt t="441549" x="2901950" y="3078163"/>
          <p14:tracePt t="441566" x="2914650" y="3090863"/>
          <p14:tracePt t="441567" x="2914650" y="3103563"/>
          <p14:tracePt t="441583" x="2927350" y="3116263"/>
          <p14:tracePt t="441599" x="2940050" y="3141663"/>
          <p14:tracePt t="441617" x="2952750" y="3178175"/>
          <p14:tracePt t="441633" x="2952750" y="3216275"/>
          <p14:tracePt t="441650" x="2963863" y="3254375"/>
          <p14:tracePt t="441666" x="2989263" y="3354388"/>
          <p14:tracePt t="441683" x="3001963" y="3416300"/>
          <p14:tracePt t="441700" x="3001963" y="3454400"/>
          <p14:tracePt t="441717" x="3001963" y="3529013"/>
          <p14:tracePt t="441733" x="3001963" y="3554413"/>
          <p14:tracePt t="441750" x="3001963" y="3567113"/>
          <p14:tracePt t="441879" x="3027363" y="3567113"/>
          <p14:tracePt t="441899" x="3052763" y="3567113"/>
          <p14:tracePt t="441914" x="3114675" y="3554413"/>
          <p14:tracePt t="441930" x="3452813" y="3490913"/>
          <p14:tracePt t="441943" x="3652838" y="3441700"/>
          <p14:tracePt t="441957" x="3978275" y="3378200"/>
          <p14:tracePt t="441970" x="4291013" y="3278188"/>
          <p14:tracePt t="441984" x="4452938" y="3190875"/>
          <p14:tracePt t="442001" x="4540250" y="3128963"/>
          <p14:tracePt t="442018" x="4640263" y="3041650"/>
          <p14:tracePt t="442035" x="4652963" y="3041650"/>
          <p14:tracePt t="442129" x="4627563" y="3041650"/>
          <p14:tracePt t="442153" x="4465638" y="3090863"/>
          <p14:tracePt t="442171" x="4365625" y="3090863"/>
          <p14:tracePt t="442185" x="4303713" y="3103563"/>
          <p14:tracePt t="442202" x="4240213" y="3116263"/>
          <p14:tracePt t="442203" x="4214813" y="3128963"/>
          <p14:tracePt t="442219" x="4203700" y="3141663"/>
          <p14:tracePt t="442235" x="4191000" y="3154363"/>
          <p14:tracePt t="442252" x="4191000" y="3165475"/>
          <p14:tracePt t="442277" x="4191000" y="3178175"/>
          <p14:tracePt t="442453" x="4191000" y="3190875"/>
          <p14:tracePt t="442475" x="4191000" y="3203575"/>
          <p14:tracePt t="442496" x="4178300" y="3216275"/>
          <p14:tracePt t="443175" x="4178300" y="3228975"/>
          <p14:tracePt t="443194" x="4203700" y="3267075"/>
          <p14:tracePt t="443212" x="4240213" y="3441700"/>
          <p14:tracePt t="443226" x="4252913" y="3529013"/>
          <p14:tracePt t="443240" x="4252913" y="3579813"/>
          <p14:tracePt t="443257" x="4252913" y="3616325"/>
          <p14:tracePt t="443273" x="4265613" y="3641725"/>
          <p14:tracePt t="443274" x="4265613" y="3667125"/>
          <p14:tracePt t="443299" x="4265613" y="3679825"/>
          <p14:tracePt t="443311" x="4265613" y="3703638"/>
          <p14:tracePt t="443324" x="4265613" y="3729038"/>
          <p14:tracePt t="443340" x="4265613" y="3741738"/>
          <p14:tracePt t="443357" x="4278313" y="3779838"/>
          <p14:tracePt t="443374" x="4278313" y="3841750"/>
          <p14:tracePt t="443390" x="4278313" y="3879850"/>
          <p14:tracePt t="443407" x="4278313" y="3905250"/>
          <p14:tracePt t="443423" x="4291013" y="3929063"/>
          <p14:tracePt t="443448" x="4291013" y="3941763"/>
          <p14:tracePt t="443811" x="4291013" y="3905250"/>
          <p14:tracePt t="443832" x="4340225" y="3829050"/>
          <p14:tracePt t="443855" x="4540250" y="3541713"/>
          <p14:tracePt t="443869" x="4716463" y="3116263"/>
          <p14:tracePt t="443883" x="4878388" y="2816225"/>
          <p14:tracePt t="443895" x="5141913" y="2527300"/>
          <p14:tracePt t="443910" x="5616575" y="1852613"/>
          <p14:tracePt t="443925" x="5729288" y="1652588"/>
          <p14:tracePt t="443942" x="5816600" y="1527175"/>
          <p14:tracePt t="443959" x="5991225" y="1350963"/>
          <p14:tracePt t="443975" x="6103938" y="1276350"/>
          <p14:tracePt t="443992" x="6254750" y="1138238"/>
          <p14:tracePt t="444009" x="6480175" y="925513"/>
          <p14:tracePt t="444026" x="6542088" y="850900"/>
          <p14:tracePt t="444042" x="6580188" y="825500"/>
          <p14:tracePt t="444059" x="6604000" y="801688"/>
          <p14:tracePt t="444109" x="6604000" y="788988"/>
          <p14:tracePt t="444272" x="6604000" y="801688"/>
          <p14:tracePt t="444310" x="6604000" y="812800"/>
          <p14:tracePt t="446978" x="6592888" y="825500"/>
          <p14:tracePt t="446998" x="6542088" y="825500"/>
          <p14:tracePt t="447015" x="6429375" y="838200"/>
          <p14:tracePt t="447016" x="6329363" y="850900"/>
          <p14:tracePt t="447029" x="6254750" y="850900"/>
          <p14:tracePt t="447041" x="6216650" y="863600"/>
          <p14:tracePt t="447054" x="6191250" y="863600"/>
          <p14:tracePt t="447071" x="6180138" y="863600"/>
          <p14:tracePt t="447088" x="6167438" y="863600"/>
          <p14:tracePt t="447105" x="6078538" y="863600"/>
          <p14:tracePt t="447121" x="6003925" y="863600"/>
          <p14:tracePt t="447138" x="5903913" y="863600"/>
          <p14:tracePt t="447139" x="5816600" y="863600"/>
          <p14:tracePt t="447155" x="5741988" y="876300"/>
          <p14:tracePt t="447171" x="5665788" y="876300"/>
          <p14:tracePt t="447189" x="5516563" y="889000"/>
          <p14:tracePt t="447189" x="5253038" y="889000"/>
          <p14:tracePt t="447205" x="4991100" y="889000"/>
          <p14:tracePt t="447222" x="4516438" y="889000"/>
          <p14:tracePt t="447239" x="3627438" y="889000"/>
          <p14:tracePt t="447255" x="3114675" y="889000"/>
          <p14:tracePt t="447272" x="2763838" y="863600"/>
          <p14:tracePt t="447289" x="2025650" y="801688"/>
          <p14:tracePt t="447305" x="1738313" y="763588"/>
          <p14:tracePt t="447322" x="1589088" y="738188"/>
          <p14:tracePt t="447339" x="1289050" y="688975"/>
          <p14:tracePt t="447356" x="1138238" y="676275"/>
          <p14:tracePt t="447372" x="1012825" y="663575"/>
          <p14:tracePt t="447389" x="876300" y="663575"/>
          <p14:tracePt t="447406" x="863600" y="663575"/>
          <p14:tracePt t="447422" x="850900" y="663575"/>
          <p14:tracePt t="447825" x="825500" y="663575"/>
          <p14:tracePt t="447846" x="787400" y="663575"/>
          <p14:tracePt t="447857" x="750888" y="663575"/>
          <p14:tracePt t="447874" x="687388" y="663575"/>
          <p14:tracePt t="447891" x="674688" y="663575"/>
          <p14:tracePt t="447908" x="663575" y="650875"/>
          <p14:tracePt t="447924" x="638175" y="650875"/>
          <p14:tracePt t="447925" x="625475" y="638175"/>
          <p14:tracePt t="447949" x="600075" y="638175"/>
          <p14:tracePt t="447962" x="587375" y="625475"/>
          <p14:tracePt t="447975" x="574675" y="612775"/>
          <p14:tracePt t="447998" x="563563" y="600075"/>
          <p14:tracePt t="448024" x="550863" y="588963"/>
          <p14:tracePt t="448037" x="538163" y="576263"/>
          <p14:tracePt t="448049" x="512763" y="576263"/>
          <p14:tracePt t="448061" x="474663" y="563563"/>
          <p14:tracePt t="448075" x="425450" y="550863"/>
          <p14:tracePt t="448092" x="387350" y="525463"/>
          <p14:tracePt t="448108" x="350838" y="525463"/>
          <p14:tracePt t="448125" x="174625" y="476250"/>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428BB9-046F-3827-E1E5-F329A46FD4EF}"/>
              </a:ext>
            </a:extLst>
          </p:cNvPr>
          <p:cNvPicPr>
            <a:picLocks noChangeAspect="1"/>
          </p:cNvPicPr>
          <p:nvPr/>
        </p:nvPicPr>
        <p:blipFill>
          <a:blip r:embed="rId3"/>
          <a:stretch>
            <a:fillRect/>
          </a:stretch>
        </p:blipFill>
        <p:spPr>
          <a:xfrm>
            <a:off x="0" y="6844"/>
            <a:ext cx="9144000" cy="6844311"/>
          </a:xfrm>
          <a:prstGeom prst="rect">
            <a:avLst/>
          </a:prstGeom>
        </p:spPr>
      </p:pic>
      <p:sp>
        <p:nvSpPr>
          <p:cNvPr id="13" name="Title "/>
          <p:cNvSpPr>
            <a:spLocks noGrp="1"/>
          </p:cNvSpPr>
          <p:nvPr>
            <p:ph type="title" idx="4294967295"/>
          </p:nvPr>
        </p:nvSpPr>
        <p:spPr>
          <a:xfrm>
            <a:off x="309562" y="762000"/>
            <a:ext cx="8682038" cy="646331"/>
          </a:xfrm>
          <a:prstGeom prst="rect">
            <a:avLst/>
          </a:prstGeom>
        </p:spPr>
        <p:txBody>
          <a:bodyPr wrap="square">
            <a:spAutoFit/>
          </a:bodyPr>
          <a:lstStyle/>
          <a:p>
            <a:r>
              <a:rPr lang="en-US" sz="4000" b="1" dirty="0">
                <a:solidFill>
                  <a:srgbClr val="006666"/>
                </a:solidFill>
                <a:latin typeface="Calibri" panose="020F0502020204030204" pitchFamily="34" charset="0"/>
                <a:ea typeface="Source Sans Pro" charset="0"/>
                <a:cs typeface="Calibri" panose="020F0502020204030204" pitchFamily="34" charset="0"/>
              </a:rPr>
              <a:t>Cost-Volume-Profit Analysis</a:t>
            </a:r>
          </a:p>
        </p:txBody>
      </p:sp>
      <p:sp>
        <p:nvSpPr>
          <p:cNvPr id="7" name="LOBL"/>
          <p:cNvSpPr>
            <a:spLocks noGrp="1"/>
          </p:cNvSpPr>
          <p:nvPr>
            <p:ph sz="quarter" idx="4294967295"/>
          </p:nvPr>
        </p:nvSpPr>
        <p:spPr>
          <a:xfrm>
            <a:off x="310776" y="1447800"/>
            <a:ext cx="8534400" cy="4724400"/>
          </a:xfrm>
          <a:prstGeom prst="rect">
            <a:avLst/>
          </a:prstGeom>
        </p:spPr>
        <p:txBody>
          <a:bodyPr/>
          <a:lstStyle/>
          <a:p>
            <a:pPr marL="0" indent="0">
              <a:lnSpc>
                <a:spcPct val="100000"/>
              </a:lnSpc>
              <a:spcBef>
                <a:spcPts val="1200"/>
              </a:spcBef>
              <a:buClr>
                <a:schemeClr val="accent2"/>
              </a:buClr>
              <a:buNone/>
            </a:pPr>
            <a:r>
              <a:rPr lang="en-US" sz="3200" b="1" dirty="0">
                <a:solidFill>
                  <a:srgbClr val="990000"/>
                </a:solidFill>
              </a:rPr>
              <a:t>CVP Income Statement</a:t>
            </a:r>
            <a:endParaRPr lang="en-US" sz="3200" dirty="0">
              <a:solidFill>
                <a:srgbClr val="990000"/>
              </a:solidFill>
            </a:endParaRPr>
          </a:p>
          <a:p>
            <a:pPr marL="574675" indent="-352425">
              <a:lnSpc>
                <a:spcPct val="100000"/>
              </a:lnSpc>
              <a:spcBef>
                <a:spcPts val="1200"/>
              </a:spcBef>
              <a:buClr>
                <a:schemeClr val="accent2"/>
              </a:buClr>
              <a:buFont typeface="Arial" charset="0"/>
            </a:pPr>
            <a:r>
              <a:rPr lang="en-US" altLang="en-US" sz="2800" dirty="0"/>
              <a:t>A statement for </a:t>
            </a:r>
            <a:r>
              <a:rPr lang="en-US" altLang="en-US" sz="2800" b="1" dirty="0"/>
              <a:t>internal use.</a:t>
            </a:r>
          </a:p>
          <a:p>
            <a:pPr marL="574675" indent="-352425">
              <a:lnSpc>
                <a:spcPct val="100000"/>
              </a:lnSpc>
              <a:spcBef>
                <a:spcPts val="1200"/>
              </a:spcBef>
              <a:buClr>
                <a:schemeClr val="accent2"/>
              </a:buClr>
              <a:buFont typeface="Arial" charset="0"/>
            </a:pPr>
            <a:r>
              <a:rPr lang="en-US" altLang="en-US" sz="2800" dirty="0"/>
              <a:t>Classifies costs and expenses as fixed or variable.</a:t>
            </a:r>
          </a:p>
          <a:p>
            <a:pPr marL="574675" indent="-352425">
              <a:lnSpc>
                <a:spcPct val="100000"/>
              </a:lnSpc>
              <a:spcBef>
                <a:spcPts val="1200"/>
              </a:spcBef>
              <a:buClr>
                <a:schemeClr val="accent2"/>
              </a:buClr>
              <a:buFont typeface="Arial" charset="0"/>
            </a:pPr>
            <a:r>
              <a:rPr lang="en-US" altLang="en-US" sz="2800" dirty="0"/>
              <a:t>Reports </a:t>
            </a:r>
            <a:r>
              <a:rPr lang="en-US" altLang="en-US" b="1" dirty="0"/>
              <a:t>contribution</a:t>
            </a:r>
            <a:r>
              <a:rPr lang="en-US" altLang="en-US" sz="2800" dirty="0"/>
              <a:t> </a:t>
            </a:r>
            <a:r>
              <a:rPr lang="en-US" altLang="en-US" b="1" dirty="0"/>
              <a:t>margin</a:t>
            </a:r>
            <a:r>
              <a:rPr lang="en-US" altLang="en-US" sz="2800" dirty="0"/>
              <a:t> in body of </a:t>
            </a:r>
            <a:r>
              <a:rPr lang="en-US" altLang="en-US" dirty="0"/>
              <a:t>statement.</a:t>
            </a:r>
          </a:p>
          <a:p>
            <a:pPr marL="1143000" lvl="1" indent="-352425">
              <a:lnSpc>
                <a:spcPct val="100000"/>
              </a:lnSpc>
              <a:spcBef>
                <a:spcPts val="1200"/>
              </a:spcBef>
              <a:buClr>
                <a:schemeClr val="accent2"/>
              </a:buClr>
              <a:buSzPct val="80000"/>
              <a:buFont typeface="Wingdings" panose="05000000000000000000" pitchFamily="2" charset="2"/>
              <a:buChar char="§"/>
            </a:pPr>
            <a:r>
              <a:rPr lang="en-US" altLang="en-US" sz="2800" b="1" dirty="0">
                <a:solidFill>
                  <a:srgbClr val="0000CC"/>
                </a:solidFill>
              </a:rPr>
              <a:t>Contribution margin </a:t>
            </a:r>
            <a:r>
              <a:rPr lang="en-US" altLang="en-US" sz="2800" dirty="0"/>
              <a:t>– amount of revenue remaining after deducting variable costs.</a:t>
            </a:r>
          </a:p>
          <a:p>
            <a:pPr marL="574675" indent="-352425">
              <a:lnSpc>
                <a:spcPct val="100000"/>
              </a:lnSpc>
              <a:spcBef>
                <a:spcPts val="1200"/>
              </a:spcBef>
              <a:buClr>
                <a:schemeClr val="accent2"/>
              </a:buClr>
              <a:buFont typeface="Arial" charset="0"/>
            </a:pPr>
            <a:r>
              <a:rPr lang="en-US" altLang="en-US" dirty="0"/>
              <a:t>Reports </a:t>
            </a:r>
            <a:r>
              <a:rPr lang="en-US" altLang="en-US" b="1" dirty="0"/>
              <a:t>same net income </a:t>
            </a:r>
            <a:r>
              <a:rPr lang="en-US" altLang="en-US" sz="2800" dirty="0"/>
              <a:t>as a traditional income statement.</a:t>
            </a:r>
          </a:p>
          <a:p>
            <a:pPr marL="687388" indent="-465138">
              <a:lnSpc>
                <a:spcPct val="100000"/>
              </a:lnSpc>
              <a:spcBef>
                <a:spcPts val="1200"/>
              </a:spcBef>
              <a:buClr>
                <a:schemeClr val="accent2"/>
              </a:buClr>
              <a:buFont typeface="Arial" charset="0"/>
            </a:pPr>
            <a:endParaRPr lang="en-US" dirty="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A690C0F7-5824-F854-052A-9FA2BD0C7237}"/>
              </a:ext>
            </a:extLst>
          </p:cNvPr>
          <p:cNvSpPr txBox="1"/>
          <p:nvPr/>
        </p:nvSpPr>
        <p:spPr>
          <a:xfrm>
            <a:off x="33251" y="6063893"/>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3020090123"/>
      </p:ext>
    </p:extLst>
  </p:cSld>
  <p:clrMapOvr>
    <a:masterClrMapping/>
  </p:clrMapOvr>
  <mc:AlternateContent xmlns:mc="http://schemas.openxmlformats.org/markup-compatibility/2006" xmlns:p14="http://schemas.microsoft.com/office/powerpoint/2010/main">
    <mc:Choice Requires="p14">
      <p:transition spd="slow" p14:dur="2000" advTm="121224"/>
    </mc:Choice>
    <mc:Fallback xmlns="">
      <p:transition spd="slow" advTm="121224"/>
    </mc:Fallback>
  </mc:AlternateContent>
  <p:extLst>
    <p:ext uri="{3A86A75C-4F4B-4683-9AE1-C65F6400EC91}">
      <p14:laserTraceLst xmlns:p14="http://schemas.microsoft.com/office/powerpoint/2010/main">
        <p14:tracePtLst>
          <p14:tracePt t="129" x="487363" y="6745288"/>
          <p14:tracePt t="140" x="325438" y="6645275"/>
          <p14:tracePt t="153" x="187325" y="6583363"/>
          <p14:tracePt t="170" x="0" y="6470650"/>
          <p14:tracePt t="11197" x="161925" y="3879850"/>
          <p14:tracePt t="11208" x="274638" y="3741738"/>
          <p14:tracePt t="11222" x="438150" y="3579813"/>
          <p14:tracePt t="11234" x="650875" y="3416300"/>
          <p14:tracePt t="11249" x="776288" y="3328988"/>
          <p14:tracePt t="11265" x="876300" y="3241675"/>
          <p14:tracePt t="11282" x="1050925" y="3090863"/>
          <p14:tracePt t="11298" x="1138238" y="2990850"/>
          <p14:tracePt t="11315" x="1200150" y="2903538"/>
          <p14:tracePt t="11333" x="1263650" y="2840038"/>
          <p14:tracePt t="11335" x="1289050" y="2816225"/>
          <p14:tracePt t="11349" x="1300163" y="2803525"/>
          <p14:tracePt t="11365" x="1325563" y="2790825"/>
          <p14:tracePt t="11408" x="1350963" y="2765425"/>
          <p14:tracePt t="11420" x="1376363" y="2752725"/>
          <p14:tracePt t="11434" x="1389063" y="2728913"/>
          <p14:tracePt t="11445" x="1412875" y="2728913"/>
          <p14:tracePt t="11457" x="1425575" y="2703513"/>
          <p14:tracePt t="11471" x="1438275" y="2703513"/>
          <p14:tracePt t="11483" x="1463675" y="2678113"/>
          <p14:tracePt t="11499" x="1476375" y="2665413"/>
          <p14:tracePt t="11516" x="1501775" y="2652713"/>
          <p14:tracePt t="11533" x="1576388" y="2603500"/>
          <p14:tracePt t="11550" x="1612900" y="2578100"/>
          <p14:tracePt t="11566" x="1663700" y="2540000"/>
          <p14:tracePt t="11583" x="1763713" y="2527300"/>
          <p14:tracePt t="11600" x="1801813" y="2527300"/>
          <p14:tracePt t="11617" x="1825625" y="2516188"/>
          <p14:tracePt t="11633" x="1838325" y="2516188"/>
          <p14:tracePt t="11745" x="1838325" y="2527300"/>
          <p14:tracePt t="11794" x="1851025" y="2527300"/>
          <p14:tracePt t="11820" x="1863725" y="2527300"/>
          <p14:tracePt t="11831" x="1876425" y="2527300"/>
          <p14:tracePt t="11844" x="1901825" y="2527300"/>
          <p14:tracePt t="11857" x="1914525" y="2540000"/>
          <p14:tracePt t="11870" x="1925638" y="2540000"/>
          <p14:tracePt t="11884" x="1951038" y="2540000"/>
          <p14:tracePt t="11901" x="2014538" y="2540000"/>
          <p14:tracePt t="11918" x="2176463" y="2552700"/>
          <p14:tracePt t="11935" x="2227263" y="2552700"/>
          <p14:tracePt t="11952" x="2276475" y="2552700"/>
          <p14:tracePt t="11969" x="2376488" y="2552700"/>
          <p14:tracePt t="11985" x="2463800" y="2552700"/>
          <p14:tracePt t="12001" x="2551113" y="2552700"/>
          <p14:tracePt t="12019" x="2689225" y="2552700"/>
          <p14:tracePt t="12035" x="2714625" y="2552700"/>
          <p14:tracePt t="12052" x="2752725" y="2552700"/>
          <p14:tracePt t="12069" x="2827338" y="2565400"/>
          <p14:tracePt t="12085" x="2876550" y="2565400"/>
          <p14:tracePt t="12101" x="2963863" y="2578100"/>
          <p14:tracePt t="12118" x="3127375" y="2603500"/>
          <p14:tracePt t="12135" x="3189288" y="2616200"/>
          <p14:tracePt t="12153" x="3214688" y="2627313"/>
          <p14:tracePt t="12156" x="3240088" y="2640013"/>
          <p14:tracePt t="12169" x="3252788" y="2640013"/>
          <p14:tracePt t="12516" x="3276600" y="2640013"/>
          <p14:tracePt t="12530" x="3327400" y="2640013"/>
          <p14:tracePt t="12542" x="3376613" y="2640013"/>
          <p14:tracePt t="12554" x="3440113" y="2640013"/>
          <p14:tracePt t="12570" x="3489325" y="2640013"/>
          <p14:tracePt t="12587" x="3565525" y="2627313"/>
          <p14:tracePt t="12605" x="3727450" y="2627313"/>
          <p14:tracePt t="12620" x="3790950" y="2627313"/>
          <p14:tracePt t="12637" x="3865563" y="2627313"/>
          <p14:tracePt t="12655" x="3952875" y="2616200"/>
          <p14:tracePt t="12670" x="3978275" y="2616200"/>
          <p14:tracePt t="12688" x="4014788" y="2616200"/>
          <p14:tracePt t="12704" x="4078288" y="2616200"/>
          <p14:tracePt t="12721" x="4103688" y="2616200"/>
          <p14:tracePt t="12738" x="4140200" y="2616200"/>
          <p14:tracePt t="12755" x="4178300" y="2616200"/>
          <p14:tracePt t="12771" x="4191000" y="2616200"/>
          <p14:tracePt t="12787" x="4203700" y="2616200"/>
          <p14:tracePt t="14187" x="4191000" y="2616200"/>
          <p14:tracePt t="16616" x="4178300" y="2616200"/>
          <p14:tracePt t="37282" x="4165600" y="2616200"/>
          <p14:tracePt t="37295" x="4140200" y="2616200"/>
          <p14:tracePt t="37307" x="4103688" y="2627313"/>
          <p14:tracePt t="37319" x="4040188" y="2640013"/>
          <p14:tracePt t="37335" x="4002088" y="2652713"/>
          <p14:tracePt t="37351" x="3940175" y="2665413"/>
          <p14:tracePt t="37368" x="3902075" y="2678113"/>
          <p14:tracePt t="37370" x="3878263" y="2690813"/>
          <p14:tracePt t="37385" x="3827463" y="2703513"/>
          <p14:tracePt t="37400" x="3778250" y="2728913"/>
          <p14:tracePt t="37417" x="3678238" y="2765425"/>
          <p14:tracePt t="37418" x="3552825" y="2803525"/>
          <p14:tracePt t="37433" x="3440113" y="2852738"/>
          <p14:tracePt t="37450" x="3327400" y="2928938"/>
          <p14:tracePt t="37467" x="3201988" y="3003550"/>
          <p14:tracePt t="37468" x="3076575" y="3078163"/>
          <p14:tracePt t="37484" x="2927350" y="3116263"/>
          <p14:tracePt t="37500" x="2789238" y="3165475"/>
          <p14:tracePt t="37517" x="2676525" y="3203575"/>
          <p14:tracePt t="37518" x="2589213" y="3228975"/>
          <p14:tracePt t="37534" x="2489200" y="3254375"/>
          <p14:tracePt t="37552" x="2439988" y="3267075"/>
          <p14:tracePt t="37569" x="2276475" y="3303588"/>
          <p14:tracePt t="37586" x="2176463" y="3316288"/>
          <p14:tracePt t="37602" x="2063750" y="3341688"/>
          <p14:tracePt t="37619" x="1925638" y="3354388"/>
          <p14:tracePt t="37636" x="1863725" y="3367088"/>
          <p14:tracePt t="37652" x="1825625" y="3378200"/>
          <p14:tracePt t="37669" x="1751013" y="3390900"/>
          <p14:tracePt t="37686" x="1725613" y="3390900"/>
          <p14:tracePt t="37703" x="1689100" y="3403600"/>
          <p14:tracePt t="37720" x="1589088" y="3403600"/>
          <p14:tracePt t="37736" x="1550988" y="3403600"/>
          <p14:tracePt t="37753" x="1512888" y="3403600"/>
          <p14:tracePt t="37756" x="1489075" y="3403600"/>
          <p14:tracePt t="37769" x="1476375" y="3403600"/>
          <p14:tracePt t="37787" x="1463675" y="3403600"/>
          <p14:tracePt t="37806" x="1450975" y="3403600"/>
          <p14:tracePt t="37856" x="1438275" y="3403600"/>
          <p14:tracePt t="37893" x="1425575" y="3403600"/>
          <p14:tracePt t="37980" x="1425575" y="3390900"/>
          <p14:tracePt t="38366" x="1438275" y="3390900"/>
          <p14:tracePt t="38428" x="1450975" y="3378200"/>
          <p14:tracePt t="38454" x="1463675" y="3378200"/>
          <p14:tracePt t="38466" x="1476375" y="3378200"/>
          <p14:tracePt t="38492" x="1489075" y="3378200"/>
          <p14:tracePt t="38503" x="1512888" y="3367088"/>
          <p14:tracePt t="38528" x="1525588" y="3354388"/>
          <p14:tracePt t="38541" x="1550988" y="3341688"/>
          <p14:tracePt t="38553" x="1563688" y="3328988"/>
          <p14:tracePt t="38566" x="1589088" y="3303588"/>
          <p14:tracePt t="38578" x="1601788" y="3290888"/>
          <p14:tracePt t="38590" x="1625600" y="3278188"/>
          <p14:tracePt t="38605" x="1638300" y="3267075"/>
          <p14:tracePt t="38622" x="1663700" y="3254375"/>
          <p14:tracePt t="38639" x="1676400" y="3254375"/>
          <p14:tracePt t="38640" x="1689100" y="3241675"/>
          <p14:tracePt t="38655" x="1701800" y="3241675"/>
          <p14:tracePt t="38765" x="1701800" y="3228975"/>
          <p14:tracePt t="38840" x="1689100" y="3228975"/>
          <p14:tracePt t="39824" x="1701800" y="3228975"/>
          <p14:tracePt t="39836" x="1725613" y="3228975"/>
          <p14:tracePt t="39850" x="1751013" y="3228975"/>
          <p14:tracePt t="39862" x="1776413" y="3228975"/>
          <p14:tracePt t="39878" x="1789113" y="3228975"/>
          <p14:tracePt t="39895" x="1814513" y="3228975"/>
          <p14:tracePt t="39912" x="1825625" y="3228975"/>
          <p14:tracePt t="39949" x="1838325" y="3228975"/>
          <p14:tracePt t="39986" x="1851025" y="3228975"/>
          <p14:tracePt t="39998" x="1863725" y="3228975"/>
          <p14:tracePt t="40035" x="1876425" y="3228975"/>
          <p14:tracePt t="40060" x="1889125" y="3228975"/>
          <p14:tracePt t="40086" x="1901825" y="3228975"/>
          <p14:tracePt t="40111" x="1914525" y="3228975"/>
          <p14:tracePt t="41082" x="1925638" y="3228975"/>
          <p14:tracePt t="41169" x="1938338" y="3228975"/>
          <p14:tracePt t="41194" x="1951038" y="3228975"/>
          <p14:tracePt t="41207" x="1963738" y="3228975"/>
          <p14:tracePt t="41245" x="1976438" y="3228975"/>
          <p14:tracePt t="41282" x="1989138" y="3228975"/>
          <p14:tracePt t="41319" x="2001838" y="3228975"/>
          <p14:tracePt t="41343" x="2014538" y="3228975"/>
          <p14:tracePt t="41394" x="2025650" y="3228975"/>
          <p14:tracePt t="42366" x="2038350" y="3228975"/>
          <p14:tracePt t="42378" x="2063750" y="3228975"/>
          <p14:tracePt t="42390" x="2089150" y="3228975"/>
          <p14:tracePt t="42404" x="2114550" y="3228975"/>
          <p14:tracePt t="42421" x="2151063" y="3228975"/>
          <p14:tracePt t="42438" x="2176463" y="3228975"/>
          <p14:tracePt t="42440" x="2201863" y="3228975"/>
          <p14:tracePt t="42455" x="2238375" y="3228975"/>
          <p14:tracePt t="42471" x="2276475" y="3228975"/>
          <p14:tracePt t="42489" x="2327275" y="3228975"/>
          <p14:tracePt t="42490" x="2401888" y="3228975"/>
          <p14:tracePt t="42505" x="2476500" y="3228975"/>
          <p14:tracePt t="42522" x="2540000" y="3228975"/>
          <p14:tracePt t="42539" x="2589213" y="3228975"/>
          <p14:tracePt t="42541" x="2627313" y="3228975"/>
          <p14:tracePt t="42555" x="2663825" y="3228975"/>
          <p14:tracePt t="42572" x="2701925" y="3228975"/>
          <p14:tracePt t="42589" x="2814638" y="3216275"/>
          <p14:tracePt t="42605" x="2889250" y="3216275"/>
          <p14:tracePt t="42622" x="2940050" y="3216275"/>
          <p14:tracePt t="42639" x="2989263" y="3216275"/>
          <p14:tracePt t="42641" x="3027363" y="3216275"/>
          <p14:tracePt t="42655" x="3052763" y="3216275"/>
          <p14:tracePt t="42672" x="3076575" y="3216275"/>
          <p14:tracePt t="42689" x="3140075" y="3216275"/>
          <p14:tracePt t="42705" x="3165475" y="3216275"/>
          <p14:tracePt t="42723" x="3189288" y="3216275"/>
          <p14:tracePt t="42739" x="3252788" y="3216275"/>
          <p14:tracePt t="42755" x="3276600" y="3216275"/>
          <p14:tracePt t="42777" x="3289300" y="3216275"/>
          <p14:tracePt t="42938" x="3276600" y="3216275"/>
          <p14:tracePt t="42964" x="3265488" y="3216275"/>
          <p14:tracePt t="42989" x="3265488" y="3203575"/>
          <p14:tracePt t="43001" x="3252788" y="3203575"/>
          <p14:tracePt t="43013" x="3240088" y="3203575"/>
          <p14:tracePt t="43076" x="3227388" y="3203575"/>
          <p14:tracePt t="43225" x="3240088" y="3203575"/>
          <p14:tracePt t="43238" x="3252788" y="3203575"/>
          <p14:tracePt t="43263" x="3265488" y="3203575"/>
          <p14:tracePt t="43287" x="3276600" y="3203575"/>
          <p14:tracePt t="43299" x="3302000" y="3203575"/>
          <p14:tracePt t="43325" x="3327400" y="3203575"/>
          <p14:tracePt t="43351" x="3340100" y="3203575"/>
          <p14:tracePt t="43363" x="3365500" y="3203575"/>
          <p14:tracePt t="43387" x="3389313" y="3203575"/>
          <p14:tracePt t="43399" x="3402013" y="3203575"/>
          <p14:tracePt t="43413" x="3440113" y="3203575"/>
          <p14:tracePt t="43425" x="3465513" y="3203575"/>
          <p14:tracePt t="43442" x="3502025" y="3203575"/>
          <p14:tracePt t="43459" x="3540125" y="3203575"/>
          <p14:tracePt t="43475" x="3578225" y="3203575"/>
          <p14:tracePt t="43492" x="3589338" y="3203575"/>
          <p14:tracePt t="43509" x="3614738" y="3203575"/>
          <p14:tracePt t="43511" x="3627438" y="3203575"/>
          <p14:tracePt t="43526" x="3640138" y="3203575"/>
          <p14:tracePt t="43542" x="3652838" y="3203575"/>
          <p14:tracePt t="43560" x="3665538" y="3203575"/>
          <p14:tracePt t="43562" x="3678238" y="3203575"/>
          <p14:tracePt t="43576" x="3689350" y="3203575"/>
          <p14:tracePt t="43593" x="3714750" y="3203575"/>
          <p14:tracePt t="43609" x="3727450" y="3203575"/>
          <p14:tracePt t="43613" x="3740150" y="3203575"/>
          <p14:tracePt t="43626" x="3752850" y="3203575"/>
          <p14:tracePt t="43643" x="3765550" y="3203575"/>
          <p14:tracePt t="43660" x="3778250" y="3203575"/>
          <p14:tracePt t="43663" x="3802063" y="3203575"/>
          <p14:tracePt t="43676" x="3814763" y="3203575"/>
          <p14:tracePt t="43693" x="3827463" y="3203575"/>
          <p14:tracePt t="43710" x="3840163" y="3203575"/>
          <p14:tracePt t="43726" x="3865563" y="3203575"/>
          <p14:tracePt t="43749" x="3878263" y="3203575"/>
          <p14:tracePt t="43761" x="3890963" y="3203575"/>
          <p14:tracePt t="43777" x="3902075" y="3203575"/>
          <p14:tracePt t="43793" x="3914775" y="3203575"/>
          <p14:tracePt t="43810" x="3927475" y="3203575"/>
          <p14:tracePt t="43812" x="3940175" y="3203575"/>
          <p14:tracePt t="43827" x="3952875" y="3203575"/>
          <p14:tracePt t="43861" x="3965575" y="3203575"/>
          <p14:tracePt t="44110" x="3952875" y="3203575"/>
          <p14:tracePt t="44159" x="3940175" y="3203575"/>
          <p14:tracePt t="44184" x="3927475" y="3203575"/>
          <p14:tracePt t="44210" x="3914775" y="3203575"/>
          <p14:tracePt t="44235" x="3902075" y="3203575"/>
          <p14:tracePt t="44309" x="3890963" y="3203575"/>
          <p14:tracePt t="44707" x="3902075" y="3203575"/>
          <p14:tracePt t="44782" x="3902075" y="3216275"/>
          <p14:tracePt t="46676" x="3927475" y="3216275"/>
          <p14:tracePt t="46689" x="3965575" y="3216275"/>
          <p14:tracePt t="46701" x="4027488" y="3216275"/>
          <p14:tracePt t="46713" x="4114800" y="3216275"/>
          <p14:tracePt t="46727" x="4203700" y="3203575"/>
          <p14:tracePt t="46739" x="4265613" y="3178175"/>
          <p14:tracePt t="46755" x="4340225" y="3165475"/>
          <p14:tracePt t="46772" x="4440238" y="3165475"/>
          <p14:tracePt t="46788" x="4665663" y="3141663"/>
          <p14:tracePt t="46805" x="4727575" y="3141663"/>
          <p14:tracePt t="46822" x="4803775" y="3128963"/>
          <p14:tracePt t="46839" x="4891088" y="3128963"/>
          <p14:tracePt t="46855" x="4929188" y="3128963"/>
          <p14:tracePt t="46872" x="4965700" y="3128963"/>
          <p14:tracePt t="46889" x="5116513" y="3154363"/>
          <p14:tracePt t="46906" x="5165725" y="3154363"/>
          <p14:tracePt t="46923" x="5229225" y="3178175"/>
          <p14:tracePt t="46925" x="5253038" y="3190875"/>
          <p14:tracePt t="46939" x="5291138" y="3203575"/>
          <p14:tracePt t="46956" x="5316538" y="3203575"/>
          <p14:tracePt t="46973" x="5329238" y="3203575"/>
          <p14:tracePt t="46976" x="5353050" y="3203575"/>
          <p14:tracePt t="46990" x="5365750" y="3203575"/>
          <p14:tracePt t="47006" x="5391150" y="3203575"/>
          <p14:tracePt t="47023" x="5416550" y="3203575"/>
          <p14:tracePt t="47026" x="5441950" y="3216275"/>
          <p14:tracePt t="47039" x="5491163" y="3216275"/>
          <p14:tracePt t="47056" x="5565775" y="3228975"/>
          <p14:tracePt t="47074" x="5641975" y="3228975"/>
          <p14:tracePt t="47076" x="5703888" y="3228975"/>
          <p14:tracePt t="47090" x="5754688" y="3241675"/>
          <p14:tracePt t="47107" x="5816600" y="3254375"/>
          <p14:tracePt t="47124" x="5878513" y="3278188"/>
          <p14:tracePt t="47126" x="5967413" y="3290888"/>
          <p14:tracePt t="47139" x="6042025" y="3303588"/>
          <p14:tracePt t="47157" x="6103938" y="3303588"/>
          <p14:tracePt t="47174" x="6129338" y="3303588"/>
          <p14:tracePt t="47176" x="6167438" y="3303588"/>
          <p14:tracePt t="47190" x="6180138" y="3303588"/>
          <p14:tracePt t="47213" x="6191250" y="3303588"/>
          <p14:tracePt t="47237" x="6203950" y="3303588"/>
          <p14:tracePt t="47387" x="6203950" y="3290888"/>
          <p14:tracePt t="47424" x="6203950" y="3278188"/>
          <p14:tracePt t="47449" x="6191250" y="3267075"/>
          <p14:tracePt t="47462" x="6180138" y="3267075"/>
          <p14:tracePt t="47474" x="6142038" y="3267075"/>
          <p14:tracePt t="47486" x="6129338" y="3267075"/>
          <p14:tracePt t="47499" x="6103938" y="3267075"/>
          <p14:tracePt t="47512" x="6091238" y="3267075"/>
          <p14:tracePt t="47525" x="6067425" y="3267075"/>
          <p14:tracePt t="47542" x="6054725" y="3267075"/>
          <p14:tracePt t="47558" x="6042025" y="3267075"/>
          <p14:tracePt t="47575" x="5991225" y="3254375"/>
          <p14:tracePt t="47591" x="5978525" y="3241675"/>
          <p14:tracePt t="47609" x="5954713" y="3241675"/>
          <p14:tracePt t="47612" x="5929313" y="3241675"/>
          <p14:tracePt t="47625" x="5891213" y="3228975"/>
          <p14:tracePt t="47642" x="5878513" y="3228975"/>
          <p14:tracePt t="47659" x="5867400" y="3216275"/>
          <p14:tracePt t="47661" x="5854700" y="3216275"/>
          <p14:tracePt t="47735" x="5878513" y="3216275"/>
          <p14:tracePt t="47748" x="5891213" y="3216275"/>
          <p14:tracePt t="47760" x="5903913" y="3216275"/>
          <p14:tracePt t="47772" x="5916613" y="3216275"/>
          <p14:tracePt t="47785" x="5942013" y="3216275"/>
          <p14:tracePt t="47798" x="5954713" y="3216275"/>
          <p14:tracePt t="47811" x="5967413" y="3216275"/>
          <p14:tracePt t="47826" x="5991225" y="3216275"/>
          <p14:tracePt t="47848" x="6003925" y="3216275"/>
          <p14:tracePt t="47860" x="6016625" y="3216275"/>
          <p14:tracePt t="47885" x="6029325" y="3216275"/>
          <p14:tracePt t="47960" x="6029325" y="3203575"/>
          <p14:tracePt t="51930" x="6042025" y="3203575"/>
          <p14:tracePt t="51942" x="6078538" y="3203575"/>
          <p14:tracePt t="51955" x="6129338" y="3203575"/>
          <p14:tracePt t="51967" x="6167438" y="3203575"/>
          <p14:tracePt t="51980" x="6203950" y="3203575"/>
          <p14:tracePt t="51993" x="6254750" y="3203575"/>
          <p14:tracePt t="52009" x="6303963" y="3203575"/>
          <p14:tracePt t="52026" x="6367463" y="3203575"/>
          <p14:tracePt t="52042" x="6554788" y="3203575"/>
          <p14:tracePt t="52059" x="6642100" y="3203575"/>
          <p14:tracePt t="52076" x="6704013" y="3203575"/>
          <p14:tracePt t="52079" x="6754813" y="3190875"/>
          <p14:tracePt t="52093" x="6829425" y="3178175"/>
          <p14:tracePt t="52110" x="6892925" y="3178175"/>
          <p14:tracePt t="52126" x="6980238" y="3165475"/>
          <p14:tracePt t="52129" x="7067550" y="3165475"/>
          <p14:tracePt t="52143" x="7142163" y="3154363"/>
          <p14:tracePt t="52160" x="7192963" y="3154363"/>
          <p14:tracePt t="52177" x="7229475" y="3154363"/>
          <p14:tracePt t="52180" x="7267575" y="3154363"/>
          <p14:tracePt t="52193" x="7292975" y="3154363"/>
          <p14:tracePt t="52210" x="7318375" y="3154363"/>
          <p14:tracePt t="52227" x="7342188" y="3154363"/>
          <p14:tracePt t="52230" x="7354888" y="3154363"/>
          <p14:tracePt t="53662" x="7342188" y="3154363"/>
          <p14:tracePt t="53674" x="7292975" y="3154363"/>
          <p14:tracePt t="53687" x="7205663" y="3190875"/>
          <p14:tracePt t="53699" x="7005638" y="3241675"/>
          <p14:tracePt t="53716" x="6642100" y="3328988"/>
          <p14:tracePt t="53733" x="6342063" y="3403600"/>
          <p14:tracePt t="53749" x="5491163" y="3641725"/>
          <p14:tracePt t="53766" x="5178425" y="3767138"/>
          <p14:tracePt t="53783" x="4752975" y="3829050"/>
          <p14:tracePt t="53786" x="4327525" y="3867150"/>
          <p14:tracePt t="53800" x="3990975" y="3867150"/>
          <p14:tracePt t="53816" x="3502025" y="3841750"/>
          <p14:tracePt t="53833" x="3101975" y="3779838"/>
          <p14:tracePt t="53836" x="2840038" y="3703638"/>
          <p14:tracePt t="53849" x="2463800" y="3616325"/>
          <p14:tracePt t="53866" x="2138363" y="3567113"/>
          <p14:tracePt t="53884" x="1901825" y="3490913"/>
          <p14:tracePt t="53887" x="1738313" y="3467100"/>
          <p14:tracePt t="53900" x="1512888" y="3416300"/>
          <p14:tracePt t="53917" x="1289050" y="3367088"/>
          <p14:tracePt t="53934" x="1112838" y="3354388"/>
          <p14:tracePt t="53936" x="1012825" y="3341688"/>
          <p14:tracePt t="53950" x="925513" y="3328988"/>
          <p14:tracePt t="53967" x="863600" y="3328988"/>
          <p14:tracePt t="53984" x="825500" y="3328988"/>
          <p14:tracePt t="53987" x="776288" y="3328988"/>
          <p14:tracePt t="54001" x="738188" y="3328988"/>
          <p14:tracePt t="54017" x="725488" y="3328988"/>
          <p14:tracePt t="54034" x="700088" y="3328988"/>
          <p14:tracePt t="54085" x="700088" y="3341688"/>
          <p14:tracePt t="54123" x="712788" y="3354388"/>
          <p14:tracePt t="54135" x="712788" y="3367088"/>
          <p14:tracePt t="54148" x="725488" y="3367088"/>
          <p14:tracePt t="54173" x="738188" y="3378200"/>
          <p14:tracePt t="54186" x="738188" y="3441700"/>
          <p14:tracePt t="54197" x="750888" y="3516313"/>
          <p14:tracePt t="54210" x="763588" y="3567113"/>
          <p14:tracePt t="54223" x="776288" y="3616325"/>
          <p14:tracePt t="54235" x="800100" y="3667125"/>
          <p14:tracePt t="54251" x="838200" y="3729038"/>
          <p14:tracePt t="54268" x="876300" y="3792538"/>
          <p14:tracePt t="54286" x="1000125" y="3967163"/>
          <p14:tracePt t="54301" x="1050925" y="4029075"/>
          <p14:tracePt t="54318" x="1100138" y="4067175"/>
          <p14:tracePt t="54336" x="1150938" y="4105275"/>
          <p14:tracePt t="54352" x="1176338" y="4105275"/>
          <p14:tracePt t="54369" x="1200150" y="4105275"/>
          <p14:tracePt t="54386" x="1238250" y="4105275"/>
          <p14:tracePt t="54402" x="1250950" y="4105275"/>
          <p14:tracePt t="54419" x="1263650" y="4105275"/>
          <p14:tracePt t="54434" x="1289050" y="4105275"/>
          <p14:tracePt t="54451" x="1300163" y="4092575"/>
          <p14:tracePt t="54468" x="1312863" y="4067175"/>
          <p14:tracePt t="54484" x="1363663" y="4029075"/>
          <p14:tracePt t="54501" x="1389063" y="4005263"/>
          <p14:tracePt t="54520" x="1425575" y="4005263"/>
          <p14:tracePt t="54521" x="1463675" y="3979863"/>
          <p14:tracePt t="54536" x="1512888" y="3967163"/>
          <p14:tracePt t="54552" x="1538288" y="3954463"/>
          <p14:tracePt t="54569" x="1563688" y="3941763"/>
          <p14:tracePt t="54572" x="1601788" y="3929063"/>
          <p14:tracePt t="54596" x="1625600" y="3916363"/>
          <p14:tracePt t="54609" x="1625600" y="3905250"/>
          <p14:tracePt t="54621" x="1638300" y="3905250"/>
          <p14:tracePt t="54646" x="1651000" y="3892550"/>
          <p14:tracePt t="54684" x="1651000" y="3879850"/>
          <p14:tracePt t="54721" x="1651000" y="3867150"/>
          <p14:tracePt t="54746" x="1663700" y="3867150"/>
          <p14:tracePt t="54771" x="1663700" y="3854450"/>
          <p14:tracePt t="54834" x="1663700" y="3841750"/>
          <p14:tracePt t="54846" x="1676400" y="3841750"/>
          <p14:tracePt t="54884" x="1689100" y="3841750"/>
          <p14:tracePt t="54896" x="1689100" y="3829050"/>
          <p14:tracePt t="54921" x="1701800" y="3829050"/>
          <p14:tracePt t="54933" x="1714500" y="3816350"/>
          <p14:tracePt t="54945" x="1725613" y="3816350"/>
          <p14:tracePt t="54959" x="1763713" y="3816350"/>
          <p14:tracePt t="54972" x="1801813" y="3803650"/>
          <p14:tracePt t="54988" x="1838325" y="3792538"/>
          <p14:tracePt t="55003" x="1863725" y="3792538"/>
          <p14:tracePt t="55020" x="1925638" y="3779838"/>
          <p14:tracePt t="55036" x="1963738" y="3767138"/>
          <p14:tracePt t="55053" x="2014538" y="3754438"/>
          <p14:tracePt t="55070" x="2201863" y="3741738"/>
          <p14:tracePt t="55088" x="2276475" y="3729038"/>
          <p14:tracePt t="55104" x="2351088" y="3716338"/>
          <p14:tracePt t="55121" x="2439988" y="3703638"/>
          <p14:tracePt t="55138" x="2489200" y="3703638"/>
          <p14:tracePt t="55155" x="2563813" y="3692525"/>
          <p14:tracePt t="55157" x="2627313" y="3692525"/>
          <p14:tracePt t="55171" x="2676525" y="3692525"/>
          <p14:tracePt t="55189" x="2740025" y="3679825"/>
          <p14:tracePt t="55205" x="2763838" y="3679825"/>
          <p14:tracePt t="55208" x="2789238" y="3679825"/>
          <p14:tracePt t="55222" x="2801938" y="3679825"/>
          <p14:tracePt t="55238" x="2814638" y="3679825"/>
          <p14:tracePt t="55257" x="2840038" y="3679825"/>
          <p14:tracePt t="55655" x="2876550" y="3679825"/>
          <p14:tracePt t="55667" x="2927350" y="3679825"/>
          <p14:tracePt t="55680" x="3001963" y="3679825"/>
          <p14:tracePt t="55693" x="3076575" y="3679825"/>
          <p14:tracePt t="55707" x="3140075" y="3679825"/>
          <p14:tracePt t="55724" x="3240088" y="3679825"/>
          <p14:tracePt t="55740" x="3389313" y="3679825"/>
          <p14:tracePt t="55743" x="3540125" y="3679825"/>
          <p14:tracePt t="55757" x="3665538" y="3679825"/>
          <p14:tracePt t="55774" x="3765550" y="3679825"/>
          <p14:tracePt t="55791" x="3840163" y="3679825"/>
          <p14:tracePt t="55794" x="3940175" y="3679825"/>
          <p14:tracePt t="55807" x="4065588" y="3679825"/>
          <p14:tracePt t="55824" x="4165600" y="3679825"/>
          <p14:tracePt t="55842" x="4278313" y="3679825"/>
          <p14:tracePt t="55858" x="4327525" y="3679825"/>
          <p14:tracePt t="55874" x="4365625" y="3679825"/>
          <p14:tracePt t="55892" x="4391025" y="3679825"/>
          <p14:tracePt t="55894" x="4416425" y="3679825"/>
          <p14:tracePt t="55908" x="4427538" y="3679825"/>
          <p14:tracePt t="55991" x="4416425" y="3679825"/>
          <p14:tracePt t="56004" x="4391025" y="3679825"/>
          <p14:tracePt t="56016" x="4352925" y="3679825"/>
          <p14:tracePt t="56030" x="4265613" y="3679825"/>
          <p14:tracePt t="56042" x="4165600" y="3679825"/>
          <p14:tracePt t="56058" x="4065588" y="3679825"/>
          <p14:tracePt t="56075" x="3952875" y="3679825"/>
          <p14:tracePt t="56092" x="3602038" y="3679825"/>
          <p14:tracePt t="56109" x="3452813" y="3679825"/>
          <p14:tracePt t="56125" x="3340100" y="3679825"/>
          <p14:tracePt t="56142" x="3152775" y="3679825"/>
          <p14:tracePt t="56159" x="3027363" y="3679825"/>
          <p14:tracePt t="56176" x="2927350" y="3692525"/>
          <p14:tracePt t="56193" x="2789238" y="3716338"/>
          <p14:tracePt t="56209" x="2763838" y="3716338"/>
          <p14:tracePt t="56226" x="2740025" y="3716338"/>
          <p14:tracePt t="56254" x="2740025" y="3729038"/>
          <p14:tracePt t="56303" x="2763838" y="3729038"/>
          <p14:tracePt t="56315" x="2789238" y="3729038"/>
          <p14:tracePt t="56329" x="2840038" y="3729038"/>
          <p14:tracePt t="56341" x="2901950" y="3729038"/>
          <p14:tracePt t="56353" x="2989263" y="3729038"/>
          <p14:tracePt t="56365" x="3076575" y="3741738"/>
          <p14:tracePt t="56378" x="3227388" y="3754438"/>
          <p14:tracePt t="56393" x="3414713" y="3779838"/>
          <p14:tracePt t="56410" x="3578225" y="3779838"/>
          <p14:tracePt t="56427" x="3714750" y="3792538"/>
          <p14:tracePt t="56429" x="3852863" y="3792538"/>
          <p14:tracePt t="56443" x="3978275" y="3792538"/>
          <p14:tracePt t="56460" x="4114800" y="3792538"/>
          <p14:tracePt t="56477" x="4240213" y="3803650"/>
          <p14:tracePt t="56493" x="4265613" y="3803650"/>
          <p14:tracePt t="56510" x="4278313" y="3803650"/>
          <p14:tracePt t="56553" x="4265613" y="3803650"/>
          <p14:tracePt t="56565" x="4191000" y="3803650"/>
          <p14:tracePt t="56578" x="4127500" y="3803650"/>
          <p14:tracePt t="56590" x="4052888" y="3803650"/>
          <p14:tracePt t="56603" x="3965575" y="3803650"/>
          <p14:tracePt t="56615" x="3865563" y="3803650"/>
          <p14:tracePt t="56628" x="3665538" y="3803650"/>
          <p14:tracePt t="56644" x="3452813" y="3803650"/>
          <p14:tracePt t="56661" x="3265488" y="3792538"/>
          <p14:tracePt t="56678" x="2789238" y="3779838"/>
          <p14:tracePt t="56694" x="2601913" y="3767138"/>
          <p14:tracePt t="56711" x="2489200" y="3767138"/>
          <p14:tracePt t="56728" x="2363788" y="3767138"/>
          <p14:tracePt t="56744" x="2351088" y="3767138"/>
          <p14:tracePt t="56761" x="2351088" y="3779838"/>
          <p14:tracePt t="56814" x="2363788" y="3779838"/>
          <p14:tracePt t="56828" x="2401888" y="3779838"/>
          <p14:tracePt t="56839" x="2476500" y="3779838"/>
          <p14:tracePt t="56852" x="2614613" y="3792538"/>
          <p14:tracePt t="56864" x="2752725" y="3816350"/>
          <p14:tracePt t="56879" x="2876550" y="3816350"/>
          <p14:tracePt t="56895" x="3065463" y="3816350"/>
          <p14:tracePt t="56912" x="3289300" y="3816350"/>
          <p14:tracePt t="56914" x="3452813" y="3803650"/>
          <p14:tracePt t="56928" x="3627438" y="3779838"/>
          <p14:tracePt t="56945" x="3765550" y="3754438"/>
          <p14:tracePt t="56962" x="3927475" y="3729038"/>
          <p14:tracePt t="56964" x="4103688" y="3703638"/>
          <p14:tracePt t="56978" x="4214813" y="3654425"/>
          <p14:tracePt t="56995" x="4303713" y="3629025"/>
          <p14:tracePt t="57012" x="4352925" y="3616325"/>
          <p14:tracePt t="57015" x="4391025" y="3590925"/>
          <p14:tracePt t="57039" x="4403725" y="3590925"/>
          <p14:tracePt t="57064" x="4403725" y="3579813"/>
          <p14:tracePt t="57101" x="4352925" y="3579813"/>
          <p14:tracePt t="57113" x="4265613" y="3579813"/>
          <p14:tracePt t="57126" x="4152900" y="3579813"/>
          <p14:tracePt t="57138" x="4052888" y="3579813"/>
          <p14:tracePt t="57150" x="3952875" y="3579813"/>
          <p14:tracePt t="57164" x="3802063" y="3579813"/>
          <p14:tracePt t="57179" x="3614738" y="3579813"/>
          <p14:tracePt t="57197" x="3452813" y="3579813"/>
          <p14:tracePt t="57213" x="3240088" y="3579813"/>
          <p14:tracePt t="57230" x="3152775" y="3579813"/>
          <p14:tracePt t="57246" x="3076575" y="3579813"/>
          <p14:tracePt t="57263" x="2989263" y="3579813"/>
          <p14:tracePt t="57279" x="2989263" y="3590925"/>
          <p14:tracePt t="57313" x="3014663" y="3590925"/>
          <p14:tracePt t="57325" x="3027363" y="3590925"/>
          <p14:tracePt t="57338" x="3040063" y="3590925"/>
          <p14:tracePt t="57351" x="3052763" y="3590925"/>
          <p14:tracePt t="57364" x="3076575" y="3590925"/>
          <p14:tracePt t="57380" x="3114675" y="3590925"/>
          <p14:tracePt t="57398" x="3176588" y="3603625"/>
          <p14:tracePt t="57400" x="3276600" y="3603625"/>
          <p14:tracePt t="57414" x="3389313" y="3616325"/>
          <p14:tracePt t="57430" x="3489325" y="3616325"/>
          <p14:tracePt t="57447" x="3589338" y="3616325"/>
          <p14:tracePt t="57450" x="3689350" y="3616325"/>
          <p14:tracePt t="57464" x="3827463" y="3629025"/>
          <p14:tracePt t="57480" x="3952875" y="3629025"/>
          <p14:tracePt t="57497" x="4052888" y="3629025"/>
          <p14:tracePt t="57500" x="4090988" y="3629025"/>
          <p14:tracePt t="57514" x="4114800" y="3629025"/>
          <p14:tracePt t="57574" x="4090988" y="3629025"/>
          <p14:tracePt t="57587" x="4040188" y="3629025"/>
          <p14:tracePt t="57599" x="3965575" y="3629025"/>
          <p14:tracePt t="57611" x="3927475" y="3629025"/>
          <p14:tracePt t="57624" x="3878263" y="3629025"/>
          <p14:tracePt t="57636" x="3840163" y="3629025"/>
          <p14:tracePt t="57649" x="3802063" y="3629025"/>
          <p14:tracePt t="57665" x="3778250" y="3629025"/>
          <p14:tracePt t="57681" x="3740150" y="3629025"/>
          <p14:tracePt t="57699" x="3665538" y="3629025"/>
          <p14:tracePt t="57715" x="3627438" y="3629025"/>
          <p14:tracePt t="57732" x="3602038" y="3629025"/>
          <p14:tracePt t="57749" x="3589338" y="3629025"/>
          <p14:tracePt t="57823" x="3589338" y="3641725"/>
          <p14:tracePt t="57836" x="3589338" y="3654425"/>
          <p14:tracePt t="57861" x="3589338" y="3667125"/>
          <p14:tracePt t="57874" x="3589338" y="3679825"/>
          <p14:tracePt t="57887" x="3589338" y="3692525"/>
          <p14:tracePt t="57899" x="3589338" y="3703638"/>
          <p14:tracePt t="57916" x="3589338" y="3729038"/>
          <p14:tracePt t="57932" x="3578225" y="3741738"/>
          <p14:tracePt t="57936" x="3565525" y="3754438"/>
          <p14:tracePt t="57949" x="3552825" y="3767138"/>
          <p14:tracePt t="57966" x="3540125" y="3779838"/>
          <p14:tracePt t="57983" x="3527425" y="3779838"/>
          <p14:tracePt t="58000" x="3514725" y="3792538"/>
          <p14:tracePt t="58023" x="3502025" y="3792538"/>
          <p14:tracePt t="58435" x="3502025" y="3779838"/>
          <p14:tracePt t="59556" x="3502025" y="3767138"/>
          <p14:tracePt t="60478" x="3514725" y="3767138"/>
          <p14:tracePt t="62920" x="3527425" y="3767138"/>
          <p14:tracePt t="64639" x="3540125" y="3767138"/>
          <p14:tracePt t="64677" x="3552825" y="3767138"/>
          <p14:tracePt t="64689" x="3565525" y="3767138"/>
          <p14:tracePt t="64714" x="3578225" y="3767138"/>
          <p14:tracePt t="64739" x="3589338" y="3767138"/>
          <p14:tracePt t="64764" x="3602038" y="3767138"/>
          <p14:tracePt t="64776" x="3614738" y="3767138"/>
          <p14:tracePt t="64789" x="3627438" y="3767138"/>
          <p14:tracePt t="64801" x="3640138" y="3767138"/>
          <p14:tracePt t="64814" x="3652838" y="3767138"/>
          <p14:tracePt t="64827" x="3678238" y="3767138"/>
          <p14:tracePt t="64843" x="3702050" y="3767138"/>
          <p14:tracePt t="64860" x="3727450" y="3767138"/>
          <p14:tracePt t="64877" x="3778250" y="3767138"/>
          <p14:tracePt t="64893" x="3802063" y="3767138"/>
          <p14:tracePt t="64910" x="3814763" y="3767138"/>
          <p14:tracePt t="64913" x="3840163" y="3767138"/>
          <p14:tracePt t="64927" x="3852863" y="3767138"/>
          <p14:tracePt t="64944" x="3878263" y="3767138"/>
          <p14:tracePt t="64960" x="3902075" y="3767138"/>
          <p14:tracePt t="64964" x="3952875" y="3767138"/>
          <p14:tracePt t="64977" x="4014788" y="3767138"/>
          <p14:tracePt t="64994" x="4078288" y="3767138"/>
          <p14:tracePt t="65010" x="4114800" y="3767138"/>
          <p14:tracePt t="65013" x="4152900" y="3767138"/>
          <p14:tracePt t="65027" x="4178300" y="3767138"/>
          <p14:tracePt t="65043" x="4203700" y="3779838"/>
          <p14:tracePt t="65061" x="4240213" y="3792538"/>
          <p14:tracePt t="65077" x="4252913" y="3792538"/>
          <p14:tracePt t="65100" x="4252913" y="3803650"/>
          <p14:tracePt t="65150" x="4240213" y="3803650"/>
          <p14:tracePt t="65162" x="4227513" y="3803650"/>
          <p14:tracePt t="65175" x="4203700" y="3803650"/>
          <p14:tracePt t="65187" x="4165600" y="3803650"/>
          <p14:tracePt t="65200" x="4140200" y="3803650"/>
          <p14:tracePt t="65212" x="4114800" y="3803650"/>
          <p14:tracePt t="65228" x="4103688" y="3803650"/>
          <p14:tracePt t="65245" x="4090988" y="3803650"/>
          <p14:tracePt t="65262" x="4090988" y="3792538"/>
          <p14:tracePt t="65299" x="4103688" y="3779838"/>
          <p14:tracePt t="65312" x="4114800" y="3779838"/>
          <p14:tracePt t="65325" x="4140200" y="3779838"/>
          <p14:tracePt t="65336" x="4152900" y="3779838"/>
          <p14:tracePt t="65362" x="4178300" y="3779838"/>
          <p14:tracePt t="65387" x="4203700" y="3792538"/>
          <p14:tracePt t="65400" x="4214813" y="3792538"/>
          <p14:tracePt t="65412" x="4240213" y="3792538"/>
          <p14:tracePt t="65424" x="4265613" y="3792538"/>
          <p14:tracePt t="65436" x="4314825" y="3792538"/>
          <p14:tracePt t="65449" x="4391025" y="3792538"/>
          <p14:tracePt t="65462" x="4452938" y="3792538"/>
          <p14:tracePt t="65479" x="4516438" y="3792538"/>
          <p14:tracePt t="65496" x="4565650" y="3779838"/>
          <p14:tracePt t="65499" x="4616450" y="3767138"/>
          <p14:tracePt t="65512" x="4678363" y="3754438"/>
          <p14:tracePt t="65529" x="4752975" y="3741738"/>
          <p14:tracePt t="65546" x="4878388" y="3716338"/>
          <p14:tracePt t="65549" x="4978400" y="3703638"/>
          <p14:tracePt t="65563" x="5065713" y="3679825"/>
          <p14:tracePt t="65579" x="5129213" y="3667125"/>
          <p14:tracePt t="65597" x="5178425" y="3654425"/>
          <p14:tracePt t="65599" x="5229225" y="3641725"/>
          <p14:tracePt t="65613" x="5303838" y="3629025"/>
          <p14:tracePt t="65630" x="5391150" y="3629025"/>
          <p14:tracePt t="65647" x="5465763" y="3616325"/>
          <p14:tracePt t="65649" x="5529263" y="3616325"/>
          <p14:tracePt t="65663" x="5565775" y="3616325"/>
          <p14:tracePt t="65680" x="5591175" y="3616325"/>
          <p14:tracePt t="65697" x="5603875" y="3616325"/>
          <p14:tracePt t="65699" x="5616575" y="3603625"/>
          <p14:tracePt t="66071" x="5629275" y="3603625"/>
          <p14:tracePt t="66085" x="5641975" y="3629025"/>
          <p14:tracePt t="66098" x="5654675" y="3654425"/>
          <p14:tracePt t="66110" x="5665788" y="3679825"/>
          <p14:tracePt t="66122" x="5678488" y="3716338"/>
          <p14:tracePt t="66135" x="5678488" y="3741738"/>
          <p14:tracePt t="66148" x="5691188" y="3779838"/>
          <p14:tracePt t="66165" x="5703888" y="3792538"/>
          <p14:tracePt t="66182" x="5703888" y="3803650"/>
          <p14:tracePt t="66184" x="5703888" y="3816350"/>
          <p14:tracePt t="66198" x="5729288" y="3816350"/>
          <p14:tracePt t="66215" x="5729288" y="3829050"/>
          <p14:tracePt t="66233" x="5741988" y="3841750"/>
          <p14:tracePt t="66234" x="5754688" y="3841750"/>
          <p14:tracePt t="66249" x="5767388" y="3841750"/>
          <p14:tracePt t="66265" x="5791200" y="3841750"/>
          <p14:tracePt t="66283" x="5842000" y="3841750"/>
          <p14:tracePt t="66299" x="5867400" y="3841750"/>
          <p14:tracePt t="66316" x="5891213" y="3841750"/>
          <p14:tracePt t="66334" x="5954713" y="3841750"/>
          <p14:tracePt t="66349" x="6003925" y="3841750"/>
          <p14:tracePt t="66366" x="6078538" y="3841750"/>
          <p14:tracePt t="66383" x="6167438" y="3841750"/>
          <p14:tracePt t="66399" x="6191250" y="3841750"/>
          <p14:tracePt t="66416" x="6216650" y="3841750"/>
          <p14:tracePt t="66434" x="6254750" y="3829050"/>
          <p14:tracePt t="66449" x="6254750" y="3816350"/>
          <p14:tracePt t="66466" x="6280150" y="3816350"/>
          <p14:tracePt t="66483" x="6291263" y="3803650"/>
          <p14:tracePt t="66557" x="6291263" y="3792538"/>
          <p14:tracePt t="66870" x="6354763" y="3767138"/>
          <p14:tracePt t="66881" x="6442075" y="3729038"/>
          <p14:tracePt t="66894" x="6516688" y="3703638"/>
          <p14:tracePt t="66906" x="6604000" y="3679825"/>
          <p14:tracePt t="66917" x="6716713" y="3667125"/>
          <p14:tracePt t="66933" x="6892925" y="3654425"/>
          <p14:tracePt t="66950" x="7042150" y="3629025"/>
          <p14:tracePt t="66967" x="7154863" y="3616325"/>
          <p14:tracePt t="66969" x="7280275" y="3590925"/>
          <p14:tracePt t="66984" x="7380288" y="3567113"/>
          <p14:tracePt t="67000" x="7518400" y="3541713"/>
          <p14:tracePt t="67018" x="7754938" y="3503613"/>
          <p14:tracePt t="67034" x="7818438" y="3490913"/>
          <p14:tracePt t="67051" x="7880350" y="3490913"/>
          <p14:tracePt t="67068" x="7943850" y="3467100"/>
          <p14:tracePt t="67084" x="7967663" y="3454400"/>
          <p14:tracePt t="67101" x="7980363" y="3454400"/>
          <p14:tracePt t="67118" x="7993063" y="3454400"/>
          <p14:tracePt t="67168" x="8005763" y="3454400"/>
          <p14:tracePt t="67181" x="8018463" y="3454400"/>
          <p14:tracePt t="67231" x="8031163" y="3454400"/>
          <p14:tracePt t="67293" x="8031163" y="3467100"/>
          <p14:tracePt t="67306" x="8031163" y="3479800"/>
          <p14:tracePt t="67318" x="8031163" y="3490913"/>
          <p14:tracePt t="67330" x="8031163" y="3503613"/>
          <p14:tracePt t="67343" x="8018463" y="3529013"/>
          <p14:tracePt t="67367" x="7993063" y="3541713"/>
          <p14:tracePt t="67392" x="7980363" y="3554413"/>
          <p14:tracePt t="67418" x="7954963" y="3579813"/>
          <p14:tracePt t="67443" x="7931150" y="3590925"/>
          <p14:tracePt t="67456" x="7905750" y="3590925"/>
          <p14:tracePt t="67467" x="7880350" y="3603625"/>
          <p14:tracePt t="67480" x="7843838" y="3603625"/>
          <p14:tracePt t="67492" x="7818438" y="3603625"/>
          <p14:tracePt t="67504" x="7793038" y="3603625"/>
          <p14:tracePt t="67520" x="7780338" y="3603625"/>
          <p14:tracePt t="67537" x="7767638" y="3603625"/>
          <p14:tracePt t="67555" x="7754938" y="3603625"/>
          <p14:tracePt t="67571" x="7731125" y="3603625"/>
          <p14:tracePt t="67587" x="7718425" y="3603625"/>
          <p14:tracePt t="67604" x="7680325" y="3603625"/>
          <p14:tracePt t="67621" x="7654925" y="3603625"/>
          <p14:tracePt t="67637" x="7618413" y="3603625"/>
          <p14:tracePt t="67655" x="7531100" y="3603625"/>
          <p14:tracePt t="67671" x="7467600" y="3603625"/>
          <p14:tracePt t="67688" x="7429500" y="3603625"/>
          <p14:tracePt t="67704" x="7318375" y="3603625"/>
          <p14:tracePt t="67721" x="7205663" y="3616325"/>
          <p14:tracePt t="67738" x="7067550" y="3616325"/>
          <p14:tracePt t="67755" x="6880225" y="3641725"/>
          <p14:tracePt t="67772" x="6829425" y="3641725"/>
          <p14:tracePt t="67788" x="6754813" y="3654425"/>
          <p14:tracePt t="67805" x="6642100" y="3654425"/>
          <p14:tracePt t="67822" x="6580188" y="3654425"/>
          <p14:tracePt t="67838" x="6554788" y="3654425"/>
          <p14:tracePt t="67842" x="6542088" y="3654425"/>
          <p14:tracePt t="67854" x="6529388" y="3654425"/>
          <p14:tracePt t="67878" x="6516688" y="3654425"/>
          <p14:tracePt t="67978" x="6529388" y="3654425"/>
          <p14:tracePt t="68003" x="6542088" y="3654425"/>
          <p14:tracePt t="68015" x="6554788" y="3654425"/>
          <p14:tracePt t="68042" x="6567488" y="3654425"/>
          <p14:tracePt t="68066" x="6580188" y="3654425"/>
          <p14:tracePt t="68103" x="6592888" y="3654425"/>
          <p14:tracePt t="68115" x="6604000" y="3654425"/>
          <p14:tracePt t="68141" x="6616700" y="3654425"/>
          <p14:tracePt t="68165" x="6629400" y="3654425"/>
          <p14:tracePt t="68178" x="6642100" y="3654425"/>
          <p14:tracePt t="68190" x="6654800" y="3654425"/>
          <p14:tracePt t="68202" x="6680200" y="3654425"/>
          <p14:tracePt t="68215" x="6704013" y="3641725"/>
          <p14:tracePt t="68229" x="6754813" y="3641725"/>
          <p14:tracePt t="68240" x="6805613" y="3641725"/>
          <p14:tracePt t="68257" x="6867525" y="3616325"/>
          <p14:tracePt t="68274" x="6905625" y="3603625"/>
          <p14:tracePt t="68290" x="6967538" y="3579813"/>
          <p14:tracePt t="68307" x="7005638" y="3579813"/>
          <p14:tracePt t="68324" x="7029450" y="3579813"/>
          <p14:tracePt t="68340" x="7080250" y="3567113"/>
          <p14:tracePt t="68357" x="7092950" y="3567113"/>
          <p14:tracePt t="68374" x="7105650" y="3567113"/>
          <p14:tracePt t="68390" x="7118350" y="3567113"/>
          <p14:tracePt t="68564" x="7118350" y="3554413"/>
          <p14:tracePt t="69972" x="7105650" y="3554413"/>
          <p14:tracePt t="71255" x="7092950" y="3554413"/>
          <p14:tracePt t="73224" x="7092950" y="3541713"/>
          <p14:tracePt t="74282" x="7080250" y="3541713"/>
          <p14:tracePt t="74319" x="7067550" y="3554413"/>
          <p14:tracePt t="74333" x="7067550" y="3567113"/>
          <p14:tracePt t="74345" x="7016750" y="3603625"/>
          <p14:tracePt t="74357" x="6916738" y="3641725"/>
          <p14:tracePt t="74370" x="6767513" y="3692525"/>
          <p14:tracePt t="74382" x="6592888" y="3754438"/>
          <p14:tracePt t="74397" x="6291263" y="3829050"/>
          <p14:tracePt t="74414" x="5929313" y="3892550"/>
          <p14:tracePt t="74432" x="5629275" y="3941763"/>
          <p14:tracePt t="74433" x="5391150" y="3992563"/>
          <p14:tracePt t="74448" x="5129213" y="4041775"/>
          <p14:tracePt t="74464" x="4865688" y="4105275"/>
          <p14:tracePt t="74482" x="4578350" y="4154488"/>
          <p14:tracePt t="74498" x="4465638" y="4167188"/>
          <p14:tracePt t="74515" x="4340225" y="4179888"/>
          <p14:tracePt t="74532" x="4090988" y="4192588"/>
          <p14:tracePt t="74548" x="4002088" y="4205288"/>
          <p14:tracePt t="74565" x="3952875" y="4205288"/>
          <p14:tracePt t="74582" x="3902075" y="4205288"/>
          <p14:tracePt t="74598" x="3890963" y="4205288"/>
          <p14:tracePt t="74615" x="3865563" y="4205288"/>
          <p14:tracePt t="74632" x="3852863" y="4205288"/>
          <p14:tracePt t="74649" x="3840163" y="4205288"/>
          <p14:tracePt t="74669" x="3827463" y="4205288"/>
          <p14:tracePt t="74682" x="3814763" y="4205288"/>
          <p14:tracePt t="74706" x="3802063" y="4205288"/>
          <p14:tracePt t="74743" x="3790950" y="4205288"/>
          <p14:tracePt t="74756" x="3790950" y="4217988"/>
          <p14:tracePt t="74793" x="3778250" y="4217988"/>
          <p14:tracePt t="74819" x="3765550" y="4230688"/>
          <p14:tracePt t="74843" x="3752850" y="4230688"/>
          <p14:tracePt t="76251" x="3727450" y="4230688"/>
          <p14:tracePt t="76263" x="3702050" y="4254500"/>
          <p14:tracePt t="76276" x="3627438" y="4267200"/>
          <p14:tracePt t="76288" x="3489325" y="4292600"/>
          <p14:tracePt t="76305" x="3376613" y="4305300"/>
          <p14:tracePt t="76322" x="3252788" y="4330700"/>
          <p14:tracePt t="76338" x="2940050" y="4354513"/>
          <p14:tracePt t="76355" x="2727325" y="4392613"/>
          <p14:tracePt t="76372" x="2563813" y="4405313"/>
          <p14:tracePt t="76389" x="2251075" y="4430713"/>
          <p14:tracePt t="76405" x="2025650" y="4430713"/>
          <p14:tracePt t="76422" x="1838325" y="4443413"/>
          <p14:tracePt t="76439" x="1612900" y="4443413"/>
          <p14:tracePt t="76456" x="1489075" y="4443413"/>
          <p14:tracePt t="76472" x="1376363" y="4443413"/>
          <p14:tracePt t="76489" x="1138238" y="4443413"/>
          <p14:tracePt t="76506" x="1076325" y="4443413"/>
          <p14:tracePt t="76523" x="1025525" y="4443413"/>
          <p14:tracePt t="76525" x="987425" y="4443413"/>
          <p14:tracePt t="76539" x="950913" y="4430713"/>
          <p14:tracePt t="76556" x="925513" y="4430713"/>
          <p14:tracePt t="76573" x="912813" y="4430713"/>
          <p14:tracePt t="76575" x="900113" y="4430713"/>
          <p14:tracePt t="76601" x="887413" y="4418013"/>
          <p14:tracePt t="76625" x="876300" y="4418013"/>
          <p14:tracePt t="76637" x="876300" y="4405313"/>
          <p14:tracePt t="76662" x="876300" y="4392613"/>
          <p14:tracePt t="76687" x="876300" y="4379913"/>
          <p14:tracePt t="76712" x="876300" y="4367213"/>
          <p14:tracePt t="76836" x="887413" y="4367213"/>
          <p14:tracePt t="76849" x="900113" y="4367213"/>
          <p14:tracePt t="76862" x="925513" y="4354513"/>
          <p14:tracePt t="76874" x="976313" y="4341813"/>
          <p14:tracePt t="76890" x="1025525" y="4341813"/>
          <p14:tracePt t="76907" x="1089025" y="4318000"/>
          <p14:tracePt t="76924" x="1176338" y="4279900"/>
          <p14:tracePt t="76941" x="1200150" y="4279900"/>
          <p14:tracePt t="76958" x="1212850" y="4254500"/>
          <p14:tracePt t="76961" x="1225550" y="4254500"/>
          <p14:tracePt t="76974" x="1238250" y="4241800"/>
          <p14:tracePt t="76991" x="1238250" y="4230688"/>
          <p14:tracePt t="77011" x="1250950" y="4230688"/>
          <p14:tracePt t="89102" x="1276350" y="4230688"/>
          <p14:tracePt t="89115" x="1300163" y="4230688"/>
          <p14:tracePt t="89127" x="1338263" y="4254500"/>
          <p14:tracePt t="89140" x="1376363" y="4267200"/>
          <p14:tracePt t="89156" x="1412875" y="4305300"/>
          <p14:tracePt t="89173" x="1450975" y="4330700"/>
          <p14:tracePt t="89189" x="1525588" y="4367213"/>
          <p14:tracePt t="89206" x="1612900" y="4392613"/>
          <p14:tracePt t="89223" x="1751013" y="4430713"/>
          <p14:tracePt t="89227" x="1876425" y="4467225"/>
          <p14:tracePt t="89240" x="1976438" y="4492625"/>
          <p14:tracePt t="89256" x="2101850" y="4518025"/>
          <p14:tracePt t="89273" x="2251075" y="4543425"/>
          <p14:tracePt t="89290" x="2714625" y="4605338"/>
          <p14:tracePt t="89306" x="2876550" y="4618038"/>
          <p14:tracePt t="89323" x="3065463" y="4656138"/>
          <p14:tracePt t="89327" x="3314700" y="4667250"/>
          <p14:tracePt t="89340" x="3489325" y="4667250"/>
          <p14:tracePt t="89357" x="3627438" y="4667250"/>
          <p14:tracePt t="89373" x="3790950" y="4679950"/>
          <p14:tracePt t="89390" x="4240213" y="4692650"/>
          <p14:tracePt t="89407" x="4403725" y="4718050"/>
          <p14:tracePt t="89424" x="4565650" y="4730750"/>
          <p14:tracePt t="89426" x="4727575" y="4756150"/>
          <p14:tracePt t="89440" x="4916488" y="4768850"/>
          <p14:tracePt t="89457" x="5065713" y="4792663"/>
          <p14:tracePt t="89474" x="5178425" y="4818063"/>
          <p14:tracePt t="89476" x="5265738" y="4830763"/>
          <p14:tracePt t="89490" x="5365750" y="4843463"/>
          <p14:tracePt t="89507" x="5441950" y="4856163"/>
          <p14:tracePt t="89525" x="5529263" y="4868863"/>
          <p14:tracePt t="89526" x="5578475" y="4879975"/>
          <p14:tracePt t="89541" x="5629275" y="4879975"/>
          <p14:tracePt t="89557" x="5665788" y="4879975"/>
          <p14:tracePt t="89575" x="5716588" y="4879975"/>
          <p14:tracePt t="89591" x="5754688" y="4879975"/>
          <p14:tracePt t="89607" x="5767388" y="4879975"/>
          <p14:tracePt t="89625" x="5778500" y="4879975"/>
          <p14:tracePt t="89627" x="5778500" y="4868863"/>
          <p14:tracePt t="89650" x="5791200" y="4868863"/>
          <p14:tracePt t="89676" x="5803900" y="4856163"/>
          <p14:tracePt t="89687" x="5816600" y="4856163"/>
          <p14:tracePt t="89712" x="5829300" y="4856163"/>
          <p14:tracePt t="91320" x="5816600" y="4856163"/>
          <p14:tracePt t="91345" x="5803900" y="4856163"/>
          <p14:tracePt t="91370" x="5791200" y="4856163"/>
          <p14:tracePt t="91395" x="5778500" y="4856163"/>
          <p14:tracePt t="91420" x="5754688" y="4856163"/>
          <p14:tracePt t="91432" x="5741988" y="4856163"/>
          <p14:tracePt t="91444" x="5729288" y="4856163"/>
          <p14:tracePt t="91457" x="5703888" y="4856163"/>
          <p14:tracePt t="91470" x="5691188" y="4856163"/>
          <p14:tracePt t="91482" x="5665788" y="4856163"/>
          <p14:tracePt t="91498" x="5629275" y="4856163"/>
          <p14:tracePt t="91515" x="5603875" y="4856163"/>
          <p14:tracePt t="91532" x="5529263" y="4856163"/>
          <p14:tracePt t="91549" x="5503863" y="4856163"/>
          <p14:tracePt t="91565" x="5465763" y="4856163"/>
          <p14:tracePt t="91582" x="5316538" y="4856163"/>
          <p14:tracePt t="91598" x="5178425" y="4843463"/>
          <p14:tracePt t="91616" x="4991100" y="4792663"/>
          <p14:tracePt t="91618" x="4340225" y="4592638"/>
          <p14:tracePt t="91633" x="3640138" y="4205288"/>
          <p14:tracePt t="91649" x="2952750" y="3905250"/>
          <p14:tracePt t="91666" x="2589213" y="3729038"/>
          <p14:tracePt t="91682" x="2338388" y="3616325"/>
          <p14:tracePt t="91699" x="2301875" y="3603625"/>
          <p14:tracePt t="91716" x="2289175" y="3603625"/>
          <p14:tracePt t="91806" x="2301875" y="3603625"/>
          <p14:tracePt t="91855" x="2314575" y="3603625"/>
          <p14:tracePt t="91918" x="2338388" y="3603625"/>
          <p14:tracePt t="91930" x="2351088" y="3603625"/>
          <p14:tracePt t="91942" x="2389188" y="3603625"/>
          <p14:tracePt t="91956" x="2427288" y="3616325"/>
          <p14:tracePt t="91967" x="2463800" y="3629025"/>
          <p14:tracePt t="91984" x="2501900" y="3641725"/>
          <p14:tracePt t="92000" x="2551113" y="3667125"/>
          <p14:tracePt t="92018" x="2663825" y="3767138"/>
          <p14:tracePt t="92034" x="2789238" y="3816350"/>
          <p14:tracePt t="92051" x="2927350" y="3879850"/>
          <p14:tracePt t="92068" x="3176588" y="3979863"/>
          <p14:tracePt t="92084" x="3276600" y="4017963"/>
          <p14:tracePt t="92101" x="3402013" y="4054475"/>
          <p14:tracePt t="92118" x="3640138" y="4105275"/>
          <p14:tracePt t="92134" x="3740150" y="4117975"/>
          <p14:tracePt t="92151" x="3814763" y="4129088"/>
          <p14:tracePt t="92154" x="3865563" y="4141788"/>
          <p14:tracePt t="92168" x="3890963" y="4141788"/>
          <p14:tracePt t="92184" x="3927475" y="4154488"/>
          <p14:tracePt t="92201" x="3952875" y="4154488"/>
          <p14:tracePt t="92218" x="3978275" y="4167188"/>
          <p14:tracePt t="92235" x="3990975" y="4167188"/>
          <p14:tracePt t="92251" x="4014788" y="4167188"/>
          <p14:tracePt t="92268" x="4027488" y="4167188"/>
          <p14:tracePt t="92285" x="4040188" y="4167188"/>
          <p14:tracePt t="92301" x="4052888" y="4167188"/>
          <p14:tracePt t="92304" x="4065588" y="4167188"/>
          <p14:tracePt t="92329" x="4078288" y="4167188"/>
          <p14:tracePt t="92342" x="4090988" y="4167188"/>
          <p14:tracePt t="92354" x="4103688" y="4167188"/>
          <p14:tracePt t="92368" x="4140200" y="4167188"/>
          <p14:tracePt t="92385" x="4152900" y="4167188"/>
          <p14:tracePt t="92402" x="4178300" y="4167188"/>
          <p14:tracePt t="92405" x="4191000" y="4167188"/>
          <p14:tracePt t="92418" x="4214813" y="4167188"/>
          <p14:tracePt t="92435" x="4252913" y="4167188"/>
          <p14:tracePt t="92453" x="4265613" y="4167188"/>
          <p14:tracePt t="92455" x="4291013" y="4167188"/>
          <p14:tracePt t="92469" x="4327525" y="4167188"/>
          <p14:tracePt t="92486" x="4365625" y="4167188"/>
          <p14:tracePt t="92503" x="4465638" y="4179888"/>
          <p14:tracePt t="92519" x="4540250" y="4192588"/>
          <p14:tracePt t="92536" x="4591050" y="4192588"/>
          <p14:tracePt t="92553" x="4665663" y="4205288"/>
          <p14:tracePt t="92555" x="4752975" y="4230688"/>
          <p14:tracePt t="92569" x="4852988" y="4241800"/>
          <p14:tracePt t="92586" x="4953000" y="4241800"/>
          <p14:tracePt t="92603" x="5116513" y="4241800"/>
          <p14:tracePt t="92619" x="5178425" y="4241800"/>
          <p14:tracePt t="92636" x="5229225" y="4241800"/>
          <p14:tracePt t="92653" x="5329238" y="4241800"/>
          <p14:tracePt t="92669" x="5391150" y="4241800"/>
          <p14:tracePt t="92686" x="5478463" y="4241800"/>
          <p14:tracePt t="92703" x="5603875" y="4241800"/>
          <p14:tracePt t="92720" x="5641975" y="4241800"/>
          <p14:tracePt t="92737" x="5665788" y="4241800"/>
          <p14:tracePt t="92754" x="5703888" y="4241800"/>
          <p14:tracePt t="92770" x="5716588" y="4241800"/>
          <p14:tracePt t="93126" x="5741988" y="4241800"/>
          <p14:tracePt t="93139" x="5778500" y="4241800"/>
          <p14:tracePt t="93151" x="5829300" y="4241800"/>
          <p14:tracePt t="93164" x="5878513" y="4241800"/>
          <p14:tracePt t="93177" x="5942013" y="4241800"/>
          <p14:tracePt t="93189" x="5978525" y="4241800"/>
          <p14:tracePt t="93205" x="6003925" y="4241800"/>
          <p14:tracePt t="93222" x="6042025" y="4241800"/>
          <p14:tracePt t="93239" x="6116638" y="4241800"/>
          <p14:tracePt t="93255" x="6154738" y="4241800"/>
          <p14:tracePt t="93272" x="6191250" y="4241800"/>
          <p14:tracePt t="93289" x="6280150" y="4241800"/>
          <p14:tracePt t="93306" x="6303963" y="4241800"/>
          <p14:tracePt t="93322" x="6342063" y="4241800"/>
          <p14:tracePt t="93339" x="6403975" y="4241800"/>
          <p14:tracePt t="93356" x="6454775" y="4241800"/>
          <p14:tracePt t="93372" x="6503988" y="4241800"/>
          <p14:tracePt t="93389" x="6629400" y="4241800"/>
          <p14:tracePt t="93406" x="6680200" y="4230688"/>
          <p14:tracePt t="93423" x="6716713" y="4230688"/>
          <p14:tracePt t="93426" x="6742113" y="4230688"/>
          <p14:tracePt t="93439" x="6767513" y="4230688"/>
          <p14:tracePt t="93456" x="6792913" y="4230688"/>
          <p14:tracePt t="93473" x="6816725" y="4230688"/>
          <p14:tracePt t="93476" x="6829425" y="4230688"/>
          <p14:tracePt t="93489" x="6842125" y="4230688"/>
          <p14:tracePt t="93506" x="6854825" y="4230688"/>
          <p14:tracePt t="93523" x="6867525" y="4230688"/>
          <p14:tracePt t="94334" x="6880225" y="4230688"/>
          <p14:tracePt t="94348" x="6905625" y="4230688"/>
          <p14:tracePt t="94360" x="6916738" y="4230688"/>
          <p14:tracePt t="94372" x="6929438" y="4217988"/>
          <p14:tracePt t="94385" x="6942138" y="4217988"/>
          <p14:tracePt t="94398" x="6954838" y="4217988"/>
          <p14:tracePt t="94411" x="6967538" y="4217988"/>
          <p14:tracePt t="94434" x="6980238" y="4217988"/>
          <p14:tracePt t="94460" x="6992938" y="4217988"/>
          <p14:tracePt t="94509" x="7005638" y="4217988"/>
          <p14:tracePt t="94783" x="6992938" y="4217988"/>
          <p14:tracePt t="94958" x="6980238" y="4217988"/>
          <p14:tracePt t="94995" x="6954838" y="4217988"/>
          <p14:tracePt t="95008" x="6929438" y="4217988"/>
          <p14:tracePt t="95020" x="6892925" y="4217988"/>
          <p14:tracePt t="95033" x="6842125" y="4217988"/>
          <p14:tracePt t="95046" x="6754813" y="4230688"/>
          <p14:tracePt t="95062" x="6554788" y="4241800"/>
          <p14:tracePt t="95079" x="6303963" y="4254500"/>
          <p14:tracePt t="95096" x="5429250" y="4341813"/>
          <p14:tracePt t="95113" x="5003800" y="4379913"/>
          <p14:tracePt t="95130" x="4516438" y="4430713"/>
          <p14:tracePt t="95133" x="4065588" y="4492625"/>
          <p14:tracePt t="95146" x="3752850" y="4518025"/>
          <p14:tracePt t="95162" x="3452813" y="4543425"/>
          <p14:tracePt t="95180" x="3140075" y="4579938"/>
          <p14:tracePt t="95183" x="2952750" y="4605338"/>
          <p14:tracePt t="95196" x="2814638" y="4618038"/>
          <p14:tracePt t="95214" x="2727325" y="4630738"/>
          <p14:tracePt t="95230" x="2663825" y="4643438"/>
          <p14:tracePt t="95232" x="2627313" y="4643438"/>
          <p14:tracePt t="95246" x="2601913" y="4643438"/>
          <p14:tracePt t="95263" x="2576513" y="4643438"/>
          <p14:tracePt t="95281" x="2540000" y="4643438"/>
          <p14:tracePt t="95296" x="2514600" y="4643438"/>
          <p14:tracePt t="95314" x="2489200" y="4656138"/>
          <p14:tracePt t="95331" x="2451100" y="4667250"/>
          <p14:tracePt t="95332" x="2427288" y="4667250"/>
          <p14:tracePt t="95347" x="2414588" y="4667250"/>
          <p14:tracePt t="95364" x="2401888" y="4679950"/>
          <p14:tracePt t="95381" x="2376488" y="4692650"/>
          <p14:tracePt t="95397" x="2376488" y="4718050"/>
          <p14:tracePt t="95414" x="2351088" y="4718050"/>
          <p14:tracePt t="95431" x="2351088" y="4730750"/>
          <p14:tracePt t="95656" x="2351088" y="4743450"/>
          <p14:tracePt t="95681" x="2363788" y="4743450"/>
          <p14:tracePt t="95979" x="2376488" y="4743450"/>
          <p14:tracePt t="96042" x="2376488" y="4756150"/>
          <p14:tracePt t="96066" x="2389188" y="4756150"/>
          <p14:tracePt t="96080" x="2389188" y="4768850"/>
          <p14:tracePt t="96129" x="2389188" y="4779963"/>
          <p14:tracePt t="96191" x="2389188" y="4792663"/>
          <p14:tracePt t="96229" x="2389188" y="4805363"/>
          <p14:tracePt t="96291" x="2376488" y="4805363"/>
          <p14:tracePt t="98010" x="2389188" y="4805363"/>
          <p14:tracePt t="98022" x="2401888" y="4792663"/>
          <p14:tracePt t="98035" x="2414588" y="4792663"/>
          <p14:tracePt t="98047" x="2451100" y="4792663"/>
          <p14:tracePt t="98059" x="2489200" y="4779963"/>
          <p14:tracePt t="98074" x="2601913" y="4779963"/>
          <p14:tracePt t="98091" x="2752725" y="4768850"/>
          <p14:tracePt t="98108" x="2889250" y="4768850"/>
          <p14:tracePt t="98110" x="3040063" y="4756150"/>
          <p14:tracePt t="98124" x="3265488" y="4756150"/>
          <p14:tracePt t="98141" x="3502025" y="4756150"/>
          <p14:tracePt t="98158" x="3665538" y="4756150"/>
          <p14:tracePt t="98160" x="3814763" y="4756150"/>
          <p14:tracePt t="98176" x="4002088" y="4756150"/>
          <p14:tracePt t="98190" x="4178300" y="4756150"/>
          <p14:tracePt t="98208" x="4440238" y="4756150"/>
          <p14:tracePt t="98225" x="4527550" y="4756150"/>
          <p14:tracePt t="98242" x="4578350" y="4756150"/>
          <p14:tracePt t="98259" x="4665663" y="4756150"/>
          <p14:tracePt t="98275" x="4703763" y="4756150"/>
          <p14:tracePt t="98292" x="4716463" y="4756150"/>
          <p14:tracePt t="98309" x="4740275" y="4756150"/>
          <p14:tracePt t="98325" x="4765675" y="4756150"/>
          <p14:tracePt t="98347" x="4778375" y="4756150"/>
          <p14:tracePt t="98371" x="4791075" y="4756150"/>
          <p14:tracePt t="98384" x="4803775" y="4756150"/>
          <p14:tracePt t="98397" x="4816475" y="4756150"/>
          <p14:tracePt t="98409" x="4840288" y="4756150"/>
          <p14:tracePt t="98426" x="4852988" y="4756150"/>
          <p14:tracePt t="98443" x="4878388" y="4768850"/>
          <p14:tracePt t="98459" x="4929188" y="4768850"/>
          <p14:tracePt t="98476" x="4940300" y="4768850"/>
          <p14:tracePt t="98493" x="4978400" y="4768850"/>
          <p14:tracePt t="98509" x="5040313" y="4779963"/>
          <p14:tracePt t="98526" x="5091113" y="4792663"/>
          <p14:tracePt t="98543" x="5141913" y="4792663"/>
          <p14:tracePt t="98546" x="5203825" y="4792663"/>
          <p14:tracePt t="98559" x="5241925" y="4805363"/>
          <p14:tracePt t="98576" x="5278438" y="4805363"/>
          <p14:tracePt t="98594" x="5303838" y="4805363"/>
          <p14:tracePt t="98596" x="5329238" y="4805363"/>
          <p14:tracePt t="98610" x="5341938" y="4805363"/>
          <p14:tracePt t="98627" x="5365750" y="4805363"/>
          <p14:tracePt t="98644" x="5378450" y="4805363"/>
          <p14:tracePt t="98646" x="5391150" y="4805363"/>
          <p14:tracePt t="98660" x="5403850" y="4818063"/>
          <p14:tracePt t="98677" x="5429250" y="4818063"/>
          <p14:tracePt t="98694" x="5454650" y="4818063"/>
          <p14:tracePt t="98696" x="5478463" y="4818063"/>
          <p14:tracePt t="98710" x="5503863" y="4830763"/>
          <p14:tracePt t="98726" x="5516563" y="4830763"/>
          <p14:tracePt t="98744" x="5554663" y="4830763"/>
          <p14:tracePt t="98760" x="5565775" y="4830763"/>
          <p14:tracePt t="98777" x="5578475" y="4830763"/>
          <p14:tracePt t="98795" x="5603875" y="4830763"/>
          <p14:tracePt t="98819" x="5616575" y="4830763"/>
          <p14:tracePt t="98832" x="5629275" y="4830763"/>
          <p14:tracePt t="98844" x="5641975" y="4830763"/>
          <p14:tracePt t="98870" x="5654675" y="4830763"/>
          <p14:tracePt t="98882" x="5678488" y="4843463"/>
          <p14:tracePt t="98895" x="5703888" y="4843463"/>
          <p14:tracePt t="98911" x="5741988" y="4843463"/>
          <p14:tracePt t="98928" x="5778500" y="4843463"/>
          <p14:tracePt t="98944" x="5854700" y="4856163"/>
          <p14:tracePt t="98961" x="5878513" y="4868863"/>
          <p14:tracePt t="98978" x="5891213" y="4868863"/>
          <p14:tracePt t="98994" x="5929313" y="4868863"/>
          <p14:tracePt t="99011" x="5942013" y="4868863"/>
          <p14:tracePt t="99028" x="5967413" y="4868863"/>
          <p14:tracePt t="99031" x="5991225" y="4868863"/>
          <p14:tracePt t="99045" x="6029325" y="4868863"/>
          <p14:tracePt t="99061" x="6078538" y="4868863"/>
          <p14:tracePt t="99078" x="6129338" y="4868863"/>
          <p14:tracePt t="99095" x="6203950" y="4868863"/>
          <p14:tracePt t="99112" x="6242050" y="4868863"/>
          <p14:tracePt t="99128" x="6267450" y="4868863"/>
          <p14:tracePt t="99131" x="6280150" y="4856163"/>
          <p14:tracePt t="99145" x="6303963" y="4856163"/>
          <p14:tracePt t="99162" x="6329363" y="4856163"/>
          <p14:tracePt t="99179" x="6342063" y="4856163"/>
          <p14:tracePt t="99181" x="6354763" y="4856163"/>
          <p14:tracePt t="99195" x="6367463" y="4856163"/>
          <p14:tracePt t="103246" x="6354763" y="4856163"/>
          <p14:tracePt t="103258" x="6303963" y="4856163"/>
          <p14:tracePt t="103271" x="6229350" y="4856163"/>
          <p14:tracePt t="103284" x="6129338" y="4879975"/>
          <p14:tracePt t="103296" x="5929313" y="4930775"/>
          <p14:tracePt t="103311" x="5678488" y="4968875"/>
          <p14:tracePt t="103328" x="5441950" y="5018088"/>
          <p14:tracePt t="103345" x="5278438" y="5056188"/>
          <p14:tracePt t="103347" x="4991100" y="5105400"/>
          <p14:tracePt t="103362" x="4716463" y="5181600"/>
          <p14:tracePt t="103379" x="4540250" y="5243513"/>
          <p14:tracePt t="103396" x="4214813" y="5368925"/>
          <p14:tracePt t="103412" x="3978275" y="5430838"/>
          <p14:tracePt t="103429" x="3802063" y="5481638"/>
          <p14:tracePt t="103446" x="3552825" y="5530850"/>
          <p14:tracePt t="103462" x="3427413" y="5543550"/>
          <p14:tracePt t="103479" x="3265488" y="5543550"/>
          <p14:tracePt t="103496" x="3052763" y="5556250"/>
          <p14:tracePt t="103512" x="3001963" y="5556250"/>
          <p14:tracePt t="103529" x="2940050" y="5556250"/>
          <p14:tracePt t="103546" x="2876550" y="5556250"/>
          <p14:tracePt t="103563" x="2827338" y="5556250"/>
          <p14:tracePt t="103579" x="2763838" y="5556250"/>
          <p14:tracePt t="103596" x="2540000" y="5556250"/>
          <p14:tracePt t="103613" x="2427288" y="5556250"/>
          <p14:tracePt t="103629" x="2363788" y="5556250"/>
          <p14:tracePt t="103646" x="2251075" y="5530850"/>
          <p14:tracePt t="103663" x="2214563" y="5530850"/>
          <p14:tracePt t="103680" x="2176463" y="5530850"/>
          <p14:tracePt t="103683" x="2138363" y="5507038"/>
          <p14:tracePt t="103696" x="2063750" y="5494338"/>
          <p14:tracePt t="103713" x="1989138" y="5468938"/>
          <p14:tracePt t="103730" x="1938338" y="5456238"/>
          <p14:tracePt t="103733" x="1876425" y="5443538"/>
          <p14:tracePt t="103746" x="1851025" y="5418138"/>
          <p14:tracePt t="103763" x="1825625" y="5407025"/>
          <p14:tracePt t="103781" x="1801813" y="5407025"/>
          <p14:tracePt t="103783" x="1789113" y="5394325"/>
          <p14:tracePt t="103796" x="1776413" y="5381625"/>
          <p14:tracePt t="103814" x="1763713" y="5381625"/>
          <p14:tracePt t="103845" x="1751013" y="5368925"/>
          <p14:tracePt t="103870" x="1738313" y="5368925"/>
          <p14:tracePt t="103945" x="1738313" y="5356225"/>
          <p14:tracePt t="104306" x="1725613" y="5356225"/>
          <p14:tracePt t="104368" x="1714500" y="5356225"/>
          <p14:tracePt t="104829" x="1689100" y="5356225"/>
          <p14:tracePt t="104841" x="1676400" y="5368925"/>
          <p14:tracePt t="104855" x="1651000" y="5368925"/>
          <p14:tracePt t="104868" x="1612900" y="5381625"/>
          <p14:tracePt t="104884" x="1576388" y="5381625"/>
          <p14:tracePt t="104902" x="1525588" y="5381625"/>
          <p14:tracePt t="104904" x="1489075" y="5381625"/>
          <p14:tracePt t="104918" x="1450975" y="5381625"/>
          <p14:tracePt t="104935" x="1412875" y="5394325"/>
          <p14:tracePt t="104952" x="1376363" y="5394325"/>
          <p14:tracePt t="104954" x="1338263" y="5394325"/>
          <p14:tracePt t="104968" x="1289050" y="5407025"/>
          <p14:tracePt t="104985" x="1200150" y="5407025"/>
          <p14:tracePt t="105002" x="1112838" y="5407025"/>
          <p14:tracePt t="105004" x="1063625" y="5418138"/>
          <p14:tracePt t="105018" x="1012825" y="5418138"/>
          <p14:tracePt t="105035" x="963613" y="5418138"/>
          <p14:tracePt t="105052" x="887413" y="5418138"/>
          <p14:tracePt t="105068" x="850900" y="5418138"/>
          <p14:tracePt t="105085" x="800100" y="5418138"/>
          <p14:tracePt t="105103" x="738188" y="5418138"/>
          <p14:tracePt t="105104" x="674688" y="5418138"/>
          <p14:tracePt t="105119" x="612775" y="5418138"/>
          <p14:tracePt t="105135" x="574675" y="5418138"/>
          <p14:tracePt t="105153" x="538163" y="5418138"/>
          <p14:tracePt t="105169" x="525463" y="5418138"/>
          <p14:tracePt t="105186" x="512763" y="5418138"/>
          <p14:tracePt t="107718" x="525463" y="5418138"/>
          <p14:tracePt t="107730" x="538163" y="5418138"/>
          <p14:tracePt t="107743" x="563563" y="5418138"/>
          <p14:tracePt t="107755" x="587375" y="5418138"/>
          <p14:tracePt t="107768" x="638175" y="5418138"/>
          <p14:tracePt t="107781" x="687388" y="5418138"/>
          <p14:tracePt t="107796" x="725488" y="5418138"/>
          <p14:tracePt t="107813" x="763588" y="5418138"/>
          <p14:tracePt t="107830" x="850900" y="5418138"/>
          <p14:tracePt t="107846" x="950913" y="5418138"/>
          <p14:tracePt t="107863" x="1063625" y="5407025"/>
          <p14:tracePt t="107880" x="1238250" y="5394325"/>
          <p14:tracePt t="107897" x="1300163" y="5381625"/>
          <p14:tracePt t="107913" x="1363663" y="5368925"/>
          <p14:tracePt t="107930" x="1450975" y="5356225"/>
          <p14:tracePt t="107947" x="1525588" y="5343525"/>
          <p14:tracePt t="107963" x="1589088" y="5343525"/>
          <p14:tracePt t="107980" x="1676400" y="5343525"/>
          <p14:tracePt t="107997" x="1714500" y="5343525"/>
          <p14:tracePt t="108014" x="1738313" y="5343525"/>
          <p14:tracePt t="108031" x="1789113" y="5343525"/>
          <p14:tracePt t="108047" x="1825625" y="5343525"/>
          <p14:tracePt t="108064" x="1863725" y="5343525"/>
          <p14:tracePt t="108081" x="2001838" y="5343525"/>
          <p14:tracePt t="108097" x="2076450" y="5343525"/>
          <p14:tracePt t="108114" x="2127250" y="5343525"/>
          <p14:tracePt t="108117" x="2176463" y="5343525"/>
          <p14:tracePt t="108130" x="2201863" y="5343525"/>
          <p14:tracePt t="108147" x="2238375" y="5343525"/>
          <p14:tracePt t="108164" x="2263775" y="5343525"/>
          <p14:tracePt t="108167" x="2301875" y="5343525"/>
          <p14:tracePt t="108181" x="2327275" y="5343525"/>
          <p14:tracePt t="108197" x="2363788" y="5343525"/>
          <p14:tracePt t="108215" x="2401888" y="5343525"/>
          <p14:tracePt t="108217" x="2439988" y="5343525"/>
          <p14:tracePt t="108231" x="2476500" y="5343525"/>
          <p14:tracePt t="108248" x="2501900" y="5343525"/>
          <p14:tracePt t="108265" x="2527300" y="5343525"/>
          <p14:tracePt t="108267" x="2551113" y="5343525"/>
          <p14:tracePt t="108281" x="2563813" y="5343525"/>
          <p14:tracePt t="108298" x="2576513" y="5343525"/>
          <p14:tracePt t="108315" x="2589213" y="5343525"/>
          <p14:tracePt t="108331" x="2614613" y="5343525"/>
          <p14:tracePt t="108354" x="2627313" y="5343525"/>
          <p14:tracePt t="108366" x="2640013" y="5343525"/>
          <p14:tracePt t="108381" x="2651125" y="5343525"/>
          <p14:tracePt t="108398" x="2663825" y="5343525"/>
          <p14:tracePt t="108417" x="2689225" y="5343525"/>
          <p14:tracePt t="108432" x="2701925" y="5343525"/>
          <p14:tracePt t="108449" x="2714625" y="5343525"/>
          <p14:tracePt t="108466" x="2740025" y="5343525"/>
          <p14:tracePt t="108482" x="2752725" y="5343525"/>
          <p14:tracePt t="108499" x="2763838" y="5343525"/>
          <p14:tracePt t="108516" x="2789238" y="5343525"/>
          <p14:tracePt t="108533" x="2814638" y="5343525"/>
          <p14:tracePt t="108553" x="2827338" y="5343525"/>
          <p14:tracePt t="108578" x="2840038" y="5343525"/>
          <p14:tracePt t="108603" x="2852738" y="5343525"/>
          <p14:tracePt t="108616" x="2863850" y="5343525"/>
          <p14:tracePt t="108640" x="2876550" y="5343525"/>
          <p14:tracePt t="108653" x="2889250" y="5343525"/>
          <p14:tracePt t="108666" x="2901950" y="5343525"/>
          <p14:tracePt t="108678" x="2927350" y="5343525"/>
          <p14:tracePt t="108690" x="2952750" y="5343525"/>
          <p14:tracePt t="108703" x="2989263" y="5343525"/>
          <p14:tracePt t="108717" x="3001963" y="5343525"/>
          <p14:tracePt t="108733" x="3014663" y="5343525"/>
          <p14:tracePt t="108750" x="3027363" y="5343525"/>
          <p14:tracePt t="108766" x="3040063" y="5343525"/>
          <p14:tracePt t="109201" x="3052763" y="5343525"/>
          <p14:tracePt t="109213" x="3065463" y="5343525"/>
          <p14:tracePt t="109226" x="3089275" y="5343525"/>
          <p14:tracePt t="109239" x="3101975" y="5343525"/>
          <p14:tracePt t="109251" x="3127375" y="5343525"/>
          <p14:tracePt t="109268" x="3140075" y="5343525"/>
          <p14:tracePt t="109286" x="3152775" y="5343525"/>
          <p14:tracePt t="109288" x="3176588" y="5343525"/>
          <p14:tracePt t="109313" x="3201988" y="5343525"/>
          <p14:tracePt t="109325" x="3214688" y="5343525"/>
          <p14:tracePt t="109351" x="3240088" y="5343525"/>
          <p14:tracePt t="109364" x="3252788" y="5343525"/>
          <p14:tracePt t="109375" x="3276600" y="5343525"/>
          <p14:tracePt t="109388" x="3302000" y="5343525"/>
          <p14:tracePt t="109402" x="3327400" y="5343525"/>
          <p14:tracePt t="109419" x="3352800" y="5343525"/>
          <p14:tracePt t="109436" x="3365500" y="5343525"/>
          <p14:tracePt t="109462" x="3376613" y="5343525"/>
          <p14:tracePt t="109612" x="3365500" y="5356225"/>
          <p14:tracePt t="109625" x="3352800" y="5356225"/>
          <p14:tracePt t="111219" x="3365500" y="5356225"/>
          <p14:tracePt t="111244" x="3389313" y="5356225"/>
          <p14:tracePt t="111256" x="3402013" y="5356225"/>
          <p14:tracePt t="111269" x="3414713" y="5356225"/>
          <p14:tracePt t="111282" x="3452813" y="5356225"/>
          <p14:tracePt t="111295" x="3502025" y="5356225"/>
          <p14:tracePt t="111310" x="3589338" y="5356225"/>
          <p14:tracePt t="111327" x="3678238" y="5356225"/>
          <p14:tracePt t="111344" x="3827463" y="5356225"/>
          <p14:tracePt t="111360" x="3927475" y="5356225"/>
          <p14:tracePt t="111377" x="4090988" y="5368925"/>
          <p14:tracePt t="111394" x="4378325" y="5381625"/>
          <p14:tracePt t="111411" x="4478338" y="5394325"/>
          <p14:tracePt t="111427" x="4578350" y="5407025"/>
          <p14:tracePt t="111444" x="4803775" y="5418138"/>
          <p14:tracePt t="111460" x="4865688" y="5430838"/>
          <p14:tracePt t="111477" x="4916488" y="5430838"/>
          <p14:tracePt t="111494" x="4978400" y="5430838"/>
          <p14:tracePt t="111511" x="5003800" y="5430838"/>
          <p14:tracePt t="111527" x="5016500" y="5430838"/>
          <p14:tracePt t="111545" x="5029200" y="5430838"/>
          <p14:tracePt t="111561" x="5040313" y="5443538"/>
          <p14:tracePt t="111582" x="5053013" y="5443538"/>
          <p14:tracePt t="111605" x="5065713" y="5443538"/>
          <p14:tracePt t="111631" x="5078413" y="5443538"/>
          <p14:tracePt t="111668" x="5091113" y="5443538"/>
          <p14:tracePt t="111681" x="5116513" y="5443538"/>
          <p14:tracePt t="111693" x="5141913" y="5456238"/>
          <p14:tracePt t="111705" x="5165725" y="5456238"/>
          <p14:tracePt t="111718" x="5191125" y="5456238"/>
          <p14:tracePt t="111731" x="5229225" y="5456238"/>
          <p14:tracePt t="111744" x="5253038" y="5468938"/>
          <p14:tracePt t="111762" x="5291138" y="5481638"/>
          <p14:tracePt t="111779" x="5316538" y="5481638"/>
          <p14:tracePt t="111781" x="5341938" y="5481638"/>
          <p14:tracePt t="111795" x="5365750" y="5481638"/>
          <p14:tracePt t="111812" x="5378450" y="5481638"/>
          <p14:tracePt t="111830" x="5391150" y="5494338"/>
          <p14:tracePt t="111845" x="5403850" y="5494338"/>
          <p14:tracePt t="111862" x="5416550" y="5494338"/>
          <p14:tracePt t="111879" x="5429250" y="5494338"/>
          <p14:tracePt t="112403" x="5465763" y="5494338"/>
          <p14:tracePt t="112416" x="5503863" y="5494338"/>
          <p14:tracePt t="112428" x="5541963" y="5494338"/>
          <p14:tracePt t="112440" x="5616575" y="5494338"/>
          <p14:tracePt t="112453" x="5767388" y="5494338"/>
          <p14:tracePt t="112465" x="5903913" y="5494338"/>
          <p14:tracePt t="112481" x="6029325" y="5494338"/>
          <p14:tracePt t="112498" x="6167438" y="5494338"/>
          <p14:tracePt t="112515" x="6380163" y="5507038"/>
          <p14:tracePt t="112517" x="6554788" y="5507038"/>
          <p14:tracePt t="112531" x="6692900" y="5507038"/>
          <p14:tracePt t="112548" x="6805613" y="5507038"/>
          <p14:tracePt t="112565" x="7092950" y="5507038"/>
          <p14:tracePt t="112582" x="7218363" y="5507038"/>
          <p14:tracePt t="112598" x="7342188" y="5507038"/>
          <p14:tracePt t="112615" x="7454900" y="5507038"/>
          <p14:tracePt t="112632" x="7493000" y="5507038"/>
          <p14:tracePt t="112648" x="7518400" y="5507038"/>
          <p14:tracePt t="112666" x="7531100" y="5507038"/>
          <p14:tracePt t="112777" x="7542213" y="5507038"/>
          <p14:tracePt t="112827" x="7554913" y="5494338"/>
          <p14:tracePt t="112839" x="7567613" y="5494338"/>
          <p14:tracePt t="112865" x="7580313" y="5494338"/>
          <p14:tracePt t="112977" x="7554913" y="5494338"/>
          <p14:tracePt t="112989" x="7542213" y="5494338"/>
          <p14:tracePt t="113001" x="7518400" y="5494338"/>
          <p14:tracePt t="113015" x="7454900" y="5494338"/>
          <p14:tracePt t="113026" x="7354888" y="5494338"/>
          <p14:tracePt t="113038" x="7267575" y="5494338"/>
          <p14:tracePt t="113051" x="7192963" y="5494338"/>
          <p14:tracePt t="113067" x="7142163" y="5507038"/>
          <p14:tracePt t="113083" x="7092950" y="5507038"/>
          <p14:tracePt t="113101" x="6905625" y="5518150"/>
          <p14:tracePt t="113117" x="6805613" y="5518150"/>
          <p14:tracePt t="113134" x="6754813" y="5518150"/>
          <p14:tracePt t="113151" x="6654800" y="5518150"/>
          <p14:tracePt t="113167" x="6592888" y="5530850"/>
          <p14:tracePt t="113184" x="6542088" y="5530850"/>
          <p14:tracePt t="113201" x="6380163" y="5543550"/>
          <p14:tracePt t="113218" x="6303963" y="5556250"/>
          <p14:tracePt t="113234" x="6254750" y="5556250"/>
          <p14:tracePt t="113251" x="6191250" y="5568950"/>
          <p14:tracePt t="113268" x="6167438" y="5568950"/>
          <p14:tracePt t="113284" x="6154738" y="5568950"/>
          <p14:tracePt t="119504" x="6142038" y="5568950"/>
          <p14:tracePt t="119517" x="6116638" y="5581650"/>
          <p14:tracePt t="119530" x="6016625" y="5607050"/>
          <p14:tracePt t="119542" x="5903913" y="5619750"/>
          <p14:tracePt t="119559" x="5778500" y="5656263"/>
          <p14:tracePt t="119576" x="5616575" y="5668963"/>
          <p14:tracePt t="119592" x="4940300" y="5694363"/>
          <p14:tracePt t="119609" x="4491038" y="5656263"/>
          <p14:tracePt t="119626" x="3990975" y="5594350"/>
          <p14:tracePt t="119643" x="2889250" y="5305425"/>
          <p14:tracePt t="119659" x="2414588" y="5168900"/>
          <p14:tracePt t="119677" x="1901825" y="5030788"/>
          <p14:tracePt t="119679" x="1438275" y="4918075"/>
          <p14:tracePt t="119693" x="1125538" y="4830763"/>
          <p14:tracePt t="119710" x="838200" y="4718050"/>
          <p14:tracePt t="119727" x="450850" y="4518025"/>
          <p14:tracePt t="119730" x="100013" y="4254500"/>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7DCF809-3767-ADFB-E4D0-2BB77CC67C75}"/>
              </a:ext>
            </a:extLst>
          </p:cNvPr>
          <p:cNvPicPr>
            <a:picLocks noChangeAspect="1"/>
          </p:cNvPicPr>
          <p:nvPr/>
        </p:nvPicPr>
        <p:blipFill>
          <a:blip r:embed="rId3"/>
          <a:stretch>
            <a:fillRect/>
          </a:stretch>
        </p:blipFill>
        <p:spPr>
          <a:xfrm>
            <a:off x="0" y="6844"/>
            <a:ext cx="9144000" cy="6844311"/>
          </a:xfrm>
          <a:prstGeom prst="rect">
            <a:avLst/>
          </a:prstGeom>
        </p:spPr>
      </p:pic>
      <p:sp>
        <p:nvSpPr>
          <p:cNvPr id="13" name="Title "/>
          <p:cNvSpPr>
            <a:spLocks noGrp="1"/>
          </p:cNvSpPr>
          <p:nvPr>
            <p:ph type="title" idx="4294967295"/>
          </p:nvPr>
        </p:nvSpPr>
        <p:spPr>
          <a:xfrm>
            <a:off x="309562" y="762000"/>
            <a:ext cx="2205038" cy="867930"/>
          </a:xfrm>
          <a:prstGeom prst="rect">
            <a:avLst/>
          </a:prstGeom>
        </p:spPr>
        <p:txBody>
          <a:bodyPr wrap="square">
            <a:spAutoFit/>
          </a:bodyPr>
          <a:lstStyle/>
          <a:p>
            <a:r>
              <a:rPr lang="en-US" sz="2800" b="1" dirty="0">
                <a:solidFill>
                  <a:srgbClr val="006666"/>
                </a:solidFill>
                <a:latin typeface="Calibri" panose="020F0502020204030204" pitchFamily="34" charset="0"/>
                <a:ea typeface="Source Sans Pro" charset="0"/>
                <a:cs typeface="Calibri" panose="020F0502020204030204" pitchFamily="34" charset="0"/>
              </a:rPr>
              <a:t>Graphic Presentation</a:t>
            </a:r>
          </a:p>
        </p:txBody>
      </p:sp>
      <p:pic>
        <p:nvPicPr>
          <p:cNvPr id="2" name="Picture Placeholder 7" descr="A graph titled profit graph and break-even point is displayed. The horizontal axis displays Units produced and sold. The vertical axis displays dollar amounts of revenues and costs. A line labeled as Sales revenue intercepts the vertical axis at 0 and displays a uniform upward sloping line indicating that revenue increases with an increase in units produced and sold. A line beginning about one-third of the way up the y-axis represents total fixed costs and runs parallel to the horizontal axis. A line labeled as total costs begins with the y-intercept at the level of total fixed costs and displays a uniform upward sloping line. &#10;The sales revenue line and the total costs line intersect at a point, forming an X. A vertical dashed line runs form the point of intersection of the two lines to the x-axis. A second dashed line runs from the point of intersection of the two lines to the y-axis. The point where the vertical dashed line meets the x-axis is labeled, break-even point in units; and the point where the horizontal dashed line meets the vertical axis is labeled, break-even point in sales dollars.&#10;The region between the revenue and total costs lines which is above the point where the total costs line cross is labeled as profit. The region between the revenue and total costs lines which is below the point where the revenue and total costs line cross is labeled as the loss area.  &#10;">
            <a:extLst>
              <a:ext uri="{FF2B5EF4-FFF2-40B4-BE49-F238E27FC236}">
                <a16:creationId xmlns:a16="http://schemas.microsoft.com/office/drawing/2014/main" id="{C771750E-CB13-FEE1-3C9F-935D20E44B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9562" y="1629930"/>
            <a:ext cx="8682038" cy="4694670"/>
          </a:xfrm>
          <a:prstGeom prst="rect">
            <a:avLst/>
          </a:prstGeom>
        </p:spPr>
      </p:pic>
    </p:spTree>
    <p:extLst>
      <p:ext uri="{BB962C8B-B14F-4D97-AF65-F5344CB8AC3E}">
        <p14:creationId xmlns:p14="http://schemas.microsoft.com/office/powerpoint/2010/main" val="1807914873"/>
      </p:ext>
    </p:extLst>
  </p:cSld>
  <p:clrMapOvr>
    <a:masterClrMapping/>
  </p:clrMapOvr>
  <mc:AlternateContent xmlns:mc="http://schemas.openxmlformats.org/markup-compatibility/2006" xmlns:p14="http://schemas.microsoft.com/office/powerpoint/2010/main">
    <mc:Choice Requires="p14">
      <p:transition spd="slow" p14:dur="2000" advTm="344900"/>
    </mc:Choice>
    <mc:Fallback xmlns="">
      <p:transition spd="slow" advTm="344900"/>
    </mc:Fallback>
  </mc:AlternateContent>
  <p:extLst>
    <p:ext uri="{3A86A75C-4F4B-4683-9AE1-C65F6400EC91}">
      <p14:laserTraceLst xmlns:p14="http://schemas.microsoft.com/office/powerpoint/2010/main">
        <p14:tracePtLst>
          <p14:tracePt t="19351" x="3259138" y="6286500"/>
          <p14:tracePt t="19748" x="1438275" y="6419850"/>
          <p14:tracePt t="19758" x="1063625" y="6119813"/>
          <p14:tracePt t="19771" x="663575" y="5907088"/>
          <p14:tracePt t="19783" x="338138" y="5756275"/>
          <p14:tracePt t="19798" x="174625" y="5668963"/>
          <p14:tracePt t="19814" x="74613" y="5594350"/>
          <p14:tracePt t="19831" x="12700" y="5543550"/>
          <p14:tracePt t="20506" x="212725" y="3679825"/>
          <p14:tracePt t="20519" x="387350" y="3254375"/>
          <p14:tracePt t="20534" x="500063" y="2941638"/>
          <p14:tracePt t="20550" x="587375" y="2728913"/>
          <p14:tracePt t="20569" x="663575" y="2503488"/>
          <p14:tracePt t="20584" x="700088" y="2427288"/>
          <p14:tracePt t="20601" x="712788" y="2390775"/>
          <p14:tracePt t="20618" x="725488" y="2365375"/>
          <p14:tracePt t="20620" x="725488" y="2339975"/>
          <p14:tracePt t="20634" x="725488" y="2327275"/>
          <p14:tracePt t="20669" x="725488" y="2314575"/>
          <p14:tracePt t="29483" x="750888" y="2327275"/>
          <p14:tracePt t="29495" x="787400" y="2327275"/>
          <p14:tracePt t="29508" x="850900" y="2339975"/>
          <p14:tracePt t="29521" x="887413" y="2365375"/>
          <p14:tracePt t="29536" x="950913" y="2390775"/>
          <p14:tracePt t="29553" x="1012825" y="2414588"/>
          <p14:tracePt t="29570" x="1238250" y="2490788"/>
          <p14:tracePt t="29586" x="1350963" y="2527300"/>
          <p14:tracePt t="29603" x="1425575" y="2590800"/>
          <p14:tracePt t="29620" x="1550988" y="2778125"/>
          <p14:tracePt t="29636" x="1612900" y="2878138"/>
          <p14:tracePt t="29653" x="1689100" y="2990850"/>
          <p14:tracePt t="29670" x="2025650" y="3441700"/>
          <p14:tracePt t="29687" x="2238375" y="3779838"/>
          <p14:tracePt t="29703" x="2351088" y="3979863"/>
          <p14:tracePt t="29720" x="2476500" y="4192588"/>
          <p14:tracePt t="29737" x="2501900" y="4267200"/>
          <p14:tracePt t="29754" x="2514600" y="4305300"/>
          <p14:tracePt t="29770" x="2551113" y="4379913"/>
          <p14:tracePt t="29787" x="2551113" y="4405313"/>
          <p14:tracePt t="29804" x="2551113" y="4430713"/>
          <p14:tracePt t="29807" x="2563813" y="4443413"/>
          <p14:tracePt t="30169" x="2563813" y="4454525"/>
          <p14:tracePt t="30181" x="2527300" y="4479925"/>
          <p14:tracePt t="30194" x="2451100" y="4518025"/>
          <p14:tracePt t="30206" x="2351088" y="4567238"/>
          <p14:tracePt t="30222" x="2251075" y="4656138"/>
          <p14:tracePt t="30239" x="2151063" y="4743450"/>
          <p14:tracePt t="30256" x="1901825" y="4892675"/>
          <p14:tracePt t="30272" x="1776413" y="4918075"/>
          <p14:tracePt t="30289" x="1663700" y="4943475"/>
          <p14:tracePt t="30306" x="1601788" y="4968875"/>
          <p14:tracePt t="30322" x="1589088" y="4968875"/>
          <p14:tracePt t="30339" x="1576388" y="4968875"/>
          <p14:tracePt t="30418" x="1576388" y="4981575"/>
          <p14:tracePt t="30455" x="1563688" y="4981575"/>
          <p14:tracePt t="30467" x="1550988" y="4981575"/>
          <p14:tracePt t="30480" x="1538288" y="4992688"/>
          <p14:tracePt t="30494" x="1525588" y="4992688"/>
          <p14:tracePt t="30506" x="1512888" y="4992688"/>
          <p14:tracePt t="30523" x="1501775" y="4992688"/>
          <p14:tracePt t="30540" x="1489075" y="4992688"/>
          <p14:tracePt t="30543" x="1476375" y="4992688"/>
          <p14:tracePt t="30557" x="1450975" y="5005388"/>
          <p14:tracePt t="30729" x="1463675" y="5005388"/>
          <p14:tracePt t="30766" x="1476375" y="5005388"/>
          <p14:tracePt t="30780" x="1476375" y="5018088"/>
          <p14:tracePt t="30791" x="1476375" y="5030788"/>
          <p14:tracePt t="30803" x="1489075" y="5030788"/>
          <p14:tracePt t="30817" x="1489075" y="5056188"/>
          <p14:tracePt t="30829" x="1501775" y="5068888"/>
          <p14:tracePt t="30841" x="1512888" y="5092700"/>
          <p14:tracePt t="30858" x="1512888" y="5130800"/>
          <p14:tracePt t="30874" x="1525588" y="5156200"/>
          <p14:tracePt t="30892" x="1538288" y="5205413"/>
          <p14:tracePt t="30908" x="1538288" y="5218113"/>
          <p14:tracePt t="30925" x="1538288" y="5230813"/>
          <p14:tracePt t="30942" x="1538288" y="5243513"/>
          <p14:tracePt t="30958" x="1538288" y="5256213"/>
          <p14:tracePt t="30992" x="1525588" y="5268913"/>
          <p14:tracePt t="31015" x="1501775" y="5268913"/>
          <p14:tracePt t="31029" x="1489075" y="5268913"/>
          <p14:tracePt t="31042" x="1476375" y="5268913"/>
          <p14:tracePt t="31053" x="1463675" y="5268913"/>
          <p14:tracePt t="31066" x="1438275" y="5268913"/>
          <p14:tracePt t="31078" x="1401763" y="5268913"/>
          <p14:tracePt t="31092" x="1363663" y="5268913"/>
          <p14:tracePt t="31109" x="1325563" y="5268913"/>
          <p14:tracePt t="31126" x="1300163" y="5268913"/>
          <p14:tracePt t="31129" x="1289050" y="5256213"/>
          <p14:tracePt t="31142" x="1263650" y="5243513"/>
          <p14:tracePt t="31159" x="1250950" y="5243513"/>
          <p14:tracePt t="31176" x="1238250" y="5218113"/>
          <p14:tracePt t="31179" x="1238250" y="5205413"/>
          <p14:tracePt t="31192" x="1225550" y="5194300"/>
          <p14:tracePt t="31209" x="1212850" y="5168900"/>
          <p14:tracePt t="31227" x="1212850" y="5143500"/>
          <p14:tracePt t="31229" x="1212850" y="5130800"/>
          <p14:tracePt t="31243" x="1212850" y="5118100"/>
          <p14:tracePt t="31259" x="1212850" y="5092700"/>
          <p14:tracePt t="31290" x="1212850" y="5081588"/>
          <p14:tracePt t="35390" x="1238250" y="5056188"/>
          <p14:tracePt t="35402" x="1325563" y="5018088"/>
          <p14:tracePt t="35415" x="1412875" y="4992688"/>
          <p14:tracePt t="35427" x="1501775" y="4968875"/>
          <p14:tracePt t="35443" x="1576388" y="4956175"/>
          <p14:tracePt t="35459" x="1701800" y="4930775"/>
          <p14:tracePt t="35477" x="2051050" y="4868863"/>
          <p14:tracePt t="35493" x="2189163" y="4843463"/>
          <p14:tracePt t="35510" x="2301875" y="4843463"/>
          <p14:tracePt t="35527" x="2601913" y="4830763"/>
          <p14:tracePt t="35543" x="2714625" y="4830763"/>
          <p14:tracePt t="35560" x="2801938" y="4830763"/>
          <p14:tracePt t="35577" x="2863850" y="4830763"/>
          <p14:tracePt t="35602" x="2876550" y="4830763"/>
          <p14:tracePt t="35764" x="2863850" y="4830763"/>
          <p14:tracePt t="35827" x="2852738" y="4830763"/>
          <p14:tracePt t="35851" x="2840038" y="4830763"/>
          <p14:tracePt t="35876" x="2827338" y="4830763"/>
          <p14:tracePt t="35888" x="2801938" y="4830763"/>
          <p14:tracePt t="35902" x="2789238" y="4830763"/>
          <p14:tracePt t="35914" x="2776538" y="4830763"/>
          <p14:tracePt t="35928" x="2763838" y="4830763"/>
          <p14:tracePt t="35945" x="2740025" y="4830763"/>
          <p14:tracePt t="35962" x="2714625" y="4830763"/>
          <p14:tracePt t="35963" x="2701925" y="4830763"/>
          <p14:tracePt t="35978" x="2676525" y="4830763"/>
          <p14:tracePt t="35995" x="2640013" y="4830763"/>
          <p14:tracePt t="36012" x="2601913" y="4818063"/>
          <p14:tracePt t="36014" x="2551113" y="4805363"/>
          <p14:tracePt t="36028" x="2527300" y="4779963"/>
          <p14:tracePt t="36045" x="2501900" y="4768850"/>
          <p14:tracePt t="36063" x="2463800" y="4730750"/>
          <p14:tracePt t="36078" x="2451100" y="4730750"/>
          <p14:tracePt t="36096" x="2451100" y="4718050"/>
          <p14:tracePt t="36112" x="2439988" y="4718050"/>
          <p14:tracePt t="36735" x="2427288" y="4730750"/>
          <p14:tracePt t="36748" x="2427288" y="4768850"/>
          <p14:tracePt t="36760" x="2401888" y="4805363"/>
          <p14:tracePt t="36774" x="2363788" y="4868863"/>
          <p14:tracePt t="36786" x="2338388" y="4905375"/>
          <p14:tracePt t="36799" x="2301875" y="4930775"/>
          <p14:tracePt t="36815" x="2263775" y="4968875"/>
          <p14:tracePt t="36831" x="2214563" y="5018088"/>
          <p14:tracePt t="36849" x="2163763" y="5068888"/>
          <p14:tracePt t="36865" x="2151063" y="5092700"/>
          <p14:tracePt t="36882" x="2127250" y="5118100"/>
          <p14:tracePt t="36902" x="2127250" y="5130800"/>
          <p14:tracePt t="37048" x="2127250" y="5118100"/>
          <p14:tracePt t="37135" x="2127250" y="5105400"/>
          <p14:tracePt t="37222" x="2114550" y="5105400"/>
          <p14:tracePt t="37260" x="2101850" y="5105400"/>
          <p14:tracePt t="37309" x="2089150" y="5105400"/>
          <p14:tracePt t="37322" x="2076450" y="5105400"/>
          <p14:tracePt t="37347" x="2063750" y="5105400"/>
          <p14:tracePt t="37372" x="2038350" y="5105400"/>
          <p14:tracePt t="37384" x="2025650" y="5092700"/>
          <p14:tracePt t="37397" x="2014538" y="5092700"/>
          <p14:tracePt t="37409" x="1976438" y="5092700"/>
          <p14:tracePt t="37422" x="1951038" y="5092700"/>
          <p14:tracePt t="37434" x="1925638" y="5092700"/>
          <p14:tracePt t="37450" x="1889125" y="5092700"/>
          <p14:tracePt t="37467" x="1876425" y="5092700"/>
          <p14:tracePt t="37484" x="1851025" y="5092700"/>
          <p14:tracePt t="37501" x="1825625" y="5092700"/>
          <p14:tracePt t="37517" x="1814513" y="5081588"/>
          <p14:tracePt t="37534" x="1776413" y="5081588"/>
          <p14:tracePt t="37551" x="1751013" y="5081588"/>
          <p14:tracePt t="37568" x="1738313" y="5081588"/>
          <p14:tracePt t="37571" x="1725613" y="5081588"/>
          <p14:tracePt t="37585" x="1701800" y="5081588"/>
          <p14:tracePt t="42919" x="1701800" y="5092700"/>
          <p14:tracePt t="42932" x="1714500" y="5118100"/>
          <p14:tracePt t="42944" x="1714500" y="5143500"/>
          <p14:tracePt t="42969" x="1714500" y="5156200"/>
          <p14:tracePt t="42994" x="1725613" y="5168900"/>
          <p14:tracePt t="43031" x="1725613" y="5181600"/>
          <p14:tracePt t="43044" x="1738313" y="5181600"/>
          <p14:tracePt t="43056" x="1751013" y="5194300"/>
          <p14:tracePt t="43069" x="1763713" y="5194300"/>
          <p14:tracePt t="43081" x="1776413" y="5205413"/>
          <p14:tracePt t="43093" x="1801813" y="5205413"/>
          <p14:tracePt t="43106" x="1825625" y="5218113"/>
          <p14:tracePt t="43123" x="1863725" y="5243513"/>
          <p14:tracePt t="43140" x="1889125" y="5243513"/>
          <p14:tracePt t="43156" x="1914525" y="5268913"/>
          <p14:tracePt t="43173" x="1914525" y="5281613"/>
          <p14:tracePt t="43190" x="1914525" y="5294313"/>
          <p14:tracePt t="43193" x="1914525" y="5305425"/>
          <p14:tracePt t="43207" x="1914525" y="5330825"/>
          <p14:tracePt t="43224" x="1914525" y="5368925"/>
          <p14:tracePt t="43240" x="1914525" y="5394325"/>
          <p14:tracePt t="43257" x="1914525" y="5430838"/>
          <p14:tracePt t="43274" x="1914525" y="5456238"/>
          <p14:tracePt t="43291" x="1914525" y="5468938"/>
          <p14:tracePt t="43293" x="1914525" y="5481638"/>
          <p14:tracePt t="43307" x="1914525" y="5494338"/>
          <p14:tracePt t="43324" x="1914525" y="5507038"/>
          <p14:tracePt t="43341" x="1914525" y="5518150"/>
          <p14:tracePt t="43343" x="1914525" y="5530850"/>
          <p14:tracePt t="43357" x="1914525" y="5543550"/>
          <p14:tracePt t="43374" x="1914525" y="5556250"/>
          <p14:tracePt t="43392" x="1914525" y="5568950"/>
          <p14:tracePt t="43418" x="1914525" y="5581650"/>
          <p14:tracePt t="43443" x="1914525" y="5607050"/>
          <p14:tracePt t="43455" x="1914525" y="5630863"/>
          <p14:tracePt t="43467" x="1914525" y="5656263"/>
          <p14:tracePt t="43481" x="1914525" y="5681663"/>
          <p14:tracePt t="43492" x="1914525" y="5707063"/>
          <p14:tracePt t="43508" x="1914525" y="5719763"/>
          <p14:tracePt t="43525" x="1925638" y="5732463"/>
          <p14:tracePt t="43542" x="1938338" y="5743575"/>
          <p14:tracePt t="43567" x="1938338" y="5756275"/>
          <p14:tracePt t="43592" x="1951038" y="5781675"/>
          <p14:tracePt t="43604" x="1951038" y="5794375"/>
          <p14:tracePt t="43616" x="1963738" y="5819775"/>
          <p14:tracePt t="43630" x="1976438" y="5843588"/>
          <p14:tracePt t="43642" x="1976438" y="5881688"/>
          <p14:tracePt t="43658" x="1989138" y="5894388"/>
          <p14:tracePt t="43767" x="1989138" y="5881688"/>
          <p14:tracePt t="43779" x="1989138" y="5868988"/>
          <p14:tracePt t="43792" x="1989138" y="5856288"/>
          <p14:tracePt t="43816" x="1989138" y="5843588"/>
          <p14:tracePt t="43854" x="1989138" y="5832475"/>
          <p14:tracePt t="43903" x="1989138" y="5819775"/>
          <p14:tracePt t="43941" x="2001838" y="5819775"/>
          <p14:tracePt t="44240" x="2025650" y="5819775"/>
          <p14:tracePt t="44252" x="2063750" y="5819775"/>
          <p14:tracePt t="44265" x="2089150" y="5819775"/>
          <p14:tracePt t="44278" x="2101850" y="5819775"/>
          <p14:tracePt t="44295" x="2114550" y="5819775"/>
          <p14:tracePt t="44439" x="2101850" y="5819775"/>
          <p14:tracePt t="44539" x="2114550" y="5807075"/>
          <p14:tracePt t="44551" x="2114550" y="5794375"/>
          <p14:tracePt t="44626" x="2101850" y="5794375"/>
          <p14:tracePt t="44639" x="2089150" y="5794375"/>
          <p14:tracePt t="44651" x="2076450" y="5794375"/>
          <p14:tracePt t="44663" x="2051050" y="5794375"/>
          <p14:tracePt t="44752" x="2063750" y="5794375"/>
          <p14:tracePt t="44763" x="2089150" y="5768975"/>
          <p14:tracePt t="44776" x="2101850" y="5743575"/>
          <p14:tracePt t="44789" x="2114550" y="5732463"/>
          <p14:tracePt t="44802" x="2127250" y="5719763"/>
          <p14:tracePt t="44863" x="2101850" y="5732463"/>
          <p14:tracePt t="44875" x="2076450" y="5768975"/>
          <p14:tracePt t="44888" x="2076450" y="5781675"/>
          <p14:tracePt t="44900" x="2063750" y="5794375"/>
          <p14:tracePt t="44951" x="2076450" y="5794375"/>
          <p14:tracePt t="44963" x="2101850" y="5794375"/>
          <p14:tracePt t="44988" x="2127250" y="5781675"/>
          <p14:tracePt t="45001" x="2127250" y="5768975"/>
          <p14:tracePt t="45074" x="2101850" y="5781675"/>
          <p14:tracePt t="45088" x="2076450" y="5794375"/>
          <p14:tracePt t="45100" x="2076450" y="5807075"/>
          <p14:tracePt t="45112" x="2063750" y="5807075"/>
          <p14:tracePt t="45162" x="2089150" y="5807075"/>
          <p14:tracePt t="45174" x="2101850" y="5807075"/>
          <p14:tracePt t="45186" x="2114550" y="5807075"/>
          <p14:tracePt t="45200" x="2127250" y="5794375"/>
          <p14:tracePt t="45215" x="2138363" y="5768975"/>
          <p14:tracePt t="45231" x="2163763" y="5707063"/>
          <p14:tracePt t="45249" x="2238375" y="5581650"/>
          <p14:tracePt t="45265" x="2289175" y="5530850"/>
          <p14:tracePt t="45281" x="2363788" y="5481638"/>
          <p14:tracePt t="45299" x="2589213" y="5356225"/>
          <p14:tracePt t="45315" x="2676525" y="5305425"/>
          <p14:tracePt t="45332" x="2740025" y="5243513"/>
          <p14:tracePt t="45349" x="2840038" y="5081588"/>
          <p14:tracePt t="45365" x="2889250" y="5005388"/>
          <p14:tracePt t="45382" x="2940050" y="4943475"/>
          <p14:tracePt t="45399" x="3052763" y="4856163"/>
          <p14:tracePt t="45415" x="3089275" y="4830763"/>
          <p14:tracePt t="45432" x="3152775" y="4792663"/>
          <p14:tracePt t="45449" x="3227388" y="4756150"/>
          <p14:tracePt t="45465" x="3265488" y="4730750"/>
          <p14:tracePt t="45482" x="3302000" y="4718050"/>
          <p14:tracePt t="45499" x="3365500" y="4679950"/>
          <p14:tracePt t="45516" x="3389313" y="4656138"/>
          <p14:tracePt t="45532" x="3414713" y="4643438"/>
          <p14:tracePt t="45550" x="3465513" y="4579938"/>
          <p14:tracePt t="45566" x="3478213" y="4543425"/>
          <p14:tracePt t="45583" x="3527425" y="4492625"/>
          <p14:tracePt t="45599" x="3627438" y="4430713"/>
          <p14:tracePt t="45616" x="3702050" y="4392613"/>
          <p14:tracePt t="45633" x="3790950" y="4354513"/>
          <p14:tracePt t="45636" x="3852863" y="4318000"/>
          <p14:tracePt t="45649" x="3902075" y="4292600"/>
          <p14:tracePt t="45666" x="3952875" y="4279900"/>
          <p14:tracePt t="45683" x="3990975" y="4254500"/>
          <p14:tracePt t="45686" x="4027488" y="4230688"/>
          <p14:tracePt t="45700" x="4090988" y="4217988"/>
          <p14:tracePt t="45718" x="4178300" y="4192588"/>
          <p14:tracePt t="45734" x="4314825" y="4141788"/>
          <p14:tracePt t="45736" x="4416425" y="4117975"/>
          <p14:tracePt t="45750" x="4503738" y="4079875"/>
          <p14:tracePt t="45767" x="4578350" y="4041775"/>
          <p14:tracePt t="45784" x="4616450" y="4017963"/>
          <p14:tracePt t="45786" x="4665663" y="3967163"/>
          <p14:tracePt t="45800" x="4716463" y="3905250"/>
          <p14:tracePt t="45817" x="4752975" y="3867150"/>
          <p14:tracePt t="45835" x="4791075" y="3816350"/>
          <p14:tracePt t="45850" x="4816475" y="3792538"/>
          <p14:tracePt t="45867" x="4829175" y="3779838"/>
          <p14:tracePt t="45884" x="4852988" y="3754438"/>
          <p14:tracePt t="45901" x="4865688" y="3741738"/>
          <p14:tracePt t="45917" x="4891088" y="3729038"/>
          <p14:tracePt t="45935" x="4916488" y="3716338"/>
          <p14:tracePt t="45951" x="4916488" y="3703638"/>
          <p14:tracePt t="46358" x="4940300" y="3692525"/>
          <p14:tracePt t="46372" x="4940300" y="3679825"/>
          <p14:tracePt t="46384" x="4953000" y="3679825"/>
          <p14:tracePt t="46396" x="4953000" y="3654425"/>
          <p14:tracePt t="46409" x="4965700" y="3641725"/>
          <p14:tracePt t="46421" x="4991100" y="3616325"/>
          <p14:tracePt t="46436" x="5003800" y="3579813"/>
          <p14:tracePt t="46453" x="5029200" y="3554413"/>
          <p14:tracePt t="46470" x="5053013" y="3529013"/>
          <p14:tracePt t="46472" x="5078413" y="3503613"/>
          <p14:tracePt t="46486" x="5103813" y="3503613"/>
          <p14:tracePt t="46503" x="5129213" y="3490913"/>
          <p14:tracePt t="46520" x="5178425" y="3479800"/>
          <p14:tracePt t="46536" x="5203825" y="3467100"/>
          <p14:tracePt t="46553" x="5229225" y="3454400"/>
          <p14:tracePt t="46570" x="5265738" y="3441700"/>
          <p14:tracePt t="46587" x="5291138" y="3429000"/>
          <p14:tracePt t="46603" x="5303838" y="3416300"/>
          <p14:tracePt t="46621" x="5341938" y="3403600"/>
          <p14:tracePt t="46637" x="5341938" y="3390900"/>
          <p14:tracePt t="46654" x="5365750" y="3378200"/>
          <p14:tracePt t="46670" x="5403850" y="3341688"/>
          <p14:tracePt t="46687" x="5441950" y="3328988"/>
          <p14:tracePt t="46704" x="5478463" y="3290888"/>
          <p14:tracePt t="46720" x="5578475" y="3228975"/>
          <p14:tracePt t="46737" x="5641975" y="3190875"/>
          <p14:tracePt t="46754" x="5665788" y="3165475"/>
          <p14:tracePt t="46770" x="5754688" y="3090863"/>
          <p14:tracePt t="46787" x="5778500" y="3065463"/>
          <p14:tracePt t="46804" x="5829300" y="3041650"/>
          <p14:tracePt t="46807" x="5878513" y="3016250"/>
          <p14:tracePt t="46821" x="5978525" y="2952750"/>
          <p14:tracePt t="46836" x="6116638" y="2903538"/>
          <p14:tracePt t="46853" x="6242050" y="2816225"/>
          <p14:tracePt t="46869" x="6416675" y="2590800"/>
          <p14:tracePt t="46886" x="6492875" y="2478088"/>
          <p14:tracePt t="46903" x="6592888" y="2365375"/>
          <p14:tracePt t="46908" x="6704013" y="2303463"/>
          <p14:tracePt t="46920" x="6854825" y="2239963"/>
          <p14:tracePt t="46939" x="6980238" y="2190750"/>
          <p14:tracePt t="46955" x="7067550" y="2152650"/>
          <p14:tracePt t="46957" x="7142163" y="2114550"/>
          <p14:tracePt t="46971" x="7167563" y="2101850"/>
          <p14:tracePt t="46988" x="7180263" y="2078038"/>
          <p14:tracePt t="47006" x="7205663" y="2065338"/>
          <p14:tracePt t="47008" x="7205663" y="2052638"/>
          <p14:tracePt t="47022" x="7218363" y="2052638"/>
          <p14:tracePt t="47038" x="7218363" y="2039938"/>
          <p14:tracePt t="47056" x="7229475" y="2027238"/>
          <p14:tracePt t="49960" x="7242175" y="2027238"/>
          <p14:tracePt t="49972" x="7254875" y="2027238"/>
          <p14:tracePt t="49987" x="7267575" y="2027238"/>
          <p14:tracePt t="49997" x="7280275" y="2027238"/>
          <p14:tracePt t="50009" x="7305675" y="2027238"/>
          <p14:tracePt t="50023" x="7329488" y="2027238"/>
          <p14:tracePt t="50034" x="7354888" y="2027238"/>
          <p14:tracePt t="50050" x="7380288" y="2027238"/>
          <p14:tracePt t="50067" x="7392988" y="2027238"/>
          <p14:tracePt t="50084" x="7418388" y="2027238"/>
          <p14:tracePt t="50086" x="7429500" y="2027238"/>
          <p14:tracePt t="50100" x="7442200" y="2027238"/>
          <p14:tracePt t="50117" x="7454900" y="2027238"/>
          <p14:tracePt t="50135" x="7505700" y="2027238"/>
          <p14:tracePt t="50151" x="7531100" y="2014538"/>
          <p14:tracePt t="50167" x="7554913" y="2014538"/>
          <p14:tracePt t="50184" x="7642225" y="2014538"/>
          <p14:tracePt t="50201" x="7667625" y="2001838"/>
          <p14:tracePt t="50218" x="7705725" y="2001838"/>
          <p14:tracePt t="50235" x="7731125" y="2001838"/>
          <p14:tracePt t="50251" x="7742238" y="2001838"/>
          <p14:tracePt t="50268" x="7767638" y="2001838"/>
          <p14:tracePt t="50285" x="7780338" y="1989138"/>
          <p14:tracePt t="50421" x="7754938" y="1989138"/>
          <p14:tracePt t="50435" x="7731125" y="1989138"/>
          <p14:tracePt t="50446" x="7705725" y="1989138"/>
          <p14:tracePt t="50458" x="7693025" y="1989138"/>
          <p14:tracePt t="50472" x="7680325" y="1989138"/>
          <p14:tracePt t="50533" x="7718425" y="1989138"/>
          <p14:tracePt t="50546" x="7731125" y="1989138"/>
          <p14:tracePt t="50583" x="7742238" y="1989138"/>
          <p14:tracePt t="50595" x="7754938" y="1989138"/>
          <p14:tracePt t="50607" x="7767638" y="1989138"/>
          <p14:tracePt t="50621" x="7767638" y="2001838"/>
          <p14:tracePt t="50635" x="7793038" y="2001838"/>
          <p14:tracePt t="50658" x="7805738" y="2001838"/>
          <p14:tracePt t="50670" x="7818438" y="2014538"/>
          <p14:tracePt t="50686" x="7831138" y="2014538"/>
          <p14:tracePt t="50703" x="7831138" y="2027238"/>
          <p14:tracePt t="50744" x="7818438" y="2027238"/>
          <p14:tracePt t="50770" x="7805738" y="2027238"/>
          <p14:tracePt t="50782" x="7780338" y="2027238"/>
          <p14:tracePt t="50795" x="7767638" y="2027238"/>
          <p14:tracePt t="50808" x="7754938" y="2027238"/>
          <p14:tracePt t="50820" x="7742238" y="2027238"/>
          <p14:tracePt t="50837" x="7731125" y="2027238"/>
          <p14:tracePt t="50895" x="7742238" y="2027238"/>
          <p14:tracePt t="50920" x="7754938" y="2027238"/>
          <p14:tracePt t="50944" x="7767638" y="2027238"/>
          <p14:tracePt t="50957" x="7780338" y="2027238"/>
          <p14:tracePt t="50970" x="7793038" y="2027238"/>
          <p14:tracePt t="50981" x="7831138" y="2027238"/>
          <p14:tracePt t="50994" x="7867650" y="2027238"/>
          <p14:tracePt t="51008" x="7905750" y="2027238"/>
          <p14:tracePt t="51021" x="7918450" y="2027238"/>
          <p14:tracePt t="51038" x="7931150" y="2027238"/>
          <p14:tracePt t="51054" x="7943850" y="2039938"/>
          <p14:tracePt t="51093" x="7931150" y="2039938"/>
          <p14:tracePt t="51107" x="7905750" y="2039938"/>
          <p14:tracePt t="51119" x="7867650" y="2039938"/>
          <p14:tracePt t="51131" x="7843838" y="2039938"/>
          <p14:tracePt t="51144" x="7818438" y="2039938"/>
          <p14:tracePt t="51156" x="7793038" y="2039938"/>
          <p14:tracePt t="51171" x="7754938" y="2039938"/>
          <p14:tracePt t="51188" x="7718425" y="2039938"/>
          <p14:tracePt t="51205" x="7680325" y="2039938"/>
          <p14:tracePt t="51206" x="7654925" y="2039938"/>
          <p14:tracePt t="51222" x="7642225" y="2039938"/>
          <p14:tracePt t="51281" x="7667625" y="2039938"/>
          <p14:tracePt t="51293" x="7680325" y="2039938"/>
          <p14:tracePt t="51306" x="7693025" y="2039938"/>
          <p14:tracePt t="51318" x="7705725" y="2039938"/>
          <p14:tracePt t="51330" x="7742238" y="2039938"/>
          <p14:tracePt t="51344" x="7780338" y="2039938"/>
          <p14:tracePt t="51356" x="7818438" y="2039938"/>
          <p14:tracePt t="51372" x="7854950" y="2039938"/>
          <p14:tracePt t="51389" x="7867650" y="2039938"/>
          <p14:tracePt t="51406" x="7880350" y="2039938"/>
          <p14:tracePt t="51456" x="7867650" y="2039938"/>
          <p14:tracePt t="51467" x="7843838" y="2039938"/>
          <p14:tracePt t="51480" x="7818438" y="2039938"/>
          <p14:tracePt t="51494" x="7793038" y="2039938"/>
          <p14:tracePt t="51506" x="7754938" y="2039938"/>
          <p14:tracePt t="51523" x="7718425" y="2039938"/>
          <p14:tracePt t="51539" x="7654925" y="2039938"/>
          <p14:tracePt t="51543" x="7580313" y="2039938"/>
          <p14:tracePt t="51556" x="7518400" y="2027238"/>
          <p14:tracePt t="51573" x="7480300" y="2014538"/>
          <p14:tracePt t="51591" x="7467600" y="2001838"/>
          <p14:tracePt t="51593" x="7467600" y="1989138"/>
          <p14:tracePt t="51606" x="7467600" y="1978025"/>
          <p14:tracePt t="51630" x="7493000" y="1978025"/>
          <p14:tracePt t="51643" x="7531100" y="1978025"/>
          <p14:tracePt t="51656" x="7567613" y="1978025"/>
          <p14:tracePt t="51673" x="7605713" y="1978025"/>
          <p14:tracePt t="51691" x="7693025" y="1965325"/>
          <p14:tracePt t="51707" x="7742238" y="1952625"/>
          <p14:tracePt t="51723" x="7780338" y="1952625"/>
          <p14:tracePt t="51741" x="7805738" y="1952625"/>
          <p14:tracePt t="51743" x="7843838" y="1952625"/>
          <p14:tracePt t="51757" x="7854950" y="1952625"/>
          <p14:tracePt t="51779" x="7854950" y="1939925"/>
          <p14:tracePt t="51829" x="7831138" y="1939925"/>
          <p14:tracePt t="51842" x="7818438" y="1939925"/>
          <p14:tracePt t="51854" x="7805738" y="1939925"/>
          <p14:tracePt t="51866" x="7780338" y="1939925"/>
          <p14:tracePt t="51879" x="7767638" y="1939925"/>
          <p14:tracePt t="51903" x="7767638" y="1952625"/>
          <p14:tracePt t="51929" x="7767638" y="1965325"/>
          <p14:tracePt t="51978" x="7780338" y="1965325"/>
          <p14:tracePt t="51991" x="7793038" y="1965325"/>
          <p14:tracePt t="52003" x="7831138" y="1978025"/>
          <p14:tracePt t="52016" x="7905750" y="1989138"/>
          <p14:tracePt t="52029" x="7954963" y="2001838"/>
          <p14:tracePt t="52041" x="7993063" y="2014538"/>
          <p14:tracePt t="52058" x="8018463" y="2014538"/>
          <p14:tracePt t="52075" x="8031163" y="2027238"/>
          <p14:tracePt t="52078" x="8043863" y="2027238"/>
          <p14:tracePt t="52116" x="8031163" y="2027238"/>
          <p14:tracePt t="52129" x="7980363" y="2027238"/>
          <p14:tracePt t="52140" x="7943850" y="2027238"/>
          <p14:tracePt t="52153" x="7905750" y="2027238"/>
          <p14:tracePt t="52165" x="7867650" y="2027238"/>
          <p14:tracePt t="52178" x="7831138" y="2027238"/>
          <p14:tracePt t="52193" x="7805738" y="2027238"/>
          <p14:tracePt t="52209" x="7780338" y="2027238"/>
          <p14:tracePt t="52226" x="7754938" y="2027238"/>
          <p14:tracePt t="52229" x="7731125" y="2027238"/>
          <p14:tracePt t="52242" x="7718425" y="2027238"/>
          <p14:tracePt t="53923" x="7642225" y="2101850"/>
          <p14:tracePt t="53935" x="7567613" y="2214563"/>
          <p14:tracePt t="53947" x="7505700" y="2314575"/>
          <p14:tracePt t="53960" x="7418388" y="2378075"/>
          <p14:tracePt t="53971" x="7318375" y="2439988"/>
          <p14:tracePt t="53983" x="7180263" y="2503488"/>
          <p14:tracePt t="53999" x="7054850" y="2540000"/>
          <p14:tracePt t="54016" x="6954838" y="2565400"/>
          <p14:tracePt t="54033" x="6867525" y="2603500"/>
          <p14:tracePt t="54035" x="6792913" y="2652713"/>
          <p14:tracePt t="54049" x="6716713" y="2690813"/>
          <p14:tracePt t="54066" x="6604000" y="2752725"/>
          <p14:tracePt t="54084" x="6254750" y="2965450"/>
          <p14:tracePt t="54100" x="6091238" y="3078163"/>
          <p14:tracePt t="54116" x="5929313" y="3165475"/>
          <p14:tracePt t="54133" x="5754688" y="3228975"/>
          <p14:tracePt t="54135" x="5403850" y="3328988"/>
          <p14:tracePt t="54150" x="5103813" y="3403600"/>
          <p14:tracePt t="54167" x="4865688" y="3467100"/>
          <p14:tracePt t="54184" x="4140200" y="3590925"/>
          <p14:tracePt t="54200" x="3940175" y="3629025"/>
          <p14:tracePt t="54217" x="3702050" y="3703638"/>
          <p14:tracePt t="54234" x="3127375" y="3867150"/>
          <p14:tracePt t="54250" x="2952750" y="3916363"/>
          <p14:tracePt t="54268" x="2776538" y="3967163"/>
          <p14:tracePt t="54284" x="2314575" y="4092575"/>
          <p14:tracePt t="54300" x="2176463" y="4129088"/>
          <p14:tracePt t="54317" x="2063750" y="4154488"/>
          <p14:tracePt t="54334" x="1963738" y="4167188"/>
          <p14:tracePt t="54351" x="1938338" y="4167188"/>
          <p14:tracePt t="54369" x="1925638" y="4167188"/>
          <p14:tracePt t="54719" x="1925638" y="4179888"/>
          <p14:tracePt t="54732" x="1925638" y="4192588"/>
          <p14:tracePt t="54745" x="1925638" y="4205288"/>
          <p14:tracePt t="54757" x="1925638" y="4217988"/>
          <p14:tracePt t="54769" x="1925638" y="4230688"/>
          <p14:tracePt t="54794" x="1925638" y="4241800"/>
          <p14:tracePt t="54807" x="1925638" y="4254500"/>
          <p14:tracePt t="54820" x="1938338" y="4267200"/>
          <p14:tracePt t="54843" x="1951038" y="4292600"/>
          <p14:tracePt t="54857" x="1951038" y="4305300"/>
          <p14:tracePt t="54869" x="1951038" y="4318000"/>
          <p14:tracePt t="54886" x="1951038" y="4341813"/>
          <p14:tracePt t="54903" x="1951038" y="4367213"/>
          <p14:tracePt t="54920" x="1963738" y="4405313"/>
          <p14:tracePt t="54936" x="1976438" y="4430713"/>
          <p14:tracePt t="54953" x="1976438" y="4443413"/>
          <p14:tracePt t="54970" x="1976438" y="4467225"/>
          <p14:tracePt t="54986" x="1989138" y="4467225"/>
          <p14:tracePt t="55003" x="2001838" y="4479925"/>
          <p14:tracePt t="55020" x="2001838" y="4492625"/>
          <p14:tracePt t="55043" x="2001838" y="4505325"/>
          <p14:tracePt t="55069" x="2014538" y="4505325"/>
          <p14:tracePt t="55080" x="2014538" y="4518025"/>
          <p14:tracePt t="55093" x="2025650" y="4530725"/>
          <p14:tracePt t="55106" x="2025650" y="4543425"/>
          <p14:tracePt t="55120" x="2038350" y="4543425"/>
          <p14:tracePt t="55137" x="2038350" y="4554538"/>
          <p14:tracePt t="55155" x="2051050" y="4554538"/>
          <p14:tracePt t="55555" x="2051050" y="4567238"/>
          <p14:tracePt t="55853" x="2051050" y="4579938"/>
          <p14:tracePt t="55866" x="2051050" y="4592638"/>
          <p14:tracePt t="55878" x="2051050" y="4605338"/>
          <p14:tracePt t="55894" x="2051050" y="4630738"/>
          <p14:tracePt t="55906" x="2051050" y="4656138"/>
          <p14:tracePt t="55923" x="2051050" y="4679950"/>
          <p14:tracePt t="55941" x="2051050" y="4779963"/>
          <p14:tracePt t="55957" x="2051050" y="4879975"/>
          <p14:tracePt t="55973" x="2063750" y="4968875"/>
          <p14:tracePt t="55991" x="2076450" y="5081588"/>
          <p14:tracePt t="56007" x="2076450" y="5118100"/>
          <p14:tracePt t="56024" x="2076450" y="5168900"/>
          <p14:tracePt t="56041" x="2089150" y="5305425"/>
          <p14:tracePt t="56057" x="2089150" y="5381625"/>
          <p14:tracePt t="56074" x="2089150" y="5418138"/>
          <p14:tracePt t="56091" x="2089150" y="5468938"/>
          <p14:tracePt t="56108" x="2089150" y="5481638"/>
          <p14:tracePt t="56124" x="2089150" y="5494338"/>
          <p14:tracePt t="56141" x="2089150" y="5556250"/>
          <p14:tracePt t="56158" x="2089150" y="5594350"/>
          <p14:tracePt t="56174" x="2089150" y="5643563"/>
          <p14:tracePt t="56191" x="2101850" y="5707063"/>
          <p14:tracePt t="56208" x="2101850" y="5719763"/>
          <p14:tracePt t="56225" x="2101850" y="5732463"/>
          <p14:tracePt t="56414" x="2101850" y="5707063"/>
          <p14:tracePt t="56426" x="2101850" y="5681663"/>
          <p14:tracePt t="56438" x="2101850" y="5643563"/>
          <p14:tracePt t="56451" x="2101850" y="5594350"/>
          <p14:tracePt t="56464" x="2101850" y="5530850"/>
          <p14:tracePt t="56477" x="2101850" y="5456238"/>
          <p14:tracePt t="56492" x="2101850" y="5394325"/>
          <p14:tracePt t="56509" x="2101850" y="5318125"/>
          <p14:tracePt t="56527" x="2101850" y="5205413"/>
          <p14:tracePt t="56543" x="2101850" y="5118100"/>
          <p14:tracePt t="56560" x="2114550" y="5043488"/>
          <p14:tracePt t="56577" x="2138363" y="4930775"/>
          <p14:tracePt t="56593" x="2138363" y="4892675"/>
          <p14:tracePt t="56609" x="2163763" y="4868863"/>
          <p14:tracePt t="56626" x="2176463" y="4818063"/>
          <p14:tracePt t="56643" x="2176463" y="4792663"/>
          <p14:tracePt t="56660" x="2176463" y="4768850"/>
          <p14:tracePt t="56664" x="2176463" y="4743450"/>
          <p14:tracePt t="56677" x="2176463" y="4718050"/>
          <p14:tracePt t="56693" x="2176463" y="4692650"/>
          <p14:tracePt t="56709" x="2176463" y="4643438"/>
          <p14:tracePt t="56727" x="2176463" y="4543425"/>
          <p14:tracePt t="56743" x="2176463" y="4505325"/>
          <p14:tracePt t="56760" x="2176463" y="4467225"/>
          <p14:tracePt t="56763" x="2176463" y="4430713"/>
          <p14:tracePt t="56776" x="2176463" y="4418013"/>
          <p14:tracePt t="56794" x="2163763" y="4418013"/>
          <p14:tracePt t="56838" x="2151063" y="4418013"/>
          <p14:tracePt t="56888" x="2138363" y="4418013"/>
          <p14:tracePt t="56912" x="2127250" y="4418013"/>
          <p14:tracePt t="56963" x="2114550" y="4418013"/>
          <p14:tracePt t="56987" x="2114550" y="4430713"/>
          <p14:tracePt t="57013" x="2114550" y="4443413"/>
          <p14:tracePt t="57025" x="2101850" y="4454525"/>
          <p14:tracePt t="57037" x="2101850" y="4467225"/>
          <p14:tracePt t="57048" x="2101850" y="4479925"/>
          <p14:tracePt t="57061" x="2101850" y="4492625"/>
          <p14:tracePt t="57076" x="2101850" y="4505325"/>
          <p14:tracePt t="57093" x="2101850" y="4518025"/>
          <p14:tracePt t="57110" x="2101850" y="4530725"/>
          <p14:tracePt t="57127" x="2101850" y="4543425"/>
          <p14:tracePt t="57149" x="2101850" y="4554538"/>
          <p14:tracePt t="57161" x="2101850" y="4567238"/>
          <p14:tracePt t="57177" x="2101850" y="4579938"/>
          <p14:tracePt t="57199" x="2101850" y="4592638"/>
          <p14:tracePt t="57236" x="2101850" y="4605338"/>
          <p14:tracePt t="57423" x="2089150" y="4605338"/>
          <p14:tracePt t="57448" x="2076450" y="4605338"/>
          <p14:tracePt t="57523" x="2089150" y="4605338"/>
          <p14:tracePt t="57535" x="2089150" y="4592638"/>
          <p14:tracePt t="57548" x="2114550" y="4592638"/>
          <p14:tracePt t="57561" x="2127250" y="4579938"/>
          <p14:tracePt t="57585" x="2138363" y="4579938"/>
          <p14:tracePt t="58071" x="2176463" y="4567238"/>
          <p14:tracePt t="58084" x="2238375" y="4567238"/>
          <p14:tracePt t="58096" x="2363788" y="4554538"/>
          <p14:tracePt t="58108" x="2463800" y="4543425"/>
          <p14:tracePt t="58121" x="2563813" y="4518025"/>
          <p14:tracePt t="58133" x="2689225" y="4492625"/>
          <p14:tracePt t="58149" x="2876550" y="4467225"/>
          <p14:tracePt t="58166" x="3040063" y="4418013"/>
          <p14:tracePt t="58183" x="3314700" y="4330700"/>
          <p14:tracePt t="58199" x="3452813" y="4279900"/>
          <p14:tracePt t="58216" x="3627438" y="4230688"/>
          <p14:tracePt t="58233" x="3952875" y="4117975"/>
          <p14:tracePt t="58249" x="4078288" y="4067175"/>
          <p14:tracePt t="58266" x="4214813" y="4029075"/>
          <p14:tracePt t="58283" x="4552950" y="3979863"/>
          <p14:tracePt t="58299" x="4703763" y="3941763"/>
          <p14:tracePt t="58316" x="4829175" y="3929063"/>
          <p14:tracePt t="58333" x="4991100" y="3892550"/>
          <p14:tracePt t="58350" x="5065713" y="3867150"/>
          <p14:tracePt t="58367" x="5129213" y="3854450"/>
          <p14:tracePt t="58383" x="5253038" y="3829050"/>
          <p14:tracePt t="58400" x="5291138" y="3803650"/>
          <p14:tracePt t="58417" x="5329238" y="3803650"/>
          <p14:tracePt t="58433" x="5391150" y="3792538"/>
          <p14:tracePt t="58450" x="5416550" y="3792538"/>
          <p14:tracePt t="58467" x="5429250" y="3779838"/>
          <p14:tracePt t="58484" x="5441950" y="3779838"/>
          <p14:tracePt t="58500" x="5454650" y="3767138"/>
          <p14:tracePt t="58517" x="5465763" y="3767138"/>
          <p14:tracePt t="58533" x="5478463" y="3767138"/>
          <p14:tracePt t="58550" x="5491163" y="3767138"/>
          <p14:tracePt t="58567" x="5503863" y="3754438"/>
          <p14:tracePt t="58584" x="5529263" y="3741738"/>
          <p14:tracePt t="58599" x="5541963" y="3729038"/>
          <p14:tracePt t="58616" x="5554663" y="3716338"/>
          <p14:tracePt t="58632" x="5616575" y="3654425"/>
          <p14:tracePt t="58649" x="5665788" y="3629025"/>
          <p14:tracePt t="58666" x="5703888" y="3590925"/>
          <p14:tracePt t="58683" x="5778500" y="3541713"/>
          <p14:tracePt t="58699" x="5803900" y="3516313"/>
          <p14:tracePt t="58716" x="5829300" y="3503613"/>
          <p14:tracePt t="58733" x="5878513" y="3467100"/>
          <p14:tracePt t="58750" x="5903913" y="3454400"/>
          <p14:tracePt t="58766" x="5942013" y="3429000"/>
          <p14:tracePt t="58785" x="6078538" y="3378200"/>
          <p14:tracePt t="58801" x="6167438" y="3354388"/>
          <p14:tracePt t="58819" x="6280150" y="3267075"/>
          <p14:tracePt t="58835" x="6329363" y="3216275"/>
          <p14:tracePt t="58852" x="6367463" y="3165475"/>
          <p14:tracePt t="58869" x="6454775" y="3090863"/>
          <p14:tracePt t="58885" x="6492875" y="3078163"/>
          <p14:tracePt t="58902" x="6529388" y="3054350"/>
          <p14:tracePt t="58919" x="6654800" y="3028950"/>
          <p14:tracePt t="58935" x="6692900" y="3016250"/>
          <p14:tracePt t="58952" x="6729413" y="3016250"/>
          <p14:tracePt t="58969" x="6780213" y="3003550"/>
          <p14:tracePt t="58986" x="6792913" y="2990850"/>
          <p14:tracePt t="59002" x="6805613" y="2990850"/>
          <p14:tracePt t="59019" x="6867525" y="2978150"/>
          <p14:tracePt t="59036" x="6880225" y="2978150"/>
          <p14:tracePt t="59053" x="6905625" y="2965450"/>
          <p14:tracePt t="59055" x="6929438" y="2965450"/>
          <p14:tracePt t="59069" x="6942138" y="2952750"/>
          <p14:tracePt t="59086" x="6967538" y="2952750"/>
          <p14:tracePt t="59103" x="7005638" y="2952750"/>
          <p14:tracePt t="59105" x="7029450" y="2952750"/>
          <p14:tracePt t="59119" x="7080250" y="2952750"/>
          <p14:tracePt t="59136" x="7105650" y="2941638"/>
          <p14:tracePt t="59154" x="7142163" y="2941638"/>
          <p14:tracePt t="59156" x="7180263" y="2941638"/>
          <p14:tracePt t="59169" x="7192963" y="2928938"/>
          <p14:tracePt t="59186" x="7205663" y="2928938"/>
          <p14:tracePt t="59292" x="7218363" y="2928938"/>
          <p14:tracePt t="59429" x="7229475" y="2928938"/>
          <p14:tracePt t="59466" x="7254875" y="2928938"/>
          <p14:tracePt t="59803" x="7267575" y="2928938"/>
          <p14:tracePt t="59815" x="7305675" y="2928938"/>
          <p14:tracePt t="59828" x="7342188" y="2916238"/>
          <p14:tracePt t="59840" x="7380288" y="2916238"/>
          <p14:tracePt t="59856" x="7418388" y="2916238"/>
          <p14:tracePt t="59872" x="7442200" y="2916238"/>
          <p14:tracePt t="59890" x="7467600" y="2916238"/>
          <p14:tracePt t="59892" x="7480300" y="2916238"/>
          <p14:tracePt t="59906" x="7493000" y="2916238"/>
          <p14:tracePt t="59922" x="7505700" y="2916238"/>
          <p14:tracePt t="59940" x="7531100" y="2903538"/>
          <p14:tracePt t="59965" x="7542213" y="2903538"/>
          <p14:tracePt t="59991" x="7554913" y="2903538"/>
          <p14:tracePt t="60002" x="7567613" y="2903538"/>
          <p14:tracePt t="60015" x="7580313" y="2903538"/>
          <p14:tracePt t="60040" x="7605713" y="2903538"/>
          <p14:tracePt t="60052" x="7605713" y="2890838"/>
          <p14:tracePt t="60152" x="7593013" y="2890838"/>
          <p14:tracePt t="60164" x="7580313" y="2890838"/>
          <p14:tracePt t="60178" x="7567613" y="2890838"/>
          <p14:tracePt t="60190" x="7554913" y="2890838"/>
          <p14:tracePt t="60207" x="7531100" y="2903538"/>
          <p14:tracePt t="60224" x="7518400" y="2916238"/>
          <p14:tracePt t="60227" x="7493000" y="2928938"/>
          <p14:tracePt t="60241" x="7442200" y="2941638"/>
          <p14:tracePt t="60257" x="7418388" y="2952750"/>
          <p14:tracePt t="60274" x="7392988" y="2952750"/>
          <p14:tracePt t="60290" x="7367588" y="2965450"/>
          <p14:tracePt t="60338" x="7392988" y="2965450"/>
          <p14:tracePt t="60351" x="7405688" y="2965450"/>
          <p14:tracePt t="60363" x="7418388" y="2965450"/>
          <p14:tracePt t="60377" x="7442200" y="2965450"/>
          <p14:tracePt t="60391" x="7454900" y="2965450"/>
          <p14:tracePt t="60408" x="7493000" y="2965450"/>
          <p14:tracePt t="60425" x="7580313" y="2916238"/>
          <p14:tracePt t="60441" x="7631113" y="2890838"/>
          <p14:tracePt t="60458" x="7654925" y="2878138"/>
          <p14:tracePt t="60475" x="7680325" y="2865438"/>
          <p14:tracePt t="60526" x="7654925" y="2865438"/>
          <p14:tracePt t="60538" x="7631113" y="2878138"/>
          <p14:tracePt t="60551" x="7593013" y="2890838"/>
          <p14:tracePt t="60563" x="7580313" y="2903538"/>
          <p14:tracePt t="60576" x="7567613" y="2916238"/>
          <p14:tracePt t="60592" x="7531100" y="2941638"/>
          <p14:tracePt t="60607" x="7518400" y="2952750"/>
          <p14:tracePt t="60625" x="7480300" y="2965450"/>
          <p14:tracePt t="60650" x="7467600" y="2965450"/>
          <p14:tracePt t="60688" x="7480300" y="2965450"/>
          <p14:tracePt t="60700" x="7493000" y="2965450"/>
          <p14:tracePt t="60713" x="7505700" y="2965450"/>
          <p14:tracePt t="60737" x="7518400" y="2952750"/>
          <p14:tracePt t="60875" x="7505700" y="2952750"/>
          <p14:tracePt t="60886" x="7480300" y="2965450"/>
          <p14:tracePt t="60899" x="7442200" y="2965450"/>
          <p14:tracePt t="60913" x="7418388" y="2978150"/>
          <p14:tracePt t="60926" x="7380288" y="2978150"/>
          <p14:tracePt t="60943" x="7367588" y="2978150"/>
          <p14:tracePt t="63806" x="7367588" y="2965450"/>
          <p14:tracePt t="63818" x="7367588" y="2941638"/>
          <p14:tracePt t="63830" x="7367588" y="2916238"/>
          <p14:tracePt t="63844" x="7380288" y="2840038"/>
          <p14:tracePt t="63855" x="7392988" y="2790825"/>
          <p14:tracePt t="63872" x="7405688" y="2752725"/>
          <p14:tracePt t="63888" x="7405688" y="2728913"/>
          <p14:tracePt t="63905" x="7429500" y="2665413"/>
          <p14:tracePt t="63922" x="7442200" y="2652713"/>
          <p14:tracePt t="63939" x="7467600" y="2640013"/>
          <p14:tracePt t="63955" x="7493000" y="2603500"/>
          <p14:tracePt t="63972" x="7518400" y="2578100"/>
          <p14:tracePt t="63989" x="7531100" y="2552700"/>
          <p14:tracePt t="64005" x="7580313" y="2439988"/>
          <p14:tracePt t="64022" x="7618413" y="2327275"/>
          <p14:tracePt t="64039" x="7654925" y="2227263"/>
          <p14:tracePt t="64042" x="7693025" y="2152650"/>
          <p14:tracePt t="64056" x="7718425" y="2127250"/>
          <p14:tracePt t="64072" x="7718425" y="2114550"/>
          <p14:tracePt t="64089" x="7731125" y="2114550"/>
          <p14:tracePt t="64105" x="7731125" y="2101850"/>
          <p14:tracePt t="64192" x="7731125" y="2089150"/>
          <p14:tracePt t="64217" x="7731125" y="2078038"/>
          <p14:tracePt t="64230" x="7742238" y="2065338"/>
          <p14:tracePt t="64255" x="7742238" y="2039938"/>
          <p14:tracePt t="64341" x="7742238" y="2027238"/>
          <p14:tracePt t="64429" x="7742238" y="2039938"/>
          <p14:tracePt t="64441" x="7742238" y="2052638"/>
          <p14:tracePt t="64453" x="7742238" y="2065338"/>
          <p14:tracePt t="64478" x="7742238" y="2089150"/>
          <p14:tracePt t="64503" x="7742238" y="2101850"/>
          <p14:tracePt t="64515" x="7742238" y="2139950"/>
          <p14:tracePt t="64528" x="7742238" y="2190750"/>
          <p14:tracePt t="64541" x="7742238" y="2239963"/>
          <p14:tracePt t="64557" x="7742238" y="2278063"/>
          <p14:tracePt t="64574" x="7742238" y="2314575"/>
          <p14:tracePt t="64591" x="7742238" y="2378075"/>
          <p14:tracePt t="64608" x="7742238" y="2414588"/>
          <p14:tracePt t="64624" x="7731125" y="2452688"/>
          <p14:tracePt t="64627" x="7718425" y="2552700"/>
          <p14:tracePt t="64641" x="7705725" y="2640013"/>
          <p14:tracePt t="64658" x="7705725" y="2728913"/>
          <p14:tracePt t="64675" x="7680325" y="2778125"/>
          <p14:tracePt t="64691" x="7667625" y="2852738"/>
          <p14:tracePt t="64728" x="7667625" y="2865438"/>
          <p14:tracePt t="64939" x="7667625" y="2878138"/>
          <p14:tracePt t="64952" x="7667625" y="2890838"/>
          <p14:tracePt t="64976" x="7667625" y="2903538"/>
          <p14:tracePt t="65001" x="7667625" y="2916238"/>
          <p14:tracePt t="65027" x="7667625" y="2928938"/>
          <p14:tracePt t="65164" x="7667625" y="2916238"/>
          <p14:tracePt t="65176" x="7667625" y="2903538"/>
          <p14:tracePt t="65201" x="7667625" y="2890838"/>
          <p14:tracePt t="65214" x="7667625" y="2878138"/>
          <p14:tracePt t="65226" x="7667625" y="2865438"/>
          <p14:tracePt t="65238" x="7667625" y="2840038"/>
          <p14:tracePt t="65250" x="7667625" y="2790825"/>
          <p14:tracePt t="65264" x="7667625" y="2716213"/>
          <p14:tracePt t="65277" x="7667625" y="2665413"/>
          <p14:tracePt t="65294" x="7680325" y="2603500"/>
          <p14:tracePt t="65310" x="7680325" y="2578100"/>
          <p14:tracePt t="65313" x="7680325" y="2540000"/>
          <p14:tracePt t="65327" x="7693025" y="2503488"/>
          <p14:tracePt t="65344" x="7693025" y="2465388"/>
          <p14:tracePt t="65361" x="7693025" y="2427288"/>
          <p14:tracePt t="65364" x="7705725" y="2390775"/>
          <p14:tracePt t="65377" x="7705725" y="2352675"/>
          <p14:tracePt t="65394" x="7705725" y="2327275"/>
          <p14:tracePt t="65411" x="7705725" y="2303463"/>
          <p14:tracePt t="65413" x="7718425" y="2290763"/>
          <p14:tracePt t="65427" x="7718425" y="2252663"/>
          <p14:tracePt t="65444" x="7718425" y="2239963"/>
          <p14:tracePt t="65462" x="7718425" y="2214563"/>
          <p14:tracePt t="65464" x="7731125" y="2201863"/>
          <p14:tracePt t="65477" x="7731125" y="2178050"/>
          <p14:tracePt t="65494" x="7731125" y="2165350"/>
          <p14:tracePt t="65562" x="7731125" y="2152650"/>
          <p14:tracePt t="65849" x="7731125" y="2139950"/>
          <p14:tracePt t="65874" x="7731125" y="2127250"/>
          <p14:tracePt t="65899" x="7731125" y="2114550"/>
          <p14:tracePt t="65924" x="7731125" y="2101850"/>
          <p14:tracePt t="65936" x="7731125" y="2089150"/>
          <p14:tracePt t="65949" x="7742238" y="2089150"/>
          <p14:tracePt t="65963" x="7742238" y="2078038"/>
          <p14:tracePt t="65986" x="7754938" y="2065338"/>
          <p14:tracePt t="66210" x="7754938" y="2078038"/>
          <p14:tracePt t="66223" x="7754938" y="2089150"/>
          <p14:tracePt t="66236" x="7754938" y="2101850"/>
          <p14:tracePt t="66248" x="7754938" y="2114550"/>
          <p14:tracePt t="66265" x="7754938" y="2127250"/>
          <p14:tracePt t="66281" x="7754938" y="2139950"/>
          <p14:tracePt t="66298" x="7754938" y="2152650"/>
          <p14:tracePt t="66314" x="7742238" y="2178050"/>
          <p14:tracePt t="66336" x="7742238" y="2201863"/>
          <p14:tracePt t="66348" x="7742238" y="2239963"/>
          <p14:tracePt t="66365" x="7742238" y="2314575"/>
          <p14:tracePt t="66381" x="7731125" y="2390775"/>
          <p14:tracePt t="66398" x="7718425" y="2503488"/>
          <p14:tracePt t="66415" x="7705725" y="2552700"/>
          <p14:tracePt t="66431" x="7693025" y="2590800"/>
          <p14:tracePt t="66435" x="7680325" y="2652713"/>
          <p14:tracePt t="66448" x="7680325" y="2716213"/>
          <p14:tracePt t="66465" x="7667625" y="2765425"/>
          <p14:tracePt t="66482" x="7667625" y="2840038"/>
          <p14:tracePt t="66485" x="7667625" y="2878138"/>
          <p14:tracePt t="66498" x="7667625" y="2890838"/>
          <p14:tracePt t="66515" x="7667625" y="2916238"/>
          <p14:tracePt t="66533" x="7667625" y="2928938"/>
          <p14:tracePt t="66535" x="7667625" y="2941638"/>
          <p14:tracePt t="66559" x="7667625" y="2952750"/>
          <p14:tracePt t="66622" x="7667625" y="2965450"/>
          <p14:tracePt t="66646" x="7667625" y="2978150"/>
          <p14:tracePt t="66659" x="7667625" y="2990850"/>
          <p14:tracePt t="66684" x="7667625" y="3003550"/>
          <p14:tracePt t="66696" x="7667625" y="3016250"/>
          <p14:tracePt t="66708" x="7667625" y="3028950"/>
          <p14:tracePt t="66721" x="7667625" y="3041650"/>
          <p14:tracePt t="66734" x="7667625" y="3054350"/>
          <p14:tracePt t="66758" x="7667625" y="3065463"/>
          <p14:tracePt t="66971" x="7667625" y="3054350"/>
          <p14:tracePt t="67644" x="7654925" y="3054350"/>
          <p14:tracePt t="68378" x="7654925" y="3041650"/>
          <p14:tracePt t="73860" x="7642225" y="3041650"/>
          <p14:tracePt t="77586" x="7642225" y="3028950"/>
          <p14:tracePt t="77673" x="7642225" y="3016250"/>
          <p14:tracePt t="77698" x="7642225" y="3003550"/>
          <p14:tracePt t="77712" x="7642225" y="2990850"/>
          <p14:tracePt t="77724" x="7642225" y="2965450"/>
          <p14:tracePt t="77735" x="7642225" y="2952750"/>
          <p14:tracePt t="77749" x="7642225" y="2941638"/>
          <p14:tracePt t="77760" x="7642225" y="2928938"/>
          <p14:tracePt t="77776" x="7654925" y="2916238"/>
          <p14:tracePt t="77793" x="7654925" y="2890838"/>
          <p14:tracePt t="77811" x="7667625" y="2865438"/>
          <p14:tracePt t="77827" x="7667625" y="2852738"/>
          <p14:tracePt t="77843" x="7680325" y="2840038"/>
          <p14:tracePt t="77861" x="7705725" y="2778125"/>
          <p14:tracePt t="77876" x="7731125" y="2728913"/>
          <p14:tracePt t="77893" x="7754938" y="2665413"/>
          <p14:tracePt t="77910" x="7805738" y="2565400"/>
          <p14:tracePt t="77927" x="7843838" y="2540000"/>
          <p14:tracePt t="77944" x="7880350" y="2503488"/>
          <p14:tracePt t="77960" x="7931150" y="2478088"/>
          <p14:tracePt t="77962" x="7967663" y="2439988"/>
          <p14:tracePt t="77977" x="7993063" y="2414588"/>
          <p14:tracePt t="77994" x="8031163" y="2378075"/>
          <p14:tracePt t="78011" x="8067675" y="2339975"/>
          <p14:tracePt t="78027" x="8067675" y="2314575"/>
          <p14:tracePt t="78044" x="8080375" y="2278063"/>
          <p14:tracePt t="78061" x="8093075" y="2239963"/>
          <p14:tracePt t="78078" x="8105775" y="2214563"/>
          <p14:tracePt t="78098" x="8118475" y="2201863"/>
          <p14:tracePt t="78221" x="8118475" y="2214563"/>
          <p14:tracePt t="78234" x="8105775" y="2227263"/>
          <p14:tracePt t="78247" x="8093075" y="2227263"/>
          <p14:tracePt t="78260" x="8054975" y="2227263"/>
          <p14:tracePt t="78272" x="7980363" y="2239963"/>
          <p14:tracePt t="78284" x="7931150" y="2252663"/>
          <p14:tracePt t="78297" x="7867650" y="2252663"/>
          <p14:tracePt t="78312" x="7831138" y="2265363"/>
          <p14:tracePt t="78329" x="7805738" y="2278063"/>
          <p14:tracePt t="78346" x="7767638" y="2278063"/>
          <p14:tracePt t="78362" x="7742238" y="2278063"/>
          <p14:tracePt t="78421" x="7742238" y="2265363"/>
          <p14:tracePt t="78434" x="7742238" y="2252663"/>
          <p14:tracePt t="78446" x="7742238" y="2239963"/>
          <p14:tracePt t="78458" x="7754938" y="2227263"/>
          <p14:tracePt t="78471" x="7780338" y="2201863"/>
          <p14:tracePt t="78484" x="7818438" y="2190750"/>
          <p14:tracePt t="78496" x="7905750" y="2165350"/>
          <p14:tracePt t="78513" x="8031163" y="2139950"/>
          <p14:tracePt t="78530" x="8131175" y="2101850"/>
          <p14:tracePt t="78546" x="8256588" y="2065338"/>
          <p14:tracePt t="78563" x="8318500" y="2052638"/>
          <p14:tracePt t="78580" x="8367713" y="2039938"/>
          <p14:tracePt t="78596" x="8418513" y="2027238"/>
          <p14:tracePt t="78613" x="8431213" y="2027238"/>
          <p14:tracePt t="78671" x="8405813" y="2027238"/>
          <p14:tracePt t="78683" x="8380413" y="2027238"/>
          <p14:tracePt t="78695" x="8367713" y="2027238"/>
          <p14:tracePt t="78708" x="8331200" y="2027238"/>
          <p14:tracePt t="78720" x="8293100" y="2027238"/>
          <p14:tracePt t="78734" x="8193088" y="2027238"/>
          <p14:tracePt t="78747" x="8067675" y="2065338"/>
          <p14:tracePt t="78764" x="7967663" y="2078038"/>
          <p14:tracePt t="78780" x="7880350" y="2078038"/>
          <p14:tracePt t="78783" x="7831138" y="2078038"/>
          <p14:tracePt t="78797" x="7780338" y="2078038"/>
          <p14:tracePt t="78814" x="7754938" y="2078038"/>
          <p14:tracePt t="78831" x="7731125" y="2078038"/>
          <p14:tracePt t="78908" x="7742238" y="2078038"/>
          <p14:tracePt t="78932" x="7767638" y="2078038"/>
          <p14:tracePt t="78957" x="7780338" y="2078038"/>
          <p14:tracePt t="78970" x="7805738" y="2078038"/>
          <p14:tracePt t="78981" x="7831138" y="2078038"/>
          <p14:tracePt t="78994" x="7867650" y="2078038"/>
          <p14:tracePt t="79006" x="7905750" y="2078038"/>
          <p14:tracePt t="79019" x="7943850" y="2078038"/>
          <p14:tracePt t="79032" x="7967663" y="2078038"/>
          <p14:tracePt t="79048" x="7993063" y="2078038"/>
          <p14:tracePt t="79065" x="8005763" y="2078038"/>
          <p14:tracePt t="79082" x="8031163" y="2078038"/>
          <p14:tracePt t="79132" x="8018463" y="2078038"/>
          <p14:tracePt t="79143" x="7993063" y="2078038"/>
          <p14:tracePt t="79155" x="7943850" y="2078038"/>
          <p14:tracePt t="79169" x="7905750" y="2078038"/>
          <p14:tracePt t="79182" x="7854950" y="2078038"/>
          <p14:tracePt t="79199" x="7831138" y="2089150"/>
          <p14:tracePt t="79215" x="7805738" y="2101850"/>
          <p14:tracePt t="79218" x="7793038" y="2101850"/>
          <p14:tracePt t="79232" x="7780338" y="2101850"/>
          <p14:tracePt t="79343" x="7793038" y="2101850"/>
          <p14:tracePt t="79368" x="7805738" y="2101850"/>
          <p14:tracePt t="79406" x="7818438" y="2101850"/>
          <p14:tracePt t="79418" x="7831138" y="2101850"/>
          <p14:tracePt t="79443" x="7843838" y="2114550"/>
          <p14:tracePt t="79455" x="7867650" y="2114550"/>
          <p14:tracePt t="79468" x="7880350" y="2114550"/>
          <p14:tracePt t="79480" x="7880350" y="2127250"/>
          <p14:tracePt t="79492" x="7893050" y="2127250"/>
          <p14:tracePt t="79505" x="7905750" y="2139950"/>
          <p14:tracePt t="79530" x="7918450" y="2152650"/>
          <p14:tracePt t="79543" x="7918450" y="2165350"/>
          <p14:tracePt t="79555" x="7918450" y="2178050"/>
          <p14:tracePt t="79567" x="7931150" y="2190750"/>
          <p14:tracePt t="79583" x="7931150" y="2201863"/>
          <p14:tracePt t="79600" x="7931150" y="2214563"/>
          <p14:tracePt t="79617" x="7931150" y="2239963"/>
          <p14:tracePt t="79633" x="7931150" y="2278063"/>
          <p14:tracePt t="79650" x="7880350" y="2365375"/>
          <p14:tracePt t="79667" x="7731125" y="2678113"/>
          <p14:tracePt t="79684" x="7642225" y="2790825"/>
          <p14:tracePt t="79701" x="7580313" y="2878138"/>
          <p14:tracePt t="79717" x="7493000" y="3016250"/>
          <p14:tracePt t="79734" x="7480300" y="3041650"/>
          <p14:tracePt t="79751" x="7480300" y="3065463"/>
          <p14:tracePt t="79767" x="7467600" y="3065463"/>
          <p14:tracePt t="79841" x="7493000" y="3065463"/>
          <p14:tracePt t="79855" x="7505700" y="3065463"/>
          <p14:tracePt t="79866" x="7531100" y="3065463"/>
          <p14:tracePt t="79879" x="7605713" y="3065463"/>
          <p14:tracePt t="79892" x="7693025" y="3065463"/>
          <p14:tracePt t="79904" x="7780338" y="3065463"/>
          <p14:tracePt t="79918" x="7880350" y="3090863"/>
          <p14:tracePt t="79935" x="7980363" y="3116263"/>
          <p14:tracePt t="79952" x="8054975" y="3141663"/>
          <p14:tracePt t="79954" x="8093075" y="3141663"/>
          <p14:tracePt t="79968" x="8118475" y="3141663"/>
          <p14:tracePt t="80015" x="8118475" y="3128963"/>
          <p14:tracePt t="80029" x="8118475" y="3116263"/>
          <p14:tracePt t="80054" x="8105775" y="3116263"/>
          <p14:tracePt t="80066" x="8093075" y="3116263"/>
          <p14:tracePt t="80078" x="8080375" y="3116263"/>
          <p14:tracePt t="80090" x="8054975" y="3116263"/>
          <p14:tracePt t="80103" x="8031163" y="3116263"/>
          <p14:tracePt t="80119" x="7993063" y="3116263"/>
          <p14:tracePt t="80136" x="7967663" y="3116263"/>
          <p14:tracePt t="80153" x="7918450" y="3116263"/>
          <p14:tracePt t="80169" x="7905750" y="3116263"/>
          <p14:tracePt t="80186" x="7880350" y="3116263"/>
          <p14:tracePt t="80227" x="7880350" y="3103563"/>
          <p14:tracePt t="80241" x="7893050" y="3103563"/>
          <p14:tracePt t="80253" x="7905750" y="3103563"/>
          <p14:tracePt t="80264" x="7954963" y="3078163"/>
          <p14:tracePt t="80278" x="7980363" y="3054350"/>
          <p14:tracePt t="80290" x="8005763" y="3054350"/>
          <p14:tracePt t="80303" x="8043863" y="3041650"/>
          <p14:tracePt t="80320" x="8067675" y="3028950"/>
          <p14:tracePt t="80336" x="8093075" y="3028950"/>
          <p14:tracePt t="80353" x="8105775" y="3028950"/>
          <p14:tracePt t="80370" x="8118475" y="3028950"/>
          <p14:tracePt t="80390" x="8105775" y="3028950"/>
          <p14:tracePt t="80415" x="8093075" y="3028950"/>
          <p14:tracePt t="80427" x="8067675" y="3028950"/>
          <p14:tracePt t="80439" x="8054975" y="3028950"/>
          <p14:tracePt t="80464" x="8031163" y="3028950"/>
          <p14:tracePt t="80476" x="8005763" y="3028950"/>
          <p14:tracePt t="80490" x="7993063" y="3041650"/>
          <p14:tracePt t="80504" x="7980363" y="3041650"/>
          <p14:tracePt t="80713" x="7967663" y="3054350"/>
          <p14:tracePt t="80739" x="7954963" y="3054350"/>
          <p14:tracePt t="80750" x="7943850" y="3054350"/>
          <p14:tracePt t="80764" x="7905750" y="3078163"/>
          <p14:tracePt t="80776" x="7880350" y="3090863"/>
          <p14:tracePt t="80788" x="7843838" y="3103563"/>
          <p14:tracePt t="80805" x="7818438" y="3128963"/>
          <p14:tracePt t="80822" x="7793038" y="3128963"/>
          <p14:tracePt t="80839" x="7780338" y="3154363"/>
          <p14:tracePt t="81137" x="7780338" y="3141663"/>
          <p14:tracePt t="81486" x="7780338" y="3128963"/>
          <p14:tracePt t="83480" x="7780338" y="3116263"/>
          <p14:tracePt t="83491" x="7780338" y="3103563"/>
          <p14:tracePt t="83505" x="7780338" y="3090863"/>
          <p14:tracePt t="83517" x="7793038" y="3065463"/>
          <p14:tracePt t="83533" x="7831138" y="3028950"/>
          <p14:tracePt t="83549" x="7880350" y="2965450"/>
          <p14:tracePt t="83566" x="7931150" y="2878138"/>
          <p14:tracePt t="83568" x="7980363" y="2803525"/>
          <p14:tracePt t="83582" x="8031163" y="2703513"/>
          <p14:tracePt t="83599" x="8067675" y="2640013"/>
          <p14:tracePt t="83617" x="8143875" y="2503488"/>
          <p14:tracePt t="83633" x="8167688" y="2452688"/>
          <p14:tracePt t="83650" x="8243888" y="2352675"/>
          <p14:tracePt t="83667" x="8431213" y="2089150"/>
          <p14:tracePt t="83683" x="8580438" y="1978025"/>
          <p14:tracePt t="83700" x="8669338" y="1876425"/>
          <p14:tracePt t="83717" x="8805863" y="1714500"/>
          <p14:tracePt t="83733" x="8843963" y="1663700"/>
          <p14:tracePt t="83750" x="8882063" y="1627188"/>
          <p14:tracePt t="83766" x="8893175" y="1601788"/>
          <p14:tracePt t="83854" x="8882063" y="1614488"/>
          <p14:tracePt t="83867" x="8882063" y="1627188"/>
          <p14:tracePt t="83878" x="8869363" y="1627188"/>
          <p14:tracePt t="83891" x="8869363" y="1639888"/>
          <p14:tracePt t="83904" x="8843963" y="1652588"/>
          <p14:tracePt t="83917" x="8818563" y="1652588"/>
          <p14:tracePt t="83933" x="8780463" y="1652588"/>
          <p14:tracePt t="83950" x="8743950" y="1663700"/>
          <p14:tracePt t="83951" x="8693150" y="1676400"/>
          <p14:tracePt t="83966" x="8656638" y="1689100"/>
          <p14:tracePt t="83983" x="8618538" y="1701800"/>
          <p14:tracePt t="84000" x="8580438" y="1714500"/>
          <p14:tracePt t="84016" x="8518525" y="1739900"/>
          <p14:tracePt t="84034" x="8493125" y="1765300"/>
          <p14:tracePt t="84051" x="8469313" y="1776413"/>
          <p14:tracePt t="84054" x="8431213" y="1789113"/>
          <p14:tracePt t="84068" x="8418513" y="1801813"/>
          <p14:tracePt t="84085" x="8405813" y="1814513"/>
          <p14:tracePt t="84102" x="8380413" y="1827213"/>
          <p14:tracePt t="84118" x="8380413" y="1839913"/>
          <p14:tracePt t="84140" x="8367713" y="1852613"/>
          <p14:tracePt t="84165" x="8367713" y="1865313"/>
          <p14:tracePt t="84291" x="8367713" y="1876425"/>
          <p14:tracePt t="84302" x="8356600" y="1889125"/>
          <p14:tracePt t="84314" x="8343900" y="1901825"/>
          <p14:tracePt t="84327" x="8331200" y="1901825"/>
          <p14:tracePt t="84340" x="8318500" y="1914525"/>
          <p14:tracePt t="84352" x="8293100" y="1927225"/>
          <p14:tracePt t="84369" x="8280400" y="1939925"/>
          <p14:tracePt t="84386" x="8256588" y="1952625"/>
          <p14:tracePt t="84390" x="8231188" y="1952625"/>
          <p14:tracePt t="84403" x="8180388" y="1978025"/>
          <p14:tracePt t="84420" x="8118475" y="1989138"/>
          <p14:tracePt t="84436" x="8018463" y="2014538"/>
          <p14:tracePt t="84453" x="7854950" y="2052638"/>
          <p14:tracePt t="84470" x="7780338" y="2078038"/>
          <p14:tracePt t="84487" x="7742238" y="2078038"/>
          <p14:tracePt t="84489" x="7693025" y="2089150"/>
          <p14:tracePt t="84503" x="7654925" y="2089150"/>
          <p14:tracePt t="84519" x="7631113" y="2089150"/>
          <p14:tracePt t="84537" x="7618413" y="2089150"/>
          <p14:tracePt t="84588" x="7631113" y="2078038"/>
          <p14:tracePt t="84601" x="7642225" y="2078038"/>
          <p14:tracePt t="84614" x="7654925" y="2078038"/>
          <p14:tracePt t="84626" x="7667625" y="2078038"/>
          <p14:tracePt t="84638" x="7680325" y="2078038"/>
          <p14:tracePt t="84663" x="7705725" y="2078038"/>
          <p14:tracePt t="84675" x="7731125" y="2078038"/>
          <p14:tracePt t="84688" x="7793038" y="2078038"/>
          <p14:tracePt t="84704" x="7880350" y="2089150"/>
          <p14:tracePt t="84720" x="7967663" y="2101850"/>
          <p14:tracePt t="84738" x="8093075" y="2152650"/>
          <p14:tracePt t="84754" x="8131175" y="2152650"/>
          <p14:tracePt t="84771" x="8167688" y="2152650"/>
          <p14:tracePt t="84788" x="8243888" y="2165350"/>
          <p14:tracePt t="84804" x="8280400" y="2165350"/>
          <p14:tracePt t="84821" x="8318500" y="2165350"/>
          <p14:tracePt t="84838" x="8367713" y="2165350"/>
          <p14:tracePt t="84912" x="8356600" y="2165350"/>
          <p14:tracePt t="84925" x="8318500" y="2165350"/>
          <p14:tracePt t="84938" x="8280400" y="2152650"/>
          <p14:tracePt t="84949" x="8243888" y="2139950"/>
          <p14:tracePt t="84962" x="8218488" y="2139950"/>
          <p14:tracePt t="84976" x="8193088" y="2139950"/>
          <p14:tracePt t="84988" x="8167688" y="2139950"/>
          <p14:tracePt t="85005" x="8118475" y="2139950"/>
          <p14:tracePt t="85022" x="8043863" y="2139950"/>
          <p14:tracePt t="85025" x="7954963" y="2139950"/>
          <p14:tracePt t="85038" x="7880350" y="2139950"/>
          <p14:tracePt t="85055" x="7831138" y="2139950"/>
          <p14:tracePt t="85072" x="7793038" y="2139950"/>
          <p14:tracePt t="85074" x="7767638" y="2127250"/>
          <p14:tracePt t="85089" x="7754938" y="2127250"/>
          <p14:tracePt t="85105" x="7742238" y="2127250"/>
          <p14:tracePt t="85125" x="7742238" y="2114550"/>
          <p14:tracePt t="85162" x="7754938" y="2114550"/>
          <p14:tracePt t="85174" x="7767638" y="2114550"/>
          <p14:tracePt t="85187" x="7793038" y="2114550"/>
          <p14:tracePt t="85199" x="7831138" y="2114550"/>
          <p14:tracePt t="85211" x="7880350" y="2114550"/>
          <p14:tracePt t="85224" x="7943850" y="2114550"/>
          <p14:tracePt t="85239" x="8005763" y="2114550"/>
          <p14:tracePt t="85256" x="8043863" y="2114550"/>
          <p14:tracePt t="85273" x="8105775" y="2114550"/>
          <p14:tracePt t="85289" x="8131175" y="2114550"/>
          <p14:tracePt t="85306" x="8143875" y="2114550"/>
          <p14:tracePt t="85323" x="8167688" y="2114550"/>
          <p14:tracePt t="85387" x="8156575" y="2114550"/>
          <p14:tracePt t="85398" x="8131175" y="2114550"/>
          <p14:tracePt t="85411" x="8105775" y="2114550"/>
          <p14:tracePt t="85424" x="8067675" y="2114550"/>
          <p14:tracePt t="85440" x="7993063" y="2114550"/>
          <p14:tracePt t="85457" x="7843838" y="2114550"/>
          <p14:tracePt t="85473" x="7593013" y="2114550"/>
          <p14:tracePt t="85490" x="7454900" y="2127250"/>
          <p14:tracePt t="85507" x="7318375" y="2127250"/>
          <p14:tracePt t="85524" x="7167563" y="2127250"/>
          <p14:tracePt t="85561" x="7180263" y="2127250"/>
          <p14:tracePt t="85573" x="7242175" y="2139950"/>
          <p14:tracePt t="85585" x="7305675" y="2139950"/>
          <p14:tracePt t="85598" x="7329488" y="2139950"/>
          <p14:tracePt t="85611" x="7380288" y="2139950"/>
          <p14:tracePt t="85624" x="7467600" y="2139950"/>
          <p14:tracePt t="85641" x="7605713" y="2139950"/>
          <p14:tracePt t="85658" x="7793038" y="2114550"/>
          <p14:tracePt t="85660" x="7931150" y="2114550"/>
          <p14:tracePt t="85674" x="8043863" y="2101850"/>
          <p14:tracePt t="85691" x="8118475" y="2101850"/>
          <p14:tracePt t="85708" x="8167688" y="2101850"/>
          <p14:tracePt t="85711" x="8205788" y="2101850"/>
          <p14:tracePt t="85735" x="8218488" y="2101850"/>
          <p14:tracePt t="85784" x="8193088" y="2101850"/>
          <p14:tracePt t="85797" x="8180388" y="2101850"/>
          <p14:tracePt t="85810" x="8167688" y="2101850"/>
          <p14:tracePt t="85822" x="8156575" y="2101850"/>
          <p14:tracePt t="85834" x="8143875" y="2101850"/>
          <p14:tracePt t="85847" x="8131175" y="2101850"/>
          <p14:tracePt t="85884" x="8118475" y="2101850"/>
          <p14:tracePt t="86146" x="8118475" y="2114550"/>
          <p14:tracePt t="86159" x="8118475" y="2152650"/>
          <p14:tracePt t="86170" x="8118475" y="2201863"/>
          <p14:tracePt t="86183" x="8118475" y="2239963"/>
          <p14:tracePt t="86196" x="8105775" y="2290763"/>
          <p14:tracePt t="86210" x="8080375" y="2352675"/>
          <p14:tracePt t="86226" x="8054975" y="2403475"/>
          <p14:tracePt t="86243" x="8018463" y="2516188"/>
          <p14:tracePt t="86246" x="7980363" y="2616200"/>
          <p14:tracePt t="86259" x="7954963" y="2716213"/>
          <p14:tracePt t="86277" x="7931150" y="2790825"/>
          <p14:tracePt t="86294" x="7905750" y="2865438"/>
          <p14:tracePt t="86297" x="7893050" y="2916238"/>
          <p14:tracePt t="86310" x="7880350" y="3003550"/>
          <p14:tracePt t="86327" x="7880350" y="3090863"/>
          <p14:tracePt t="86345" x="7867650" y="3278188"/>
          <p14:tracePt t="86360" x="7867650" y="3303588"/>
          <p14:tracePt t="86377" x="7867650" y="3316288"/>
          <p14:tracePt t="86495" x="7854950" y="3303588"/>
          <p14:tracePt t="86507" x="7854950" y="3290888"/>
          <p14:tracePt t="86519" x="7843838" y="3278188"/>
          <p14:tracePt t="86545" x="7831138" y="3267075"/>
          <p14:tracePt t="86556" x="7818438" y="3267075"/>
          <p14:tracePt t="86570" x="7805738" y="3267075"/>
          <p14:tracePt t="86582" x="7793038" y="3267075"/>
          <p14:tracePt t="86595" x="7754938" y="3267075"/>
          <p14:tracePt t="86611" x="7718425" y="3267075"/>
          <p14:tracePt t="86628" x="7680325" y="3267075"/>
          <p14:tracePt t="86645" x="7580313" y="3267075"/>
          <p14:tracePt t="86661" x="7531100" y="3267075"/>
          <p14:tracePt t="86678" x="7518400" y="3267075"/>
          <p14:tracePt t="86695" x="7493000" y="3241675"/>
          <p14:tracePt t="86712" x="7480300" y="3241675"/>
          <p14:tracePt t="86781" x="7493000" y="3241675"/>
          <p14:tracePt t="86793" x="7518400" y="3241675"/>
          <p14:tracePt t="86805" x="7542213" y="3228975"/>
          <p14:tracePt t="86818" x="7567613" y="3228975"/>
          <p14:tracePt t="86831" x="7605713" y="3228975"/>
          <p14:tracePt t="86845" x="7642225" y="3228975"/>
          <p14:tracePt t="86862" x="7680325" y="3228975"/>
          <p14:tracePt t="86879" x="7718425" y="3228975"/>
          <p14:tracePt t="86882" x="7754938" y="3228975"/>
          <p14:tracePt t="86896" x="7831138" y="3228975"/>
          <p14:tracePt t="86912" x="7931150" y="3228975"/>
          <p14:tracePt t="86918" x="7993063" y="3228975"/>
          <p14:tracePt t="86930" x="8031163" y="3228975"/>
          <p14:tracePt t="86946" x="8067675" y="3228975"/>
          <p14:tracePt t="86963" x="8080375" y="3216275"/>
          <p14:tracePt t="86981" x="8093075" y="3216275"/>
          <p14:tracePt t="87030" x="8093075" y="3203575"/>
          <p14:tracePt t="87055" x="8067675" y="3190875"/>
          <p14:tracePt t="87068" x="8031163" y="3190875"/>
          <p14:tracePt t="87080" x="7993063" y="3190875"/>
          <p14:tracePt t="87093" x="7954963" y="3190875"/>
          <p14:tracePt t="87105" x="7905750" y="3190875"/>
          <p14:tracePt t="87118" x="7880350" y="3190875"/>
          <p14:tracePt t="87130" x="7843838" y="3190875"/>
          <p14:tracePt t="87146" x="7805738" y="3190875"/>
          <p14:tracePt t="87163" x="7754938" y="3190875"/>
          <p14:tracePt t="87180" x="7618413" y="3190875"/>
          <p14:tracePt t="87196" x="7567613" y="3190875"/>
          <p14:tracePt t="87214" x="7542213" y="3190875"/>
          <p14:tracePt t="87230" x="7531100" y="3178175"/>
          <p14:tracePt t="87280" x="7542213" y="3178175"/>
          <p14:tracePt t="87292" x="7567613" y="3178175"/>
          <p14:tracePt t="87305" x="7605713" y="3178175"/>
          <p14:tracePt t="87317" x="7642225" y="3178175"/>
          <p14:tracePt t="87330" x="7654925" y="3178175"/>
          <p14:tracePt t="87348" x="7680325" y="3178175"/>
          <p14:tracePt t="87365" x="7718425" y="3178175"/>
          <p14:tracePt t="87367" x="7742238" y="3178175"/>
          <p14:tracePt t="87381" x="7780338" y="3178175"/>
          <p14:tracePt t="87398" x="7831138" y="3178175"/>
          <p14:tracePt t="87415" x="7905750" y="3178175"/>
          <p14:tracePt t="87417" x="7993063" y="3178175"/>
          <p14:tracePt t="87431" x="8067675" y="3178175"/>
          <p14:tracePt t="87448" x="8105775" y="3178175"/>
          <p14:tracePt t="87465" x="8118475" y="3178175"/>
          <p14:tracePt t="87467" x="8131175" y="3178175"/>
          <p14:tracePt t="87481" x="8143875" y="3178175"/>
          <p14:tracePt t="87504" x="8143875" y="3165475"/>
          <p14:tracePt t="87554" x="8143875" y="3154363"/>
          <p14:tracePt t="87591" x="8105775" y="3154363"/>
          <p14:tracePt t="87604" x="8067675" y="3154363"/>
          <p14:tracePt t="87616" x="8031163" y="3154363"/>
          <p14:tracePt t="87628" x="7980363" y="3154363"/>
          <p14:tracePt t="87641" x="7931150" y="3154363"/>
          <p14:tracePt t="87654" x="7893050" y="3154363"/>
          <p14:tracePt t="87666" x="7854950" y="3154363"/>
          <p14:tracePt t="87681" x="7831138" y="3154363"/>
          <p14:tracePt t="87699" x="7793038" y="3154363"/>
          <p14:tracePt t="87716" x="7754938" y="3154363"/>
          <p14:tracePt t="87733" x="7742238" y="3141663"/>
          <p14:tracePt t="87791" x="7767638" y="3141663"/>
          <p14:tracePt t="87803" x="7780338" y="3141663"/>
          <p14:tracePt t="87816" x="7793038" y="3141663"/>
          <p14:tracePt t="87828" x="7805738" y="3141663"/>
          <p14:tracePt t="87840" x="7818438" y="3141663"/>
          <p14:tracePt t="87854" x="7843838" y="3141663"/>
          <p14:tracePt t="87866" x="7880350" y="3141663"/>
          <p14:tracePt t="87883" x="7943850" y="3128963"/>
          <p14:tracePt t="87900" x="8031163" y="3116263"/>
          <p14:tracePt t="87903" x="8105775" y="3090863"/>
          <p14:tracePt t="87920" x="8143875" y="3078163"/>
          <p14:tracePt t="87933" x="8180388" y="3078163"/>
          <p14:tracePt t="87950" x="8205788" y="3065463"/>
          <p14:tracePt t="87966" x="8231188" y="3054350"/>
          <p14:tracePt t="87983" x="8243888" y="3054350"/>
          <p14:tracePt t="88052" x="8218488" y="3054350"/>
          <p14:tracePt t="88065" x="8180388" y="3054350"/>
          <p14:tracePt t="88077" x="8143875" y="3054350"/>
          <p14:tracePt t="88090" x="8080375" y="3054350"/>
          <p14:tracePt t="88103" x="8031163" y="3054350"/>
          <p14:tracePt t="88118" x="7967663" y="3054350"/>
          <p14:tracePt t="88134" x="7931150" y="3054350"/>
          <p14:tracePt t="88152" x="7867650" y="3054350"/>
          <p14:tracePt t="88177" x="7854950" y="3054350"/>
          <p14:tracePt t="97049" x="7667625" y="3116263"/>
          <p14:tracePt t="97061" x="7292975" y="3254375"/>
          <p14:tracePt t="97074" x="6780213" y="3416300"/>
          <p14:tracePt t="97087" x="6129338" y="3629025"/>
          <p14:tracePt t="97103" x="5441950" y="3992563"/>
          <p14:tracePt t="97119" x="4678363" y="4367213"/>
          <p14:tracePt t="97137" x="3314700" y="4818063"/>
          <p14:tracePt t="97153" x="2827338" y="5005388"/>
          <p14:tracePt t="97170" x="2376488" y="5205413"/>
          <p14:tracePt t="97186" x="1663700" y="5494338"/>
          <p14:tracePt t="97203" x="1512888" y="5568950"/>
          <p14:tracePt t="97220" x="1389063" y="5607050"/>
          <p14:tracePt t="97237" x="1150938" y="5668963"/>
          <p14:tracePt t="97253" x="1063625" y="5681663"/>
          <p14:tracePt t="97270" x="1012825" y="5681663"/>
          <p14:tracePt t="97287" x="963613" y="5681663"/>
          <p14:tracePt t="97303" x="950913" y="5681663"/>
          <p14:tracePt t="97323" x="950913" y="5694363"/>
          <p14:tracePt t="97348" x="950913" y="5707063"/>
          <p14:tracePt t="97374" x="950913" y="5719763"/>
          <p14:tracePt t="97386" x="950913" y="5732463"/>
          <p14:tracePt t="97423" x="950913" y="5743575"/>
          <p14:tracePt t="97448" x="963613" y="5756275"/>
          <p14:tracePt t="97460" x="976313" y="5768975"/>
          <p14:tracePt t="97485" x="1000125" y="5768975"/>
          <p14:tracePt t="97497" x="1012825" y="5768975"/>
          <p14:tracePt t="97510" x="1025525" y="5768975"/>
          <p14:tracePt t="97523" x="1063625" y="5768975"/>
          <p14:tracePt t="97538" x="1112838" y="5794375"/>
          <p14:tracePt t="97554" x="1163638" y="5819775"/>
          <p14:tracePt t="97572" x="1489075" y="5919788"/>
          <p14:tracePt t="97588" x="1638300" y="5969000"/>
          <p14:tracePt t="97605" x="1763713" y="6019800"/>
          <p14:tracePt t="97622" x="1876425" y="6032500"/>
          <p14:tracePt t="97638" x="1901825" y="6032500"/>
          <p14:tracePt t="97655" x="1914525" y="6032500"/>
          <p14:tracePt t="97672" x="1951038" y="6019800"/>
          <p14:tracePt t="97834" x="1963738" y="6007100"/>
          <p14:tracePt t="97846" x="1989138" y="5994400"/>
          <p14:tracePt t="97859" x="2014538" y="5994400"/>
          <p14:tracePt t="97872" x="2025650" y="5981700"/>
          <p14:tracePt t="97889" x="2038350" y="5981700"/>
          <p14:tracePt t="97906" x="2038350" y="5969000"/>
          <p14:tracePt t="97922" x="2051050" y="5969000"/>
          <p14:tracePt t="97947" x="2051050" y="5956300"/>
          <p14:tracePt t="98469" x="2063750" y="5907088"/>
          <p14:tracePt t="98481" x="2151063" y="5794375"/>
          <p14:tracePt t="98495" x="2251075" y="5607050"/>
          <p14:tracePt t="98508" x="2540000" y="5368925"/>
          <p14:tracePt t="98525" x="2814638" y="5194300"/>
          <p14:tracePt t="98542" x="3001963" y="5092700"/>
          <p14:tracePt t="98545" x="3127375" y="5018088"/>
          <p14:tracePt t="98558" x="3252788" y="4943475"/>
          <p14:tracePt t="98575" x="3440113" y="4856163"/>
          <p14:tracePt t="98592" x="3602038" y="4768850"/>
          <p14:tracePt t="98594" x="3714750" y="4679950"/>
          <p14:tracePt t="98608" x="3814763" y="4618038"/>
          <p14:tracePt t="98625" x="3890963" y="4567238"/>
          <p14:tracePt t="98643" x="3952875" y="4530725"/>
          <p14:tracePt t="98645" x="4014788" y="4518025"/>
          <p14:tracePt t="98659" x="4103688" y="4505325"/>
          <p14:tracePt t="98675" x="4203700" y="4479925"/>
          <p14:tracePt t="98693" x="4416425" y="4443413"/>
          <p14:tracePt t="98709" x="4503738" y="4430713"/>
          <p14:tracePt t="98726" x="4540250" y="4405313"/>
          <p14:tracePt t="98744" x="4652963" y="4354513"/>
          <p14:tracePt t="98759" x="4727575" y="4330700"/>
          <p14:tracePt t="98776" x="4803775" y="4305300"/>
          <p14:tracePt t="98793" x="5029200" y="4230688"/>
          <p14:tracePt t="98809" x="5116513" y="4192588"/>
          <p14:tracePt t="98826" x="5178425" y="4141788"/>
          <p14:tracePt t="98843" x="5303838" y="3954463"/>
          <p14:tracePt t="98860" x="5353050" y="3879850"/>
          <p14:tracePt t="98876" x="5416550" y="3803650"/>
          <p14:tracePt t="98893" x="5565775" y="3667125"/>
          <p14:tracePt t="98910" x="5641975" y="3616325"/>
          <p14:tracePt t="98927" x="5716588" y="3554413"/>
          <p14:tracePt t="98943" x="5854700" y="3441700"/>
          <p14:tracePt t="98960" x="5891213" y="3328988"/>
          <p14:tracePt t="98976" x="5942013" y="3228975"/>
          <p14:tracePt t="98993" x="6003925" y="3054350"/>
          <p14:tracePt t="99010" x="6042025" y="2978150"/>
          <p14:tracePt t="99027" x="6054725" y="2916238"/>
          <p14:tracePt t="99043" x="6129338" y="2790825"/>
          <p14:tracePt t="99060" x="6167438" y="2703513"/>
          <p14:tracePt t="99078" x="6216650" y="2590800"/>
          <p14:tracePt t="99080" x="6291263" y="2478088"/>
          <p14:tracePt t="99094" x="6391275" y="2403475"/>
          <p14:tracePt t="99111" x="6480175" y="2327275"/>
          <p14:tracePt t="99128" x="6542088" y="2278063"/>
          <p14:tracePt t="99130" x="6604000" y="2227263"/>
          <p14:tracePt t="99143" x="6642100" y="2190750"/>
          <p14:tracePt t="99161" x="6680200" y="2152650"/>
          <p14:tracePt t="99178" x="6692900" y="2127250"/>
          <p14:tracePt t="99180" x="6716713" y="2101850"/>
          <p14:tracePt t="99194" x="6729413" y="2089150"/>
          <p14:tracePt t="99211" x="6754813" y="2065338"/>
          <p14:tracePt t="99228" x="6767513" y="2027238"/>
          <p14:tracePt t="99230" x="6792913" y="2001838"/>
          <p14:tracePt t="99244" x="6816725" y="1989138"/>
          <p14:tracePt t="99261" x="6842125" y="1952625"/>
          <p14:tracePt t="99278" x="6854825" y="1927225"/>
          <p14:tracePt t="99280" x="6892925" y="1901825"/>
          <p14:tracePt t="99295" x="6942138" y="1865313"/>
          <p14:tracePt t="99311" x="7005638" y="1827213"/>
          <p14:tracePt t="99329" x="7118350" y="1776413"/>
          <p14:tracePt t="99345" x="7154863" y="1752600"/>
          <p14:tracePt t="99362" x="7180263" y="1739900"/>
          <p14:tracePt t="99379" x="7205663" y="1701800"/>
          <p14:tracePt t="99394" x="7229475" y="1701800"/>
          <p14:tracePt t="99417" x="7242175" y="1701800"/>
          <p14:tracePt t="99429" x="7242175" y="1689100"/>
          <p14:tracePt t="100077" x="7205663" y="1701800"/>
          <p14:tracePt t="100089" x="7105650" y="1765300"/>
          <p14:tracePt t="100102" x="6929438" y="1876425"/>
          <p14:tracePt t="100113" x="6429375" y="2139950"/>
          <p14:tracePt t="100130" x="6003925" y="2516188"/>
          <p14:tracePt t="100147" x="5529263" y="2816225"/>
          <p14:tracePt t="100163" x="4578350" y="3278188"/>
          <p14:tracePt t="100180" x="4114800" y="3541713"/>
          <p14:tracePt t="100197" x="3614738" y="3792538"/>
          <p14:tracePt t="100214" x="2901950" y="4129088"/>
          <p14:tracePt t="100230" x="2501900" y="4241800"/>
          <p14:tracePt t="100247" x="2227263" y="4318000"/>
          <p14:tracePt t="100263" x="1814513" y="4430713"/>
          <p14:tracePt t="100280" x="1563688" y="4454525"/>
          <p14:tracePt t="100297" x="1412875" y="4479925"/>
          <p14:tracePt t="100314" x="1200150" y="4530725"/>
          <p14:tracePt t="100330" x="1112838" y="4554538"/>
          <p14:tracePt t="100347" x="1050925" y="4554538"/>
          <p14:tracePt t="100349" x="963613" y="4579938"/>
          <p14:tracePt t="100364" x="838200" y="4630738"/>
          <p14:tracePt t="100381" x="750888" y="4656138"/>
          <p14:tracePt t="100398" x="674688" y="4705350"/>
          <p14:tracePt t="100414" x="563563" y="4805363"/>
          <p14:tracePt t="100431" x="538163" y="4856163"/>
          <p14:tracePt t="100448" x="512763" y="4879975"/>
          <p14:tracePt t="100449" x="500063" y="4892675"/>
          <p14:tracePt t="100464" x="487363" y="4905375"/>
          <p14:tracePt t="100550" x="500063" y="4905375"/>
          <p14:tracePt t="100563" x="538163" y="4905375"/>
          <p14:tracePt t="100575" x="625475" y="4905375"/>
          <p14:tracePt t="100588" x="750888" y="4879975"/>
          <p14:tracePt t="100600" x="838200" y="4868863"/>
          <p14:tracePt t="100616" x="938213" y="4830763"/>
          <p14:tracePt t="100633" x="1038225" y="4792663"/>
          <p14:tracePt t="100650" x="1350963" y="4692650"/>
          <p14:tracePt t="100667" x="1476375" y="4656138"/>
          <p14:tracePt t="100683" x="1563688" y="4618038"/>
          <p14:tracePt t="100700" x="1714500" y="4543425"/>
          <p14:tracePt t="100717" x="1789113" y="4530725"/>
          <p14:tracePt t="100734" x="1901825" y="4505325"/>
          <p14:tracePt t="100750" x="2114550" y="4479925"/>
          <p14:tracePt t="100767" x="2201863" y="4467225"/>
          <p14:tracePt t="100784" x="2251075" y="4467225"/>
          <p14:tracePt t="100787" x="2289175" y="4467225"/>
          <p14:tracePt t="100801" x="2314575" y="4467225"/>
          <p14:tracePt t="100818" x="2338388" y="4454525"/>
          <p14:tracePt t="100838" x="2363788" y="4454525"/>
          <p14:tracePt t="100861" x="2376488" y="4454525"/>
          <p14:tracePt t="100874" x="2389188" y="4454525"/>
          <p14:tracePt t="100887" x="2401888" y="4443413"/>
          <p14:tracePt t="100901" x="2414588" y="4443413"/>
          <p14:tracePt t="100924" x="2427288" y="4443413"/>
          <p14:tracePt t="101385" x="2439988" y="4443413"/>
          <p14:tracePt t="101397" x="2476500" y="4430713"/>
          <p14:tracePt t="101409" x="2601913" y="4418013"/>
          <p14:tracePt t="101423" x="2740025" y="4405313"/>
          <p14:tracePt t="101436" x="2852738" y="4379913"/>
          <p14:tracePt t="101453" x="3027363" y="4330700"/>
          <p14:tracePt t="101471" x="3314700" y="4279900"/>
          <p14:tracePt t="101473" x="3552825" y="4192588"/>
          <p14:tracePt t="101486" x="3778250" y="4092575"/>
          <p14:tracePt t="101503" x="4002088" y="3992563"/>
          <p14:tracePt t="101521" x="4291013" y="3879850"/>
          <p14:tracePt t="101522" x="4527550" y="3803650"/>
          <p14:tracePt t="101537" x="4678363" y="3754438"/>
          <p14:tracePt t="101554" x="4816475" y="3703638"/>
          <p14:tracePt t="101571" x="4965700" y="3667125"/>
          <p14:tracePt t="101573" x="5203825" y="3616325"/>
          <p14:tracePt t="101587" x="5378450" y="3579813"/>
          <p14:tracePt t="101604" x="5529263" y="3554413"/>
          <p14:tracePt t="101621" x="5816600" y="3479800"/>
          <p14:tracePt t="101637" x="5978525" y="3467100"/>
          <p14:tracePt t="101654" x="6116638" y="3441700"/>
          <p14:tracePt t="101671" x="6280150" y="3416300"/>
          <p14:tracePt t="101687" x="6329363" y="3403600"/>
          <p14:tracePt t="101704" x="6367463" y="3378200"/>
          <p14:tracePt t="101721" x="6467475" y="3367088"/>
          <p14:tracePt t="101737" x="6503988" y="3341688"/>
          <p14:tracePt t="101754" x="6554788" y="3328988"/>
          <p14:tracePt t="101771" x="6692900" y="3290888"/>
          <p14:tracePt t="101788" x="6742113" y="3290888"/>
          <p14:tracePt t="101805" x="6792913" y="3267075"/>
          <p14:tracePt t="101821" x="6892925" y="3228975"/>
          <p14:tracePt t="101838" x="6929438" y="3216275"/>
          <p14:tracePt t="101855" x="6954838" y="3203575"/>
          <p14:tracePt t="101871" x="7042150" y="3165475"/>
          <p14:tracePt t="101888" x="7105650" y="3128963"/>
          <p14:tracePt t="101905" x="7180263" y="3116263"/>
          <p14:tracePt t="101922" x="7329488" y="3065463"/>
          <p14:tracePt t="101939" x="7367588" y="3054350"/>
          <p14:tracePt t="101955" x="7392988" y="3054350"/>
          <p14:tracePt t="101972" x="7418388" y="3028950"/>
          <p14:tracePt t="101989" x="7429500" y="3028950"/>
          <p14:tracePt t="102382" x="7418388" y="3028950"/>
          <p14:tracePt t="102394" x="7354888" y="3065463"/>
          <p14:tracePt t="102407" x="7154863" y="3165475"/>
          <p14:tracePt t="102419" x="6729413" y="3341688"/>
          <p14:tracePt t="102431" x="6342063" y="3554413"/>
          <p14:tracePt t="102445" x="5767388" y="3879850"/>
          <p14:tracePt t="102457" x="5278438" y="4141788"/>
          <p14:tracePt t="102474" x="4852988" y="4318000"/>
          <p14:tracePt t="102491" x="4378325" y="4479925"/>
          <p14:tracePt t="102507" x="3840163" y="4605338"/>
          <p14:tracePt t="102524" x="3689350" y="4643438"/>
          <p14:tracePt t="102541" x="3514725" y="4656138"/>
          <p14:tracePt t="102544" x="3365500" y="4667250"/>
          <p14:tracePt t="102558" x="3252788" y="4679950"/>
          <p14:tracePt t="102574" x="3165475" y="4692650"/>
          <p14:tracePt t="102591" x="3114675" y="4692650"/>
          <p14:tracePt t="102594" x="3076575" y="4692650"/>
          <p14:tracePt t="102607" x="3052763" y="4705350"/>
          <p14:tracePt t="102624" x="3027363" y="4705350"/>
          <p14:tracePt t="102642" x="3001963" y="4705350"/>
          <p14:tracePt t="102657" x="2976563" y="4705350"/>
          <p14:tracePt t="102675" x="2952750" y="4705350"/>
          <p14:tracePt t="102692" x="2927350" y="4705350"/>
          <p14:tracePt t="102694" x="2889250" y="4705350"/>
          <p14:tracePt t="102708" x="2863850" y="4705350"/>
          <p14:tracePt t="102725" x="2840038" y="4705350"/>
          <p14:tracePt t="102742" x="2776538" y="4692650"/>
          <p14:tracePt t="102758" x="2752725" y="4679950"/>
          <p14:tracePt t="102775" x="2714625" y="4667250"/>
          <p14:tracePt t="102792" x="2689225" y="4667250"/>
          <p14:tracePt t="102794" x="2663825" y="4667250"/>
          <p14:tracePt t="102808" x="2651125" y="4656138"/>
          <p14:tracePt t="102825" x="2640013" y="4656138"/>
          <p14:tracePt t="102843" x="2614613" y="4643438"/>
          <p14:tracePt t="102868" x="2589213" y="4630738"/>
          <p14:tracePt t="102880" x="2589213" y="4618038"/>
          <p14:tracePt t="102893" x="2576513" y="4618038"/>
          <p14:tracePt t="102909" x="2563813" y="4618038"/>
          <p14:tracePt t="102926" x="2551113" y="4618038"/>
          <p14:tracePt t="102942" x="2540000" y="4618038"/>
          <p14:tracePt t="102992" x="2540000" y="4605338"/>
          <p14:tracePt t="103030" x="2551113" y="4605338"/>
          <p14:tracePt t="103042" x="2563813" y="4605338"/>
          <p14:tracePt t="103055" x="2576513" y="4605338"/>
          <p14:tracePt t="103067" x="2614613" y="4605338"/>
          <p14:tracePt t="103079" x="2701925" y="4605338"/>
          <p14:tracePt t="103093" x="2814638" y="4605338"/>
          <p14:tracePt t="103110" x="2914650" y="4605338"/>
          <p14:tracePt t="103126" x="3027363" y="4605338"/>
          <p14:tracePt t="103129" x="3176588" y="4605338"/>
          <p14:tracePt t="103143" x="3365500" y="4605338"/>
          <p14:tracePt t="103160" x="3489325" y="4592638"/>
          <p14:tracePt t="103177" x="3640138" y="4579938"/>
          <p14:tracePt t="103180" x="3802063" y="4554538"/>
          <p14:tracePt t="103193" x="4014788" y="4518025"/>
          <p14:tracePt t="103210" x="4227513" y="4492625"/>
          <p14:tracePt t="103227" x="4391025" y="4467225"/>
          <p14:tracePt t="103229" x="4503738" y="4454525"/>
          <p14:tracePt t="103243" x="4640263" y="4443413"/>
          <p14:tracePt t="103260" x="4803775" y="4418013"/>
          <p14:tracePt t="103278" x="5053013" y="4392613"/>
          <p14:tracePt t="103294" x="5141913" y="4379913"/>
          <p14:tracePt t="103310" x="5229225" y="4379913"/>
          <p14:tracePt t="103327" x="5316538" y="4379913"/>
          <p14:tracePt t="103329" x="5391150" y="4379913"/>
          <p14:tracePt t="103344" x="5516563" y="4367213"/>
          <p14:tracePt t="103361" x="5654675" y="4341813"/>
          <p14:tracePt t="103378" x="5854700" y="4279900"/>
          <p14:tracePt t="103394" x="5929313" y="4254500"/>
          <p14:tracePt t="103411" x="5991225" y="4230688"/>
          <p14:tracePt t="103428" x="6054725" y="4205288"/>
          <p14:tracePt t="103430" x="6142038" y="4192588"/>
          <p14:tracePt t="103444" x="6242050" y="4179888"/>
          <p14:tracePt t="103460" x="6342063" y="4179888"/>
          <p14:tracePt t="103479" x="6503988" y="4179888"/>
          <p14:tracePt t="103494" x="6542088" y="4179888"/>
          <p14:tracePt t="103511" x="6567488" y="4179888"/>
          <p14:tracePt t="103528" x="6592888" y="4179888"/>
          <p14:tracePt t="103553" x="6604000" y="4179888"/>
          <p14:tracePt t="103615" x="6592888" y="4205288"/>
          <p14:tracePt t="103628" x="6542088" y="4217988"/>
          <p14:tracePt t="103640" x="6429375" y="4279900"/>
          <p14:tracePt t="103652" x="6280150" y="4341813"/>
          <p14:tracePt t="103666" x="6116638" y="4418013"/>
          <p14:tracePt t="103679" x="5854700" y="4505325"/>
          <p14:tracePt t="103695" x="5478463" y="4579938"/>
          <p14:tracePt t="103712" x="5191125" y="4643438"/>
          <p14:tracePt t="103715" x="4852988" y="4718050"/>
          <p14:tracePt t="103728" x="4465638" y="4756150"/>
          <p14:tracePt t="103746" x="4178300" y="4792663"/>
          <p14:tracePt t="103763" x="3978275" y="4830763"/>
          <p14:tracePt t="103765" x="3802063" y="4830763"/>
          <p14:tracePt t="103779" x="3614738" y="4843463"/>
          <p14:tracePt t="103796" x="3465513" y="4843463"/>
          <p14:tracePt t="103813" x="3389313" y="4843463"/>
          <p14:tracePt t="103815" x="3327400" y="4843463"/>
          <p14:tracePt t="103829" x="3302000" y="4843463"/>
          <p14:tracePt t="103846" x="3302000" y="4830763"/>
          <p14:tracePt t="103889" x="3327400" y="4830763"/>
          <p14:tracePt t="103901" x="3352800" y="4830763"/>
          <p14:tracePt t="103913" x="3414713" y="4830763"/>
          <p14:tracePt t="103926" x="3514725" y="4830763"/>
          <p14:tracePt t="103938" x="3614738" y="4830763"/>
          <p14:tracePt t="103951" x="3765550" y="4818063"/>
          <p14:tracePt t="103963" x="4002088" y="4818063"/>
          <p14:tracePt t="103978" x="4340225" y="4818063"/>
          <p14:tracePt t="103995" x="4627563" y="4843463"/>
          <p14:tracePt t="104012" x="5365750" y="4892675"/>
          <p14:tracePt t="104029" x="5616575" y="4918075"/>
          <p14:tracePt t="104045" x="5791200" y="4918075"/>
          <p14:tracePt t="104063" x="6167438" y="4930775"/>
          <p14:tracePt t="104079" x="6303963" y="4918075"/>
          <p14:tracePt t="104096" x="6391275" y="4905375"/>
          <p14:tracePt t="104112" x="6454775" y="4879975"/>
          <p14:tracePt t="104129" x="6480175" y="4879975"/>
          <p14:tracePt t="104238" x="6454775" y="4879975"/>
          <p14:tracePt t="104251" x="6416675" y="4879975"/>
          <p14:tracePt t="104264" x="6329363" y="4879975"/>
          <p14:tracePt t="104275" x="6229350" y="4879975"/>
          <p14:tracePt t="104287" x="6103938" y="4879975"/>
          <p14:tracePt t="104301" x="5978525" y="4879975"/>
          <p14:tracePt t="104314" x="5703888" y="4879975"/>
          <p14:tracePt t="104331" x="5454650" y="4879975"/>
          <p14:tracePt t="104348" x="5229225" y="4892675"/>
          <p14:tracePt t="104352" x="4953000" y="4905375"/>
          <p14:tracePt t="104365" x="4716463" y="4905375"/>
          <p14:tracePt t="104381" x="4552950" y="4905375"/>
          <p14:tracePt t="104396" x="4452938" y="4905375"/>
          <p14:tracePt t="104413" x="4340225" y="4905375"/>
          <p14:tracePt t="104430" x="4327525" y="4905375"/>
          <p14:tracePt t="104447" x="4314825" y="4905375"/>
          <p14:tracePt t="104486" x="4327525" y="4905375"/>
          <p14:tracePt t="104498" x="4340225" y="4905375"/>
          <p14:tracePt t="104511" x="4378325" y="4905375"/>
          <p14:tracePt t="104523" x="4452938" y="4892675"/>
          <p14:tracePt t="104535" x="4578350" y="4892675"/>
          <p14:tracePt t="104549" x="4727575" y="4879975"/>
          <p14:tracePt t="104564" x="4878388" y="4879975"/>
          <p14:tracePt t="104580" x="5153025" y="4879975"/>
          <p14:tracePt t="104597" x="5465763" y="4879975"/>
          <p14:tracePt t="104598" x="5678488" y="4868863"/>
          <p14:tracePt t="104614" x="5903913" y="4856163"/>
          <p14:tracePt t="104631" x="6078538" y="4856163"/>
          <p14:tracePt t="104648" x="6242050" y="4843463"/>
          <p14:tracePt t="104649" x="6329363" y="4830763"/>
          <p14:tracePt t="104664" x="6391275" y="4818063"/>
          <p14:tracePt t="104681" x="6403975" y="4805363"/>
          <p14:tracePt t="104723" x="6391275" y="4805363"/>
          <p14:tracePt t="104735" x="6329363" y="4792663"/>
          <p14:tracePt t="104748" x="6242050" y="4792663"/>
          <p14:tracePt t="104760" x="6154738" y="4792663"/>
          <p14:tracePt t="104773" x="6054725" y="4792663"/>
          <p14:tracePt t="104785" x="5929313" y="4792663"/>
          <p14:tracePt t="104798" x="5665788" y="4792663"/>
          <p14:tracePt t="104815" x="5429250" y="4779963"/>
          <p14:tracePt t="104831" x="5216525" y="4779963"/>
          <p14:tracePt t="104848" x="4665663" y="4768850"/>
          <p14:tracePt t="104865" x="4491038" y="4756150"/>
          <p14:tracePt t="104882" x="4378325" y="4756150"/>
          <p14:tracePt t="104898" x="4303713" y="4756150"/>
          <p14:tracePt t="104915" x="4291013" y="4756150"/>
          <p14:tracePt t="104972" x="4314825" y="4756150"/>
          <p14:tracePt t="104985" x="4352925" y="4756150"/>
          <p14:tracePt t="104997" x="4478338" y="4743450"/>
          <p14:tracePt t="105009" x="4616450" y="4730750"/>
          <p14:tracePt t="105022" x="4740275" y="4692650"/>
          <p14:tracePt t="105035" x="4916488" y="4667250"/>
          <p14:tracePt t="105049" x="5153025" y="4605338"/>
          <p14:tracePt t="105065" x="5391150" y="4554538"/>
          <p14:tracePt t="105082" x="5541963" y="4530725"/>
          <p14:tracePt t="105101" x="5767388" y="4443413"/>
          <p14:tracePt t="105118" x="5867400" y="4418013"/>
          <p14:tracePt t="105135" x="5991225" y="4405313"/>
          <p14:tracePt t="105136" x="6054725" y="4392613"/>
          <p14:tracePt t="105151" x="6103938" y="4392613"/>
          <p14:tracePt t="105167" x="6116638" y="4392613"/>
          <p14:tracePt t="105210" x="6054725" y="4379913"/>
          <p14:tracePt t="105222" x="5978525" y="4379913"/>
          <p14:tracePt t="105235" x="5916613" y="4379913"/>
          <p14:tracePt t="105247" x="5842000" y="4379913"/>
          <p14:tracePt t="105260" x="5754688" y="4379913"/>
          <p14:tracePt t="105272" x="5554663" y="4405313"/>
          <p14:tracePt t="105285" x="5329238" y="4418013"/>
          <p14:tracePt t="105302" x="5165725" y="4454525"/>
          <p14:tracePt t="105318" x="5016500" y="4467225"/>
          <p14:tracePt t="105335" x="4829175" y="4518025"/>
          <p14:tracePt t="105352" x="4778375" y="4518025"/>
          <p14:tracePt t="105369" x="4778375" y="4530725"/>
          <p14:tracePt t="105371" x="4778375" y="4543425"/>
          <p14:tracePt t="105397" x="4778375" y="4554538"/>
          <p14:tracePt t="105409" x="4791075" y="4554538"/>
          <p14:tracePt t="105423" x="4829175" y="4554538"/>
          <p14:tracePt t="105435" x="4840288" y="4554538"/>
          <p14:tracePt t="105452" x="4865688" y="4554538"/>
          <p14:tracePt t="105469" x="4903788" y="4554538"/>
          <p14:tracePt t="105472" x="4978400" y="4567238"/>
          <p14:tracePt t="105486" x="5103813" y="4567238"/>
          <p14:tracePt t="105502" x="5229225" y="4605338"/>
          <p14:tracePt t="105519" x="5341938" y="4618038"/>
          <p14:tracePt t="105522" x="5416550" y="4630738"/>
          <p14:tracePt t="105536" x="5491163" y="4630738"/>
          <p14:tracePt t="105553" x="5565775" y="4630738"/>
          <p14:tracePt t="105570" x="5629275" y="4630738"/>
          <p14:tracePt t="105572" x="5678488" y="4630738"/>
          <p14:tracePt t="105586" x="5729288" y="4630738"/>
          <p14:tracePt t="105603" x="5741988" y="4630738"/>
          <p14:tracePt t="105620" x="5754688" y="4630738"/>
          <p14:tracePt t="105622" x="5767388" y="4630738"/>
          <p14:tracePt t="105659" x="5741988" y="4630738"/>
          <p14:tracePt t="105671" x="5703888" y="4630738"/>
          <p14:tracePt t="105683" x="5678488" y="4630738"/>
          <p14:tracePt t="105696" x="5641975" y="4630738"/>
          <p14:tracePt t="105709" x="5616575" y="4630738"/>
          <p14:tracePt t="105720" x="5578475" y="4643438"/>
          <p14:tracePt t="105737" x="5541963" y="4643438"/>
          <p14:tracePt t="105753" x="5516563" y="4643438"/>
          <p14:tracePt t="105771" x="5491163" y="4643438"/>
          <p14:tracePt t="105795" x="5503863" y="4643438"/>
          <p14:tracePt t="105809" x="5516563" y="4643438"/>
          <p14:tracePt t="105833" x="5541963" y="4643438"/>
          <p14:tracePt t="105871" x="5554663" y="4643438"/>
          <p14:tracePt t="106381" x="5565775" y="4643438"/>
          <p14:tracePt t="106394" x="5603875" y="4618038"/>
          <p14:tracePt t="106406" x="5641975" y="4605338"/>
          <p14:tracePt t="106419" x="5729288" y="4543425"/>
          <p14:tracePt t="106431" x="5842000" y="4467225"/>
          <p14:tracePt t="106444" x="6067425" y="4392613"/>
          <p14:tracePt t="106457" x="6254750" y="4330700"/>
          <p14:tracePt t="106473" x="6403975" y="4279900"/>
          <p14:tracePt t="106490" x="6542088" y="4217988"/>
          <p14:tracePt t="106507" x="6829425" y="4141788"/>
          <p14:tracePt t="106523" x="6954838" y="4092575"/>
          <p14:tracePt t="106540" x="7016750" y="4067175"/>
          <p14:tracePt t="106557" x="7092950" y="4017963"/>
          <p14:tracePt t="106573" x="7118350" y="3967163"/>
          <p14:tracePt t="106590" x="7129463" y="3929063"/>
          <p14:tracePt t="106607" x="7142163" y="3803650"/>
          <p14:tracePt t="106624" x="7142163" y="3703638"/>
          <p14:tracePt t="106640" x="7142163" y="3641725"/>
          <p14:tracePt t="106643" x="7142163" y="3567113"/>
          <p14:tracePt t="106657" x="7142163" y="3516313"/>
          <p14:tracePt t="106674" x="7142163" y="3479800"/>
          <p14:tracePt t="106690" x="7142163" y="3454400"/>
          <p14:tracePt t="106707" x="7142163" y="3403600"/>
          <p14:tracePt t="106724" x="7142163" y="3378200"/>
          <p14:tracePt t="106741" x="7142163" y="3367088"/>
          <p14:tracePt t="106829" x="7142163" y="3378200"/>
          <p14:tracePt t="106842" x="7142163" y="3390900"/>
          <p14:tracePt t="106854" x="7142163" y="3416300"/>
          <p14:tracePt t="106867" x="7142163" y="3467100"/>
          <p14:tracePt t="106880" x="7129463" y="3567113"/>
          <p14:tracePt t="106892" x="7118350" y="3692525"/>
          <p14:tracePt t="106908" x="7118350" y="3779838"/>
          <p14:tracePt t="106925" x="7105650" y="3879850"/>
          <p14:tracePt t="106932" x="7092950" y="3992563"/>
          <p14:tracePt t="106942" x="7067550" y="4141788"/>
          <p14:tracePt t="106959" x="7054850" y="4279900"/>
          <p14:tracePt t="106975" x="7054850" y="4379913"/>
          <p14:tracePt t="106992" x="7054850" y="4467225"/>
          <p14:tracePt t="107017" x="7042150" y="4479925"/>
          <p14:tracePt t="107067" x="7029450" y="4479925"/>
          <p14:tracePt t="107104" x="7029450" y="4467225"/>
          <p14:tracePt t="107117" x="7029450" y="4443413"/>
          <p14:tracePt t="107130" x="7029450" y="4379913"/>
          <p14:tracePt t="107142" x="7016750" y="4318000"/>
          <p14:tracePt t="107159" x="7016750" y="4241800"/>
          <p14:tracePt t="107176" x="7016750" y="4192588"/>
          <p14:tracePt t="107179" x="7005638" y="4117975"/>
          <p14:tracePt t="107192" x="7005638" y="4054475"/>
          <p14:tracePt t="107209" x="6992938" y="3929063"/>
          <p14:tracePt t="107226" x="6980238" y="3779838"/>
          <p14:tracePt t="107229" x="6954838" y="3654425"/>
          <p14:tracePt t="107242" x="6954838" y="3529013"/>
          <p14:tracePt t="107260" x="6954838" y="3429000"/>
          <p14:tracePt t="107277" x="6954838" y="3316288"/>
          <p14:tracePt t="107279" x="6980238" y="3190875"/>
          <p14:tracePt t="107292" x="6992938" y="3090863"/>
          <p14:tracePt t="107310" x="6992938" y="3041650"/>
          <p14:tracePt t="107327" x="7005638" y="3028950"/>
          <p14:tracePt t="107343" x="7016750" y="3028950"/>
          <p14:tracePt t="107360" x="7016750" y="3065463"/>
          <p14:tracePt t="107377" x="7016750" y="3116263"/>
          <p14:tracePt t="107379" x="7016750" y="3141663"/>
          <p14:tracePt t="107394" x="7016750" y="3165475"/>
          <p14:tracePt t="107410" x="7016750" y="3190875"/>
          <p14:tracePt t="107427" x="7016750" y="3216275"/>
          <p14:tracePt t="107429" x="7016750" y="3254375"/>
          <p14:tracePt t="107443" x="7005638" y="3278188"/>
          <p14:tracePt t="107461" x="7005638" y="3316288"/>
          <p14:tracePt t="107477" x="7005638" y="3429000"/>
          <p14:tracePt t="107493" x="7005638" y="3529013"/>
          <p14:tracePt t="107510" x="7005638" y="3629025"/>
          <p14:tracePt t="107528" x="7005638" y="3729038"/>
          <p14:tracePt t="107544" x="7005638" y="3767138"/>
          <p14:tracePt t="107561" x="7005638" y="3792538"/>
          <p14:tracePt t="107578" x="7005638" y="3829050"/>
          <p14:tracePt t="107594" x="7005638" y="3841750"/>
          <p14:tracePt t="107611" x="7005638" y="3867150"/>
          <p14:tracePt t="107628" x="7005638" y="3879850"/>
          <p14:tracePt t="107689" x="7005638" y="3892550"/>
          <p14:tracePt t="107702" x="7016750" y="3905250"/>
          <p14:tracePt t="107739" x="7016750" y="3916363"/>
          <p14:tracePt t="107789" x="7016750" y="3929063"/>
          <p14:tracePt t="107802" x="7029450" y="3941763"/>
          <p14:tracePt t="107815" x="7029450" y="3967163"/>
          <p14:tracePt t="107839" x="7029450" y="3979863"/>
          <p14:tracePt t="107851" x="7029450" y="3992563"/>
          <p14:tracePt t="107865" x="7029450" y="4005263"/>
          <p14:tracePt t="107877" x="7029450" y="4017963"/>
          <p14:tracePt t="107889" x="7029450" y="4029075"/>
          <p14:tracePt t="107902" x="7042150" y="4041775"/>
          <p14:tracePt t="107926" x="7042150" y="4054475"/>
          <p14:tracePt t="108088" x="7054850" y="4054475"/>
          <p14:tracePt t="108114" x="7054850" y="4041775"/>
          <p14:tracePt t="108125" x="7054850" y="4005263"/>
          <p14:tracePt t="108138" x="7054850" y="3954463"/>
          <p14:tracePt t="108151" x="7054850" y="3905250"/>
          <p14:tracePt t="108164" x="7054850" y="3867150"/>
          <p14:tracePt t="108179" x="7054850" y="3829050"/>
          <p14:tracePt t="108196" x="7054850" y="3792538"/>
          <p14:tracePt t="108213" x="7054850" y="3729038"/>
          <p14:tracePt t="108230" x="7054850" y="3667125"/>
          <p14:tracePt t="108247" x="7054850" y="3579813"/>
          <p14:tracePt t="108264" x="7054850" y="3479800"/>
          <p14:tracePt t="108280" x="7054850" y="3467100"/>
          <p14:tracePt t="108297" x="7054850" y="3454400"/>
          <p14:tracePt t="108313" x="7054850" y="3441700"/>
          <p14:tracePt t="108388" x="7054850" y="3467100"/>
          <p14:tracePt t="108401" x="7054850" y="3503613"/>
          <p14:tracePt t="108412" x="7054850" y="3541713"/>
          <p14:tracePt t="108424" x="7054850" y="3579813"/>
          <p14:tracePt t="108437" x="7054850" y="3603625"/>
          <p14:tracePt t="108449" x="7054850" y="3629025"/>
          <p14:tracePt t="108465" x="7054850" y="3667125"/>
          <p14:tracePt t="108481" x="7054850" y="3741738"/>
          <p14:tracePt t="108498" x="7054850" y="3892550"/>
          <p14:tracePt t="108500" x="7054850" y="4029075"/>
          <p14:tracePt t="108514" x="7054850" y="4141788"/>
          <p14:tracePt t="108531" x="7042150" y="4241800"/>
          <p14:tracePt t="108548" x="7042150" y="4379913"/>
          <p14:tracePt t="108550" x="7016750" y="4530725"/>
          <p14:tracePt t="108565" x="7016750" y="4630738"/>
          <p14:tracePt t="108582" x="7005638" y="4705350"/>
          <p14:tracePt t="108599" x="6992938" y="4743450"/>
          <p14:tracePt t="108649" x="6992938" y="4692650"/>
          <p14:tracePt t="108661" x="6992938" y="4630738"/>
          <p14:tracePt t="108673" x="6992938" y="4567238"/>
          <p14:tracePt t="108687" x="6992938" y="4518025"/>
          <p14:tracePt t="108699" x="6992938" y="4479925"/>
          <p14:tracePt t="108715" x="6992938" y="4443413"/>
          <p14:tracePt t="108732" x="6992938" y="4405313"/>
          <p14:tracePt t="108749" x="6992938" y="4254500"/>
          <p14:tracePt t="108766" x="6992938" y="4129088"/>
          <p14:tracePt t="108782" x="6992938" y="4005263"/>
          <p14:tracePt t="108799" x="6992938" y="3854450"/>
          <p14:tracePt t="108816" x="6992938" y="3792538"/>
          <p14:tracePt t="108832" x="6992938" y="3741738"/>
          <p14:tracePt t="108849" x="6980238" y="3603625"/>
          <p14:tracePt t="108866" x="6980238" y="3554413"/>
          <p14:tracePt t="108882" x="6980238" y="3516313"/>
          <p14:tracePt t="108885" x="6980238" y="3490913"/>
          <p14:tracePt t="108903" x="6980238" y="3479800"/>
          <p14:tracePt t="108916" x="6980238" y="3467100"/>
          <p14:tracePt t="108948" x="6980238" y="3454400"/>
          <p14:tracePt t="108961" x="6967538" y="3454400"/>
          <p14:tracePt t="109010" x="6967538" y="3467100"/>
          <p14:tracePt t="109022" x="6967538" y="3503613"/>
          <p14:tracePt t="109036" x="6967538" y="3541713"/>
          <p14:tracePt t="109048" x="6967538" y="3579813"/>
          <p14:tracePt t="109059" x="6967538" y="3603625"/>
          <p14:tracePt t="109073" x="6967538" y="3641725"/>
          <p14:tracePt t="109084" x="6967538" y="3679825"/>
          <p14:tracePt t="109099" x="6967538" y="3729038"/>
          <p14:tracePt t="109117" x="6980238" y="3829050"/>
          <p14:tracePt t="109134" x="6992938" y="4079875"/>
          <p14:tracePt t="109150" x="6992938" y="4192588"/>
          <p14:tracePt t="109167" x="7005638" y="4241800"/>
          <p14:tracePt t="109185" x="7005638" y="4330700"/>
          <p14:tracePt t="109200" x="7005638" y="4354513"/>
          <p14:tracePt t="109217" x="7005638" y="4367213"/>
          <p14:tracePt t="109297" x="7005638" y="4341813"/>
          <p14:tracePt t="109310" x="7005638" y="4318000"/>
          <p14:tracePt t="109322" x="7005638" y="4292600"/>
          <p14:tracePt t="109334" x="7005638" y="4230688"/>
          <p14:tracePt t="109351" x="7016750" y="4141788"/>
          <p14:tracePt t="109368" x="7016750" y="4041775"/>
          <p14:tracePt t="109371" x="7016750" y="3967163"/>
          <p14:tracePt t="109385" x="7016750" y="3916363"/>
          <p14:tracePt t="109401" x="7016750" y="3879850"/>
          <p14:tracePt t="109418" x="7016750" y="3841750"/>
          <p14:tracePt t="109435" x="7016750" y="3767138"/>
          <p14:tracePt t="109451" x="7016750" y="3741738"/>
          <p14:tracePt t="109468" x="7016750" y="3729038"/>
          <p14:tracePt t="109471" x="7016750" y="3716338"/>
          <p14:tracePt t="109546" x="7016750" y="3729038"/>
          <p14:tracePt t="109559" x="7016750" y="3754438"/>
          <p14:tracePt t="109571" x="7016750" y="3767138"/>
          <p14:tracePt t="109585" x="7016750" y="3779838"/>
          <p14:tracePt t="109602" x="7016750" y="3792538"/>
          <p14:tracePt t="109622" x="7016750" y="3816350"/>
          <p14:tracePt t="109645" x="7016750" y="3829050"/>
          <p14:tracePt t="109658" x="7016750" y="3854450"/>
          <p14:tracePt t="109670" x="7016750" y="3892550"/>
          <p14:tracePt t="109685" x="7016750" y="3967163"/>
          <p14:tracePt t="109702" x="7016750" y="4054475"/>
          <p14:tracePt t="109718" x="7016750" y="4117975"/>
          <p14:tracePt t="109736" x="7016750" y="4217988"/>
          <p14:tracePt t="109753" x="7016750" y="4241800"/>
          <p14:tracePt t="109770" x="7016750" y="4279900"/>
          <p14:tracePt t="109833" x="7016750" y="4254500"/>
          <p14:tracePt t="109845" x="7016750" y="4217988"/>
          <p14:tracePt t="109858" x="7029450" y="4179888"/>
          <p14:tracePt t="109870" x="7029450" y="4117975"/>
          <p14:tracePt t="109887" x="7029450" y="4054475"/>
          <p14:tracePt t="109903" x="7042150" y="3967163"/>
          <p14:tracePt t="109920" x="7042150" y="3854450"/>
          <p14:tracePt t="109937" x="7042150" y="3779838"/>
          <p14:tracePt t="109953" x="7042150" y="3716338"/>
          <p14:tracePt t="109970" x="7042150" y="3490913"/>
          <p14:tracePt t="109987" x="7042150" y="3416300"/>
          <p14:tracePt t="110003" x="7042150" y="3354388"/>
          <p14:tracePt t="110020" x="7054850" y="3341688"/>
          <p14:tracePt t="110082" x="7054850" y="3367088"/>
          <p14:tracePt t="110094" x="7054850" y="3416300"/>
          <p14:tracePt t="110108" x="7054850" y="3479800"/>
          <p14:tracePt t="110120" x="7054850" y="3516313"/>
          <p14:tracePt t="110138" x="7054850" y="3567113"/>
          <p14:tracePt t="110154" x="7054850" y="3603625"/>
          <p14:tracePt t="110157" x="7054850" y="3654425"/>
          <p14:tracePt t="110171" x="7054850" y="3716338"/>
          <p14:tracePt t="110187" x="7054850" y="3854450"/>
          <p14:tracePt t="110205" x="7067550" y="3954463"/>
          <p14:tracePt t="110207" x="7067550" y="4054475"/>
          <p14:tracePt t="110221" x="7080250" y="4129088"/>
          <p14:tracePt t="110238" x="7080250" y="4167188"/>
          <p14:tracePt t="110255" x="7080250" y="4205288"/>
          <p14:tracePt t="110257" x="7080250" y="4230688"/>
          <p14:tracePt t="110272" x="7080250" y="4241800"/>
          <p14:tracePt t="110356" x="7080250" y="4230688"/>
          <p14:tracePt t="110381" x="7080250" y="4217988"/>
          <p14:tracePt t="110393" x="7080250" y="4192588"/>
          <p14:tracePt t="110406" x="7080250" y="4167188"/>
          <p14:tracePt t="110418" x="7080250" y="4154488"/>
          <p14:tracePt t="110431" x="7080250" y="4141788"/>
          <p14:tracePt t="110443" x="7080250" y="4117975"/>
          <p14:tracePt t="110469" x="7080250" y="4105275"/>
          <p14:tracePt t="111228" x="7067550" y="4105275"/>
          <p14:tracePt t="111242" x="7029450" y="4105275"/>
          <p14:tracePt t="111252" x="6992938" y="4117975"/>
          <p14:tracePt t="111266" x="6916738" y="4129088"/>
          <p14:tracePt t="111278" x="6816725" y="4129088"/>
          <p14:tracePt t="111292" x="6716713" y="4129088"/>
          <p14:tracePt t="111309" x="6629400" y="4129088"/>
          <p14:tracePt t="111326" x="6554788" y="4129088"/>
          <p14:tracePt t="111328" x="6467475" y="4129088"/>
          <p14:tracePt t="111342" x="6329363" y="4129088"/>
          <p14:tracePt t="111359" x="6167438" y="4129088"/>
          <p14:tracePt t="111376" x="6016625" y="4129088"/>
          <p14:tracePt t="111378" x="5878513" y="4129088"/>
          <p14:tracePt t="111393" x="5767388" y="4092575"/>
          <p14:tracePt t="111409" x="5591175" y="4067175"/>
          <p14:tracePt t="111426" x="5429250" y="4029075"/>
          <p14:tracePt t="111429" x="5291138" y="4005263"/>
          <p14:tracePt t="111442" x="5165725" y="3954463"/>
          <p14:tracePt t="111459" x="5065713" y="3929063"/>
          <p14:tracePt t="111476" x="4965700" y="3905250"/>
          <p14:tracePt t="111478" x="4840288" y="3867150"/>
          <p14:tracePt t="111493" x="4716463" y="3829050"/>
          <p14:tracePt t="111510" x="4616450" y="3803650"/>
          <p14:tracePt t="111527" x="4503738" y="3779838"/>
          <p14:tracePt t="111543" x="4478338" y="3767138"/>
          <p14:tracePt t="111560" x="4465638" y="3767138"/>
          <p14:tracePt t="111577" x="4452938" y="3754438"/>
          <p14:tracePt t="111593" x="4452938" y="3741738"/>
          <p14:tracePt t="111615" x="4452938" y="3729038"/>
          <p14:tracePt t="111639" x="4465638" y="3729038"/>
          <p14:tracePt t="111652" x="4478338" y="3729038"/>
          <p14:tracePt t="111665" x="4491038" y="3729038"/>
          <p14:tracePt t="111678" x="4503738" y="3729038"/>
          <p14:tracePt t="111693" x="4527550" y="3729038"/>
          <p14:tracePt t="111710" x="4565650" y="3729038"/>
          <p14:tracePt t="111728" x="4640263" y="3729038"/>
          <p14:tracePt t="111744" x="4665663" y="3741738"/>
          <p14:tracePt t="111760" x="4678363" y="3754438"/>
          <p14:tracePt t="111777" x="4703763" y="3779838"/>
          <p14:tracePt t="111794" x="4716463" y="3803650"/>
          <p14:tracePt t="111811" x="4727575" y="3816350"/>
          <p14:tracePt t="111813" x="4727575" y="3829050"/>
          <p14:tracePt t="111839" x="4740275" y="3841750"/>
          <p14:tracePt t="111889" x="4752975" y="3841750"/>
          <p14:tracePt t="111950" x="4765675" y="3841750"/>
          <p14:tracePt t="111964" x="4778375" y="3829050"/>
          <p14:tracePt t="111978" x="4816475" y="3816350"/>
          <p14:tracePt t="111987" x="4840288" y="3792538"/>
          <p14:tracePt t="112001" x="4865688" y="3779838"/>
          <p14:tracePt t="112013" x="4891088" y="3767138"/>
          <p14:tracePt t="112028" x="4903788" y="3767138"/>
          <p14:tracePt t="112050" x="4903788" y="3754438"/>
          <p14:tracePt t="112063" x="4916488" y="3741738"/>
          <p14:tracePt t="112088" x="4916488" y="3729038"/>
          <p14:tracePt t="112113" x="4916488" y="3716338"/>
          <p14:tracePt t="112162" x="4891088" y="3716338"/>
          <p14:tracePt t="112176" x="4878388" y="3716338"/>
          <p14:tracePt t="112200" x="4852988" y="3716338"/>
          <p14:tracePt t="112213" x="4840288" y="3716338"/>
          <p14:tracePt t="112238" x="4816475" y="3716338"/>
          <p14:tracePt t="112262" x="4803775" y="3716338"/>
          <p14:tracePt t="112287" x="4803775" y="3729038"/>
          <p14:tracePt t="112300" x="4791075" y="3741738"/>
          <p14:tracePt t="112312" x="4791075" y="3754438"/>
          <p14:tracePt t="112324" x="4791075" y="3767138"/>
          <p14:tracePt t="112337" x="4791075" y="3779838"/>
          <p14:tracePt t="112350" x="4791075" y="3792538"/>
          <p14:tracePt t="112363" x="4791075" y="3816350"/>
          <p14:tracePt t="112387" x="4791075" y="3829050"/>
          <p14:tracePt t="112436" x="4803775" y="3829050"/>
          <p14:tracePt t="112474" x="4816475" y="3829050"/>
          <p14:tracePt t="112499" x="4829175" y="3829050"/>
          <p14:tracePt t="112536" x="4840288" y="3829050"/>
          <p14:tracePt t="112550" x="4840288" y="3816350"/>
          <p14:tracePt t="112562" x="4840288" y="3792538"/>
          <p14:tracePt t="112587" x="4840288" y="3767138"/>
          <p14:tracePt t="112599" x="4840288" y="3754438"/>
          <p14:tracePt t="112624" x="4829175" y="3741738"/>
          <p14:tracePt t="112648" x="4816475" y="3741738"/>
          <p14:tracePt t="112686" x="4803775" y="3741738"/>
          <p14:tracePt t="112748" x="4803775" y="3754438"/>
          <p14:tracePt t="112761" x="4803775" y="3767138"/>
          <p14:tracePt t="112773" x="4803775" y="3779838"/>
          <p14:tracePt t="113048" x="4791075" y="3779838"/>
          <p14:tracePt t="113297" x="4791075" y="3767138"/>
          <p14:tracePt t="113322" x="4791075" y="3754438"/>
          <p14:tracePt t="113359" x="4791075" y="3741738"/>
          <p14:tracePt t="125749" x="4778375" y="3741738"/>
          <p14:tracePt t="125762" x="4752975" y="3754438"/>
          <p14:tracePt t="125774" x="4727575" y="3754438"/>
          <p14:tracePt t="125787" x="4716463" y="3754438"/>
          <p14:tracePt t="125800" x="4691063" y="3754438"/>
          <p14:tracePt t="125824" x="4678363" y="3754438"/>
          <p14:tracePt t="126198" x="4691063" y="3754438"/>
          <p14:tracePt t="126273" x="4703763" y="3754438"/>
          <p14:tracePt t="126459" x="4716463" y="3754438"/>
          <p14:tracePt t="126572" x="4727575" y="3754438"/>
          <p14:tracePt t="126622" x="4740275" y="3754438"/>
          <p14:tracePt t="126636" x="4752975" y="3754438"/>
          <p14:tracePt t="126659" x="4765675" y="3754438"/>
          <p14:tracePt t="126822" x="4765675" y="3767138"/>
          <p14:tracePt t="129625" x="4765675" y="3803650"/>
          <p14:tracePt t="129637" x="4765675" y="3905250"/>
          <p14:tracePt t="129651" x="4765675" y="4029075"/>
          <p14:tracePt t="129663" x="4765675" y="4129088"/>
          <p14:tracePt t="129674" x="4765675" y="4217988"/>
          <p14:tracePt t="129687" x="4765675" y="4292600"/>
          <p14:tracePt t="129700" x="4752975" y="4379913"/>
          <p14:tracePt t="129715" x="4727575" y="4505325"/>
          <p14:tracePt t="129732" x="4716463" y="4630738"/>
          <p14:tracePt t="129749" x="4640263" y="4805363"/>
          <p14:tracePt t="129765" x="4578350" y="4905375"/>
          <p14:tracePt t="129781" x="4491038" y="4992688"/>
          <p14:tracePt t="129800" x="4303713" y="5230813"/>
          <p14:tracePt t="129815" x="4227513" y="5305425"/>
          <p14:tracePt t="129832" x="4165600" y="5381625"/>
          <p14:tracePt t="129849" x="4040188" y="5468938"/>
          <p14:tracePt t="129865" x="3990975" y="5494338"/>
          <p14:tracePt t="129882" x="3914775" y="5518150"/>
          <p14:tracePt t="129899" x="3740150" y="5568950"/>
          <p14:tracePt t="129915" x="3652838" y="5568950"/>
          <p14:tracePt t="129933" x="3578225" y="5581650"/>
          <p14:tracePt t="129949" x="3527425" y="5594350"/>
          <p14:tracePt t="129951" x="3489325" y="5594350"/>
          <p14:tracePt t="129966" x="3465513" y="5607050"/>
          <p14:tracePt t="129982" x="3452813" y="5607050"/>
          <p14:tracePt t="130049" x="3465513" y="5607050"/>
          <p14:tracePt t="130061" x="3478213" y="5607050"/>
          <p14:tracePt t="130073" x="3552825" y="5607050"/>
          <p14:tracePt t="130087" x="3678238" y="5630863"/>
          <p14:tracePt t="130099" x="3790950" y="5656263"/>
          <p14:tracePt t="130116" x="4078288" y="5707063"/>
          <p14:tracePt t="130133" x="4491038" y="5819775"/>
          <p14:tracePt t="130136" x="4965700" y="6007100"/>
          <p14:tracePt t="130149" x="5603875" y="6169025"/>
          <p14:tracePt t="130166" x="6091238" y="6332538"/>
          <p14:tracePt t="130183" x="6529388" y="6445250"/>
          <p14:tracePt t="130186" x="6854825" y="6483350"/>
          <p14:tracePt t="130200" x="7029450" y="6494463"/>
          <p14:tracePt t="130217" x="7142163" y="6494463"/>
          <p14:tracePt t="130234" x="7242175" y="6470650"/>
          <p14:tracePt t="130236" x="7318375" y="6419850"/>
          <p14:tracePt t="130250" x="7380288" y="6345238"/>
          <p14:tracePt t="130267" x="7418388" y="6294438"/>
          <p14:tracePt t="130284" x="7442200" y="6257925"/>
          <p14:tracePt t="130287" x="7454900" y="6245225"/>
          <p14:tracePt t="130300" x="7454900" y="6219825"/>
          <p14:tracePt t="130317" x="7454900" y="6207125"/>
          <p14:tracePt t="130335" x="7454900" y="6194425"/>
          <p14:tracePt t="130350" x="7454900" y="6181725"/>
          <p14:tracePt t="130367" x="7442200" y="6181725"/>
          <p14:tracePt t="130385" x="7354888" y="6169025"/>
          <p14:tracePt t="130401" x="7180263" y="6169025"/>
          <p14:tracePt t="130418" x="6929438" y="6169025"/>
          <p14:tracePt t="130435" x="6242050" y="6169025"/>
          <p14:tracePt t="130451" x="5803900" y="6169025"/>
          <p14:tracePt t="130468" x="5429250" y="6169025"/>
          <p14:tracePt t="130484" x="4565650" y="6157913"/>
          <p14:tracePt t="130501" x="4352925" y="6145213"/>
          <p14:tracePt t="130518" x="4191000" y="6119813"/>
          <p14:tracePt t="130536" x="3890963" y="6107113"/>
          <p14:tracePt t="130551" x="3814763" y="6094413"/>
          <p14:tracePt t="130568" x="3790950" y="6094413"/>
          <p14:tracePt t="130585" x="3790950" y="6081713"/>
          <p14:tracePt t="130602" x="3802063" y="6081713"/>
          <p14:tracePt t="130618" x="3865563" y="6069013"/>
          <p14:tracePt t="130635" x="3990975" y="6069013"/>
          <p14:tracePt t="130652" x="4065588" y="6069013"/>
          <p14:tracePt t="130668" x="4203700" y="6045200"/>
          <p14:tracePt t="130685" x="4803775" y="5981700"/>
          <p14:tracePt t="130702" x="5116513" y="5969000"/>
          <p14:tracePt t="130719" x="5591175" y="5969000"/>
          <p14:tracePt t="130721" x="5967413" y="5969000"/>
          <p14:tracePt t="130736" x="6280150" y="5969000"/>
          <p14:tracePt t="130752" x="6616700" y="5969000"/>
          <p14:tracePt t="130769" x="6805613" y="5969000"/>
          <p14:tracePt t="130772" x="6916738" y="5969000"/>
          <p14:tracePt t="130786" x="6980238" y="5969000"/>
          <p14:tracePt t="130802" x="7016750" y="5969000"/>
          <p14:tracePt t="130820" x="7029450" y="5969000"/>
          <p14:tracePt t="130884" x="7005638" y="5969000"/>
          <p14:tracePt t="130895" x="6942138" y="5969000"/>
          <p14:tracePt t="130909" x="6780213" y="5969000"/>
          <p14:tracePt t="130921" x="6654800" y="5981700"/>
          <p14:tracePt t="130936" x="6529388" y="5994400"/>
          <p14:tracePt t="130953" x="6367463" y="5994400"/>
          <p14:tracePt t="130970" x="6042025" y="6007100"/>
          <p14:tracePt t="130987" x="5954713" y="6007100"/>
          <p14:tracePt t="131003" x="5903913" y="6007100"/>
          <p14:tracePt t="131020" x="5878513" y="6007100"/>
          <p14:tracePt t="131082" x="5903913" y="6007100"/>
          <p14:tracePt t="131095" x="5967413" y="6007100"/>
          <p14:tracePt t="131108" x="6103938" y="6007100"/>
          <p14:tracePt t="131121" x="6216650" y="5994400"/>
          <p14:tracePt t="131137" x="6403975" y="5981700"/>
          <p14:tracePt t="131154" x="6692900" y="5969000"/>
          <p14:tracePt t="131170" x="7118350" y="5932488"/>
          <p14:tracePt t="131187" x="7267575" y="5932488"/>
          <p14:tracePt t="131204" x="7367588" y="5932488"/>
          <p14:tracePt t="131207" x="7454900" y="5919788"/>
          <p14:tracePt t="131221" x="7480300" y="5919788"/>
          <p14:tracePt t="131237" x="7493000" y="5919788"/>
          <p14:tracePt t="131258" x="7493000" y="5907088"/>
          <p14:tracePt t="131282" x="7454900" y="5907088"/>
          <p14:tracePt t="131295" x="7429500" y="5907088"/>
          <p14:tracePt t="131307" x="7367588" y="5907088"/>
          <p14:tracePt t="131320" x="7229475" y="5907088"/>
          <p14:tracePt t="131338" x="6905625" y="5907088"/>
          <p14:tracePt t="131354" x="6567488" y="5907088"/>
          <p14:tracePt t="131357" x="6142038" y="5932488"/>
          <p14:tracePt t="131371" x="5778500" y="5932488"/>
          <p14:tracePt t="131387" x="5529263" y="5945188"/>
          <p14:tracePt t="131405" x="5353050" y="5945188"/>
          <p14:tracePt t="131408" x="5178425" y="5945188"/>
          <p14:tracePt t="131421" x="5016500" y="5945188"/>
          <p14:tracePt t="131438" x="4891088" y="5945188"/>
          <p14:tracePt t="131455" x="4816475" y="5945188"/>
          <p14:tracePt t="131457" x="4778375" y="5945188"/>
          <p14:tracePt t="131471" x="4740275" y="5945188"/>
          <p14:tracePt t="131489" x="4727575" y="5945188"/>
          <p14:tracePt t="131506" x="4716463" y="5932488"/>
          <p14:tracePt t="131557" x="4703763" y="5932488"/>
          <p14:tracePt t="131606" x="4678363" y="5919788"/>
          <p14:tracePt t="131619" x="4652963" y="5907088"/>
          <p14:tracePt t="131631" x="4591050" y="5894388"/>
          <p14:tracePt t="131644" x="4503738" y="5868988"/>
          <p14:tracePt t="131656" x="4403725" y="5843588"/>
          <p14:tracePt t="131672" x="4291013" y="5807075"/>
          <p14:tracePt t="131690" x="4140200" y="5768975"/>
          <p14:tracePt t="131706" x="3565525" y="5668963"/>
          <p14:tracePt t="131723" x="3340100" y="5630863"/>
          <p14:tracePt t="131739" x="3076575" y="5581650"/>
          <p14:tracePt t="131756" x="2614613" y="5530850"/>
          <p14:tracePt t="131773" x="2514600" y="5518150"/>
          <p14:tracePt t="131790" x="2463800" y="5518150"/>
          <p14:tracePt t="131793" x="2439988" y="5518150"/>
          <p14:tracePt t="131806" x="2427288" y="5518150"/>
          <p14:tracePt t="131855" x="2427288" y="5507038"/>
          <p14:tracePt t="131867" x="2451100" y="5507038"/>
          <p14:tracePt t="131880" x="2527300" y="5507038"/>
          <p14:tracePt t="131896" x="2701925" y="5518150"/>
          <p14:tracePt t="131906" x="2914650" y="5530850"/>
          <p14:tracePt t="131923" x="3440113" y="5568950"/>
          <p14:tracePt t="131940" x="3914775" y="5619750"/>
          <p14:tracePt t="131956" x="5078413" y="5668963"/>
          <p14:tracePt t="131974" x="5691188" y="5668963"/>
          <p14:tracePt t="131991" x="6303963" y="5668963"/>
          <p14:tracePt t="131993" x="6780213" y="5668963"/>
          <p14:tracePt t="132007" x="7292975" y="5668963"/>
          <p14:tracePt t="132023" x="7667625" y="5656263"/>
          <p14:tracePt t="132040" x="7980363" y="5630863"/>
          <p14:tracePt t="132043" x="8267700" y="5619750"/>
          <p14:tracePt t="132057" x="8480425" y="5607050"/>
          <p14:tracePt t="132074" x="8618538" y="5607050"/>
          <p14:tracePt t="132091" x="8669338" y="5607050"/>
          <p14:tracePt t="132093" x="8680450" y="5594350"/>
          <p14:tracePt t="132107" x="8693150" y="5594350"/>
          <p14:tracePt t="132129" x="8656638" y="5594350"/>
          <p14:tracePt t="132142" x="8556625" y="5594350"/>
          <p14:tracePt t="132157" x="8431213" y="5594350"/>
          <p14:tracePt t="132175" x="8331200" y="5594350"/>
          <p14:tracePt t="132192" x="7818438" y="5732463"/>
          <p14:tracePt t="132208" x="7418388" y="5794375"/>
          <p14:tracePt t="132225" x="7029450" y="5856288"/>
          <p14:tracePt t="132242" x="6167438" y="5894388"/>
          <p14:tracePt t="132258" x="5854700" y="5894388"/>
          <p14:tracePt t="132275" x="5465763" y="5843588"/>
          <p14:tracePt t="132292" x="5053013" y="5732463"/>
          <p14:tracePt t="132308" x="4991100" y="5694363"/>
          <p14:tracePt t="132325" x="4965700" y="5681663"/>
          <p14:tracePt t="132342" x="4965700" y="5668963"/>
          <p14:tracePt t="132366" x="4991100" y="5668963"/>
          <p14:tracePt t="132379" x="5016500" y="5668963"/>
          <p14:tracePt t="132393" x="5078413" y="5668963"/>
          <p14:tracePt t="132409" x="5216525" y="5668963"/>
          <p14:tracePt t="132425" x="5365750" y="5668963"/>
          <p14:tracePt t="132442" x="5678488" y="5630863"/>
          <p14:tracePt t="132459" x="5903913" y="5630863"/>
          <p14:tracePt t="132475" x="6091238" y="5630863"/>
          <p14:tracePt t="132478" x="6203950" y="5630863"/>
          <p14:tracePt t="132493" x="6291263" y="5630863"/>
          <p14:tracePt t="132509" x="6329363" y="5630863"/>
          <p14:tracePt t="132526" x="6342063" y="5630863"/>
          <p14:tracePt t="132529" x="6354763" y="5630863"/>
          <p14:tracePt t="132578" x="6342063" y="5630863"/>
          <p14:tracePt t="132591" x="6291263" y="5630863"/>
          <p14:tracePt t="132603" x="6203950" y="5630863"/>
          <p14:tracePt t="132616" x="6091238" y="5630863"/>
          <p14:tracePt t="132628" x="5991225" y="5630863"/>
          <p14:tracePt t="132643" x="5891213" y="5630863"/>
          <p14:tracePt t="132660" x="5767388" y="5630863"/>
          <p14:tracePt t="132677" x="5616575" y="5630863"/>
          <p14:tracePt t="132678" x="5478463" y="5630863"/>
          <p14:tracePt t="132693" x="5365750" y="5619750"/>
          <p14:tracePt t="132710" x="5303838" y="5619750"/>
          <p14:tracePt t="132728" x="5253038" y="5607050"/>
          <p14:tracePt t="132765" x="5265738" y="5607050"/>
          <p14:tracePt t="132778" x="5278438" y="5607050"/>
          <p14:tracePt t="132790" x="5303838" y="5607050"/>
          <p14:tracePt t="132802" x="5353050" y="5607050"/>
          <p14:tracePt t="132815" x="5441950" y="5607050"/>
          <p14:tracePt t="132827" x="5529263" y="5607050"/>
          <p14:tracePt t="132844" x="5629275" y="5630863"/>
          <p14:tracePt t="132860" x="5754688" y="5656263"/>
          <p14:tracePt t="132878" x="6142038" y="5743575"/>
          <p14:tracePt t="132894" x="6303963" y="5794375"/>
          <p14:tracePt t="132911" x="6442075" y="5843588"/>
          <p14:tracePt t="132928" x="6642100" y="5894388"/>
          <p14:tracePt t="132944" x="6667500" y="5907088"/>
          <p14:tracePt t="132961" x="6680200" y="5919788"/>
          <p14:tracePt t="132989" x="6667500" y="5919788"/>
          <p14:tracePt t="133002" x="6616700" y="5919788"/>
          <p14:tracePt t="133015" x="6580188" y="5919788"/>
          <p14:tracePt t="133028" x="6516688" y="5919788"/>
          <p14:tracePt t="133044" x="6367463" y="5919788"/>
          <p14:tracePt t="133061" x="6191250" y="5919788"/>
          <p14:tracePt t="133064" x="5978525" y="5932488"/>
          <p14:tracePt t="133077" x="5603875" y="5932488"/>
          <p14:tracePt t="133095" x="5229225" y="5932488"/>
          <p14:tracePt t="133111" x="4916488" y="5919788"/>
          <p14:tracePt t="133114" x="4591050" y="5881688"/>
          <p14:tracePt t="133128" x="4327525" y="5832475"/>
          <p14:tracePt t="133145" x="4191000" y="5807075"/>
          <p14:tracePt t="133162" x="4140200" y="5781675"/>
          <p14:tracePt t="133164" x="4127500" y="5768975"/>
          <p14:tracePt t="133188" x="4152900" y="5768975"/>
          <p14:tracePt t="133202" x="4227513" y="5768975"/>
          <p14:tracePt t="133214" x="4314825" y="5781675"/>
          <p14:tracePt t="133228" x="4440238" y="5794375"/>
          <p14:tracePt t="133245" x="4591050" y="5807075"/>
          <p14:tracePt t="133262" x="4916488" y="5807075"/>
          <p14:tracePt t="133264" x="5216525" y="5807075"/>
          <p14:tracePt t="133279" x="5554663" y="5807075"/>
          <p14:tracePt t="133296" x="6029325" y="5807075"/>
          <p14:tracePt t="133312" x="6342063" y="5807075"/>
          <p14:tracePt t="133314" x="6529388" y="5819775"/>
          <p14:tracePt t="133329" x="6654800" y="5843588"/>
          <p14:tracePt t="133345" x="6742113" y="5843588"/>
          <p14:tracePt t="133363" x="6792913" y="5843588"/>
          <p14:tracePt t="133388" x="6805613" y="5843588"/>
          <p14:tracePt t="133401" x="6792913" y="5843588"/>
          <p14:tracePt t="133413" x="6754813" y="5843588"/>
          <p14:tracePt t="133429" x="6716713" y="5843588"/>
          <p14:tracePt t="133446" x="6692900" y="5843588"/>
          <p14:tracePt t="133463" x="6529388" y="5881688"/>
          <p14:tracePt t="133479" x="6380163" y="5894388"/>
          <p14:tracePt t="133497" x="6229350" y="5907088"/>
          <p14:tracePt t="133513" x="6042025" y="5932488"/>
          <p14:tracePt t="133530" x="5954713" y="5932488"/>
          <p14:tracePt t="133546" x="5903913" y="5932488"/>
          <p14:tracePt t="133563" x="5854700" y="5919788"/>
          <p14:tracePt t="133601" x="5891213" y="5907088"/>
          <p14:tracePt t="133613" x="5903913" y="5907088"/>
          <p14:tracePt t="133625" x="5916613" y="5907088"/>
          <p14:tracePt t="133638" x="5929313" y="5907088"/>
          <p14:tracePt t="133650" x="5942013" y="5907088"/>
          <p14:tracePt t="133675" x="5954713" y="5907088"/>
          <p14:tracePt t="133687" x="5967413" y="5907088"/>
          <p14:tracePt t="134123" x="5954713" y="5907088"/>
          <p14:tracePt t="134136" x="5942013" y="5907088"/>
          <p14:tracePt t="134149" x="5916613" y="5907088"/>
          <p14:tracePt t="134161" x="5903913" y="5907088"/>
          <p14:tracePt t="134173" x="5867400" y="5932488"/>
          <p14:tracePt t="134187" x="5829300" y="5956300"/>
          <p14:tracePt t="134199" x="5754688" y="6007100"/>
          <p14:tracePt t="134216" x="5603875" y="6056313"/>
          <p14:tracePt t="134232" x="5403850" y="6132513"/>
          <p14:tracePt t="134236" x="5229225" y="6181725"/>
          <p14:tracePt t="134249" x="5065713" y="6232525"/>
          <p14:tracePt t="134266" x="4829175" y="6281738"/>
          <p14:tracePt t="134282" x="4603750" y="6307138"/>
          <p14:tracePt t="134300" x="4314825" y="6345238"/>
          <p14:tracePt t="134316" x="4203700" y="6381750"/>
          <p14:tracePt t="134333" x="4052888" y="6394450"/>
          <p14:tracePt t="134335" x="3878263" y="6407150"/>
          <p14:tracePt t="134349" x="3765550" y="6419850"/>
          <p14:tracePt t="134367" x="3678238" y="6432550"/>
          <p14:tracePt t="134384" x="3614738" y="6445250"/>
          <p14:tracePt t="134387" x="3578225" y="6445250"/>
          <p14:tracePt t="134400" x="3540125" y="6457950"/>
          <p14:tracePt t="134417" x="3514725" y="6457950"/>
          <p14:tracePt t="134434" x="3502025" y="6457950"/>
          <p14:tracePt t="134435" x="3489325" y="6457950"/>
          <p14:tracePt t="134560" x="3502025" y="6457950"/>
          <p14:tracePt t="134572" x="3514725" y="6457950"/>
          <p14:tracePt t="134585" x="3527425" y="6457950"/>
          <p14:tracePt t="134598" x="3552825" y="6445250"/>
          <p14:tracePt t="134610" x="3614738" y="6445250"/>
          <p14:tracePt t="134623" x="3714750" y="6419850"/>
          <p14:tracePt t="134635" x="3802063" y="6407150"/>
          <p14:tracePt t="134651" x="3890963" y="6394450"/>
          <p14:tracePt t="134667" x="3965575" y="6381750"/>
          <p14:tracePt t="134684" x="4090988" y="6357938"/>
          <p14:tracePt t="134701" x="4114800" y="6357938"/>
          <p14:tracePt t="134718" x="4127500" y="6357938"/>
          <p14:tracePt t="134734" x="4140200" y="6357938"/>
          <p14:tracePt t="134784" x="4114800" y="6357938"/>
          <p14:tracePt t="134797" x="4090988" y="6357938"/>
          <p14:tracePt t="134809" x="4078288" y="6357938"/>
          <p14:tracePt t="134822" x="4052888" y="6357938"/>
          <p14:tracePt t="134835" x="4040188" y="6357938"/>
          <p14:tracePt t="134852" x="4027488" y="6357938"/>
          <p14:tracePt t="134868" x="4014788" y="6357938"/>
          <p14:tracePt t="134885" x="4002088" y="6345238"/>
          <p14:tracePt t="134902" x="3990975" y="6345238"/>
          <p14:tracePt t="134921" x="3990975" y="6319838"/>
          <p14:tracePt t="134959" x="4002088" y="6319838"/>
          <p14:tracePt t="134984" x="4027488" y="6319838"/>
          <p14:tracePt t="135009" x="4052888" y="6319838"/>
          <p14:tracePt t="135021" x="4078288" y="6307138"/>
          <p14:tracePt t="135034" x="4103688" y="6294438"/>
          <p14:tracePt t="135046" x="4140200" y="6294438"/>
          <p14:tracePt t="135058" x="4152900" y="6294438"/>
          <p14:tracePt t="135133" x="4127500" y="6294438"/>
          <p14:tracePt t="135146" x="4114800" y="6294438"/>
          <p14:tracePt t="135158" x="4090988" y="6294438"/>
          <p14:tracePt t="135170" x="4065588" y="6294438"/>
          <p14:tracePt t="135196" x="4052888" y="6294438"/>
          <p14:tracePt t="135307" x="4065588" y="6294438"/>
          <p14:tracePt t="135320" x="4078288" y="6294438"/>
          <p14:tracePt t="135332" x="4090988" y="6294438"/>
          <p14:tracePt t="135344" x="4103688" y="6294438"/>
          <p14:tracePt t="135358" x="4114800" y="6294438"/>
          <p14:tracePt t="135370" x="4127500" y="6294438"/>
          <p14:tracePt t="135432" x="4127500" y="6307138"/>
          <p14:tracePt t="135444" x="4114800" y="6307138"/>
          <p14:tracePt t="135458" x="4090988" y="6307138"/>
          <p14:tracePt t="135470" x="4078288" y="6307138"/>
          <p14:tracePt t="135486" x="4065588" y="6307138"/>
          <p14:tracePt t="135503" x="4040188" y="6307138"/>
          <p14:tracePt t="135519" x="4027488" y="6307138"/>
          <p14:tracePt t="135536" x="4002088" y="6307138"/>
          <p14:tracePt t="135553" x="3990975" y="6307138"/>
          <p14:tracePt t="135618" x="4002088" y="6307138"/>
          <p14:tracePt t="135631" x="4014788" y="6307138"/>
          <p14:tracePt t="135643" x="4040188" y="6307138"/>
          <p14:tracePt t="135656" x="4052888" y="6307138"/>
          <p14:tracePt t="135670" x="4078288" y="6307138"/>
          <p14:tracePt t="135687" x="4140200" y="6307138"/>
          <p14:tracePt t="135703" x="4214813" y="6307138"/>
          <p14:tracePt t="135722" x="4278313" y="6307138"/>
          <p14:tracePt t="135738" x="4291013" y="6307138"/>
          <p14:tracePt t="135756" x="4303713" y="6307138"/>
          <p14:tracePt t="135806" x="4291013" y="6307138"/>
          <p14:tracePt t="135819" x="4252913" y="6294438"/>
          <p14:tracePt t="135831" x="4191000" y="6281738"/>
          <p14:tracePt t="135844" x="4152900" y="6281738"/>
          <p14:tracePt t="135856" x="4114800" y="6281738"/>
          <p14:tracePt t="135872" x="4090988" y="6281738"/>
          <p14:tracePt t="135889" x="4052888" y="6281738"/>
          <p14:tracePt t="135906" x="4027488" y="6281738"/>
          <p14:tracePt t="135922" x="4014788" y="6281738"/>
          <p14:tracePt t="135944" x="4014788" y="6269038"/>
          <p14:tracePt t="135994" x="4027488" y="6269038"/>
          <p14:tracePt t="136006" x="4040188" y="6269038"/>
          <p14:tracePt t="136018" x="4065588" y="6269038"/>
          <p14:tracePt t="136031" x="4103688" y="6269038"/>
          <p14:tracePt t="136043" x="4152900" y="6269038"/>
          <p14:tracePt t="136056" x="4214813" y="6257925"/>
          <p14:tracePt t="136073" x="4252913" y="6245225"/>
          <p14:tracePt t="136090" x="4278313" y="6245225"/>
          <p14:tracePt t="136107" x="4291013" y="6245225"/>
          <p14:tracePt t="136155" x="4278313" y="6245225"/>
          <p14:tracePt t="136168" x="4227513" y="6245225"/>
          <p14:tracePt t="136180" x="4178300" y="6245225"/>
          <p14:tracePt t="136192" x="4140200" y="6245225"/>
          <p14:tracePt t="136207" x="4114800" y="6245225"/>
          <p14:tracePt t="136224" x="4090988" y="6245225"/>
          <p14:tracePt t="136240" x="4078288" y="6245225"/>
          <p14:tracePt t="136243" x="4052888" y="6245225"/>
          <p14:tracePt t="136268" x="4040188" y="6245225"/>
          <p14:tracePt t="136305" x="4040188" y="6232525"/>
          <p14:tracePt t="136342" x="4065588" y="6232525"/>
          <p14:tracePt t="136354" x="4078288" y="6232525"/>
          <p14:tracePt t="136366" x="4090988" y="6232525"/>
          <p14:tracePt t="136380" x="4103688" y="6232525"/>
          <p14:tracePt t="136529" x="4090988" y="6232525"/>
          <p14:tracePt t="137102" x="4103688" y="6232525"/>
          <p14:tracePt t="137127" x="4114800" y="6232525"/>
          <p14:tracePt t="137140" x="4127500" y="6232525"/>
          <p14:tracePt t="137152" x="4140200" y="6232525"/>
          <p14:tracePt t="137165" x="4165600" y="6245225"/>
          <p14:tracePt t="137178" x="4203700" y="6245225"/>
          <p14:tracePt t="137194" x="4227513" y="6257925"/>
          <p14:tracePt t="137211" x="4240213" y="6269038"/>
          <p14:tracePt t="137227" x="4265613" y="6294438"/>
          <p14:tracePt t="137244" x="4278313" y="6294438"/>
          <p14:tracePt t="137339" x="4278313" y="6307138"/>
          <p14:tracePt t="137389" x="4265613" y="6307138"/>
          <p14:tracePt t="137401" x="4252913" y="6307138"/>
          <p14:tracePt t="137414" x="4240213" y="6307138"/>
          <p14:tracePt t="137439" x="4214813" y="6307138"/>
          <p14:tracePt t="137451" x="4203700" y="6307138"/>
          <p14:tracePt t="137464" x="4191000" y="6307138"/>
          <p14:tracePt t="137476" x="4178300" y="6307138"/>
          <p14:tracePt t="137489" x="4152900" y="6294438"/>
          <p14:tracePt t="137663" x="4152900" y="6281738"/>
          <p14:tracePt t="137788" x="4165600" y="6281738"/>
          <p14:tracePt t="141253" x="4178300" y="6281738"/>
          <p14:tracePt t="141266" x="4191000" y="6269038"/>
          <p14:tracePt t="141279" x="4214813" y="6257925"/>
          <p14:tracePt t="141291" x="4240213" y="6219825"/>
          <p14:tracePt t="141304" x="4291013" y="6157913"/>
          <p14:tracePt t="141316" x="4314825" y="6069013"/>
          <p14:tracePt t="141328" x="4352925" y="5981700"/>
          <p14:tracePt t="141344" x="4378325" y="5894388"/>
          <p14:tracePt t="141361" x="4403725" y="5819775"/>
          <p14:tracePt t="141378" x="4440238" y="5619750"/>
          <p14:tracePt t="141394" x="4452938" y="5468938"/>
          <p14:tracePt t="141411" x="4478338" y="5330825"/>
          <p14:tracePt t="141428" x="4491038" y="5143500"/>
          <p14:tracePt t="141444" x="4491038" y="5092700"/>
          <p14:tracePt t="141461" x="4491038" y="5030788"/>
          <p14:tracePt t="141478" x="4516438" y="4805363"/>
          <p14:tracePt t="141495" x="4552950" y="4656138"/>
          <p14:tracePt t="141511" x="4578350" y="4530725"/>
          <p14:tracePt t="141528" x="4627563" y="4341813"/>
          <p14:tracePt t="141545" x="4652963" y="4267200"/>
          <p14:tracePt t="141561" x="4665663" y="4205288"/>
          <p14:tracePt t="141578" x="4665663" y="4141788"/>
          <p14:tracePt t="141615" x="4665663" y="4154488"/>
          <p14:tracePt t="141752" x="4665663" y="4129088"/>
          <p14:tracePt t="141765" x="4678363" y="4105275"/>
          <p14:tracePt t="141777" x="4678363" y="4067175"/>
          <p14:tracePt t="141790" x="4691063" y="4054475"/>
          <p14:tracePt t="141802" x="4691063" y="4029075"/>
          <p14:tracePt t="141814" x="4691063" y="4017963"/>
          <p14:tracePt t="141829" x="4691063" y="4005263"/>
          <p14:tracePt t="141977" x="4691063" y="3992563"/>
          <p14:tracePt t="141989" x="4716463" y="3967163"/>
          <p14:tracePt t="142001" x="4740275" y="3929063"/>
          <p14:tracePt t="142014" x="4778375" y="3905250"/>
          <p14:tracePt t="142030" x="4791075" y="3879850"/>
          <p14:tracePt t="142047" x="4803775" y="3867150"/>
          <p14:tracePt t="142064" x="4816475" y="3854450"/>
          <p14:tracePt t="142537" x="4816475" y="3879850"/>
          <p14:tracePt t="142562" x="4816475" y="3892550"/>
          <p14:tracePt t="142574" x="4816475" y="3916363"/>
          <p14:tracePt t="142587" x="4816475" y="3954463"/>
          <p14:tracePt t="142600" x="4816475" y="4005263"/>
          <p14:tracePt t="142615" x="4816475" y="4041775"/>
          <p14:tracePt t="142632" x="4816475" y="4079875"/>
          <p14:tracePt t="142649" x="4816475" y="4129088"/>
          <p14:tracePt t="142666" x="4816475" y="4141788"/>
          <p14:tracePt t="142682" x="4816475" y="4154488"/>
          <p14:tracePt t="142700" x="4829175" y="4179888"/>
          <p14:tracePt t="142716" x="4829175" y="4205288"/>
          <p14:tracePt t="142733" x="4829175" y="4217988"/>
          <p14:tracePt t="142749" x="4840288" y="4254500"/>
          <p14:tracePt t="142766" x="4840288" y="4292600"/>
          <p14:tracePt t="142783" x="4840288" y="4330700"/>
          <p14:tracePt t="142800" x="4852988" y="4418013"/>
          <p14:tracePt t="142816" x="4852988" y="4430713"/>
          <p14:tracePt t="142833" x="4852988" y="4454525"/>
          <p14:tracePt t="142850" x="4852988" y="4518025"/>
          <p14:tracePt t="142866" x="4852988" y="4592638"/>
          <p14:tracePt t="142883" x="4865688" y="4692650"/>
          <p14:tracePt t="142886" x="4865688" y="4805363"/>
          <p14:tracePt t="142904" x="4878388" y="4892675"/>
          <p14:tracePt t="142915" x="4878388" y="4943475"/>
          <p14:tracePt t="142932" x="4878388" y="4992688"/>
          <p14:tracePt t="142950" x="4878388" y="5068888"/>
          <p14:tracePt t="142951" x="4878388" y="5143500"/>
          <p14:tracePt t="142967" x="4878388" y="5218113"/>
          <p14:tracePt t="142984" x="4878388" y="5281613"/>
          <p14:tracePt t="142987" x="4891088" y="5343525"/>
          <p14:tracePt t="143000" x="4891088" y="5381625"/>
          <p14:tracePt t="143017" x="4891088" y="5407025"/>
          <p14:tracePt t="143035" x="4891088" y="5443538"/>
          <p14:tracePt t="143036" x="4891088" y="5456238"/>
          <p14:tracePt t="143050" x="4891088" y="5468938"/>
          <p14:tracePt t="143067" x="4891088" y="5481638"/>
          <p14:tracePt t="143085" x="4891088" y="5507038"/>
          <p14:tracePt t="143100" x="4891088" y="5518150"/>
          <p14:tracePt t="143123" x="4891088" y="5530850"/>
          <p14:tracePt t="143135" x="4891088" y="5543550"/>
          <p14:tracePt t="143161" x="4891088" y="5556250"/>
          <p14:tracePt t="143173" x="4891088" y="5581650"/>
          <p14:tracePt t="143186" x="4891088" y="5594350"/>
          <p14:tracePt t="143201" x="4891088" y="5607050"/>
          <p14:tracePt t="143218" x="4891088" y="5619750"/>
          <p14:tracePt t="143235" x="4891088" y="5643563"/>
          <p14:tracePt t="143273" x="4891088" y="5656263"/>
          <p14:tracePt t="143298" x="4891088" y="5668963"/>
          <p14:tracePt t="143322" x="4891088" y="5681663"/>
          <p14:tracePt t="143335" x="4891088" y="5694363"/>
          <p14:tracePt t="143359" x="4891088" y="5707063"/>
          <p14:tracePt t="143397" x="4891088" y="5719763"/>
          <p14:tracePt t="143459" x="4891088" y="5732463"/>
          <p14:tracePt t="143484" x="4891088" y="5743575"/>
          <p14:tracePt t="143584" x="4891088" y="5756275"/>
          <p14:tracePt t="143622" x="4891088" y="5768975"/>
          <p14:tracePt t="143659" x="4891088" y="5781675"/>
          <p14:tracePt t="143671" x="4891088" y="5794375"/>
          <p14:tracePt t="143684" x="4891088" y="5807075"/>
          <p14:tracePt t="143696" x="4891088" y="5832475"/>
          <p14:tracePt t="143708" x="4891088" y="5843588"/>
          <p14:tracePt t="143721" x="4891088" y="5856288"/>
          <p14:tracePt t="145640" x="4891088" y="5843588"/>
          <p14:tracePt t="145765" x="4891088" y="5832475"/>
          <p14:tracePt t="146626" x="4878388" y="5832475"/>
          <p14:tracePt t="146638" x="4865688" y="5832475"/>
          <p14:tracePt t="146663" x="4852988" y="5832475"/>
          <p14:tracePt t="146688" x="4840288" y="5832475"/>
          <p14:tracePt t="146774" x="4840288" y="5843588"/>
          <p14:tracePt t="146812" x="4840288" y="5856288"/>
          <p14:tracePt t="146824" x="4852988" y="5868988"/>
          <p14:tracePt t="146850" x="4852988" y="5881688"/>
          <p14:tracePt t="147161" x="4852988" y="5868988"/>
          <p14:tracePt t="147174" x="4852988" y="5843588"/>
          <p14:tracePt t="147187" x="4852988" y="5819775"/>
          <p14:tracePt t="147199" x="4852988" y="5794375"/>
          <p14:tracePt t="147211" x="4852988" y="5781675"/>
          <p14:tracePt t="147274" x="4852988" y="5794375"/>
          <p14:tracePt t="147298" x="4852988" y="5807075"/>
          <p14:tracePt t="147323" x="4852988" y="5819775"/>
          <p14:tracePt t="148333" x="4840288" y="5832475"/>
          <p14:tracePt t="149193" x="4840288" y="5819775"/>
          <p14:tracePt t="149679" x="4840288" y="5832475"/>
          <p14:tracePt t="149691" x="4840288" y="5843588"/>
          <p14:tracePt t="149716" x="4840288" y="5856288"/>
          <p14:tracePt t="149741" x="4829175" y="5868988"/>
          <p14:tracePt t="149765" x="4829175" y="5881688"/>
          <p14:tracePt t="149778" x="4829175" y="5894388"/>
          <p14:tracePt t="149816" x="4816475" y="5894388"/>
          <p14:tracePt t="149841" x="4803775" y="5894388"/>
          <p14:tracePt t="149878" x="4791075" y="5894388"/>
          <p14:tracePt t="149928" x="4791075" y="5881688"/>
          <p14:tracePt t="149953" x="4791075" y="5868988"/>
          <p14:tracePt t="150053" x="4803775" y="5868988"/>
          <p14:tracePt t="150077" x="4816475" y="5868988"/>
          <p14:tracePt t="150102" x="4816475" y="5881688"/>
          <p14:tracePt t="150115" x="4816475" y="5894388"/>
          <p14:tracePt t="150140" x="4816475" y="5907088"/>
          <p14:tracePt t="150152" x="4829175" y="5907088"/>
          <p14:tracePt t="150326" x="4816475" y="5907088"/>
          <p14:tracePt t="150352" x="4816475" y="5894388"/>
          <p14:tracePt t="150363" x="4816475" y="5881688"/>
          <p14:tracePt t="150389" x="4816475" y="5868988"/>
          <p14:tracePt t="150489" x="4829175" y="5868988"/>
          <p14:tracePt t="150937" x="4816475" y="5868988"/>
          <p14:tracePt t="150950" x="4803775" y="5868988"/>
          <p14:tracePt t="151062" x="4816475" y="5868988"/>
          <p14:tracePt t="151324" x="4829175" y="5868988"/>
          <p14:tracePt t="155734" x="4829175" y="5843588"/>
          <p14:tracePt t="155747" x="4816475" y="5768975"/>
          <p14:tracePt t="155759" x="4816475" y="5707063"/>
          <p14:tracePt t="155772" x="4803775" y="5630863"/>
          <p14:tracePt t="155785" x="4791075" y="5581650"/>
          <p14:tracePt t="155801" x="4791075" y="5530850"/>
          <p14:tracePt t="155818" x="4791075" y="5443538"/>
          <p14:tracePt t="155834" x="4791075" y="5243513"/>
          <p14:tracePt t="155851" x="4791075" y="5168900"/>
          <p14:tracePt t="155867" x="4791075" y="5105400"/>
          <p14:tracePt t="155885" x="4791075" y="4868863"/>
          <p14:tracePt t="155901" x="4791075" y="4705350"/>
          <p14:tracePt t="155918" x="4791075" y="4554538"/>
          <p14:tracePt t="155935" x="4816475" y="4354513"/>
          <p14:tracePt t="155951" x="4816475" y="4279900"/>
          <p14:tracePt t="155968" x="4816475" y="4254500"/>
          <p14:tracePt t="155985" x="4816475" y="4241800"/>
          <p14:tracePt t="156046" x="4816475" y="4217988"/>
          <p14:tracePt t="156083" x="4816475" y="4167188"/>
          <p14:tracePt t="156096" x="4816475" y="4117975"/>
          <p14:tracePt t="156109" x="4803775" y="4067175"/>
          <p14:tracePt t="156122" x="4803775" y="4017963"/>
          <p14:tracePt t="156135" x="4791075" y="3967163"/>
          <p14:tracePt t="156152" x="4778375" y="3929063"/>
          <p14:tracePt t="156169" x="4765675" y="3892550"/>
          <p14:tracePt t="156171" x="4765675" y="3867150"/>
          <p14:tracePt t="156186" x="4765675" y="3841750"/>
          <p14:tracePt t="156202" x="4765675" y="3816350"/>
          <p14:tracePt t="156220" x="4765675" y="3803650"/>
          <p14:tracePt t="156221" x="4752975" y="3767138"/>
          <p14:tracePt t="156235" x="4752975" y="3754438"/>
          <p14:tracePt t="156253" x="4752975" y="3741738"/>
          <p14:tracePt t="156271" x="4740275" y="3729038"/>
          <p14:tracePt t="156457" x="4740275" y="3741738"/>
          <p14:tracePt t="156719" x="4703763" y="3703638"/>
          <p14:tracePt t="156732" x="4591050" y="3641725"/>
          <p14:tracePt t="156744" x="4403725" y="3616325"/>
          <p14:tracePt t="156756" x="4227513" y="3616325"/>
          <p14:tracePt t="156772" x="4065588" y="3616325"/>
          <p14:tracePt t="156788" x="3778250" y="3654425"/>
          <p14:tracePt t="156805" x="3402013" y="3754438"/>
          <p14:tracePt t="156807" x="3152775" y="3841750"/>
          <p14:tracePt t="156821" x="2989263" y="3892550"/>
          <p14:tracePt t="156838" x="2776538" y="3916363"/>
          <p14:tracePt t="156856" x="2389188" y="3916363"/>
          <p14:tracePt t="156871" x="2263775" y="3916363"/>
          <p14:tracePt t="156888" x="2176463" y="3916363"/>
          <p14:tracePt t="156906" x="1976438" y="3892550"/>
          <p14:tracePt t="156921" x="1863725" y="3892550"/>
          <p14:tracePt t="156937" x="1751013" y="3867150"/>
          <p14:tracePt t="156955" x="1625600" y="3867150"/>
          <p14:tracePt t="156971" x="1563688" y="3867150"/>
          <p14:tracePt t="156989" x="1525588" y="3867150"/>
          <p14:tracePt t="157006" x="1476375" y="3854450"/>
          <p14:tracePt t="157022" x="1463675" y="3854450"/>
          <p14:tracePt t="157039" x="1450975" y="3854450"/>
          <p14:tracePt t="157130" x="1450975" y="3841750"/>
          <p14:tracePt t="157179" x="1463675" y="3841750"/>
          <p14:tracePt t="157193" x="1476375" y="3841750"/>
          <p14:tracePt t="157205" x="1489075" y="3841750"/>
          <p14:tracePt t="157218" x="1525588" y="3841750"/>
          <p14:tracePt t="157230" x="1576388" y="3841750"/>
          <p14:tracePt t="157242" x="1638300" y="3829050"/>
          <p14:tracePt t="157256" x="1714500" y="3829050"/>
          <p14:tracePt t="157274" x="1763713" y="3829050"/>
          <p14:tracePt t="157291" x="1801813" y="3816350"/>
          <p14:tracePt t="157293" x="1838325" y="3816350"/>
          <p14:tracePt t="157307" x="1876425" y="3816350"/>
          <p14:tracePt t="157323" x="1938338" y="3816350"/>
          <p14:tracePt t="157341" x="2001838" y="3816350"/>
          <p14:tracePt t="157342" x="2063750" y="3816350"/>
          <p14:tracePt t="157357" x="2076450" y="3816350"/>
          <p14:tracePt t="157374" x="2089150" y="3816350"/>
          <p14:tracePt t="157391" x="2101850" y="3816350"/>
          <p14:tracePt t="157478" x="2089150" y="3816350"/>
          <p14:tracePt t="157491" x="2076450" y="3816350"/>
          <p14:tracePt t="157528" x="2076450" y="3803650"/>
          <p14:tracePt t="158002" x="2063750" y="3803650"/>
          <p14:tracePt t="158015" x="2063750" y="3792538"/>
          <p14:tracePt t="158028" x="2063750" y="3779838"/>
          <p14:tracePt t="158040" x="2063750" y="3767138"/>
          <p14:tracePt t="158052" x="2063750" y="3741738"/>
          <p14:tracePt t="158065" x="2063750" y="3729038"/>
          <p14:tracePt t="158077" x="2063750" y="3703638"/>
          <p14:tracePt t="158093" x="2063750" y="3679825"/>
          <p14:tracePt t="158110" x="2063750" y="3654425"/>
          <p14:tracePt t="158127" x="2063750" y="3579813"/>
          <p14:tracePt t="158143" x="2063750" y="3516313"/>
          <p14:tracePt t="158160" x="2063750" y="3467100"/>
          <p14:tracePt t="158177" x="2063750" y="3403600"/>
          <p14:tracePt t="158193" x="2063750" y="3390900"/>
          <p14:tracePt t="158238" x="2063750" y="3416300"/>
          <p14:tracePt t="158251" x="2063750" y="3441700"/>
          <p14:tracePt t="158264" x="2063750" y="3467100"/>
          <p14:tracePt t="158277" x="2051050" y="3479800"/>
          <p14:tracePt t="158289" x="2038350" y="3490913"/>
          <p14:tracePt t="158301" x="2038350" y="3516313"/>
          <p14:tracePt t="158315" x="2025650" y="3516313"/>
          <p14:tracePt t="158328" x="2014538" y="3541713"/>
          <p14:tracePt t="158350" x="1989138" y="3554413"/>
          <p14:tracePt t="158363" x="1976438" y="3567113"/>
          <p14:tracePt t="158376" x="1963738" y="3579813"/>
          <p14:tracePt t="158393" x="1951038" y="3590925"/>
          <p14:tracePt t="158410" x="1938338" y="3616325"/>
          <p14:tracePt t="158412" x="1914525" y="3629025"/>
          <p14:tracePt t="158427" x="1901825" y="3641725"/>
          <p14:tracePt t="158443" x="1901825" y="3692525"/>
          <p14:tracePt t="158460" x="1889125" y="3729038"/>
          <p14:tracePt t="158477" x="1863725" y="3792538"/>
          <p14:tracePt t="158494" x="1863725" y="3816350"/>
          <p14:tracePt t="158510" x="1863725" y="3829050"/>
          <p14:tracePt t="158512" x="1851025" y="3841750"/>
          <p14:tracePt t="158527" x="1851025" y="3854450"/>
          <p14:tracePt t="158544" x="1838325" y="3879850"/>
          <p14:tracePt t="158561" x="1838325" y="3892550"/>
          <p14:tracePt t="158562" x="1825625" y="3905250"/>
          <p14:tracePt t="158577" x="1814513" y="3929063"/>
          <p14:tracePt t="158594" x="1814513" y="3941763"/>
          <p14:tracePt t="158611" x="1801813" y="4005263"/>
          <p14:tracePt t="158627" x="1789113" y="4041775"/>
          <p14:tracePt t="158644" x="1789113" y="4067175"/>
          <p14:tracePt t="158661" x="1789113" y="4079875"/>
          <p14:tracePt t="158663" x="1789113" y="4092575"/>
          <p14:tracePt t="158887" x="1789113" y="4079875"/>
          <p14:tracePt t="158899" x="1789113" y="4067175"/>
          <p14:tracePt t="158913" x="1789113" y="4054475"/>
          <p14:tracePt t="158924" x="1789113" y="4041775"/>
          <p14:tracePt t="158936" x="1789113" y="4029075"/>
          <p14:tracePt t="158949" x="1789113" y="4017963"/>
          <p14:tracePt t="158975" x="1789113" y="4005263"/>
          <p14:tracePt t="159012" x="1776413" y="4005263"/>
          <p14:tracePt t="159049" x="1763713" y="4005263"/>
          <p14:tracePt t="159061" x="1751013" y="4005263"/>
          <p14:tracePt t="159073" x="1738313" y="4005263"/>
          <p14:tracePt t="159086" x="1714500" y="4005263"/>
          <p14:tracePt t="159098" x="1689100" y="4005263"/>
          <p14:tracePt t="159114" x="1676400" y="4005263"/>
          <p14:tracePt t="159130" x="1663700" y="4005263"/>
          <p14:tracePt t="159148" x="1625600" y="4005263"/>
          <p14:tracePt t="159164" x="1612900" y="4005263"/>
          <p14:tracePt t="159180" x="1589088" y="4005263"/>
          <p14:tracePt t="159198" x="1563688" y="4005263"/>
          <p14:tracePt t="159214" x="1550988" y="4005263"/>
          <p14:tracePt t="159231" x="1538288" y="4005263"/>
          <p14:tracePt t="159248" x="1525588" y="4005263"/>
          <p14:tracePt t="159323" x="1538288" y="4005263"/>
          <p14:tracePt t="159347" x="1550988" y="4005263"/>
          <p14:tracePt t="159373" x="1563688" y="4005263"/>
          <p14:tracePt t="159385" x="1576388" y="4005263"/>
          <p14:tracePt t="159399" x="1601788" y="4005263"/>
          <p14:tracePt t="159410" x="1625600" y="4005263"/>
          <p14:tracePt t="159422" x="1663700" y="4005263"/>
          <p14:tracePt t="159436" x="1714500" y="4005263"/>
          <p14:tracePt t="159448" x="1751013" y="4005263"/>
          <p14:tracePt t="159465" x="1776413" y="4005263"/>
          <p14:tracePt t="159482" x="1801813" y="4005263"/>
          <p14:tracePt t="159485" x="1814513" y="4005263"/>
          <p14:tracePt t="159499" x="1825625" y="4005263"/>
          <p14:tracePt t="159609" x="1814513" y="4005263"/>
          <p14:tracePt t="159622" x="1789113" y="4005263"/>
          <p14:tracePt t="159635" x="1751013" y="4005263"/>
          <p14:tracePt t="159647" x="1714500" y="4005263"/>
          <p14:tracePt t="159659" x="1676400" y="4005263"/>
          <p14:tracePt t="159672" x="1651000" y="4005263"/>
          <p14:tracePt t="159697" x="1638300" y="4005263"/>
          <p14:tracePt t="159772" x="1651000" y="4005263"/>
          <p14:tracePt t="159784" x="1663700" y="4005263"/>
          <p14:tracePt t="159796" x="1676400" y="4005263"/>
          <p14:tracePt t="159809" x="1701800" y="4005263"/>
          <p14:tracePt t="159822" x="1714500" y="4005263"/>
          <p14:tracePt t="159834" x="1725613" y="4005263"/>
          <p14:tracePt t="159850" x="1738313" y="4017963"/>
          <p14:tracePt t="159871" x="1751013" y="4017963"/>
          <p14:tracePt t="159884" x="1763713" y="4017963"/>
          <p14:tracePt t="159900" x="1763713" y="4029075"/>
          <p14:tracePt t="159946" x="1751013" y="4029075"/>
          <p14:tracePt t="159958" x="1725613" y="4029075"/>
          <p14:tracePt t="159971" x="1701800" y="4029075"/>
          <p14:tracePt t="159984" x="1676400" y="4029075"/>
          <p14:tracePt t="160001" x="1663700" y="4029075"/>
          <p14:tracePt t="160018" x="1638300" y="4029075"/>
          <p14:tracePt t="160034" x="1625600" y="4029075"/>
          <p14:tracePt t="160108" x="1638300" y="4029075"/>
          <p14:tracePt t="160121" x="1651000" y="4029075"/>
          <p14:tracePt t="160133" x="1663700" y="4029075"/>
          <p14:tracePt t="160145" x="1689100" y="4029075"/>
          <p14:tracePt t="160158" x="1714500" y="4029075"/>
          <p14:tracePt t="160170" x="1725613" y="4029075"/>
          <p14:tracePt t="160185" x="1751013" y="4029075"/>
          <p14:tracePt t="160202" x="1763713" y="4029075"/>
          <p14:tracePt t="160219" x="1776413" y="4029075"/>
          <p14:tracePt t="160245" x="1789113" y="4029075"/>
          <p14:tracePt t="160319" x="1763713" y="4029075"/>
          <p14:tracePt t="160333" x="1725613" y="4029075"/>
          <p14:tracePt t="160344" x="1714500" y="4029075"/>
          <p14:tracePt t="160357" x="1689100" y="4029075"/>
          <p14:tracePt t="160370" x="1676400" y="4029075"/>
          <p14:tracePt t="160385" x="1663700" y="4029075"/>
          <p14:tracePt t="160402" x="1651000" y="4029075"/>
          <p14:tracePt t="160419" x="1638300" y="4029075"/>
          <p14:tracePt t="160436" x="1625600" y="4029075"/>
          <p14:tracePt t="160619" x="1638300" y="4029075"/>
          <p14:tracePt t="160631" x="1651000" y="4029075"/>
          <p14:tracePt t="160657" x="1663700" y="4029075"/>
          <p14:tracePt t="160681" x="1676400" y="4029075"/>
          <p14:tracePt t="160694" x="1689100" y="4029075"/>
          <p14:tracePt t="160719" x="1701800" y="4029075"/>
          <p14:tracePt t="161565" x="1689100" y="4029075"/>
          <p14:tracePt t="161927" x="1676400" y="4029075"/>
          <p14:tracePt t="164245" x="1676400" y="4017963"/>
          <p14:tracePt t="167959" x="1689100" y="4017963"/>
          <p14:tracePt t="167983" x="1701800" y="4017963"/>
          <p14:tracePt t="168033" x="1714500" y="4017963"/>
          <p14:tracePt t="168194" x="1689100" y="4017963"/>
          <p14:tracePt t="168207" x="1676400" y="4017963"/>
          <p14:tracePt t="168220" x="1663700" y="4017963"/>
          <p14:tracePt t="168232" x="1638300" y="4017963"/>
          <p14:tracePt t="168245" x="1612900" y="4017963"/>
          <p14:tracePt t="168270" x="1601788" y="4017963"/>
          <p14:tracePt t="168283" x="1563688" y="4017963"/>
          <p14:tracePt t="168294" x="1550988" y="4017963"/>
          <p14:tracePt t="168306" x="1512888" y="4017963"/>
          <p14:tracePt t="168320" x="1489075" y="4017963"/>
          <p14:tracePt t="168333" x="1463675" y="4017963"/>
          <p14:tracePt t="168350" x="1450975" y="4017963"/>
          <p14:tracePt t="168369" x="1463675" y="4017963"/>
          <p14:tracePt t="168384" x="1476375" y="4017963"/>
          <p14:tracePt t="168401" x="1489075" y="4017963"/>
          <p14:tracePt t="168418" x="1501775" y="4017963"/>
          <p14:tracePt t="168420" x="1525588" y="4017963"/>
          <p14:tracePt t="168434" x="1538288" y="4017963"/>
          <p14:tracePt t="168451" x="1550988" y="4017963"/>
          <p14:tracePt t="168469" x="1589088" y="4017963"/>
          <p14:tracePt t="168484" x="1625600" y="4017963"/>
          <p14:tracePt t="168501" x="1676400" y="4017963"/>
          <p14:tracePt t="168518" x="1751013" y="4017963"/>
          <p14:tracePt t="168534" x="1763713" y="4017963"/>
          <p14:tracePt t="168551" x="1776413" y="4017963"/>
          <p14:tracePt t="168618" x="1751013" y="4017963"/>
          <p14:tracePt t="168631" x="1714500" y="4017963"/>
          <p14:tracePt t="168643" x="1676400" y="4017963"/>
          <p14:tracePt t="168657" x="1651000" y="4017963"/>
          <p14:tracePt t="168669" x="1638300" y="4017963"/>
          <p14:tracePt t="168685" x="1625600" y="4017963"/>
          <p14:tracePt t="168702" x="1601788" y="4017963"/>
          <p14:tracePt t="168719" x="1576388" y="4017963"/>
          <p14:tracePt t="168735" x="1563688" y="4017963"/>
          <p14:tracePt t="168818" x="1576388" y="4017963"/>
          <p14:tracePt t="168829" x="1589088" y="4017963"/>
          <p14:tracePt t="168856" x="1601788" y="4017963"/>
          <p14:tracePt t="168869" x="1612900" y="4017963"/>
          <p14:tracePt t="168892" x="1638300" y="4017963"/>
          <p14:tracePt t="168909" x="1651000" y="4029075"/>
          <p14:tracePt t="168917" x="1663700" y="4029075"/>
          <p14:tracePt t="168930" x="1676400" y="4029075"/>
          <p14:tracePt t="168955" x="1689100" y="4029075"/>
          <p14:tracePt t="168968" x="1701800" y="4029075"/>
          <p14:tracePt t="168980" x="1701800" y="4041775"/>
          <p14:tracePt t="169029" x="1701800" y="4054475"/>
          <p14:tracePt t="169054" x="1689100" y="4054475"/>
          <p14:tracePt t="169079" x="1676400" y="4054475"/>
          <p14:tracePt t="169092" x="1663700" y="4054475"/>
          <p14:tracePt t="169105" x="1651000" y="4054475"/>
          <p14:tracePt t="169142" x="1638300" y="4041775"/>
          <p14:tracePt t="169179" x="1638300" y="4029075"/>
          <p14:tracePt t="169217" x="1638300" y="4017963"/>
          <p14:tracePt t="169254" x="1638300" y="4005263"/>
          <p14:tracePt t="169279" x="1638300" y="3992563"/>
          <p14:tracePt t="169292" x="1638300" y="3979863"/>
          <p14:tracePt t="169317" x="1638300" y="3967163"/>
          <p14:tracePt t="169341" x="1651000" y="3954463"/>
          <p14:tracePt t="169379" x="1663700" y="3954463"/>
          <p14:tracePt t="169454" x="1676400" y="3954463"/>
          <p14:tracePt t="169503" x="1676400" y="3941763"/>
          <p14:tracePt t="169604" x="1651000" y="3941763"/>
          <p14:tracePt t="169615" x="1651000" y="3929063"/>
          <p14:tracePt t="169641" x="1638300" y="3929063"/>
          <p14:tracePt t="169739" x="1638300" y="3941763"/>
          <p14:tracePt t="169765" x="1638300" y="3954463"/>
          <p14:tracePt t="169790" x="1638300" y="3967163"/>
          <p14:tracePt t="170862" x="1701800" y="3967163"/>
          <p14:tracePt t="170874" x="1838325" y="4005263"/>
          <p14:tracePt t="170886" x="2001838" y="4041775"/>
          <p14:tracePt t="170899" x="2227263" y="4129088"/>
          <p14:tracePt t="170914" x="2640013" y="4279900"/>
          <p14:tracePt t="170927" x="2952750" y="4418013"/>
          <p14:tracePt t="170944" x="3276600" y="4543425"/>
          <p14:tracePt t="170962" x="3927475" y="4730750"/>
          <p14:tracePt t="170977" x="4103688" y="4792663"/>
          <p14:tracePt t="170994" x="4240213" y="4843463"/>
          <p14:tracePt t="171011" x="4440238" y="4968875"/>
          <p14:tracePt t="171028" x="4527550" y="5043488"/>
          <p14:tracePt t="171044" x="4603750" y="5130800"/>
          <p14:tracePt t="171062" x="4740275" y="5268913"/>
          <p14:tracePt t="171078" x="4816475" y="5343525"/>
          <p14:tracePt t="171095" x="4840288" y="5381625"/>
          <p14:tracePt t="171112" x="4891088" y="5468938"/>
          <p14:tracePt t="171127" x="4903788" y="5494338"/>
          <p14:tracePt t="171145" x="4929188" y="5530850"/>
          <p14:tracePt t="171161" x="4953000" y="5607050"/>
          <p14:tracePt t="171178" x="4978400" y="5656263"/>
          <p14:tracePt t="171195" x="5016500" y="5732463"/>
          <p14:tracePt t="171198" x="5029200" y="5807075"/>
          <p14:tracePt t="171212" x="5053013" y="5881688"/>
          <p14:tracePt t="171228" x="5078413" y="5932488"/>
          <p14:tracePt t="171245" x="5078413" y="5994400"/>
          <p14:tracePt t="171248" x="5091113" y="6045200"/>
          <p14:tracePt t="171262" x="5116513" y="6094413"/>
          <p14:tracePt t="171279" x="5116513" y="6157913"/>
          <p14:tracePt t="171295" x="5116513" y="6194425"/>
          <p14:tracePt t="171298" x="5116513" y="6207125"/>
          <p14:tracePt t="171312" x="5116513" y="6219825"/>
          <p14:tracePt t="171397" x="5103813" y="6219825"/>
          <p14:tracePt t="171534" x="5091113" y="6219825"/>
          <p14:tracePt t="171546" x="5091113" y="6207125"/>
          <p14:tracePt t="171560" x="5091113" y="6194425"/>
          <p14:tracePt t="171584" x="5078413" y="6181725"/>
          <p14:tracePt t="171597" x="5065713" y="6169025"/>
          <p14:tracePt t="171621" x="5065713" y="6157913"/>
          <p14:tracePt t="171634" x="5053013" y="6132513"/>
          <p14:tracePt t="171660" x="5053013" y="6119813"/>
          <p14:tracePt t="171672" x="5040313" y="6107113"/>
          <p14:tracePt t="171684" x="5029200" y="6094413"/>
          <p14:tracePt t="171697" x="5029200" y="6081713"/>
          <p14:tracePt t="171714" x="5016500" y="6069013"/>
          <p14:tracePt t="171730" x="5016500" y="6056313"/>
          <p14:tracePt t="171747" x="5003800" y="6045200"/>
          <p14:tracePt t="171764" x="5003800" y="6032500"/>
          <p14:tracePt t="171781" x="5003800" y="6019800"/>
          <p14:tracePt t="171797" x="5003800" y="5994400"/>
          <p14:tracePt t="171821" x="5003800" y="5981700"/>
          <p14:tracePt t="171835" x="5003800" y="5956300"/>
          <p14:tracePt t="171847" x="5003800" y="5945188"/>
          <p14:tracePt t="171864" x="5003800" y="5932488"/>
          <p14:tracePt t="171881" x="5003800" y="5907088"/>
          <p14:tracePt t="171884" x="5003800" y="5868988"/>
          <p14:tracePt t="171898" x="5003800" y="5832475"/>
          <p14:tracePt t="171914" x="5003800" y="5819775"/>
          <p14:tracePt t="171932" x="5003800" y="5794375"/>
          <p14:tracePt t="171934" x="5003800" y="5781675"/>
          <p14:tracePt t="171948" x="4991100" y="5768975"/>
          <p14:tracePt t="171965" x="4965700" y="5756275"/>
          <p14:tracePt t="171982" x="4940300" y="5756275"/>
          <p14:tracePt t="171984" x="4916488" y="5732463"/>
          <p14:tracePt t="171998" x="4891088" y="5732463"/>
          <p14:tracePt t="172015" x="4852988" y="5719763"/>
          <p14:tracePt t="172032" x="4803775" y="5719763"/>
          <p14:tracePt t="172048" x="4765675" y="5719763"/>
          <p14:tracePt t="172065" x="4740275" y="5719763"/>
          <p14:tracePt t="172082" x="4703763" y="5719763"/>
          <p14:tracePt t="172084" x="4665663" y="5719763"/>
          <p14:tracePt t="172098" x="4627563" y="5719763"/>
          <p14:tracePt t="172115" x="4616450" y="5719763"/>
          <p14:tracePt t="172133" x="4591050" y="5743575"/>
          <p14:tracePt t="172149" x="4591050" y="5756275"/>
          <p14:tracePt t="172165" x="4591050" y="5768975"/>
          <p14:tracePt t="172183" x="4603750" y="5819775"/>
          <p14:tracePt t="172199" x="4616450" y="5856288"/>
          <p14:tracePt t="172216" x="4616450" y="5894388"/>
          <p14:tracePt t="172232" x="4627563" y="5956300"/>
          <p14:tracePt t="172249" x="4640263" y="5969000"/>
          <p14:tracePt t="172265" x="4652963" y="5981700"/>
          <p14:tracePt t="172283" x="4665663" y="6007100"/>
          <p14:tracePt t="172299" x="4691063" y="6019800"/>
          <p14:tracePt t="172316" x="4703763" y="6032500"/>
          <p14:tracePt t="172333" x="4716463" y="6056313"/>
          <p14:tracePt t="172350" x="4727575" y="6056313"/>
          <p14:tracePt t="172366" x="4740275" y="6056313"/>
          <p14:tracePt t="172383" x="4778375" y="6056313"/>
          <p14:tracePt t="172400" x="4803775" y="6056313"/>
          <p14:tracePt t="172418" x="4840288" y="6056313"/>
          <p14:tracePt t="172420" x="4865688" y="6056313"/>
          <p14:tracePt t="172433" x="4891088" y="6045200"/>
          <p14:tracePt t="172450" x="4929188" y="6032500"/>
          <p14:tracePt t="172467" x="4929188" y="6019800"/>
          <p14:tracePt t="172469" x="4940300" y="5994400"/>
          <p14:tracePt t="172483" x="4940300" y="5981700"/>
          <p14:tracePt t="172500" x="4940300" y="5956300"/>
          <p14:tracePt t="172517" x="4940300" y="5919788"/>
          <p14:tracePt t="172519" x="4940300" y="5881688"/>
          <p14:tracePt t="172533" x="4940300" y="5843588"/>
          <p14:tracePt t="172550" x="4940300" y="5807075"/>
          <p14:tracePt t="172568" x="4916488" y="5781675"/>
          <p14:tracePt t="172570" x="4891088" y="5756275"/>
          <p14:tracePt t="172584" x="4865688" y="5732463"/>
          <p14:tracePt t="172600" x="4852988" y="5719763"/>
          <p14:tracePt t="172618" x="4816475" y="5681663"/>
          <p14:tracePt t="172634" x="4791075" y="5668963"/>
          <p14:tracePt t="172651" x="4765675" y="5656263"/>
          <p14:tracePt t="172668" x="4716463" y="5630863"/>
          <p14:tracePt t="172684" x="4678363" y="5619750"/>
          <p14:tracePt t="172701" x="4616450" y="5607050"/>
          <p14:tracePt t="172718" x="4527550" y="5594350"/>
          <p14:tracePt t="172734" x="4491038" y="5594350"/>
          <p14:tracePt t="172751" x="4478338" y="5594350"/>
          <p14:tracePt t="172768" x="4465638" y="5607050"/>
          <p14:tracePt t="172785" x="4452938" y="5619750"/>
          <p14:tracePt t="172802" x="4452938" y="5643563"/>
          <p14:tracePt t="172819" x="4452938" y="5656263"/>
          <p14:tracePt t="172834" x="4452938" y="5668963"/>
          <p14:tracePt t="172851" x="4452938" y="5681663"/>
          <p14:tracePt t="172868" x="4465638" y="5707063"/>
          <p14:tracePt t="172885" x="4491038" y="5732463"/>
          <p14:tracePt t="172902" x="4516438" y="5756275"/>
          <p14:tracePt t="172905" x="4552950" y="5794375"/>
          <p14:tracePt t="172919" x="4603750" y="5843588"/>
          <p14:tracePt t="172935" x="4665663" y="5894388"/>
          <p14:tracePt t="172952" x="4727575" y="5945188"/>
          <p14:tracePt t="172969" x="4852988" y="5994400"/>
          <p14:tracePt t="172985" x="4940300" y="6007100"/>
          <p14:tracePt t="173002" x="5040313" y="6007100"/>
          <p14:tracePt t="173004" x="5141913" y="6007100"/>
          <p14:tracePt t="173019" x="5203825" y="6007100"/>
          <p14:tracePt t="173035" x="5253038" y="6007100"/>
          <p14:tracePt t="173052" x="5278438" y="5994400"/>
          <p14:tracePt t="173055" x="5291138" y="5956300"/>
          <p14:tracePt t="173069" x="5291138" y="5907088"/>
          <p14:tracePt t="173086" x="5303838" y="5843588"/>
          <p14:tracePt t="173103" x="5303838" y="5794375"/>
          <p14:tracePt t="173105" x="5303838" y="5756275"/>
          <p14:tracePt t="173120" x="5303838" y="5719763"/>
          <p14:tracePt t="173136" x="5303838" y="5681663"/>
          <p14:tracePt t="173153" x="5303838" y="5619750"/>
          <p14:tracePt t="173169" x="5303838" y="5594350"/>
          <p14:tracePt t="173186" x="5265738" y="5543550"/>
          <p14:tracePt t="173203" x="5203825" y="5507038"/>
          <p14:tracePt t="173205" x="5116513" y="5418138"/>
          <p14:tracePt t="173219" x="5016500" y="5330825"/>
          <p14:tracePt t="173236" x="4929188" y="5256213"/>
          <p14:tracePt t="173254" x="4791075" y="5194300"/>
          <p14:tracePt t="173270" x="4765675" y="5194300"/>
          <p14:tracePt t="173287" x="4727575" y="5194300"/>
          <p14:tracePt t="173304" x="4703763" y="5268913"/>
          <p14:tracePt t="173320" x="4678363" y="5343525"/>
          <p14:tracePt t="173337" x="4665663" y="5394325"/>
          <p14:tracePt t="173354" x="4652963" y="5468938"/>
          <p14:tracePt t="173370" x="4652963" y="5494338"/>
          <p14:tracePt t="173387" x="4652963" y="5530850"/>
          <p14:tracePt t="173404" x="4652963" y="5581650"/>
          <p14:tracePt t="173420" x="4652963" y="5619750"/>
          <p14:tracePt t="173437" x="4652963" y="5656263"/>
          <p14:tracePt t="173441" x="4652963" y="5719763"/>
          <p14:tracePt t="173454" x="4652963" y="5781675"/>
          <p14:tracePt t="173471" x="4652963" y="5843588"/>
          <p14:tracePt t="173487" x="4652963" y="5894388"/>
          <p14:tracePt t="173504" x="4678363" y="5956300"/>
          <p14:tracePt t="173521" x="4691063" y="5994400"/>
          <p14:tracePt t="173537" x="4716463" y="6007100"/>
          <p14:tracePt t="173540" x="4727575" y="6019800"/>
          <p14:tracePt t="173554" x="4752975" y="6032500"/>
          <p14:tracePt t="173571" x="4778375" y="6045200"/>
          <p14:tracePt t="173588" x="4816475" y="6045200"/>
          <p14:tracePt t="173590" x="4865688" y="6045200"/>
          <p14:tracePt t="173604" x="4929188" y="6045200"/>
          <p14:tracePt t="173621" x="5003800" y="6045200"/>
          <p14:tracePt t="173639" x="5053013" y="6045200"/>
          <p14:tracePt t="173640" x="5091113" y="6032500"/>
          <p14:tracePt t="173654" x="5116513" y="6019800"/>
          <p14:tracePt t="173671" x="5141913" y="6007100"/>
          <p14:tracePt t="173688" x="5141913" y="5994400"/>
          <p14:tracePt t="173690" x="5153025" y="5969000"/>
          <p14:tracePt t="173705" x="5153025" y="5945188"/>
          <p14:tracePt t="173722" x="5153025" y="5919788"/>
          <p14:tracePt t="173739" x="5153025" y="5894388"/>
          <p14:tracePt t="173741" x="5153025" y="5868988"/>
          <p14:tracePt t="173755" x="5153025" y="5843588"/>
          <p14:tracePt t="173772" x="5153025" y="5807075"/>
          <p14:tracePt t="173789" x="5153025" y="5794375"/>
          <p14:tracePt t="173791" x="5153025" y="5768975"/>
          <p14:tracePt t="173805" x="5129213" y="5756275"/>
          <p14:tracePt t="173822" x="5103813" y="5732463"/>
          <p14:tracePt t="173840" x="4991100" y="5694363"/>
          <p14:tracePt t="173855" x="4940300" y="5694363"/>
          <p14:tracePt t="173872" x="4903788" y="5694363"/>
          <p14:tracePt t="173889" x="4865688" y="5694363"/>
          <p14:tracePt t="173914" x="4852988" y="5694363"/>
          <p14:tracePt t="173965" x="4840288" y="5694363"/>
          <p14:tracePt t="173977" x="4840288" y="5707063"/>
          <p14:tracePt t="173989" x="4840288" y="5719763"/>
          <p14:tracePt t="174002" x="4829175" y="5732463"/>
          <p14:tracePt t="174014" x="4829175" y="5768975"/>
          <p14:tracePt t="174027" x="4829175" y="5807075"/>
          <p14:tracePt t="174039" x="4816475" y="5832475"/>
          <p14:tracePt t="174056" x="4816475" y="5856288"/>
          <p14:tracePt t="174073" x="4816475" y="5868988"/>
          <p14:tracePt t="174090" x="4816475" y="5919788"/>
          <p14:tracePt t="174106" x="4816475" y="5932488"/>
          <p14:tracePt t="174123" x="4816475" y="5945188"/>
          <p14:tracePt t="174140" x="4816475" y="5994400"/>
          <p14:tracePt t="174157" x="4816475" y="6007100"/>
          <p14:tracePt t="174174" x="4816475" y="6032500"/>
          <p14:tracePt t="174176" x="4816475" y="6045200"/>
          <p14:tracePt t="174190" x="4829175" y="6069013"/>
          <p14:tracePt t="174207" x="4852988" y="6094413"/>
          <p14:tracePt t="174224" x="4865688" y="6107113"/>
          <p14:tracePt t="174226" x="4878388" y="6107113"/>
          <p14:tracePt t="174240" x="4916488" y="6119813"/>
          <p14:tracePt t="174257" x="4940300" y="6119813"/>
          <p14:tracePt t="174274" x="4978400" y="6119813"/>
          <p14:tracePt t="174276" x="4991100" y="6119813"/>
          <p14:tracePt t="174290" x="5016500" y="6081713"/>
          <p14:tracePt t="174307" x="5029200" y="6056313"/>
          <p14:tracePt t="174324" x="5040313" y="6019800"/>
          <p14:tracePt t="174326" x="5053013" y="5994400"/>
          <p14:tracePt t="174341" x="5053013" y="5969000"/>
          <p14:tracePt t="174358" x="5053013" y="5932488"/>
          <p14:tracePt t="174375" x="5065713" y="5856288"/>
          <p14:tracePt t="174391" x="5078413" y="5794375"/>
          <p14:tracePt t="174408" x="5078413" y="5681663"/>
          <p14:tracePt t="174425" x="5065713" y="5543550"/>
          <p14:tracePt t="174441" x="5040313" y="5494338"/>
          <p14:tracePt t="174458" x="5029200" y="5443538"/>
          <p14:tracePt t="174475" x="4878388" y="5368925"/>
          <p14:tracePt t="174491" x="4803775" y="5330825"/>
          <p14:tracePt t="174508" x="4727575" y="5294313"/>
          <p14:tracePt t="174525" x="4603750" y="5268913"/>
          <p14:tracePt t="174541" x="4565650" y="5268913"/>
          <p14:tracePt t="174558" x="4540250" y="5268913"/>
          <p14:tracePt t="174575" x="4491038" y="5294313"/>
          <p14:tracePt t="174592" x="4491038" y="5305425"/>
          <p14:tracePt t="174609" x="4491038" y="5318125"/>
          <p14:tracePt t="174625" x="4491038" y="5343525"/>
          <p14:tracePt t="174642" x="4491038" y="5356225"/>
          <p14:tracePt t="174662" x="4491038" y="5368925"/>
          <p14:tracePt t="174675" x="4503738" y="5407025"/>
          <p14:tracePt t="174692" x="4516438" y="5456238"/>
          <p14:tracePt t="174709" x="4516438" y="5518150"/>
          <p14:tracePt t="174712" x="4540250" y="5594350"/>
          <p14:tracePt t="174725" x="4552950" y="5668963"/>
          <p14:tracePt t="174742" x="4591050" y="5707063"/>
          <p14:tracePt t="174759" x="4616450" y="5732463"/>
          <p14:tracePt t="174762" x="4640263" y="5768975"/>
          <p14:tracePt t="174775" x="4665663" y="5781675"/>
          <p14:tracePt t="174792" x="4691063" y="5794375"/>
          <p14:tracePt t="174809" x="4727575" y="5807075"/>
          <p14:tracePt t="174812" x="4765675" y="5807075"/>
          <p14:tracePt t="174826" x="4778375" y="5807075"/>
          <p14:tracePt t="174843" x="4803775" y="5807075"/>
          <p14:tracePt t="174861" x="4816475" y="5807075"/>
          <p14:tracePt t="174912" x="4816475" y="5781675"/>
          <p14:tracePt t="174924" x="4816475" y="5756275"/>
          <p14:tracePt t="174936" x="4816475" y="5732463"/>
          <p14:tracePt t="174949" x="4816475" y="5694363"/>
          <p14:tracePt t="174961" x="4816475" y="5630863"/>
          <p14:tracePt t="174976" x="4816475" y="5568950"/>
          <p14:tracePt t="174993" x="4829175" y="5507038"/>
          <p14:tracePt t="175011" x="4840288" y="5343525"/>
          <p14:tracePt t="175027" x="4865688" y="5168900"/>
          <p14:tracePt t="175044" x="4878388" y="4992688"/>
          <p14:tracePt t="175062" x="4903788" y="4705350"/>
          <p14:tracePt t="175077" x="4903788" y="4579938"/>
          <p14:tracePt t="175094" x="4903788" y="4467225"/>
          <p14:tracePt t="175111" x="4903788" y="4267200"/>
          <p14:tracePt t="175127" x="4903788" y="4205288"/>
          <p14:tracePt t="175144" x="4903788" y="4154488"/>
          <p14:tracePt t="175161" x="4891088" y="4054475"/>
          <p14:tracePt t="175177" x="4865688" y="4029075"/>
          <p14:tracePt t="175194" x="4840288" y="4005263"/>
          <p14:tracePt t="175211" x="4778375" y="3967163"/>
          <p14:tracePt t="175228" x="4740275" y="3954463"/>
          <p14:tracePt t="175244" x="4716463" y="3941763"/>
          <p14:tracePt t="175261" x="4652963" y="3892550"/>
          <p14:tracePt t="175278" x="4603750" y="3829050"/>
          <p14:tracePt t="175294" x="4552950" y="3767138"/>
          <p14:tracePt t="175298" x="4503738" y="3692525"/>
          <p14:tracePt t="175311" x="4427538" y="3616325"/>
          <p14:tracePt t="175328" x="4252913" y="3541713"/>
          <p14:tracePt t="175345" x="3965575" y="3429000"/>
          <p14:tracePt t="175347" x="3765550" y="3378200"/>
          <p14:tracePt t="175361" x="3589338" y="3354388"/>
          <p14:tracePt t="175378" x="3314700" y="3328988"/>
          <p14:tracePt t="175394" x="3065463" y="3328988"/>
          <p14:tracePt t="175397" x="2914650" y="3328988"/>
          <p14:tracePt t="175411" x="2814638" y="3328988"/>
          <p14:tracePt t="175428" x="2714625" y="3328988"/>
          <p14:tracePt t="175445" x="2601913" y="3328988"/>
          <p14:tracePt t="175447" x="2489200" y="3341688"/>
          <p14:tracePt t="175462" x="2401888" y="3341688"/>
          <p14:tracePt t="175479" x="2376488" y="3341688"/>
          <p14:tracePt t="175496" x="2363788" y="3341688"/>
          <p14:tracePt t="175758" x="2327275" y="3367088"/>
          <p14:tracePt t="175771" x="2251075" y="3390900"/>
          <p14:tracePt t="175784" x="2189163" y="3429000"/>
          <p14:tracePt t="175796" x="2089150" y="3467100"/>
          <p14:tracePt t="175814" x="2038350" y="3503613"/>
          <p14:tracePt t="175830" x="1951038" y="3503613"/>
          <p14:tracePt t="175847" x="1701800" y="3554413"/>
          <p14:tracePt t="175863" x="1563688" y="3579813"/>
          <p14:tracePt t="175880" x="1438275" y="3590925"/>
          <p14:tracePt t="175883" x="1350963" y="3616325"/>
          <p14:tracePt t="175896" x="1276350" y="3641725"/>
          <p14:tracePt t="175914" x="1225550" y="3667125"/>
          <p14:tracePt t="175931" x="1189038" y="3667125"/>
          <p14:tracePt t="175933" x="1150938" y="3692525"/>
          <p14:tracePt t="175947" x="1125538" y="3703638"/>
          <p14:tracePt t="175964" x="1112838" y="3729038"/>
          <p14:tracePt t="175983" x="1100138" y="3754438"/>
          <p14:tracePt t="176007" x="1100138" y="3767138"/>
          <p14:tracePt t="176020" x="1100138" y="3792538"/>
          <p14:tracePt t="176032" x="1100138" y="3816350"/>
          <p14:tracePt t="176047" x="1100138" y="3841750"/>
          <p14:tracePt t="176064" x="1112838" y="3892550"/>
          <p14:tracePt t="176082" x="1112838" y="3967163"/>
          <p14:tracePt t="176083" x="1125538" y="4017963"/>
          <p14:tracePt t="176098" x="1125538" y="4054475"/>
          <p14:tracePt t="176114" x="1138238" y="4079875"/>
          <p14:tracePt t="176132" x="1150938" y="4117975"/>
          <p14:tracePt t="176148" x="1176338" y="4129088"/>
          <p14:tracePt t="176165" x="1189038" y="4129088"/>
          <p14:tracePt t="176182" x="1238250" y="4154488"/>
          <p14:tracePt t="176198" x="1289050" y="4167188"/>
          <p14:tracePt t="176215" x="1350963" y="4179888"/>
          <p14:tracePt t="176232" x="1538288" y="4179888"/>
          <p14:tracePt t="176248" x="1612900" y="4179888"/>
          <p14:tracePt t="176265" x="1676400" y="4179888"/>
          <p14:tracePt t="176283" x="1776413" y="4154488"/>
          <p14:tracePt t="176298" x="1814513" y="4129088"/>
          <p14:tracePt t="176315" x="1838325" y="4105275"/>
          <p14:tracePt t="176332" x="1876425" y="4054475"/>
          <p14:tracePt t="176349" x="1876425" y="4029075"/>
          <p14:tracePt t="176365" x="1876425" y="4017963"/>
          <p14:tracePt t="176382" x="1876425" y="3979863"/>
          <p14:tracePt t="176399" x="1876425" y="3954463"/>
          <p14:tracePt t="176416" x="1876425" y="3941763"/>
          <p14:tracePt t="176433" x="1838325" y="3905250"/>
          <p14:tracePt t="176449" x="1825625" y="3892550"/>
          <p14:tracePt t="176466" x="1814513" y="3854450"/>
          <p14:tracePt t="176469" x="1789113" y="3841750"/>
          <p14:tracePt t="176482" x="1776413" y="3829050"/>
          <p14:tracePt t="176500" x="1751013" y="3792538"/>
          <p14:tracePt t="176516" x="1701800" y="3779838"/>
          <p14:tracePt t="176519" x="1651000" y="3741738"/>
          <p14:tracePt t="176532" x="1538288" y="3703638"/>
          <p14:tracePt t="176549" x="1450975" y="3679825"/>
          <p14:tracePt t="176566" x="1363663" y="3641725"/>
          <p14:tracePt t="176569" x="1289050" y="3590925"/>
          <p14:tracePt t="176583" x="1225550" y="3554413"/>
          <p14:tracePt t="176600" x="1163638" y="3529013"/>
          <p14:tracePt t="176617" x="1076325" y="3503613"/>
          <p14:tracePt t="176618" x="950913" y="3503613"/>
          <p14:tracePt t="176633" x="850900" y="3503613"/>
          <p14:tracePt t="176650" x="763588" y="3516313"/>
          <p14:tracePt t="176667" x="700088" y="3567113"/>
          <p14:tracePt t="176669" x="663575" y="3590925"/>
          <p14:tracePt t="176683" x="650875" y="3629025"/>
          <p14:tracePt t="176700" x="638175" y="3654425"/>
          <p14:tracePt t="176718" x="638175" y="3692525"/>
          <p14:tracePt t="176733" x="638175" y="3703638"/>
          <p14:tracePt t="176750" x="638175" y="3741738"/>
          <p14:tracePt t="176768" x="638175" y="3829050"/>
          <p14:tracePt t="176784" x="663575" y="3929063"/>
          <p14:tracePt t="176800" x="700088" y="4041775"/>
          <p14:tracePt t="176818" x="812800" y="4192588"/>
          <p14:tracePt t="176834" x="876300" y="4254500"/>
          <p14:tracePt t="176851" x="938213" y="4318000"/>
          <p14:tracePt t="176868" x="1038225" y="4379913"/>
          <p14:tracePt t="176884" x="1076325" y="4392613"/>
          <p14:tracePt t="176901" x="1112838" y="4405313"/>
          <p14:tracePt t="176918" x="1238250" y="4405313"/>
          <p14:tracePt t="176934" x="1312863" y="4405313"/>
          <p14:tracePt t="176951" x="1450975" y="4379913"/>
          <p14:tracePt t="176967" x="1538288" y="4341813"/>
          <p14:tracePt t="176969" x="1625600" y="4305300"/>
          <p14:tracePt t="176984" x="1714500" y="4254500"/>
          <p14:tracePt t="177001" x="1789113" y="4192588"/>
          <p14:tracePt t="177018" x="1925638" y="4005263"/>
          <p14:tracePt t="177035" x="2001838" y="3879850"/>
          <p14:tracePt t="177052" x="2051050" y="3792538"/>
          <p14:tracePt t="177054" x="2076450" y="3741738"/>
          <p14:tracePt t="177068" x="2076450" y="3703638"/>
          <p14:tracePt t="177085" x="2076450" y="3667125"/>
          <p14:tracePt t="177102" x="2076450" y="3654425"/>
          <p14:tracePt t="177118" x="2076450" y="3629025"/>
          <p14:tracePt t="177135" x="2063750" y="3616325"/>
          <p14:tracePt t="177152" x="2051050" y="3603625"/>
          <p14:tracePt t="177155" x="2038350" y="3579813"/>
          <p14:tracePt t="177168" x="2014538" y="3567113"/>
          <p14:tracePt t="177185" x="1989138" y="3554413"/>
          <p14:tracePt t="177202" x="1976438" y="3541713"/>
          <p14:tracePt t="177205" x="1938338" y="3516313"/>
          <p14:tracePt t="177219" x="1914525" y="3503613"/>
          <p14:tracePt t="177236" x="1876425" y="3479800"/>
          <p14:tracePt t="177253" x="1801813" y="3454400"/>
          <p14:tracePt t="177254" x="1701800" y="3429000"/>
          <p14:tracePt t="177269" x="1612900" y="3416300"/>
          <p14:tracePt t="177286" x="1538288" y="3403600"/>
          <p14:tracePt t="177303" x="1489075" y="3403600"/>
          <p14:tracePt t="177305" x="1463675" y="3403600"/>
          <p14:tracePt t="177319" x="1438275" y="3403600"/>
          <p14:tracePt t="177336" x="1412875" y="3441700"/>
          <p14:tracePt t="177353" x="1376363" y="3479800"/>
          <p14:tracePt t="177369" x="1376363" y="3516313"/>
          <p14:tracePt t="177386" x="1363663" y="3529013"/>
          <p14:tracePt t="177403" x="1350963" y="3567113"/>
          <p14:tracePt t="177429" x="1350963" y="3579813"/>
          <p14:tracePt t="177441" x="1350963" y="3603625"/>
          <p14:tracePt t="177453" x="1350963" y="3641725"/>
          <p14:tracePt t="177470" x="1350963" y="3703638"/>
          <p14:tracePt t="177486" x="1350963" y="3803650"/>
          <p14:tracePt t="177503" x="1350963" y="3941763"/>
          <p14:tracePt t="177520" x="1350963" y="4005263"/>
          <p14:tracePt t="177537" x="1363663" y="4041775"/>
          <p14:tracePt t="177553" x="1389063" y="4141788"/>
          <p14:tracePt t="177570" x="1401763" y="4179888"/>
          <p14:tracePt t="177587" x="1425575" y="4205288"/>
          <p14:tracePt t="177603" x="1512888" y="4292600"/>
          <p14:tracePt t="177620" x="1601788" y="4330700"/>
          <p14:tracePt t="177637" x="1701800" y="4367213"/>
          <p14:tracePt t="177640" x="1789113" y="4367213"/>
          <p14:tracePt t="177654" x="1863725" y="4367213"/>
          <p14:tracePt t="177670" x="1901825" y="4367213"/>
          <p14:tracePt t="177687" x="1938338" y="4354513"/>
          <p14:tracePt t="177690" x="1963738" y="4330700"/>
          <p14:tracePt t="177704" x="1976438" y="4292600"/>
          <p14:tracePt t="177721" x="1989138" y="4230688"/>
          <p14:tracePt t="177738" x="2001838" y="4192588"/>
          <p14:tracePt t="177740" x="2014538" y="4154488"/>
          <p14:tracePt t="177754" x="2014538" y="4117975"/>
          <p14:tracePt t="177771" x="2014538" y="4092575"/>
          <p14:tracePt t="177788" x="2014538" y="4067175"/>
          <p14:tracePt t="177790" x="2014538" y="4029075"/>
          <p14:tracePt t="177804" x="2025650" y="3992563"/>
          <p14:tracePt t="177821" x="2025650" y="3941763"/>
          <p14:tracePt t="177838" x="2025650" y="3854450"/>
          <p14:tracePt t="177840" x="2025650" y="3754438"/>
          <p14:tracePt t="177854" x="2025650" y="3654425"/>
          <p14:tracePt t="177872" x="2025650" y="3579813"/>
          <p14:tracePt t="177889" x="2025650" y="3454400"/>
          <p14:tracePt t="177905" x="2025650" y="3390900"/>
          <p14:tracePt t="177921" x="2014538" y="3341688"/>
          <p14:tracePt t="177939" x="1989138" y="3228975"/>
          <p14:tracePt t="177955" x="1963738" y="3190875"/>
          <p14:tracePt t="177972" x="1925638" y="3141663"/>
          <p14:tracePt t="177989" x="1801813" y="3103563"/>
          <p14:tracePt t="178005" x="1689100" y="3103563"/>
          <p14:tracePt t="178022" x="1601788" y="3103563"/>
          <p14:tracePt t="178039" x="1512888" y="3103563"/>
          <p14:tracePt t="178055" x="1476375" y="3103563"/>
          <p14:tracePt t="178072" x="1438275" y="3128963"/>
          <p14:tracePt t="178089" x="1312863" y="3290888"/>
          <p14:tracePt t="178106" x="1225550" y="3367088"/>
          <p14:tracePt t="178122" x="1112838" y="3454400"/>
          <p14:tracePt t="178139" x="987425" y="3541713"/>
          <p14:tracePt t="178156" x="976313" y="3567113"/>
          <p14:tracePt t="178172" x="950913" y="3603625"/>
          <p14:tracePt t="178176" x="950913" y="3654425"/>
          <p14:tracePt t="178189" x="950913" y="3692525"/>
          <p14:tracePt t="178206" x="950913" y="3779838"/>
          <p14:tracePt t="178223" x="950913" y="3879850"/>
          <p14:tracePt t="178226" x="950913" y="3967163"/>
          <p14:tracePt t="178239" x="950913" y="4054475"/>
          <p14:tracePt t="178256" x="950913" y="4105275"/>
          <p14:tracePt t="178273" x="987425" y="4154488"/>
          <p14:tracePt t="178276" x="1038225" y="4192588"/>
          <p14:tracePt t="178289" x="1089025" y="4241800"/>
          <p14:tracePt t="178306" x="1150938" y="4292600"/>
          <p14:tracePt t="178324" x="1212850" y="4354513"/>
          <p14:tracePt t="178325" x="1263650" y="4430713"/>
          <p14:tracePt t="178340" x="1325563" y="4479925"/>
          <p14:tracePt t="178357" x="1376363" y="4530725"/>
          <p14:tracePt t="178374" x="1450975" y="4567238"/>
          <p14:tracePt t="178376" x="1563688" y="4592638"/>
          <p14:tracePt t="178390" x="1714500" y="4618038"/>
          <p14:tracePt t="178407" x="1863725" y="4643438"/>
          <p14:tracePt t="178424" x="2101850" y="4643438"/>
          <p14:tracePt t="178441" x="2201863" y="4643438"/>
          <p14:tracePt t="178457" x="2276475" y="4630738"/>
          <p14:tracePt t="178474" x="2363788" y="4592638"/>
          <p14:tracePt t="178476" x="2427288" y="4543425"/>
          <p14:tracePt t="178490" x="2463800" y="4492625"/>
          <p14:tracePt t="178507" x="2489200" y="4467225"/>
          <p14:tracePt t="178525" x="2501900" y="4418013"/>
          <p14:tracePt t="178541" x="2514600" y="4392613"/>
          <p14:tracePt t="178562" x="2514600" y="4379913"/>
          <p14:tracePt t="178575" x="2514600" y="4367213"/>
          <p14:tracePt t="178591" x="2514600" y="4354513"/>
          <p14:tracePt t="178607" x="2514600" y="4341813"/>
          <p14:tracePt t="178625" x="2501900" y="4318000"/>
          <p14:tracePt t="178641" x="2476500" y="4318000"/>
          <p14:tracePt t="178658" x="2463800" y="4292600"/>
          <p14:tracePt t="178675" x="2401888" y="4267200"/>
          <p14:tracePt t="178692" x="2363788" y="4241800"/>
          <p14:tracePt t="178708" x="2327275" y="4217988"/>
          <p14:tracePt t="178711" x="2276475" y="4154488"/>
          <p14:tracePt t="178725" x="2201863" y="4092575"/>
          <p14:tracePt t="178742" x="2076450" y="4017963"/>
          <p14:tracePt t="178758" x="1938338" y="3941763"/>
          <p14:tracePt t="178775" x="1725613" y="3829050"/>
          <p14:tracePt t="178792" x="1651000" y="3792538"/>
          <p14:tracePt t="178808" x="1576388" y="3767138"/>
          <p14:tracePt t="178811" x="1501775" y="3741738"/>
          <p14:tracePt t="178825" x="1450975" y="3741738"/>
          <p14:tracePt t="178842" x="1412875" y="3741738"/>
          <p14:tracePt t="178858" x="1401763" y="3741738"/>
          <p14:tracePt t="178875" x="1376363" y="3767138"/>
          <p14:tracePt t="178892" x="1376363" y="3792538"/>
          <p14:tracePt t="178909" x="1376363" y="3816350"/>
          <p14:tracePt t="178911" x="1363663" y="3829050"/>
          <p14:tracePt t="178925" x="1363663" y="3854450"/>
          <p14:tracePt t="178942" x="1363663" y="3879850"/>
          <p14:tracePt t="178959" x="1363663" y="3916363"/>
          <p14:tracePt t="178961" x="1363663" y="3954463"/>
          <p14:tracePt t="178976" x="1363663" y="3992563"/>
          <p14:tracePt t="178992" x="1363663" y="4017963"/>
          <p14:tracePt t="179010" x="1363663" y="4092575"/>
          <p14:tracePt t="179026" x="1350963" y="4141788"/>
          <p14:tracePt t="179043" x="1350963" y="4192588"/>
          <p14:tracePt t="179060" x="1338263" y="4292600"/>
          <p14:tracePt t="179062" x="1338263" y="4392613"/>
          <p14:tracePt t="179076" x="1338263" y="4479925"/>
          <p14:tracePt t="179093" x="1338263" y="4543425"/>
          <p14:tracePt t="179110" x="1338263" y="4618038"/>
          <p14:tracePt t="179126" x="1363663" y="4656138"/>
          <p14:tracePt t="179143" x="1376363" y="4667250"/>
          <p14:tracePt t="179160" x="1401763" y="4705350"/>
          <p14:tracePt t="179176" x="1412875" y="4718050"/>
          <p14:tracePt t="179197" x="1412875" y="4730750"/>
          <p14:tracePt t="179210" x="1425575" y="4730750"/>
          <p14:tracePt t="183976" x="1438275" y="4718050"/>
          <p14:tracePt t="183988" x="1476375" y="4718050"/>
          <p14:tracePt t="184001" x="1563688" y="4692650"/>
          <p14:tracePt t="184013" x="1738313" y="4679950"/>
          <p14:tracePt t="184028" x="1889125" y="4643438"/>
          <p14:tracePt t="184046" x="2127250" y="4579938"/>
          <p14:tracePt t="184063" x="2840038" y="4405313"/>
          <p14:tracePt t="184079" x="3152775" y="4279900"/>
          <p14:tracePt t="184096" x="3565525" y="4179888"/>
          <p14:tracePt t="184113" x="4078288" y="4017963"/>
          <p14:tracePt t="184129" x="4252913" y="3954463"/>
          <p14:tracePt t="184146" x="4516438" y="3905250"/>
          <p14:tracePt t="184163" x="4829175" y="3829050"/>
          <p14:tracePt t="184180" x="4929188" y="3792538"/>
          <p14:tracePt t="184197" x="5003800" y="3767138"/>
          <p14:tracePt t="184213" x="5078413" y="3729038"/>
          <p14:tracePt t="184230" x="5103813" y="3716338"/>
          <p14:tracePt t="184246" x="5116513" y="3716338"/>
          <p14:tracePt t="184263" x="5129213" y="3703638"/>
          <p14:tracePt t="184362" x="5153025" y="3692525"/>
          <p14:tracePt t="184375" x="5178425" y="3692525"/>
          <p14:tracePt t="184387" x="5191125" y="3679825"/>
          <p14:tracePt t="184401" x="5203825" y="3679825"/>
          <p14:tracePt t="184487" x="5191125" y="3679825"/>
          <p14:tracePt t="184500" x="5165725" y="3679825"/>
          <p14:tracePt t="184512" x="5141913" y="3679825"/>
          <p14:tracePt t="184524" x="5129213" y="3679825"/>
          <p14:tracePt t="184537" x="5116513" y="3692525"/>
          <p14:tracePt t="184551" x="5091113" y="3692525"/>
          <p14:tracePt t="184565" x="5065713" y="3692525"/>
          <p14:tracePt t="184581" x="5029200" y="3692525"/>
          <p14:tracePt t="184599" x="4991100" y="3692525"/>
          <p14:tracePt t="184601" x="4953000" y="3692525"/>
          <p14:tracePt t="184615" x="4929188" y="3692525"/>
          <p14:tracePt t="184631" x="4903788" y="3692525"/>
          <p14:tracePt t="184648" x="4891088" y="3692525"/>
          <p14:tracePt t="184651" x="4878388" y="3692525"/>
          <p14:tracePt t="184665" x="4865688" y="3692525"/>
          <p14:tracePt t="184700" x="4865688" y="3703638"/>
          <p14:tracePt t="184836" x="4852988" y="3716338"/>
          <p14:tracePt t="184861" x="4840288" y="3716338"/>
          <p14:tracePt t="184949" x="4840288" y="3729038"/>
          <p14:tracePt t="184999" x="4852988" y="3729038"/>
          <p14:tracePt t="185285" x="4852988" y="3741738"/>
          <p14:tracePt t="185447" x="4840288" y="3741738"/>
          <p14:tracePt t="185647" x="4829175" y="3741738"/>
          <p14:tracePt t="186058" x="4829175" y="3754438"/>
          <p14:tracePt t="186070" x="4829175" y="3779838"/>
          <p14:tracePt t="186082" x="4829175" y="3816350"/>
          <p14:tracePt t="186095" x="4829175" y="3867150"/>
          <p14:tracePt t="186108" x="4829175" y="3892550"/>
          <p14:tracePt t="186121" x="4829175" y="3916363"/>
          <p14:tracePt t="186137" x="4829175" y="3929063"/>
          <p14:tracePt t="186154" x="4829175" y="3941763"/>
          <p14:tracePt t="186295" x="4829175" y="3929063"/>
          <p14:tracePt t="186307" x="4829175" y="3905250"/>
          <p14:tracePt t="186319" x="4829175" y="3879850"/>
          <p14:tracePt t="186332" x="4829175" y="3854450"/>
          <p14:tracePt t="186344" x="4829175" y="3829050"/>
          <p14:tracePt t="186357" x="4829175" y="3803650"/>
          <p14:tracePt t="186372" x="4829175" y="3792538"/>
          <p14:tracePt t="186388" x="4829175" y="3779838"/>
          <p14:tracePt t="186406" x="4829175" y="3767138"/>
          <p14:tracePt t="186407" x="4829175" y="3754438"/>
          <p14:tracePt t="186422" x="4829175" y="3741738"/>
          <p14:tracePt t="186438" x="4829175" y="3729038"/>
          <p14:tracePt t="186456" x="4829175" y="3703638"/>
          <p14:tracePt t="186568" x="4829175" y="3716338"/>
          <p14:tracePt t="186581" x="4829175" y="3729038"/>
          <p14:tracePt t="186606" x="4829175" y="3741738"/>
          <p14:tracePt t="186631" x="4829175" y="3754438"/>
          <p14:tracePt t="186643" x="4829175" y="3767138"/>
          <p14:tracePt t="186668" x="4829175" y="3779838"/>
          <p14:tracePt t="186693" x="4829175" y="3792538"/>
          <p14:tracePt t="186768" x="4829175" y="3767138"/>
          <p14:tracePt t="186794" x="4829175" y="3754438"/>
          <p14:tracePt t="186807" x="4829175" y="3741738"/>
          <p14:tracePt t="186817" x="4829175" y="3729038"/>
          <p14:tracePt t="186830" x="4829175" y="3716338"/>
          <p14:tracePt t="186855" x="4829175" y="3703638"/>
          <p14:tracePt t="187017" x="4829175" y="3716338"/>
          <p14:tracePt t="187055" x="4829175" y="3729038"/>
          <p14:tracePt t="187168" x="4829175" y="3716338"/>
          <p14:tracePt t="187180" x="4829175" y="3703638"/>
          <p14:tracePt t="187316" x="4829175" y="3716338"/>
          <p14:tracePt t="187342" x="4829175" y="3729038"/>
          <p14:tracePt t="191846" x="4840288" y="3729038"/>
          <p14:tracePt t="191872" x="4852988" y="3729038"/>
          <p14:tracePt t="191897" x="4865688" y="3729038"/>
          <p14:tracePt t="191910" x="4878388" y="3716338"/>
          <p14:tracePt t="191933" x="4891088" y="3716338"/>
          <p14:tracePt t="191959" x="4891088" y="3703638"/>
          <p14:tracePt t="191970" x="4891088" y="3692525"/>
          <p14:tracePt t="191984" x="4903788" y="3692525"/>
          <p14:tracePt t="192022" x="4903788" y="3679825"/>
          <p14:tracePt t="192047" x="4903788" y="3667125"/>
          <p14:tracePt t="192070" x="4916488" y="3667125"/>
          <p14:tracePt t="192084" x="4916488" y="3654425"/>
          <p14:tracePt t="192096" x="4929188" y="3654425"/>
          <p14:tracePt t="192108" x="4929188" y="3641725"/>
          <p14:tracePt t="192133" x="4940300" y="3629025"/>
          <p14:tracePt t="192170" x="4953000" y="3616325"/>
          <p14:tracePt t="192196" x="4965700" y="3616325"/>
          <p14:tracePt t="192208" x="4978400" y="3616325"/>
          <p14:tracePt t="192233" x="4991100" y="3616325"/>
          <p14:tracePt t="192245" x="5029200" y="3603625"/>
          <p14:tracePt t="192257" x="5053013" y="3603625"/>
          <p14:tracePt t="192270" x="5078413" y="3590925"/>
          <p14:tracePt t="192283" x="5103813" y="3590925"/>
          <p14:tracePt t="192295" x="5116513" y="3579813"/>
          <p14:tracePt t="192312" x="5141913" y="3579813"/>
          <p14:tracePt t="192329" x="5153025" y="3567113"/>
          <p14:tracePt t="192345" x="5191125" y="3554413"/>
          <p14:tracePt t="192362" x="5203825" y="3554413"/>
          <p14:tracePt t="192378" x="5229225" y="3554413"/>
          <p14:tracePt t="192395" x="5303838" y="3529013"/>
          <p14:tracePt t="192412" x="5365750" y="3503613"/>
          <p14:tracePt t="192429" x="5416550" y="3490913"/>
          <p14:tracePt t="192432" x="5465763" y="3479800"/>
          <p14:tracePt t="192446" x="5491163" y="3454400"/>
          <p14:tracePt t="192462" x="5529263" y="3441700"/>
          <p14:tracePt t="192479" x="5554663" y="3403600"/>
          <p14:tracePt t="192495" x="5629275" y="3378200"/>
          <p14:tracePt t="192512" x="5678488" y="3354388"/>
          <p14:tracePt t="192529" x="5729288" y="3341688"/>
          <p14:tracePt t="192532" x="5791200" y="3328988"/>
          <p14:tracePt t="192545" x="5842000" y="3316288"/>
          <p14:tracePt t="192562" x="5867400" y="3316288"/>
          <p14:tracePt t="192580" x="5903913" y="3303588"/>
          <p14:tracePt t="192582" x="5942013" y="3278188"/>
          <p14:tracePt t="192596" x="5954713" y="3278188"/>
          <p14:tracePt t="192613" x="5978525" y="3267075"/>
          <p14:tracePt t="192630" x="6003925" y="3267075"/>
          <p14:tracePt t="192632" x="6029325" y="3254375"/>
          <p14:tracePt t="192646" x="6054725" y="3254375"/>
          <p14:tracePt t="192663" x="6078538" y="3254375"/>
          <p14:tracePt t="192680" x="6103938" y="3241675"/>
          <p14:tracePt t="192682" x="6129338" y="3241675"/>
          <p14:tracePt t="192696" x="6167438" y="3241675"/>
          <p14:tracePt t="192713" x="6203950" y="3228975"/>
          <p14:tracePt t="192730" x="6229350" y="3216275"/>
          <p14:tracePt t="192732" x="6267450" y="3216275"/>
          <p14:tracePt t="192747" x="6280150" y="3216275"/>
          <p14:tracePt t="192763" x="6303963" y="3216275"/>
          <p14:tracePt t="192781" x="6316663" y="3216275"/>
          <p14:tracePt t="192797" x="6342063" y="3216275"/>
          <p14:tracePt t="192819" x="6354763" y="3216275"/>
          <p14:tracePt t="192843" x="6367463" y="3216275"/>
          <p14:tracePt t="192868" x="6380163" y="3216275"/>
          <p14:tracePt t="192881" x="6391275" y="3216275"/>
          <p14:tracePt t="193055" x="6380163" y="3216275"/>
          <p14:tracePt t="193068" x="6367463" y="3216275"/>
          <p14:tracePt t="193081" x="6291263" y="3216275"/>
          <p14:tracePt t="193092" x="6154738" y="3254375"/>
          <p14:tracePt t="193104" x="6003925" y="3341688"/>
          <p14:tracePt t="193118" x="5803900" y="3441700"/>
          <p14:tracePt t="193131" x="5491163" y="3579813"/>
          <p14:tracePt t="193148" x="5229225" y="3679825"/>
          <p14:tracePt t="193166" x="5078413" y="3741738"/>
          <p14:tracePt t="193168" x="4929188" y="3792538"/>
          <p14:tracePt t="193182" x="4778375" y="3841750"/>
          <p14:tracePt t="193198" x="4578350" y="3879850"/>
          <p14:tracePt t="193216" x="4440238" y="3905250"/>
          <p14:tracePt t="193219" x="4365625" y="3916363"/>
          <p14:tracePt t="193232" x="4314825" y="3941763"/>
          <p14:tracePt t="193247" x="4278313" y="3954463"/>
          <p14:tracePt t="193264" x="4265613" y="3967163"/>
          <p14:tracePt t="193280" x="4252913" y="3967163"/>
          <p14:tracePt t="193430" x="4265613" y="3967163"/>
          <p14:tracePt t="193442" x="4278313" y="3967163"/>
          <p14:tracePt t="193454" x="4303713" y="3967163"/>
          <p14:tracePt t="193467" x="4327525" y="3967163"/>
          <p14:tracePt t="193482" x="4352925" y="3954463"/>
          <p14:tracePt t="193500" x="4391025" y="3954463"/>
          <p14:tracePt t="193517" x="4440238" y="3941763"/>
          <p14:tracePt t="193533" x="4465638" y="3941763"/>
          <p14:tracePt t="193550" x="4491038" y="3929063"/>
          <p14:tracePt t="193567" x="4516438" y="3916363"/>
          <p14:tracePt t="193583" x="4527550" y="3916363"/>
          <p14:tracePt t="193600" x="4540250" y="3916363"/>
          <p14:tracePt t="193603" x="4540250" y="3905250"/>
          <p14:tracePt t="193641" x="4552950" y="3905250"/>
          <p14:tracePt t="193716" x="4552950" y="3892550"/>
          <p14:tracePt t="193728" x="4552950" y="3879850"/>
          <p14:tracePt t="193740" x="4565650" y="3879850"/>
          <p14:tracePt t="193754" x="4578350" y="3867150"/>
          <p14:tracePt t="193767" x="4603750" y="3841750"/>
          <p14:tracePt t="193784" x="4616450" y="3829050"/>
          <p14:tracePt t="193801" x="4627563" y="3816350"/>
          <p14:tracePt t="193803" x="4652963" y="3803650"/>
          <p14:tracePt t="193818" x="4678363" y="3792538"/>
          <p14:tracePt t="193834" x="4691063" y="3767138"/>
          <p14:tracePt t="193852" x="4727575" y="3754438"/>
          <p14:tracePt t="193868" x="4740275" y="3754438"/>
          <p14:tracePt t="193884" x="4752975" y="3754438"/>
          <p14:tracePt t="193901" x="4752975" y="3741738"/>
          <p14:tracePt t="193918" x="4765675" y="3741738"/>
          <p14:tracePt t="193935" x="4778375" y="3741738"/>
          <p14:tracePt t="193952" x="4791075" y="3729038"/>
          <p14:tracePt t="193968" x="4803775" y="3729038"/>
          <p14:tracePt t="193985" x="4816475" y="3729038"/>
          <p14:tracePt t="194002" x="4840288" y="3729038"/>
          <p14:tracePt t="194018" x="4865688" y="3729038"/>
          <p14:tracePt t="194035" x="4891088" y="3729038"/>
          <p14:tracePt t="194052" x="4940300" y="3729038"/>
          <p14:tracePt t="194069" x="4953000" y="3729038"/>
          <p14:tracePt t="194085" x="4965700" y="3729038"/>
          <p14:tracePt t="194575" x="4965700" y="3716338"/>
          <p14:tracePt t="194588" x="4965700" y="3692525"/>
          <p14:tracePt t="194600" x="4965700" y="3654425"/>
          <p14:tracePt t="194612" x="4991100" y="3579813"/>
          <p14:tracePt t="194626" x="5053013" y="3490913"/>
          <p14:tracePt t="194638" x="5153025" y="3390900"/>
          <p14:tracePt t="194654" x="5241925" y="3278188"/>
          <p14:tracePt t="194671" x="5329238" y="3190875"/>
          <p14:tracePt t="194688" x="5478463" y="2941638"/>
          <p14:tracePt t="194704" x="5541963" y="2852738"/>
          <p14:tracePt t="194721" x="5629275" y="2765425"/>
          <p14:tracePt t="194738" x="5878513" y="2665413"/>
          <p14:tracePt t="194755" x="5978525" y="2627313"/>
          <p14:tracePt t="194771" x="6067425" y="2603500"/>
          <p14:tracePt t="194774" x="6142038" y="2578100"/>
          <p14:tracePt t="194788" x="6229350" y="2552700"/>
          <p14:tracePt t="194805" x="6316663" y="2540000"/>
          <p14:tracePt t="194822" x="6467475" y="2516188"/>
          <p14:tracePt t="194838" x="6742113" y="2478088"/>
          <p14:tracePt t="194855" x="6842125" y="2465388"/>
          <p14:tracePt t="194872" x="6905625" y="2465388"/>
          <p14:tracePt t="194874" x="6980238" y="2452688"/>
          <p14:tracePt t="194888" x="7042150" y="2452688"/>
          <p14:tracePt t="194905" x="7118350" y="2452688"/>
          <p14:tracePt t="194922" x="7167563" y="2452688"/>
          <p14:tracePt t="194925" x="7180263" y="2452688"/>
          <p14:tracePt t="194939" x="7192963" y="2452688"/>
          <p14:tracePt t="195236" x="7180263" y="2452688"/>
          <p14:tracePt t="195248" x="7167563" y="2452688"/>
          <p14:tracePt t="195272" x="7154863" y="2452688"/>
          <p14:tracePt t="195286" x="7129463" y="2452688"/>
          <p14:tracePt t="195298" x="7092950" y="2465388"/>
          <p14:tracePt t="195311" x="6992938" y="2478088"/>
          <p14:tracePt t="195324" x="6867525" y="2503488"/>
          <p14:tracePt t="195341" x="6767513" y="2527300"/>
          <p14:tracePt t="195356" x="6680200" y="2578100"/>
          <p14:tracePt t="195374" x="6242050" y="2865438"/>
          <p14:tracePt t="195390" x="6003925" y="3003550"/>
          <p14:tracePt t="195407" x="5867400" y="3103563"/>
          <p14:tracePt t="195424" x="5678488" y="3254375"/>
          <p14:tracePt t="195441" x="5629275" y="3290888"/>
          <p14:tracePt t="195457" x="5565775" y="3328988"/>
          <p14:tracePt t="195460" x="5503863" y="3378200"/>
          <p14:tracePt t="195474" x="5478463" y="3403600"/>
          <p14:tracePt t="195491" x="5454650" y="3441700"/>
          <p14:tracePt t="195508" x="5429250" y="3454400"/>
          <p14:tracePt t="195525" x="5429250" y="3467100"/>
          <p14:tracePt t="195572" x="5416550" y="3490913"/>
          <p14:tracePt t="195584" x="5403850" y="3503613"/>
          <p14:tracePt t="195597" x="5391150" y="3516313"/>
          <p14:tracePt t="195610" x="5365750" y="3541713"/>
          <p14:tracePt t="195625" x="5353050" y="3554413"/>
          <p14:tracePt t="195641" x="5341938" y="3567113"/>
          <p14:tracePt t="195672" x="5329238" y="3567113"/>
          <p14:tracePt t="195709" x="5316538" y="3567113"/>
          <p14:tracePt t="195734" x="5303838" y="3567113"/>
          <p14:tracePt t="195747" x="5291138" y="3567113"/>
          <p14:tracePt t="195771" x="5278438" y="3567113"/>
          <p14:tracePt t="195784" x="5253038" y="3567113"/>
          <p14:tracePt t="195797" x="5229225" y="3590925"/>
          <p14:tracePt t="195810" x="5153025" y="3616325"/>
          <p14:tracePt t="195826" x="5053013" y="3629025"/>
          <p14:tracePt t="195842" x="4978400" y="3654425"/>
          <p14:tracePt t="195859" x="4916488" y="3654425"/>
          <p14:tracePt t="195876" x="4891088" y="3654425"/>
          <p14:tracePt t="195909" x="4878388" y="3654425"/>
          <p14:tracePt t="196282" x="4891088" y="3654425"/>
          <p14:tracePt t="196294" x="4916488" y="3654425"/>
          <p14:tracePt t="196307" x="4953000" y="3654425"/>
          <p14:tracePt t="196319" x="4978400" y="3654425"/>
          <p14:tracePt t="196333" x="5016500" y="3654425"/>
          <p14:tracePt t="196345" x="5053013" y="3654425"/>
          <p14:tracePt t="196361" x="5091113" y="3629025"/>
          <p14:tracePt t="196378" x="5165725" y="3579813"/>
          <p14:tracePt t="196394" x="5403850" y="3454400"/>
          <p14:tracePt t="196411" x="5503863" y="3378200"/>
          <p14:tracePt t="196428" x="5603875" y="3328988"/>
          <p14:tracePt t="196446" x="5778500" y="3228975"/>
          <p14:tracePt t="196461" x="5891213" y="3178175"/>
          <p14:tracePt t="196478" x="6003925" y="3141663"/>
          <p14:tracePt t="196495" x="6229350" y="3054350"/>
          <p14:tracePt t="196512" x="6291263" y="2990850"/>
          <p14:tracePt t="196529" x="6354763" y="2941638"/>
          <p14:tracePt t="196545" x="6416675" y="2828925"/>
          <p14:tracePt t="196562" x="6429375" y="2790825"/>
          <p14:tracePt t="196578" x="6442075" y="2778125"/>
          <p14:tracePt t="196581" x="6442075" y="2740025"/>
          <p14:tracePt t="196595" x="6454775" y="2716213"/>
          <p14:tracePt t="196612" x="6454775" y="2703513"/>
          <p14:tracePt t="196629" x="6454775" y="2690813"/>
          <p14:tracePt t="196632" x="6480175" y="2652713"/>
          <p14:tracePt t="196645" x="6492875" y="2640013"/>
          <p14:tracePt t="196662" x="6492875" y="2627313"/>
          <p14:tracePt t="196681" x="6492875" y="2616200"/>
          <p14:tracePt t="196695" x="6503988" y="2616200"/>
          <p14:tracePt t="196712" x="6503988" y="2603500"/>
          <p14:tracePt t="196881" x="6492875" y="2603500"/>
          <p14:tracePt t="196906" x="6480175" y="2603500"/>
          <p14:tracePt t="196918" x="6467475" y="2603500"/>
          <p14:tracePt t="196955" x="6454775" y="2603500"/>
          <p14:tracePt t="196980" x="6429375" y="2603500"/>
          <p14:tracePt t="196992" x="6416675" y="2603500"/>
          <p14:tracePt t="197006" x="6403975" y="2603500"/>
          <p14:tracePt t="197018" x="6391275" y="2603500"/>
          <p14:tracePt t="197105" x="6391275" y="2590800"/>
          <p14:tracePt t="197118" x="6403975" y="2578100"/>
          <p14:tracePt t="197130" x="6416675" y="2578100"/>
          <p14:tracePt t="197142" x="6429375" y="2578100"/>
          <p14:tracePt t="197193" x="6416675" y="2578100"/>
          <p14:tracePt t="197204" x="6403975" y="2578100"/>
          <p14:tracePt t="197218" x="6391275" y="2578100"/>
          <p14:tracePt t="197230" x="6367463" y="2578100"/>
          <p14:tracePt t="197248" x="6354763" y="2590800"/>
          <p14:tracePt t="197264" x="6342063" y="2590800"/>
          <p14:tracePt t="197304" x="6354763" y="2590800"/>
          <p14:tracePt t="197317" x="6380163" y="2590800"/>
          <p14:tracePt t="197329" x="6391275" y="2590800"/>
          <p14:tracePt t="197341" x="6416675" y="2578100"/>
          <p14:tracePt t="197379" x="6403975" y="2578100"/>
          <p14:tracePt t="197391" x="6391275" y="2578100"/>
          <p14:tracePt t="197404" x="6367463" y="2578100"/>
          <p14:tracePt t="197416" x="6342063" y="2590800"/>
          <p14:tracePt t="197441" x="6329363" y="2603500"/>
          <p14:tracePt t="197503" x="6342063" y="2603500"/>
          <p14:tracePt t="197516" x="6367463" y="2603500"/>
          <p14:tracePt t="197528" x="6380163" y="2603500"/>
          <p14:tracePt t="197591" x="6367463" y="2603500"/>
          <p14:tracePt t="197603" x="6354763" y="2603500"/>
          <p14:tracePt t="197628" x="6342063" y="2616200"/>
          <p14:tracePt t="197777" x="6316663" y="2616200"/>
          <p14:tracePt t="197790" x="6316663" y="2627313"/>
          <p14:tracePt t="197803" x="6291263" y="2665413"/>
          <p14:tracePt t="197817" x="6280150" y="2690813"/>
          <p14:tracePt t="197834" x="6267450" y="2703513"/>
          <p14:tracePt t="197850" x="6267450" y="2716213"/>
          <p14:tracePt t="197890" x="6267450" y="2690813"/>
          <p14:tracePt t="197915" x="6267450" y="2678113"/>
          <p14:tracePt t="197977" x="6267450" y="2716213"/>
          <p14:tracePt t="197989" x="6254750" y="2740025"/>
          <p14:tracePt t="198001" x="6242050" y="2752725"/>
          <p14:tracePt t="198015" x="6242050" y="2765425"/>
          <p14:tracePt t="198101" x="6242050" y="2752725"/>
          <p14:tracePt t="198152" x="6242050" y="2765425"/>
          <p14:tracePt t="198164" x="6242050" y="2778125"/>
          <p14:tracePt t="198176" x="6242050" y="2790825"/>
          <p14:tracePt t="198190" x="6229350" y="2803525"/>
          <p14:tracePt t="198202" x="6229350" y="2816225"/>
          <p14:tracePt t="198218" x="6216650" y="2816225"/>
          <p14:tracePt t="198235" x="6216650" y="2828925"/>
          <p14:tracePt t="198252" x="6216650" y="2840038"/>
          <p14:tracePt t="198301" x="6203950" y="2840038"/>
          <p14:tracePt t="198314" x="6191250" y="2840038"/>
          <p14:tracePt t="198326" x="6180138" y="2840038"/>
          <p14:tracePt t="198339" x="6167438" y="2852738"/>
          <p14:tracePt t="198352" x="6129338" y="2865438"/>
          <p14:tracePt t="198369" x="6103938" y="2865438"/>
          <p14:tracePt t="198386" x="6078538" y="2878138"/>
          <p14:tracePt t="198388" x="6067425" y="2890838"/>
          <p14:tracePt t="198402" x="6042025" y="2903538"/>
          <p14:tracePt t="198419" x="6042025" y="2916238"/>
          <p14:tracePt t="198436" x="6029325" y="2916238"/>
          <p14:tracePt t="198487" x="6029325" y="2903538"/>
          <p14:tracePt t="198513" x="6029325" y="2890838"/>
          <p14:tracePt t="198526" x="6029325" y="2878138"/>
          <p14:tracePt t="198638" x="6016625" y="2878138"/>
          <p14:tracePt t="199248" x="6003925" y="2878138"/>
          <p14:tracePt t="199299" x="5991225" y="2878138"/>
          <p14:tracePt t="199323" x="5978525" y="2878138"/>
          <p14:tracePt t="199336" x="5967413" y="2878138"/>
          <p14:tracePt t="199360" x="5954713" y="2878138"/>
          <p14:tracePt t="199485" x="5967413" y="2878138"/>
          <p14:tracePt t="199498" x="5978525" y="2878138"/>
          <p14:tracePt t="199535" x="5991225" y="2878138"/>
          <p14:tracePt t="199697" x="5978525" y="2878138"/>
          <p14:tracePt t="199710" x="5967413" y="2878138"/>
          <p14:tracePt t="199721" x="5954713" y="2878138"/>
          <p14:tracePt t="199734" x="5942013" y="2878138"/>
          <p14:tracePt t="199747" x="5929313" y="2878138"/>
          <p14:tracePt t="199772" x="5916613" y="2878138"/>
          <p14:tracePt t="199822" x="5942013" y="2878138"/>
          <p14:tracePt t="199834" x="5954713" y="2878138"/>
          <p14:tracePt t="199859" x="5967413" y="2878138"/>
          <p14:tracePt t="199872" x="5978525" y="2878138"/>
          <p14:tracePt t="199896" x="5991225" y="2878138"/>
          <p14:tracePt t="199947" x="6003925" y="2878138"/>
          <p14:tracePt t="200021" x="5978525" y="2878138"/>
          <p14:tracePt t="200033" x="5954713" y="2878138"/>
          <p14:tracePt t="200047" x="5942013" y="2878138"/>
          <p14:tracePt t="200059" x="5916613" y="2878138"/>
          <p14:tracePt t="200076" x="5891213" y="2890838"/>
          <p14:tracePt t="200133" x="5903913" y="2890838"/>
          <p14:tracePt t="200147" x="5916613" y="2890838"/>
          <p14:tracePt t="200159" x="5929313" y="2890838"/>
          <p14:tracePt t="200170" x="5954713" y="2890838"/>
          <p14:tracePt t="200183" x="5967413" y="2890838"/>
          <p14:tracePt t="200208" x="5978525" y="2890838"/>
          <p14:tracePt t="200233" x="5991225" y="2890838"/>
          <p14:tracePt t="200307" x="5978525" y="2890838"/>
          <p14:tracePt t="200320" x="5967413" y="2890838"/>
          <p14:tracePt t="200332" x="5942013" y="2903538"/>
          <p14:tracePt t="200344" x="5916613" y="2903538"/>
          <p14:tracePt t="200360" x="5903913" y="2903538"/>
          <p14:tracePt t="200419" x="5916613" y="2903538"/>
          <p14:tracePt t="200432" x="5929313" y="2903538"/>
          <p14:tracePt t="200444" x="5954713" y="2903538"/>
          <p14:tracePt t="200470" x="5967413" y="2903538"/>
          <p14:tracePt t="200494" x="5978525" y="2903538"/>
          <p14:tracePt t="200593" x="5954713" y="2903538"/>
          <p14:tracePt t="200607" x="5942013" y="2903538"/>
          <p14:tracePt t="200619" x="5916613" y="2903538"/>
          <p14:tracePt t="200633" x="5903913" y="2916238"/>
          <p14:tracePt t="200644" x="5891213" y="2916238"/>
          <p14:tracePt t="200682" x="5903913" y="2916238"/>
          <p14:tracePt t="200694" x="5916613" y="2916238"/>
          <p14:tracePt t="200706" x="5929313" y="2916238"/>
          <p14:tracePt t="200719" x="5954713" y="2916238"/>
          <p14:tracePt t="200731" x="5954713" y="2903538"/>
          <p14:tracePt t="200745" x="5967413" y="2903538"/>
          <p14:tracePt t="200844" x="5954713" y="2916238"/>
          <p14:tracePt t="200856" x="5942013" y="2916238"/>
          <p14:tracePt t="201105" x="5942013" y="2928938"/>
          <p14:tracePt t="201130" x="5942013" y="2952750"/>
          <p14:tracePt t="201142" x="5942013" y="2965450"/>
          <p14:tracePt t="201155" x="5942013" y="2978150"/>
          <p14:tracePt t="201168" x="5942013" y="3003550"/>
          <p14:tracePt t="201180" x="5942013" y="3016250"/>
          <p14:tracePt t="201197" x="5942013" y="3041650"/>
          <p14:tracePt t="201213" x="5942013" y="3054350"/>
          <p14:tracePt t="201230" x="5942013" y="3090863"/>
          <p14:tracePt t="201247" x="5942013" y="3128963"/>
          <p14:tracePt t="201264" x="5942013" y="3178175"/>
          <p14:tracePt t="201280" x="5942013" y="3341688"/>
          <p14:tracePt t="201296" x="5942013" y="3390900"/>
          <p14:tracePt t="201313" x="5942013" y="3429000"/>
          <p14:tracePt t="201329" x="5954713" y="3479800"/>
          <p14:tracePt t="201353" x="5954713" y="3490913"/>
          <p14:tracePt t="201728" x="5967413" y="3479800"/>
          <p14:tracePt t="201740" x="5967413" y="3467100"/>
          <p14:tracePt t="201915" x="5954713" y="3467100"/>
          <p14:tracePt t="201928" x="5942013" y="3467100"/>
          <p14:tracePt t="202189" x="5929313" y="3467100"/>
          <p14:tracePt t="202202" x="5903913" y="3479800"/>
          <p14:tracePt t="202214" x="5854700" y="3479800"/>
          <p14:tracePt t="202226" x="5816600" y="3490913"/>
          <p14:tracePt t="202239" x="5803900" y="3490913"/>
          <p14:tracePt t="202252" x="5791200" y="3490913"/>
          <p14:tracePt t="202301" x="5803900" y="3490913"/>
          <p14:tracePt t="202314" x="5829300" y="3490913"/>
          <p14:tracePt t="202326" x="5867400" y="3490913"/>
          <p14:tracePt t="202339" x="5878513" y="3490913"/>
          <p14:tracePt t="202352" x="5903913" y="3490913"/>
          <p14:tracePt t="202368" x="5942013" y="3490913"/>
          <p14:tracePt t="202390" x="5954713" y="3479800"/>
          <p14:tracePt t="202587" x="5942013" y="3479800"/>
          <p14:tracePt t="204183" x="5954713" y="3454400"/>
          <p14:tracePt t="204196" x="5954713" y="3429000"/>
          <p14:tracePt t="204208" x="5967413" y="3390900"/>
          <p14:tracePt t="204220" x="5978525" y="3354388"/>
          <p14:tracePt t="204233" x="5991225" y="3303588"/>
          <p14:tracePt t="204246" x="6003925" y="3267075"/>
          <p14:tracePt t="204258" x="6003925" y="3228975"/>
          <p14:tracePt t="204276" x="6016625" y="3190875"/>
          <p14:tracePt t="204292" x="6029325" y="3165475"/>
          <p14:tracePt t="204308" x="6042025" y="3103563"/>
          <p14:tracePt t="204326" x="6054725" y="3065463"/>
          <p14:tracePt t="204343" x="6067425" y="3016250"/>
          <p14:tracePt t="204345" x="6067425" y="2941638"/>
          <p14:tracePt t="204360" x="6078538" y="2878138"/>
          <p14:tracePt t="204375" x="6091238" y="2816225"/>
          <p14:tracePt t="204393" x="6103938" y="2790825"/>
          <p14:tracePt t="204396" x="6103938" y="2765425"/>
          <p14:tracePt t="204409" x="6103938" y="2740025"/>
          <p14:tracePt t="204432" x="6103938" y="2728913"/>
          <p14:tracePt t="204557" x="6103938" y="2716213"/>
          <p14:tracePt t="204619" x="6103938" y="2703513"/>
          <p14:tracePt t="204657" x="6103938" y="2690813"/>
          <p14:tracePt t="204757" x="6116638" y="2690813"/>
          <p14:tracePt t="204895" x="6129338" y="2690813"/>
          <p14:tracePt t="204906" x="6142038" y="2690813"/>
          <p14:tracePt t="204918" x="6154738" y="2690813"/>
          <p14:tracePt t="204931" x="6180138" y="2690813"/>
          <p14:tracePt t="204944" x="6203950" y="2690813"/>
          <p14:tracePt t="204969" x="6216650" y="2690813"/>
          <p14:tracePt t="204981" x="6229350" y="2690813"/>
          <p14:tracePt t="205030" x="6216650" y="2690813"/>
          <p14:tracePt t="205055" x="6203950" y="2690813"/>
          <p14:tracePt t="205068" x="6167438" y="2703513"/>
          <p14:tracePt t="205093" x="6154738" y="2703513"/>
          <p14:tracePt t="205192" x="6167438" y="2703513"/>
          <p14:tracePt t="205205" x="6180138" y="2703513"/>
          <p14:tracePt t="205267" x="6167438" y="2703513"/>
          <p14:tracePt t="205280" x="6154738" y="2703513"/>
          <p14:tracePt t="205305" x="6142038" y="2703513"/>
          <p14:tracePt t="205318" x="6129338" y="2703513"/>
          <p14:tracePt t="205404" x="6142038" y="2703513"/>
          <p14:tracePt t="206102" x="6142038" y="2716213"/>
          <p14:tracePt t="206116" x="6129338" y="2728913"/>
          <p14:tracePt t="206127" x="6091238" y="2740025"/>
          <p14:tracePt t="206139" x="6042025" y="2778125"/>
          <p14:tracePt t="206153" x="5978525" y="2816225"/>
          <p14:tracePt t="206166" x="5929313" y="2840038"/>
          <p14:tracePt t="206183" x="5891213" y="2852738"/>
          <p14:tracePt t="206200" x="5878513" y="2852738"/>
          <p14:tracePt t="206265" x="5891213" y="2852738"/>
          <p14:tracePt t="206276" x="5916613" y="2852738"/>
          <p14:tracePt t="206289" x="5942013" y="2852738"/>
          <p14:tracePt t="206301" x="5967413" y="2852738"/>
          <p14:tracePt t="206317" x="5978525" y="2852738"/>
          <p14:tracePt t="206334" x="5991225" y="2852738"/>
          <p14:tracePt t="206351" x="6003925" y="2852738"/>
          <p14:tracePt t="206426" x="6003925" y="2865438"/>
          <p14:tracePt t="206439" x="5978525" y="2865438"/>
          <p14:tracePt t="206451" x="5967413" y="2865438"/>
          <p14:tracePt t="206464" x="5954713" y="2865438"/>
          <p14:tracePt t="206525" x="5967413" y="2865438"/>
          <p14:tracePt t="206539" x="5991225" y="2865438"/>
          <p14:tracePt t="206563" x="6003925" y="2865438"/>
          <p14:tracePt t="206601" x="6003925" y="2878138"/>
          <p14:tracePt t="206613" x="6003925" y="2890838"/>
          <p14:tracePt t="206639" x="6003925" y="2903538"/>
          <p14:tracePt t="206652" x="6003925" y="2941638"/>
          <p14:tracePt t="206662" x="6003925" y="2978150"/>
          <p14:tracePt t="206676" x="6003925" y="3054350"/>
          <p14:tracePt t="206688" x="6003925" y="3116263"/>
          <p14:tracePt t="206701" x="6003925" y="3165475"/>
          <p14:tracePt t="206718" x="6003925" y="3203575"/>
          <p14:tracePt t="206736" x="6016625" y="3228975"/>
          <p14:tracePt t="206738" x="6029325" y="3241675"/>
          <p14:tracePt t="206752" x="6029325" y="3254375"/>
          <p14:tracePt t="206769" x="6042025" y="3278188"/>
          <p14:tracePt t="206787" x="6054725" y="3290888"/>
          <p14:tracePt t="206802" x="6054725" y="3303588"/>
          <p14:tracePt t="206819" x="6054725" y="3316288"/>
          <p14:tracePt t="206836" x="6054725" y="3328988"/>
          <p14:tracePt t="206852" x="6067425" y="3354388"/>
          <p14:tracePt t="206869" x="6067425" y="3367088"/>
          <p14:tracePt t="206888" x="6067425" y="3390900"/>
          <p14:tracePt t="206999" x="6067425" y="3403600"/>
          <p14:tracePt t="207111" x="6067425" y="3390900"/>
          <p14:tracePt t="207125" x="6067425" y="3378200"/>
          <p14:tracePt t="207149" x="6067425" y="3367088"/>
          <p14:tracePt t="207162" x="6078538" y="3367088"/>
          <p14:tracePt t="207249" x="6067425" y="3378200"/>
          <p14:tracePt t="207261" x="6054725" y="3403600"/>
          <p14:tracePt t="207274" x="6029325" y="3416300"/>
          <p14:tracePt t="207287" x="6029325" y="3429000"/>
          <p14:tracePt t="207348" x="6029325" y="3416300"/>
          <p14:tracePt t="207360" x="6042025" y="3403600"/>
          <p14:tracePt t="207374" x="6042025" y="3390900"/>
          <p14:tracePt t="207386" x="6054725" y="3390900"/>
          <p14:tracePt t="207448" x="6042025" y="3403600"/>
          <p14:tracePt t="207460" x="6042025" y="3429000"/>
          <p14:tracePt t="207473" x="6029325" y="3429000"/>
          <p14:tracePt t="207486" x="6029325" y="3441700"/>
          <p14:tracePt t="207560" x="6029325" y="3429000"/>
          <p14:tracePt t="207572" x="6029325" y="3416300"/>
          <p14:tracePt t="207647" x="6029325" y="3429000"/>
          <p14:tracePt t="207884" x="6029325" y="3416300"/>
          <p14:tracePt t="207896" x="6029325" y="3403600"/>
          <p14:tracePt t="207910" x="6029325" y="3378200"/>
          <p14:tracePt t="207922" x="6029325" y="3367088"/>
          <p14:tracePt t="207933" x="6029325" y="3341688"/>
          <p14:tracePt t="207947" x="6029325" y="3316288"/>
          <p14:tracePt t="207959" x="6042025" y="3290888"/>
          <p14:tracePt t="207973" x="6042025" y="3254375"/>
          <p14:tracePt t="207990" x="6054725" y="3178175"/>
          <p14:tracePt t="208008" x="6078538" y="3054350"/>
          <p14:tracePt t="208024" x="6091238" y="3003550"/>
          <p14:tracePt t="208040" x="6091238" y="2965450"/>
          <p14:tracePt t="208058" x="6091238" y="2941638"/>
          <p14:tracePt t="208060" x="6103938" y="2928938"/>
          <p14:tracePt t="208074" x="6103938" y="2890838"/>
          <p14:tracePt t="208091" x="6103938" y="2878138"/>
          <p14:tracePt t="208108" x="6103938" y="2840038"/>
          <p14:tracePt t="208125" x="6103938" y="2816225"/>
          <p14:tracePt t="208141" x="6103938" y="2778125"/>
          <p14:tracePt t="208159" x="6103938" y="2703513"/>
          <p14:tracePt t="208174" x="6103938" y="2678113"/>
          <p14:tracePt t="208191" x="6103938" y="2640013"/>
          <p14:tracePt t="208208" x="6103938" y="2590800"/>
          <p14:tracePt t="208225" x="6103938" y="2578100"/>
          <p14:tracePt t="208241" x="6103938" y="2565400"/>
          <p14:tracePt t="208258" x="6103938" y="2540000"/>
          <p14:tracePt t="208432" x="6103938" y="2552700"/>
          <p14:tracePt t="208457" x="6103938" y="2565400"/>
          <p14:tracePt t="208469" x="6103938" y="2590800"/>
          <p14:tracePt t="208482" x="6103938" y="2616200"/>
          <p14:tracePt t="208495" x="6103938" y="2640013"/>
          <p14:tracePt t="208509" x="6103938" y="2678113"/>
          <p14:tracePt t="208526" x="6103938" y="2690813"/>
          <p14:tracePt t="208542" x="6103938" y="2703513"/>
          <p14:tracePt t="208545" x="6103938" y="2728913"/>
          <p14:tracePt t="208559" x="6103938" y="2740025"/>
          <p14:tracePt t="208576" x="6103938" y="2752725"/>
          <p14:tracePt t="208632" x="6116638" y="2752725"/>
          <p14:tracePt t="208645" x="6142038" y="2752725"/>
          <p14:tracePt t="208657" x="6167438" y="2752725"/>
          <p14:tracePt t="208669" x="6180138" y="2752725"/>
          <p14:tracePt t="208682" x="6203950" y="2752725"/>
          <p14:tracePt t="208694" x="6216650" y="2752725"/>
          <p14:tracePt t="208769" x="6203950" y="2752725"/>
          <p14:tracePt t="208782" x="6191250" y="2752725"/>
          <p14:tracePt t="208794" x="6180138" y="2752725"/>
          <p14:tracePt t="208881" x="6191250" y="2752725"/>
          <p14:tracePt t="208894" x="6203950" y="2752725"/>
          <p14:tracePt t="208968" x="6191250" y="2752725"/>
          <p14:tracePt t="208981" x="6180138" y="2752725"/>
          <p14:tracePt t="209093" x="6180138" y="2765425"/>
          <p14:tracePt t="209105" x="6180138" y="2803525"/>
          <p14:tracePt t="209118" x="6180138" y="2865438"/>
          <p14:tracePt t="209130" x="6180138" y="2928938"/>
          <p14:tracePt t="209145" x="6180138" y="2978150"/>
          <p14:tracePt t="209161" x="6180138" y="3003550"/>
          <p14:tracePt t="209179" x="6180138" y="3028950"/>
          <p14:tracePt t="209181" x="6167438" y="3054350"/>
          <p14:tracePt t="209205" x="6167438" y="3065463"/>
          <p14:tracePt t="209231" x="6167438" y="3090863"/>
          <p14:tracePt t="209243" x="6167438" y="3116263"/>
          <p14:tracePt t="209255" x="6167438" y="3141663"/>
          <p14:tracePt t="209267" x="6167438" y="3190875"/>
          <p14:tracePt t="209279" x="6167438" y="3216275"/>
          <p14:tracePt t="209295" x="6167438" y="3254375"/>
          <p14:tracePt t="209312" x="6167438" y="3267075"/>
          <p14:tracePt t="209330" x="6167438" y="3303588"/>
          <p14:tracePt t="209346" x="6167438" y="3316288"/>
          <p14:tracePt t="209362" x="6167438" y="3328988"/>
          <p14:tracePt t="209379" x="6167438" y="3341688"/>
          <p14:tracePt t="209396" x="6167438" y="3354388"/>
          <p14:tracePt t="209417" x="6180138" y="3367088"/>
          <p14:tracePt t="209492" x="6180138" y="3378200"/>
          <p14:tracePt t="209578" x="6191250" y="3378200"/>
          <p14:tracePt t="209591" x="6203950" y="3378200"/>
          <p14:tracePt t="209616" x="6216650" y="3378200"/>
          <p14:tracePt t="209703" x="6203950" y="3378200"/>
          <p14:tracePt t="209803" x="6216650" y="3378200"/>
          <p14:tracePt t="209890" x="6203950" y="3378200"/>
          <p14:tracePt t="209915" x="6191250" y="3378200"/>
          <p14:tracePt t="209978" x="6203950" y="3378200"/>
          <p14:tracePt t="209990" x="6216650" y="3378200"/>
          <p14:tracePt t="210090" x="6203950" y="3378200"/>
          <p14:tracePt t="210164" x="6216650" y="3378200"/>
          <p14:tracePt t="210189" x="6229350" y="3367088"/>
          <p14:tracePt t="210713" x="6229350" y="3354388"/>
          <p14:tracePt t="210725" x="6229350" y="3341688"/>
          <p14:tracePt t="210739" x="6229350" y="3328988"/>
          <p14:tracePt t="210751" x="6229350" y="3316288"/>
          <p14:tracePt t="210768" x="6229350" y="3303588"/>
          <p14:tracePt t="210784" x="6229350" y="3278188"/>
          <p14:tracePt t="210787" x="6229350" y="3267075"/>
          <p14:tracePt t="210801" x="6229350" y="3241675"/>
          <p14:tracePt t="210817" x="6229350" y="3228975"/>
          <p14:tracePt t="210835" x="6229350" y="3203575"/>
          <p14:tracePt t="210838" x="6229350" y="3190875"/>
          <p14:tracePt t="210851" x="6229350" y="3178175"/>
          <p14:tracePt t="210868" x="6229350" y="3165475"/>
          <p14:tracePt t="210886" x="6229350" y="3154363"/>
          <p14:tracePt t="210888" x="6229350" y="3128963"/>
          <p14:tracePt t="210905" x="6229350" y="3103563"/>
          <p14:tracePt t="210918" x="6216650" y="3054350"/>
          <p14:tracePt t="210936" x="6216650" y="3016250"/>
          <p14:tracePt t="210938" x="6203950" y="2990850"/>
          <p14:tracePt t="210952" x="6191250" y="2952750"/>
          <p14:tracePt t="210968" x="6180138" y="2941638"/>
          <p14:tracePt t="210986" x="6180138" y="2928938"/>
          <p14:tracePt t="210988" x="6180138" y="2903538"/>
          <p14:tracePt t="211002" x="6167438" y="2890838"/>
          <p14:tracePt t="211019" x="6167438" y="2878138"/>
          <p14:tracePt t="211036" x="6167438" y="2865438"/>
          <p14:tracePt t="211038" x="6154738" y="2852738"/>
          <p14:tracePt t="211052" x="6154738" y="2840038"/>
          <p14:tracePt t="211069" x="6154738" y="2828925"/>
          <p14:tracePt t="211086" x="6142038" y="2803525"/>
          <p14:tracePt t="211112" x="6142038" y="2790825"/>
          <p14:tracePt t="211124" x="6142038" y="2778125"/>
          <p14:tracePt t="211150" x="6142038" y="2765425"/>
          <p14:tracePt t="211161" x="6129338" y="2752725"/>
          <p14:tracePt t="211174" x="6129338" y="2740025"/>
          <p14:tracePt t="211199" x="6129338" y="2728913"/>
          <p14:tracePt t="211249" x="6129338" y="2716213"/>
          <p14:tracePt t="211311" x="6129338" y="2703513"/>
          <p14:tracePt t="211324" x="6129338" y="2690813"/>
          <p14:tracePt t="211349" x="6129338" y="2678113"/>
          <p14:tracePt t="211386" x="6129338" y="2665413"/>
          <p14:tracePt t="211411" x="6129338" y="2652713"/>
          <p14:tracePt t="211536" x="6116638" y="2652713"/>
          <p14:tracePt t="211598" x="6103938" y="2665413"/>
          <p14:tracePt t="211760" x="6103938" y="2690813"/>
          <p14:tracePt t="211785" x="6103938" y="2716213"/>
          <p14:tracePt t="211798" x="6103938" y="2752725"/>
          <p14:tracePt t="211810" x="6103938" y="2790825"/>
          <p14:tracePt t="211822" x="6103938" y="2828925"/>
          <p14:tracePt t="211838" x="6103938" y="2865438"/>
          <p14:tracePt t="211855" x="6103938" y="2903538"/>
          <p14:tracePt t="211872" x="6103938" y="2990850"/>
          <p14:tracePt t="211889" x="6103938" y="3041650"/>
          <p14:tracePt t="211906" x="6103938" y="3090863"/>
          <p14:tracePt t="211909" x="6103938" y="3128963"/>
          <p14:tracePt t="211922" x="6103938" y="3154363"/>
          <p14:tracePt t="211939" x="6103938" y="3190875"/>
          <p14:tracePt t="211956" x="6103938" y="3216275"/>
          <p14:tracePt t="211972" x="6116638" y="3254375"/>
          <p14:tracePt t="211989" x="6116638" y="3278188"/>
          <p14:tracePt t="212006" x="6116638" y="3303588"/>
          <p14:tracePt t="212023" x="6116638" y="3316288"/>
          <p14:tracePt t="212108" x="6116638" y="3328988"/>
          <p14:tracePt t="212146" x="6116638" y="3341688"/>
          <p14:tracePt t="212283" x="6116638" y="3354388"/>
          <p14:tracePt t="212308" x="6116638" y="3367088"/>
          <p14:tracePt t="212383" x="6129338" y="3367088"/>
          <p14:tracePt t="212408" x="6142038" y="3367088"/>
          <p14:tracePt t="212420" x="6154738" y="3367088"/>
          <p14:tracePt t="212483" x="6142038" y="3367088"/>
          <p14:tracePt t="212495" x="6142038" y="3403600"/>
          <p14:tracePt t="212508" x="6129338" y="3416300"/>
          <p14:tracePt t="212520" x="6129338" y="3429000"/>
          <p14:tracePt t="212595" x="6129338" y="3416300"/>
          <p14:tracePt t="212620" x="6129338" y="3403600"/>
          <p14:tracePt t="212694" x="6129338" y="3416300"/>
          <p14:tracePt t="212706" x="6129338" y="3429000"/>
          <p14:tracePt t="212794" x="6129338" y="3416300"/>
          <p14:tracePt t="212844" x="6129338" y="3403600"/>
          <p14:tracePt t="212881" x="6129338" y="3390900"/>
          <p14:tracePt t="212906" x="6129338" y="3378200"/>
          <p14:tracePt t="212918" x="6142038" y="3367088"/>
          <p14:tracePt t="212931" x="6167438" y="3354388"/>
          <p14:tracePt t="212944" x="6216650" y="3328988"/>
          <p14:tracePt t="212960" x="6280150" y="3303588"/>
          <p14:tracePt t="212976" x="6329363" y="3278188"/>
          <p14:tracePt t="212993" x="6454775" y="3228975"/>
          <p14:tracePt t="213010" x="6567488" y="3203575"/>
          <p14:tracePt t="213027" x="6704013" y="3178175"/>
          <p14:tracePt t="213044" x="6905625" y="3141663"/>
          <p14:tracePt t="213060" x="6992938" y="3116263"/>
          <p14:tracePt t="213077" x="7067550" y="3103563"/>
          <p14:tracePt t="213094" x="7192963" y="3041650"/>
          <p14:tracePt t="213110" x="7229475" y="3016250"/>
          <p14:tracePt t="213127" x="7280275" y="2990850"/>
          <p14:tracePt t="213144" x="7318375" y="2928938"/>
          <p14:tracePt t="213161" x="7329488" y="2903538"/>
          <p14:tracePt t="213177" x="7329488" y="2878138"/>
          <p14:tracePt t="213194" x="7329488" y="2840038"/>
          <p14:tracePt t="213211" x="7329488" y="2828925"/>
          <p14:tracePt t="213228" x="7329488" y="2803525"/>
          <p14:tracePt t="213231" x="7329488" y="2778125"/>
          <p14:tracePt t="213244" x="7329488" y="2752725"/>
          <p14:tracePt t="213261" x="7329488" y="2716213"/>
          <p14:tracePt t="213278" x="7329488" y="2678113"/>
          <p14:tracePt t="213280" x="7329488" y="2640013"/>
          <p14:tracePt t="213294" x="7329488" y="2603500"/>
          <p14:tracePt t="213311" x="7318375" y="2565400"/>
          <p14:tracePt t="213328" x="7280275" y="2527300"/>
          <p14:tracePt t="213330" x="7267575" y="2490788"/>
          <p14:tracePt t="213344" x="7242175" y="2490788"/>
          <p14:tracePt t="213362" x="7205663" y="2478088"/>
          <p14:tracePt t="213379" x="7180263" y="2478088"/>
          <p14:tracePt t="213380" x="7154863" y="2478088"/>
          <p14:tracePt t="213395" x="7129463" y="2478088"/>
          <p14:tracePt t="213411" x="7080250" y="2478088"/>
          <p14:tracePt t="213428" x="6980238" y="2478088"/>
          <p14:tracePt t="213430" x="6880225" y="2478088"/>
          <p14:tracePt t="213445" x="6780213" y="2478088"/>
          <p14:tracePt t="213462" x="6704013" y="2478088"/>
          <p14:tracePt t="213479" x="6554788" y="2478088"/>
          <p14:tracePt t="213495" x="6454775" y="2478088"/>
          <p14:tracePt t="213512" x="6354763" y="2478088"/>
          <p14:tracePt t="213529" x="6254750" y="2490788"/>
          <p14:tracePt t="213545" x="6216650" y="2516188"/>
          <p14:tracePt t="213562" x="6216650" y="2540000"/>
          <p14:tracePt t="213579" x="6203950" y="2590800"/>
          <p14:tracePt t="213596" x="6203950" y="2603500"/>
          <p14:tracePt t="213612" x="6191250" y="2616200"/>
          <p14:tracePt t="213630" x="6191250" y="2652713"/>
          <p14:tracePt t="213646" x="6191250" y="2665413"/>
          <p14:tracePt t="213662" x="6180138" y="2690813"/>
          <p14:tracePt t="213679" x="6180138" y="2752725"/>
          <p14:tracePt t="213696" x="6180138" y="2816225"/>
          <p14:tracePt t="213713" x="6180138" y="2890838"/>
          <p14:tracePt t="213730" x="6180138" y="2990850"/>
          <p14:tracePt t="213746" x="6180138" y="3028950"/>
          <p14:tracePt t="213763" x="6191250" y="3065463"/>
          <p14:tracePt t="213780" x="6216650" y="3090863"/>
          <p14:tracePt t="213797" x="6229350" y="3116263"/>
          <p14:tracePt t="213813" x="6254750" y="3128963"/>
          <p14:tracePt t="213815" x="6280150" y="3128963"/>
          <p14:tracePt t="213830" x="6316663" y="3128963"/>
          <p14:tracePt t="213847" x="6354763" y="3128963"/>
          <p14:tracePt t="213863" x="6391275" y="3141663"/>
          <p14:tracePt t="213866" x="6429375" y="3141663"/>
          <p14:tracePt t="213880" x="6454775" y="3141663"/>
          <p14:tracePt t="213897" x="6503988" y="3141663"/>
          <p14:tracePt t="213914" x="6580188" y="3141663"/>
          <p14:tracePt t="213916" x="6642100" y="3141663"/>
          <p14:tracePt t="213930" x="6742113" y="3141663"/>
          <p14:tracePt t="213947" x="6816725" y="3141663"/>
          <p14:tracePt t="213964" x="6867525" y="3116263"/>
          <p14:tracePt t="213966" x="6905625" y="3103563"/>
          <p14:tracePt t="213980" x="6942138" y="3090863"/>
          <p14:tracePt t="213997" x="6954838" y="3078163"/>
          <p14:tracePt t="214014" x="6980238" y="3041650"/>
          <p14:tracePt t="214016" x="6980238" y="3028950"/>
          <p14:tracePt t="214031" x="6992938" y="3003550"/>
          <p14:tracePt t="214047" x="7005638" y="2965450"/>
          <p14:tracePt t="214065" x="7005638" y="2916238"/>
          <p14:tracePt t="214081" x="7005638" y="2890838"/>
          <p14:tracePt t="214098" x="7005638" y="2878138"/>
          <p14:tracePt t="214115" x="7005638" y="2852738"/>
          <p14:tracePt t="214116" x="7005638" y="2828925"/>
          <p14:tracePt t="214131" x="7005638" y="2803525"/>
          <p14:tracePt t="214148" x="7005638" y="2778125"/>
          <p14:tracePt t="214165" x="7005638" y="2752725"/>
          <p14:tracePt t="214181" x="7005638" y="2740025"/>
          <p14:tracePt t="214198" x="7005638" y="2728913"/>
          <p14:tracePt t="214215" x="7005638" y="2716213"/>
          <p14:tracePt t="214240" x="6992938" y="2716213"/>
          <p14:tracePt t="214252" x="6980238" y="2716213"/>
          <p14:tracePt t="214265" x="6967538" y="2703513"/>
          <p14:tracePt t="214282" x="6954838" y="2690813"/>
          <p14:tracePt t="214298" x="6916738" y="2690813"/>
          <p14:tracePt t="214315" x="6816725" y="2690813"/>
          <p14:tracePt t="214332" x="6767513" y="2690813"/>
          <p14:tracePt t="214349" x="6729413" y="2690813"/>
          <p14:tracePt t="214352" x="6692900" y="2678113"/>
          <p14:tracePt t="214365" x="6667500" y="2678113"/>
          <p14:tracePt t="214382" x="6642100" y="2678113"/>
          <p14:tracePt t="214399" x="6604000" y="2678113"/>
          <p14:tracePt t="214415" x="6516688" y="2678113"/>
          <p14:tracePt t="214432" x="6480175" y="2678113"/>
          <p14:tracePt t="214449" x="6454775" y="2678113"/>
          <p14:tracePt t="214452" x="6429375" y="2690813"/>
          <p14:tracePt t="214466" x="6416675" y="2703513"/>
          <p14:tracePt t="214482" x="6403975" y="2716213"/>
          <p14:tracePt t="214499" x="6391275" y="2728913"/>
          <p14:tracePt t="214501" x="6380163" y="2740025"/>
          <p14:tracePt t="214515" x="6380163" y="2752725"/>
          <p14:tracePt t="214533" x="6367463" y="2778125"/>
          <p14:tracePt t="214549" x="6367463" y="2803525"/>
          <p14:tracePt t="214552" x="6354763" y="2840038"/>
          <p14:tracePt t="214566" x="6354763" y="2903538"/>
          <p14:tracePt t="214583" x="6354763" y="2952750"/>
          <p14:tracePt t="214600" x="6354763" y="3028950"/>
          <p14:tracePt t="214616" x="6354763" y="3065463"/>
          <p14:tracePt t="214633" x="6354763" y="3090863"/>
          <p14:tracePt t="214650" x="6354763" y="3103563"/>
          <p14:tracePt t="214652" x="6367463" y="3128963"/>
          <p14:tracePt t="214666" x="6367463" y="3154363"/>
          <p14:tracePt t="214683" x="6380163" y="3154363"/>
          <p14:tracePt t="214700" x="6403975" y="3178175"/>
          <p14:tracePt t="214717" x="6416675" y="3190875"/>
          <p14:tracePt t="214734" x="6454775" y="3190875"/>
          <p14:tracePt t="214751" x="6529388" y="3190875"/>
          <p14:tracePt t="214767" x="6567488" y="3190875"/>
          <p14:tracePt t="214784" x="6604000" y="3190875"/>
          <p14:tracePt t="214801" x="6742113" y="3190875"/>
          <p14:tracePt t="214817" x="6880225" y="3165475"/>
          <p14:tracePt t="214834" x="7016750" y="3141663"/>
          <p14:tracePt t="214850" x="7192963" y="3065463"/>
          <p14:tracePt t="214868" x="7254875" y="3041650"/>
          <p14:tracePt t="214884" x="7292975" y="2990850"/>
          <p14:tracePt t="214901" x="7342188" y="2928938"/>
          <p14:tracePt t="214917" x="7354888" y="2903538"/>
          <p14:tracePt t="214938" x="7354888" y="2878138"/>
          <p14:tracePt t="214951" x="7354888" y="2865438"/>
          <p14:tracePt t="214968" x="7354888" y="2852738"/>
          <p14:tracePt t="214985" x="7342188" y="2828925"/>
          <p14:tracePt t="214987" x="7329488" y="2778125"/>
          <p14:tracePt t="215001" x="7280275" y="2740025"/>
          <p14:tracePt t="215018" x="7254875" y="2690813"/>
          <p14:tracePt t="215035" x="7205663" y="2665413"/>
          <p14:tracePt t="215051" x="7054850" y="2603500"/>
          <p14:tracePt t="215068" x="6992938" y="2590800"/>
          <p14:tracePt t="215084" x="6954838" y="2578100"/>
          <p14:tracePt t="215087" x="6916738" y="2578100"/>
          <p14:tracePt t="215101" x="6880225" y="2578100"/>
          <p14:tracePt t="215118" x="6842125" y="2578100"/>
          <p14:tracePt t="215134" x="6816725" y="2578100"/>
          <p14:tracePt t="215138" x="6767513" y="2578100"/>
          <p14:tracePt t="215152" x="6716713" y="2578100"/>
          <p14:tracePt t="215168" x="6629400" y="2578100"/>
          <p14:tracePt t="215186" x="6516688" y="2590800"/>
          <p14:tracePt t="215188" x="6442075" y="2590800"/>
          <p14:tracePt t="215202" x="6367463" y="2627313"/>
          <p14:tracePt t="215219" x="6316663" y="2652713"/>
          <p14:tracePt t="215236" x="6242050" y="2728913"/>
          <p14:tracePt t="215252" x="6203950" y="2790825"/>
          <p14:tracePt t="215269" x="6191250" y="2840038"/>
          <p14:tracePt t="215287" x="6154738" y="2916238"/>
          <p14:tracePt t="215302" x="6154738" y="2941638"/>
          <p14:tracePt t="215319" x="6154738" y="2952750"/>
          <p14:tracePt t="215336" x="6154738" y="2978150"/>
          <p14:tracePt t="215353" x="6154738" y="2990850"/>
          <p14:tracePt t="215370" x="6154738" y="3016250"/>
          <p14:tracePt t="215386" x="6154738" y="3028950"/>
          <p14:tracePt t="215403" x="6154738" y="3041650"/>
          <p14:tracePt t="215419" x="6154738" y="3054350"/>
          <p14:tracePt t="215437" x="6167438" y="3090863"/>
          <p14:tracePt t="215453" x="6180138" y="3103563"/>
          <p14:tracePt t="215470" x="6191250" y="3128963"/>
          <p14:tracePt t="215487" x="6229350" y="3165475"/>
          <p14:tracePt t="215503" x="6280150" y="3190875"/>
          <p14:tracePt t="215520" x="6367463" y="3203575"/>
          <p14:tracePt t="215537" x="6516688" y="3241675"/>
          <p14:tracePt t="215553" x="6567488" y="3241675"/>
          <p14:tracePt t="215570" x="6604000" y="3241675"/>
          <p14:tracePt t="215587" x="6742113" y="3165475"/>
          <p14:tracePt t="215604" x="6842125" y="3116263"/>
          <p14:tracePt t="215621" x="6929438" y="3078163"/>
          <p14:tracePt t="215624" x="7029450" y="3028950"/>
          <p14:tracePt t="215637" x="7080250" y="2990850"/>
          <p14:tracePt t="215653" x="7129463" y="2965450"/>
          <p14:tracePt t="215670" x="7154863" y="2928938"/>
          <p14:tracePt t="215673" x="7167563" y="2903538"/>
          <p14:tracePt t="215687" x="7192963" y="2878138"/>
          <p14:tracePt t="215703" x="7205663" y="2852738"/>
          <p14:tracePt t="215721" x="7205663" y="2816225"/>
          <p14:tracePt t="215723" x="7205663" y="2790825"/>
          <p14:tracePt t="215737" x="7205663" y="2765425"/>
          <p14:tracePt t="215754" x="7205663" y="2728913"/>
          <p14:tracePt t="215772" x="7218363" y="2665413"/>
          <p14:tracePt t="215788" x="7218363" y="2640013"/>
          <p14:tracePt t="215804" x="7218363" y="2603500"/>
          <p14:tracePt t="215821" x="7218363" y="2578100"/>
          <p14:tracePt t="215823" x="7218363" y="2565400"/>
          <p14:tracePt t="215838" x="7218363" y="2552700"/>
          <p14:tracePt t="215855" x="7205663" y="2540000"/>
          <p14:tracePt t="215872" x="7180263" y="2527300"/>
          <p14:tracePt t="215888" x="7142163" y="2527300"/>
          <p14:tracePt t="215905" x="7105650" y="2516188"/>
          <p14:tracePt t="215911" x="7067550" y="2516188"/>
          <p14:tracePt t="215922" x="7029450" y="2516188"/>
          <p14:tracePt t="215938" x="6992938" y="2516188"/>
          <p14:tracePt t="215955" x="6967538" y="2516188"/>
          <p14:tracePt t="215972" x="6916738" y="2516188"/>
          <p14:tracePt t="215988" x="6905625" y="2516188"/>
          <p14:tracePt t="216005" x="6880225" y="2516188"/>
          <p14:tracePt t="216022" x="6805613" y="2516188"/>
          <p14:tracePt t="216039" x="6742113" y="2516188"/>
          <p14:tracePt t="216055" x="6667500" y="2516188"/>
          <p14:tracePt t="216072" x="6580188" y="2516188"/>
          <p14:tracePt t="216089" x="6542088" y="2516188"/>
          <p14:tracePt t="216105" x="6503988" y="2516188"/>
          <p14:tracePt t="216122" x="6454775" y="2516188"/>
          <p14:tracePt t="216139" x="6429375" y="2527300"/>
          <p14:tracePt t="216156" x="6391275" y="2527300"/>
          <p14:tracePt t="216173" x="6367463" y="2527300"/>
          <p14:tracePt t="216189" x="6354763" y="2527300"/>
          <p14:tracePt t="216206" x="6354763" y="2540000"/>
          <p14:tracePt t="216222" x="6354763" y="2552700"/>
          <p14:tracePt t="216240" x="6354763" y="2565400"/>
          <p14:tracePt t="216257" x="6354763" y="2578100"/>
          <p14:tracePt t="216259" x="6354763" y="2603500"/>
          <p14:tracePt t="216272" x="6354763" y="2627313"/>
          <p14:tracePt t="216290" x="6342063" y="2652713"/>
          <p14:tracePt t="216307" x="6342063" y="2665413"/>
          <p14:tracePt t="216310" x="6329363" y="2703513"/>
          <p14:tracePt t="216323" x="6329363" y="2716213"/>
          <p14:tracePt t="216340" x="6329363" y="2728913"/>
          <p14:tracePt t="216357" x="6329363" y="2740025"/>
          <p14:tracePt t="216359" x="6329363" y="2765425"/>
          <p14:tracePt t="216373" x="6329363" y="2778125"/>
          <p14:tracePt t="216390" x="6329363" y="2790825"/>
          <p14:tracePt t="216407" x="6329363" y="2803525"/>
          <p14:tracePt t="216409" x="6329363" y="2828925"/>
          <p14:tracePt t="216423" x="6329363" y="2840038"/>
          <p14:tracePt t="216441" x="6342063" y="2865438"/>
          <p14:tracePt t="216457" x="6354763" y="2890838"/>
          <p14:tracePt t="216474" x="6354763" y="2916238"/>
          <p14:tracePt t="216496" x="6367463" y="2928938"/>
          <p14:tracePt t="216508" x="6367463" y="2941638"/>
          <p14:tracePt t="216524" x="6380163" y="2941638"/>
          <p14:tracePt t="216541" x="6380163" y="2965450"/>
          <p14:tracePt t="216571" x="6380163" y="2978150"/>
          <p14:tracePt t="216583" x="6391275" y="2978150"/>
          <p14:tracePt t="216632" x="6391275" y="2990850"/>
          <p14:tracePt t="216645" x="6391275" y="3003550"/>
          <p14:tracePt t="216683" x="6403975" y="3003550"/>
          <p14:tracePt t="217031" x="6380163" y="3016250"/>
          <p14:tracePt t="217044" x="6329363" y="3041650"/>
          <p14:tracePt t="217056" x="6280150" y="3054350"/>
          <p14:tracePt t="217068" x="6242050" y="3090863"/>
          <p14:tracePt t="217082" x="6191250" y="3116263"/>
          <p14:tracePt t="217093" x="6129338" y="3178175"/>
          <p14:tracePt t="217109" x="6054725" y="3267075"/>
          <p14:tracePt t="217126" x="5891213" y="3378200"/>
          <p14:tracePt t="217144" x="5541963" y="3603625"/>
          <p14:tracePt t="217159" x="5403850" y="3667125"/>
          <p14:tracePt t="217176" x="5303838" y="3716338"/>
          <p14:tracePt t="217193" x="5065713" y="3779838"/>
          <p14:tracePt t="217210" x="4953000" y="3792538"/>
          <p14:tracePt t="217227" x="4878388" y="3803650"/>
          <p14:tracePt t="217244" x="4765675" y="3816350"/>
          <p14:tracePt t="217260" x="4727575" y="3829050"/>
          <p14:tracePt t="217277" x="4716463" y="3829050"/>
          <p14:tracePt t="217293" x="4703763" y="3829050"/>
          <p14:tracePt t="217381" x="4703763" y="3841750"/>
          <p14:tracePt t="217655" x="4716463" y="3841750"/>
          <p14:tracePt t="217680" x="4727575" y="3841750"/>
          <p14:tracePt t="217691" x="4740275" y="3841750"/>
          <p14:tracePt t="217704" x="4752975" y="3841750"/>
          <p14:tracePt t="217717" x="4765675" y="3841750"/>
          <p14:tracePt t="217730" x="4778375" y="3829050"/>
          <p14:tracePt t="217754" x="4791075" y="3829050"/>
          <p14:tracePt t="217891" x="4803775" y="3829050"/>
          <p14:tracePt t="217940" x="4803775" y="3816350"/>
          <p14:tracePt t="217954" x="4816475" y="3816350"/>
          <p14:tracePt t="217979" x="4816475" y="3803650"/>
          <p14:tracePt t="218016" x="4829175" y="3792538"/>
          <p14:tracePt t="218054" x="4829175" y="3779838"/>
          <p14:tracePt t="218078" x="4829175" y="3767138"/>
          <p14:tracePt t="218103" x="4829175" y="3754438"/>
          <p14:tracePt t="218402" x="4829175" y="3767138"/>
          <p14:tracePt t="218414" x="4816475" y="3767138"/>
          <p14:tracePt t="218427" x="4791075" y="3779838"/>
          <p14:tracePt t="218439" x="4765675" y="3792538"/>
          <p14:tracePt t="218452" x="4740275" y="3803650"/>
          <p14:tracePt t="218465" x="4716463" y="3829050"/>
          <p14:tracePt t="218481" x="4691063" y="3829050"/>
          <p14:tracePt t="218498" x="4652963" y="3829050"/>
          <p14:tracePt t="218515" x="4616450" y="3854450"/>
          <p14:tracePt t="218532" x="4591050" y="3854450"/>
          <p14:tracePt t="218548" x="4540250" y="3867150"/>
          <p14:tracePt t="218552" x="4465638" y="3867150"/>
          <p14:tracePt t="218565" x="4403725" y="3867150"/>
          <p14:tracePt t="218582" x="4327525" y="3879850"/>
          <p14:tracePt t="218599" x="4252913" y="3892550"/>
          <p14:tracePt t="218603" x="4214813" y="3905250"/>
          <p14:tracePt t="218616" x="4191000" y="3905250"/>
          <p14:tracePt t="218632" x="4152900" y="3916363"/>
          <p14:tracePt t="218649" x="4114800" y="3929063"/>
          <p14:tracePt t="218651" x="4078288" y="3929063"/>
          <p14:tracePt t="218666" x="4002088" y="3929063"/>
          <p14:tracePt t="218682" x="3940175" y="3954463"/>
          <p14:tracePt t="218700" x="3865563" y="3954463"/>
          <p14:tracePt t="218703" x="3814763" y="3979863"/>
          <p14:tracePt t="218716" x="3778250" y="3992563"/>
          <p14:tracePt t="218733" x="3740150" y="4005263"/>
          <p14:tracePt t="218750" x="3702050" y="4017963"/>
          <p14:tracePt t="218752" x="3678238" y="4029075"/>
          <p14:tracePt t="218765" x="3640138" y="4041775"/>
          <p14:tracePt t="218783" x="3602038" y="4054475"/>
          <p14:tracePt t="218800" x="3540125" y="4079875"/>
          <p14:tracePt t="218803" x="3489325" y="4092575"/>
          <p14:tracePt t="218817" x="3452813" y="4117975"/>
          <p14:tracePt t="218833" x="3414713" y="4117975"/>
          <p14:tracePt t="218850" x="3376613" y="4154488"/>
          <p14:tracePt t="218866" x="3352800" y="4167188"/>
          <p14:tracePt t="218883" x="3340100" y="4179888"/>
          <p14:tracePt t="218900" x="3327400" y="4179888"/>
          <p14:tracePt t="218925" x="3327400" y="4192588"/>
          <p14:tracePt t="219673" x="3340100" y="4192588"/>
          <p14:tracePt t="219686" x="3352800" y="4192588"/>
          <p14:tracePt t="219698" x="3365500" y="4179888"/>
          <p14:tracePt t="219710" x="3389313" y="4167188"/>
          <p14:tracePt t="219723" x="3452813" y="4141788"/>
          <p14:tracePt t="219737" x="3502025" y="4129088"/>
          <p14:tracePt t="219754" x="3578225" y="4105275"/>
          <p14:tracePt t="219770" x="3714750" y="4079875"/>
          <p14:tracePt t="219773" x="3878263" y="4041775"/>
          <p14:tracePt t="219786" x="4002088" y="4017963"/>
          <p14:tracePt t="219803" x="4103688" y="3992563"/>
          <p14:tracePt t="219820" x="4203700" y="3979863"/>
          <p14:tracePt t="219836" x="4365625" y="3941763"/>
          <p14:tracePt t="219853" x="4452938" y="3929063"/>
          <p14:tracePt t="219871" x="4516438" y="3916363"/>
          <p14:tracePt t="219874" x="4552950" y="3916363"/>
          <p14:tracePt t="219887" x="4565650" y="3916363"/>
          <p14:tracePt t="219910" x="4578350" y="3916363"/>
          <p14:tracePt t="219947" x="4540250" y="3916363"/>
          <p14:tracePt t="219961" x="4491038" y="3916363"/>
          <p14:tracePt t="219973" x="4440238" y="3916363"/>
          <p14:tracePt t="219985" x="4403725" y="3916363"/>
          <p14:tracePt t="219996" x="4365625" y="3916363"/>
          <p14:tracePt t="220010" x="4314825" y="3929063"/>
          <p14:tracePt t="220022" x="4265613" y="3929063"/>
          <p14:tracePt t="220038" x="4178300" y="3941763"/>
          <p14:tracePt t="220054" x="4065588" y="3967163"/>
          <p14:tracePt t="220072" x="3978275" y="3967163"/>
          <p14:tracePt t="220074" x="3902075" y="3979863"/>
          <p14:tracePt t="220088" x="3852863" y="3992563"/>
          <p14:tracePt t="220105" x="3814763" y="3992563"/>
          <p14:tracePt t="220122" x="3752850" y="4005263"/>
          <p14:tracePt t="220138" x="3727450" y="4005263"/>
          <p14:tracePt t="220155" x="3702050" y="4017963"/>
          <p14:tracePt t="220209" x="3714750" y="4017963"/>
          <p14:tracePt t="220234" x="3727450" y="4017963"/>
          <p14:tracePt t="220247" x="3740150" y="4017963"/>
          <p14:tracePt t="220271" x="3765550" y="4017963"/>
          <p14:tracePt t="220284" x="3802063" y="4017963"/>
          <p14:tracePt t="220296" x="3902075" y="4005263"/>
          <p14:tracePt t="220309" x="4014788" y="3979863"/>
          <p14:tracePt t="220322" x="4103688" y="3967163"/>
          <p14:tracePt t="220338" x="4191000" y="3954463"/>
          <p14:tracePt t="220355" x="4265613" y="3954463"/>
          <p14:tracePt t="220372" x="4352925" y="3941763"/>
          <p14:tracePt t="220389" x="4391025" y="3929063"/>
          <p14:tracePt t="220406" x="4403725" y="3929063"/>
          <p14:tracePt t="220445" x="4391025" y="3929063"/>
          <p14:tracePt t="220459" x="4365625" y="3929063"/>
          <p14:tracePt t="220470" x="4327525" y="3929063"/>
          <p14:tracePt t="220482" x="4291013" y="3941763"/>
          <p14:tracePt t="220496" x="4265613" y="3954463"/>
          <p14:tracePt t="220508" x="4214813" y="3979863"/>
          <p14:tracePt t="220523" x="4127500" y="4017963"/>
          <p14:tracePt t="220540" x="4014788" y="4067175"/>
          <p14:tracePt t="220557" x="3914775" y="4141788"/>
          <p14:tracePt t="220559" x="3814763" y="4179888"/>
          <p14:tracePt t="220573" x="3765550" y="4217988"/>
          <p14:tracePt t="220590" x="3714750" y="4230688"/>
          <p14:tracePt t="220608" x="3702050" y="4254500"/>
          <p14:tracePt t="220682" x="3714750" y="4241800"/>
          <p14:tracePt t="220695" x="3727450" y="4230688"/>
          <p14:tracePt t="220708" x="3765550" y="4205288"/>
          <p14:tracePt t="220719" x="3802063" y="4179888"/>
          <p14:tracePt t="220733" x="3865563" y="4154488"/>
          <p14:tracePt t="220745" x="3902075" y="4141788"/>
          <p14:tracePt t="220757" x="3914775" y="4129088"/>
          <p14:tracePt t="220774" x="3940175" y="4117975"/>
          <p14:tracePt t="220819" x="3927475" y="4117975"/>
          <p14:tracePt t="220832" x="3890963" y="4117975"/>
          <p14:tracePt t="220845" x="3852863" y="4117975"/>
          <p14:tracePt t="220858" x="3802063" y="4117975"/>
          <p14:tracePt t="220874" x="3765550" y="4154488"/>
          <p14:tracePt t="220891" x="3727450" y="4179888"/>
          <p14:tracePt t="220894" x="3678238" y="4205288"/>
          <p14:tracePt t="220913" x="3627438" y="4241800"/>
          <p14:tracePt t="220925" x="3514725" y="4267200"/>
          <p14:tracePt t="220941" x="3414713" y="4279900"/>
          <p14:tracePt t="220957" x="3327400" y="4292600"/>
          <p14:tracePt t="220959" x="3302000" y="4292600"/>
          <p14:tracePt t="220981" x="3302000" y="4267200"/>
          <p14:tracePt t="220994" x="3327400" y="4217988"/>
          <p14:tracePt t="221009" x="3402013" y="4167188"/>
          <p14:tracePt t="221025" x="3465513" y="4117975"/>
          <p14:tracePt t="221042" x="3514725" y="4105275"/>
          <p14:tracePt t="221045" x="3540125" y="4092575"/>
          <p14:tracePt t="221058" x="3552825" y="4079875"/>
          <p14:tracePt t="221081" x="3565525" y="4079875"/>
          <p14:tracePt t="221119" x="3565525" y="4117975"/>
          <p14:tracePt t="221131" x="3540125" y="4141788"/>
          <p14:tracePt t="221145" x="3514725" y="4154488"/>
          <p14:tracePt t="221156" x="3489325" y="4179888"/>
          <p14:tracePt t="221167" x="3478213" y="4179888"/>
          <p14:tracePt t="221206" x="3489325" y="4154488"/>
          <p14:tracePt t="221218" x="3514725" y="4129088"/>
          <p14:tracePt t="221230" x="3540125" y="4117975"/>
          <p14:tracePt t="221242" x="3552825" y="4105275"/>
          <p14:tracePt t="221258" x="3565525" y="4092575"/>
          <p14:tracePt t="221305" x="3565525" y="4105275"/>
          <p14:tracePt t="221318" x="3552825" y="4141788"/>
          <p14:tracePt t="221331" x="3478213" y="4192588"/>
          <p14:tracePt t="221343" x="3402013" y="4241800"/>
          <p14:tracePt t="221360" x="3340100" y="4267200"/>
          <p14:tracePt t="221376" x="3289300" y="4305300"/>
          <p14:tracePt t="221394" x="3227388" y="4318000"/>
          <p14:tracePt t="221431" x="3227388" y="4305300"/>
          <p14:tracePt t="221443" x="3252788" y="4279900"/>
          <p14:tracePt t="221456" x="3276600" y="4254500"/>
          <p14:tracePt t="221468" x="3302000" y="4241800"/>
          <p14:tracePt t="221480" x="3327400" y="4241800"/>
          <p14:tracePt t="221493" x="3352800" y="4230688"/>
          <p14:tracePt t="221555" x="3327400" y="4230688"/>
          <p14:tracePt t="221568" x="3302000" y="4241800"/>
          <p14:tracePt t="221580" x="3289300" y="4254500"/>
          <p14:tracePt t="221594" x="3265488" y="4267200"/>
          <p14:tracePt t="221611" x="3265488" y="4279900"/>
          <p14:tracePt t="221666" x="3265488" y="4267200"/>
          <p14:tracePt t="221680" x="3289300" y="4254500"/>
          <p14:tracePt t="221692" x="3302000" y="4241800"/>
          <p14:tracePt t="221705" x="3327400" y="4241800"/>
          <p14:tracePt t="221717" x="3340100" y="4241800"/>
          <p14:tracePt t="221767" x="3327400" y="4241800"/>
          <p14:tracePt t="221780" x="3302000" y="4241800"/>
          <p14:tracePt t="221792" x="3289300" y="4254500"/>
          <p14:tracePt t="221804" x="3265488" y="4267200"/>
          <p14:tracePt t="221817" x="3265488" y="4279900"/>
          <p14:tracePt t="221829" x="3252788" y="4279900"/>
          <p14:tracePt t="221892" x="3265488" y="4254500"/>
          <p14:tracePt t="221904" x="3289300" y="4230688"/>
          <p14:tracePt t="221917" x="3327400" y="4205288"/>
          <p14:tracePt t="221929" x="3376613" y="4179888"/>
          <p14:tracePt t="221967" x="3389313" y="4179888"/>
          <p14:tracePt t="221991" x="3340100" y="4192588"/>
          <p14:tracePt t="222003" x="3314700" y="4205288"/>
          <p14:tracePt t="222017" x="3289300" y="4230688"/>
          <p14:tracePt t="222029" x="3265488" y="4241800"/>
          <p14:tracePt t="222046" x="3252788" y="4254500"/>
          <p14:tracePt t="222128" x="3252788" y="4241800"/>
          <p14:tracePt t="222140" x="3265488" y="4241800"/>
          <p14:tracePt t="222153" x="3276600" y="4241800"/>
          <p14:tracePt t="222526" x="3276600" y="4254500"/>
          <p14:tracePt t="222539" x="3276600" y="4267200"/>
          <p14:tracePt t="222552" x="3276600" y="4279900"/>
          <p14:tracePt t="222565" x="3265488" y="4305300"/>
          <p14:tracePt t="222581" x="3265488" y="4341813"/>
          <p14:tracePt t="222598" x="3252788" y="4379913"/>
          <p14:tracePt t="222601" x="3252788" y="4418013"/>
          <p14:tracePt t="222615" x="3252788" y="4443413"/>
          <p14:tracePt t="222631" x="3240088" y="4467225"/>
          <p14:tracePt t="222648" x="3240088" y="4492625"/>
          <p14:tracePt t="222664" x="3240088" y="4530725"/>
          <p14:tracePt t="222682" x="3240088" y="4554538"/>
          <p14:tracePt t="222698" x="3240088" y="4567238"/>
          <p14:tracePt t="222701" x="3240088" y="4592638"/>
          <p14:tracePt t="222715" x="3240088" y="4618038"/>
          <p14:tracePt t="222732" x="3240088" y="4656138"/>
          <p14:tracePt t="222748" x="3240088" y="4679950"/>
          <p14:tracePt t="222765" x="3252788" y="4718050"/>
          <p14:tracePt t="222782" x="3265488" y="4730750"/>
          <p14:tracePt t="222799" x="3265488" y="4743450"/>
          <p14:tracePt t="222801" x="3276600" y="4756150"/>
          <p14:tracePt t="222816" x="3289300" y="4756150"/>
          <p14:tracePt t="222832" x="3302000" y="4768850"/>
          <p14:tracePt t="222849" x="3327400" y="4779963"/>
          <p14:tracePt t="222852" x="3340100" y="4779963"/>
          <p14:tracePt t="222865" x="3365500" y="4779963"/>
          <p14:tracePt t="222882" x="3389313" y="4779963"/>
          <p14:tracePt t="222899" x="3402013" y="4779963"/>
          <p14:tracePt t="222901" x="3414713" y="4779963"/>
          <p14:tracePt t="222926" x="3414713" y="4792663"/>
          <p14:tracePt t="222950" x="3402013" y="4805363"/>
          <p14:tracePt t="222963" x="3365500" y="4843463"/>
          <p14:tracePt t="222975" x="3340100" y="4879975"/>
          <p14:tracePt t="222988" x="3302000" y="4956175"/>
          <p14:tracePt t="223001" x="3265488" y="5030788"/>
          <p14:tracePt t="223016" x="3227388" y="5068888"/>
          <p14:tracePt t="223033" x="3214688" y="5105400"/>
          <p14:tracePt t="223050" x="3189288" y="5130800"/>
          <p14:tracePt t="223150" x="3201988" y="5130800"/>
          <p14:tracePt t="223162" x="3201988" y="5118100"/>
          <p14:tracePt t="223175" x="3201988" y="5092700"/>
          <p14:tracePt t="223188" x="3227388" y="5068888"/>
          <p14:tracePt t="223201" x="3227388" y="5056188"/>
          <p14:tracePt t="223217" x="3227388" y="5043488"/>
          <p14:tracePt t="223287" x="3227388" y="5056188"/>
          <p14:tracePt t="223301" x="3214688" y="5081588"/>
          <p14:tracePt t="223311" x="3214688" y="5092700"/>
          <p14:tracePt t="223325" x="3189288" y="5105400"/>
          <p14:tracePt t="223337" x="3165475" y="5118100"/>
          <p14:tracePt t="223351" x="3140075" y="5130800"/>
          <p14:tracePt t="223368" x="3114675" y="5143500"/>
          <p14:tracePt t="223384" x="3101975" y="5143500"/>
          <p14:tracePt t="223424" x="3114675" y="5143500"/>
          <p14:tracePt t="223437" x="3140075" y="5143500"/>
          <p14:tracePt t="223449" x="3176588" y="5130800"/>
          <p14:tracePt t="223461" x="3189288" y="5092700"/>
          <p14:tracePt t="223473" x="3227388" y="5018088"/>
          <p14:tracePt t="223486" x="3265488" y="4943475"/>
          <p14:tracePt t="223500" x="3289300" y="4905375"/>
          <p14:tracePt t="223517" x="3289300" y="4892675"/>
          <p14:tracePt t="223535" x="3289300" y="4879975"/>
          <p14:tracePt t="223574" x="3289300" y="4930775"/>
          <p14:tracePt t="223586" x="3265488" y="4981575"/>
          <p14:tracePt t="223598" x="3252788" y="5018088"/>
          <p14:tracePt t="223611" x="3240088" y="5043488"/>
          <p14:tracePt t="223624" x="3214688" y="5068888"/>
          <p14:tracePt t="223636" x="3214688" y="5081588"/>
          <p14:tracePt t="223686" x="3214688" y="5068888"/>
          <p14:tracePt t="223698" x="3240088" y="5030788"/>
          <p14:tracePt t="223710" x="3252788" y="4992688"/>
          <p14:tracePt t="223724" x="3265488" y="4968875"/>
          <p14:tracePt t="223736" x="3265488" y="4956175"/>
          <p14:tracePt t="223752" x="3265488" y="4943475"/>
          <p14:tracePt t="223785" x="3265488" y="4981575"/>
          <p14:tracePt t="223798" x="3227388" y="5043488"/>
          <p14:tracePt t="223810" x="3201988" y="5081588"/>
          <p14:tracePt t="223824" x="3176588" y="5118100"/>
          <p14:tracePt t="223836" x="3089275" y="5168900"/>
          <p14:tracePt t="223853" x="3040063" y="5205413"/>
          <p14:tracePt t="223870" x="3014663" y="5218113"/>
          <p14:tracePt t="223873" x="3001963" y="5230813"/>
          <p14:tracePt t="223898" x="3014663" y="5230813"/>
          <p14:tracePt t="223910" x="3065463" y="5218113"/>
          <p14:tracePt t="223923" x="3101975" y="5194300"/>
          <p14:tracePt t="223936" x="3152775" y="5168900"/>
          <p14:tracePt t="223953" x="3201988" y="5105400"/>
          <p14:tracePt t="223970" x="3214688" y="5068888"/>
          <p14:tracePt t="223973" x="3240088" y="5030788"/>
          <p14:tracePt t="224010" x="3240088" y="5043488"/>
          <p14:tracePt t="224022" x="3227388" y="5068888"/>
          <p14:tracePt t="224035" x="3176588" y="5105400"/>
          <p14:tracePt t="224047" x="3114675" y="5156200"/>
          <p14:tracePt t="224059" x="3027363" y="5194300"/>
          <p14:tracePt t="224073" x="2952750" y="5243513"/>
          <p14:tracePt t="224087" x="2914650" y="5281613"/>
          <p14:tracePt t="224104" x="2889250" y="5294313"/>
          <p14:tracePt t="224135" x="2927350" y="5294313"/>
          <p14:tracePt t="224147" x="3001963" y="5256213"/>
          <p14:tracePt t="224159" x="3076575" y="5218113"/>
          <p14:tracePt t="224173" x="3114675" y="5194300"/>
          <p14:tracePt t="224187" x="3127375" y="5168900"/>
          <p14:tracePt t="224234" x="3076575" y="5168900"/>
          <p14:tracePt t="224246" x="3027363" y="5181600"/>
          <p14:tracePt t="224259" x="2976563" y="5205413"/>
          <p14:tracePt t="224272" x="2952750" y="5218113"/>
          <p14:tracePt t="224287" x="2940050" y="5230813"/>
          <p14:tracePt t="224346" x="2952750" y="5230813"/>
          <p14:tracePt t="224360" x="2976563" y="5218113"/>
          <p14:tracePt t="224707" x="2976563" y="5194300"/>
          <p14:tracePt t="224721" x="2976563" y="5156200"/>
          <p14:tracePt t="224732" x="3001963" y="5081588"/>
          <p14:tracePt t="224745" x="3040063" y="4981575"/>
          <p14:tracePt t="224757" x="3101975" y="4805363"/>
          <p14:tracePt t="224773" x="3140075" y="4605338"/>
          <p14:tracePt t="224790" x="3214688" y="4454525"/>
          <p14:tracePt t="224806" x="3265488" y="4341813"/>
          <p14:tracePt t="224808" x="3314700" y="4267200"/>
          <p14:tracePt t="224823" x="3352800" y="4241800"/>
          <p14:tracePt t="224840" x="3376613" y="4217988"/>
          <p14:tracePt t="224858" x="3414713" y="4167188"/>
          <p14:tracePt t="224874" x="3414713" y="4154488"/>
          <p14:tracePt t="224890" x="3427413" y="4154488"/>
          <p14:tracePt t="224907" x="3427413" y="4141788"/>
          <p14:tracePt t="224957" x="3414713" y="4141788"/>
          <p14:tracePt t="224969" x="3389313" y="4141788"/>
          <p14:tracePt t="224982" x="3365500" y="4154488"/>
          <p14:tracePt t="224995" x="3352800" y="4154488"/>
          <p14:tracePt t="225008" x="3314700" y="4179888"/>
          <p14:tracePt t="225024" x="3302000" y="4179888"/>
          <p14:tracePt t="225041" x="3289300" y="4192588"/>
          <p14:tracePt t="225057" x="3265488" y="4192588"/>
          <p14:tracePt t="225131" x="3276600" y="4192588"/>
          <p14:tracePt t="225144" x="3289300" y="4192588"/>
          <p14:tracePt t="225255" x="3276600" y="4205288"/>
          <p14:tracePt t="225268" x="3252788" y="4217988"/>
          <p14:tracePt t="225281" x="3240088" y="4230688"/>
          <p14:tracePt t="225443" x="3240088" y="4241800"/>
          <p14:tracePt t="225455" x="3227388" y="4267200"/>
          <p14:tracePt t="225468" x="3201988" y="4341813"/>
          <p14:tracePt t="225481" x="3165475" y="4405313"/>
          <p14:tracePt t="225493" x="3140075" y="4467225"/>
          <p14:tracePt t="225509" x="3101975" y="4530725"/>
          <p14:tracePt t="225526" x="3089275" y="4554538"/>
          <p14:tracePt t="225543" x="3076575" y="4618038"/>
          <p14:tracePt t="225560" x="3076575" y="4643438"/>
          <p14:tracePt t="225577" x="3076575" y="4656138"/>
          <p14:tracePt t="225593" x="3076575" y="4679950"/>
          <p14:tracePt t="225610" x="3076575" y="4705350"/>
          <p14:tracePt t="225626" x="3076575" y="4730750"/>
          <p14:tracePt t="225643" x="3076575" y="4805363"/>
          <p14:tracePt t="225659" x="3076575" y="4843463"/>
          <p14:tracePt t="225677" x="3076575" y="4868863"/>
          <p14:tracePt t="225679" x="3076575" y="4879975"/>
          <p14:tracePt t="225693" x="3076575" y="4892675"/>
          <p14:tracePt t="225710" x="3089275" y="4905375"/>
          <p14:tracePt t="225754" x="3101975" y="4905375"/>
          <p14:tracePt t="225767" x="3114675" y="4905375"/>
          <p14:tracePt t="225779" x="3127375" y="4905375"/>
          <p14:tracePt t="225792" x="3165475" y="4905375"/>
          <p14:tracePt t="225804" x="3201988" y="4905375"/>
          <p14:tracePt t="225816" x="3252788" y="4905375"/>
          <p14:tracePt t="225830" x="3365500" y="4879975"/>
          <p14:tracePt t="225844" x="3527425" y="4768850"/>
          <p14:tracePt t="225861" x="3652838" y="4679950"/>
          <p14:tracePt t="225879" x="3740150" y="4579938"/>
          <p14:tracePt t="225894" x="3752850" y="4579938"/>
          <p14:tracePt t="225928" x="3740150" y="4592638"/>
          <p14:tracePt t="225941" x="3665538" y="4667250"/>
          <p14:tracePt t="225953" x="3552825" y="4792663"/>
          <p14:tracePt t="225967" x="3427413" y="4905375"/>
          <p14:tracePt t="225978" x="3352800" y="4981575"/>
          <p14:tracePt t="225995" x="3289300" y="5043488"/>
          <p14:tracePt t="226011" x="3252788" y="5068888"/>
          <p14:tracePt t="226102" x="3265488" y="5068888"/>
          <p14:tracePt t="226128" x="3265488" y="5056188"/>
          <p14:tracePt t="226214" x="3265488" y="5068888"/>
          <p14:tracePt t="226228" x="3252788" y="5068888"/>
          <p14:tracePt t="226414" x="3240088" y="5068888"/>
          <p14:tracePt t="226502" x="3252788" y="5056188"/>
          <p14:tracePt t="226514" x="3252788" y="5043488"/>
          <p14:tracePt t="227138" x="3252788" y="5030788"/>
          <p14:tracePt t="227149" x="3265488" y="4992688"/>
          <p14:tracePt t="227161" x="3276600" y="4956175"/>
          <p14:tracePt t="227175" x="3302000" y="4879975"/>
          <p14:tracePt t="227188" x="3314700" y="4843463"/>
          <p14:tracePt t="227199" x="3314700" y="4792663"/>
          <p14:tracePt t="227216" x="3314700" y="4768850"/>
          <p14:tracePt t="227233" x="3314700" y="4730750"/>
          <p14:tracePt t="227250" x="3327400" y="4667250"/>
          <p14:tracePt t="227266" x="3340100" y="4643438"/>
          <p14:tracePt t="227283" x="3340100" y="4618038"/>
          <p14:tracePt t="227300" x="3365500" y="4543425"/>
          <p14:tracePt t="227316" x="3389313" y="4492625"/>
          <p14:tracePt t="227333" x="3402013" y="4454525"/>
          <p14:tracePt t="227350" x="3427413" y="4405313"/>
          <p14:tracePt t="227367" x="3440113" y="4392613"/>
          <p14:tracePt t="227486" x="3427413" y="4392613"/>
          <p14:tracePt t="227499" x="3389313" y="4392613"/>
          <p14:tracePt t="227511" x="3352800" y="4392613"/>
          <p14:tracePt t="227523" x="3327400" y="4392613"/>
          <p14:tracePt t="227536" x="3289300" y="4392613"/>
          <p14:tracePt t="227550" x="3265488" y="4392613"/>
          <p14:tracePt t="227567" x="3252788" y="4392613"/>
          <p14:tracePt t="227584" x="3227388" y="4392613"/>
          <p14:tracePt t="227601" x="3214688" y="4392613"/>
          <p14:tracePt t="227618" x="3214688" y="4379913"/>
          <p14:tracePt t="227635" x="3214688" y="4367213"/>
          <p14:tracePt t="227651" x="3214688" y="4354513"/>
          <p14:tracePt t="227673" x="3240088" y="4341813"/>
          <p14:tracePt t="227685" x="3265488" y="4330700"/>
          <p14:tracePt t="227701" x="3302000" y="4318000"/>
          <p14:tracePt t="227718" x="3327400" y="4305300"/>
          <p14:tracePt t="227736" x="3352800" y="4292600"/>
          <p14:tracePt t="227751" x="3365500" y="4292600"/>
          <p14:tracePt t="227773" x="3352800" y="4292600"/>
          <p14:tracePt t="227786" x="3340100" y="4305300"/>
          <p14:tracePt t="227802" x="3327400" y="4305300"/>
          <p14:tracePt t="227818" x="3302000" y="4318000"/>
          <p14:tracePt t="227835" x="3289300" y="4330700"/>
          <p14:tracePt t="227898" x="3327400" y="4318000"/>
          <p14:tracePt t="227910" x="3352800" y="4305300"/>
          <p14:tracePt t="227923" x="3402013" y="4279900"/>
          <p14:tracePt t="227936" x="3452813" y="4230688"/>
          <p14:tracePt t="227952" x="3465513" y="4217988"/>
          <p14:tracePt t="227969" x="3478213" y="4217988"/>
          <p14:tracePt t="228009" x="3465513" y="4217988"/>
          <p14:tracePt t="228023" x="3452813" y="4217988"/>
          <p14:tracePt t="228036" x="3440113" y="4217988"/>
          <p14:tracePt t="228046" x="3440113" y="4230688"/>
          <p14:tracePt t="228085" x="3440113" y="4241800"/>
          <p14:tracePt t="228122" x="3440113" y="4254500"/>
          <p14:tracePt t="228134" x="3414713" y="4267200"/>
          <p14:tracePt t="228159" x="3402013" y="4279900"/>
          <p14:tracePt t="228172" x="3376613" y="4318000"/>
          <p14:tracePt t="228184" x="3340100" y="4367213"/>
          <p14:tracePt t="228196" x="3314700" y="4467225"/>
          <p14:tracePt t="228209" x="3276600" y="4592638"/>
          <p14:tracePt t="228221" x="3252788" y="4679950"/>
          <p14:tracePt t="228237" x="3240088" y="4768850"/>
          <p14:tracePt t="228253" x="3214688" y="4818063"/>
          <p14:tracePt t="228270" x="3214688" y="4879975"/>
          <p14:tracePt t="228272" x="3201988" y="4930775"/>
          <p14:tracePt t="228287" x="3201988" y="4981575"/>
          <p14:tracePt t="228304" x="3201988" y="5005388"/>
          <p14:tracePt t="228321" x="3201988" y="5043488"/>
          <p14:tracePt t="228420" x="3227388" y="5005388"/>
          <p14:tracePt t="228432" x="3289300" y="4981575"/>
          <p14:tracePt t="228446" x="3314700" y="4956175"/>
          <p14:tracePt t="228458" x="3340100" y="4943475"/>
          <p14:tracePt t="228471" x="3352800" y="4943475"/>
          <p14:tracePt t="228508" x="3340100" y="4943475"/>
          <p14:tracePt t="228521" x="3314700" y="4943475"/>
          <p14:tracePt t="228533" x="3276600" y="4968875"/>
          <p14:tracePt t="228546" x="3265488" y="4981575"/>
          <p14:tracePt t="228558" x="3252788" y="5005388"/>
          <p14:tracePt t="228571" x="3240088" y="5030788"/>
          <p14:tracePt t="228588" x="3227388" y="5030788"/>
          <p14:tracePt t="228632" x="3227388" y="5018088"/>
          <p14:tracePt t="228645" x="3240088" y="4992688"/>
          <p14:tracePt t="228658" x="3265488" y="4968875"/>
          <p14:tracePt t="228682" x="3265488" y="4956175"/>
          <p14:tracePt t="228732" x="3252788" y="4968875"/>
          <p14:tracePt t="228745" x="3227388" y="5005388"/>
          <p14:tracePt t="228757" x="3227388" y="5030788"/>
          <p14:tracePt t="228769" x="3214688" y="5043488"/>
          <p14:tracePt t="228782" x="3214688" y="5056188"/>
          <p14:tracePt t="228832" x="3214688" y="5030788"/>
          <p14:tracePt t="228844" x="3227388" y="5005388"/>
          <p14:tracePt t="228857" x="3240088" y="4981575"/>
          <p14:tracePt t="228881" x="3240088" y="4968875"/>
          <p14:tracePt t="228918" x="3240088" y="4981575"/>
          <p14:tracePt t="228932" x="3240088" y="5005388"/>
          <p14:tracePt t="228945" x="3227388" y="5018088"/>
          <p14:tracePt t="228956" x="3227388" y="5030788"/>
          <p14:tracePt t="229032" x="3227388" y="5018088"/>
          <p14:tracePt t="229056" x="3227388" y="5005388"/>
          <p14:tracePt t="229529" x="3252788" y="4981575"/>
          <p14:tracePt t="229542" x="3276600" y="4930775"/>
          <p14:tracePt t="229555" x="3340100" y="4856163"/>
          <p14:tracePt t="229567" x="3365500" y="4792663"/>
          <p14:tracePt t="229580" x="3402013" y="4743450"/>
          <p14:tracePt t="229592" x="3452813" y="4692650"/>
          <p14:tracePt t="229609" x="3478213" y="4643438"/>
          <p14:tracePt t="229625" x="3527425" y="4618038"/>
          <p14:tracePt t="229642" x="3602038" y="4554538"/>
          <p14:tracePt t="229659" x="3627438" y="4530725"/>
          <p14:tracePt t="229676" x="3627438" y="4518025"/>
          <p14:tracePt t="229692" x="3640138" y="4505325"/>
          <p14:tracePt t="229709" x="3640138" y="4492625"/>
          <p14:tracePt t="229729" x="3640138" y="4479925"/>
          <p14:tracePt t="229742" x="3640138" y="4454525"/>
          <p14:tracePt t="229766" x="3640138" y="4443413"/>
          <p14:tracePt t="229779" x="3627438" y="4443413"/>
          <p14:tracePt t="229804" x="3614738" y="4430713"/>
          <p14:tracePt t="229816" x="3602038" y="4418013"/>
          <p14:tracePt t="229829" x="3578225" y="4418013"/>
          <p14:tracePt t="229843" x="3565525" y="4392613"/>
          <p14:tracePt t="229860" x="3552825" y="4379913"/>
          <p14:tracePt t="229877" x="3527425" y="4367213"/>
          <p14:tracePt t="229880" x="3514725" y="4354513"/>
          <p14:tracePt t="229893" x="3489325" y="4341813"/>
          <p14:tracePt t="229910" x="3452813" y="4318000"/>
          <p14:tracePt t="229927" x="3402013" y="4318000"/>
          <p14:tracePt t="229929" x="3340100" y="4305300"/>
          <p14:tracePt t="229943" x="3265488" y="4279900"/>
          <p14:tracePt t="229960" x="3201988" y="4267200"/>
          <p14:tracePt t="229977" x="3140075" y="4254500"/>
          <p14:tracePt t="229994" x="3114675" y="4254500"/>
          <p14:tracePt t="230011" x="3076575" y="4254500"/>
          <p14:tracePt t="230028" x="3001963" y="4254500"/>
          <p14:tracePt t="230044" x="2952750" y="4254500"/>
          <p14:tracePt t="230061" x="2901950" y="4254500"/>
          <p14:tracePt t="230078" x="2840038" y="4267200"/>
          <p14:tracePt t="230094" x="2814638" y="4267200"/>
          <p14:tracePt t="230111" x="2789238" y="4292600"/>
          <p14:tracePt t="230128" x="2752725" y="4341813"/>
          <p14:tracePt t="230144" x="2740025" y="4379913"/>
          <p14:tracePt t="230161" x="2727325" y="4454525"/>
          <p14:tracePt t="230178" x="2714625" y="4543425"/>
          <p14:tracePt t="230194" x="2714625" y="4579938"/>
          <p14:tracePt t="230211" x="2714625" y="4605338"/>
          <p14:tracePt t="230228" x="2714625" y="4667250"/>
          <p14:tracePt t="230245" x="2714625" y="4679950"/>
          <p14:tracePt t="230261" x="2714625" y="4705350"/>
          <p14:tracePt t="230264" x="2714625" y="4730750"/>
          <p14:tracePt t="230278" x="2727325" y="4730750"/>
          <p14:tracePt t="230295" x="2727325" y="4743450"/>
          <p14:tracePt t="230311" x="2752725" y="4743450"/>
          <p14:tracePt t="230315" x="2763838" y="4743450"/>
          <p14:tracePt t="230328" x="2814638" y="4756150"/>
          <p14:tracePt t="230345" x="2863850" y="4756150"/>
          <p14:tracePt t="230362" x="2901950" y="4756150"/>
          <p14:tracePt t="230364" x="2952750" y="4756150"/>
          <p14:tracePt t="230378" x="2989263" y="4756150"/>
          <p14:tracePt t="230395" x="3027363" y="4756150"/>
          <p14:tracePt t="230412" x="3065463" y="4756150"/>
          <p14:tracePt t="230415" x="3127375" y="4743450"/>
          <p14:tracePt t="230429" x="3214688" y="4730750"/>
          <p14:tracePt t="230445" x="3327400" y="4705350"/>
          <p14:tracePt t="230462" x="3427413" y="4667250"/>
          <p14:tracePt t="230464" x="3502025" y="4643438"/>
          <p14:tracePt t="230479" x="3552825" y="4618038"/>
          <p14:tracePt t="230496" x="3602038" y="4579938"/>
          <p14:tracePt t="230513" x="3627438" y="4554538"/>
          <p14:tracePt t="230515" x="3640138" y="4543425"/>
          <p14:tracePt t="230529" x="3640138" y="4505325"/>
          <p14:tracePt t="230546" x="3640138" y="4467225"/>
          <p14:tracePt t="230563" x="3652838" y="4392613"/>
          <p14:tracePt t="230579" x="3652838" y="4367213"/>
          <p14:tracePt t="230596" x="3652838" y="4341813"/>
          <p14:tracePt t="230614" x="3652838" y="4318000"/>
          <p14:tracePt t="230615" x="3652838" y="4305300"/>
          <p14:tracePt t="230629" x="3652838" y="4292600"/>
          <p14:tracePt t="230646" x="3652838" y="4279900"/>
          <p14:tracePt t="230663" x="3652838" y="4254500"/>
          <p14:tracePt t="230680" x="3652838" y="4241800"/>
          <p14:tracePt t="230696" x="3652838" y="4230688"/>
          <p14:tracePt t="230713" x="3640138" y="4205288"/>
          <p14:tracePt t="230730" x="3614738" y="4205288"/>
          <p14:tracePt t="230747" x="3602038" y="4205288"/>
          <p14:tracePt t="230764" x="3552825" y="4192588"/>
          <p14:tracePt t="230780" x="3514725" y="4192588"/>
          <p14:tracePt t="230797" x="3452813" y="4179888"/>
          <p14:tracePt t="230813" x="3376613" y="4179888"/>
          <p14:tracePt t="230830" x="3340100" y="4179888"/>
          <p14:tracePt t="230847" x="3314700" y="4179888"/>
          <p14:tracePt t="230864" x="3289300" y="4192588"/>
          <p14:tracePt t="230880" x="3265488" y="4192588"/>
          <p14:tracePt t="230897" x="3240088" y="4217988"/>
          <p14:tracePt t="230900" x="3227388" y="4217988"/>
          <p14:tracePt t="230914" x="3201988" y="4241800"/>
          <p14:tracePt t="230931" x="3176588" y="4254500"/>
          <p14:tracePt t="230948" x="3152775" y="4292600"/>
          <p14:tracePt t="230950" x="3152775" y="4318000"/>
          <p14:tracePt t="230964" x="3127375" y="4367213"/>
          <p14:tracePt t="230981" x="3114675" y="4418013"/>
          <p14:tracePt t="230998" x="3114675" y="4454525"/>
          <p14:tracePt t="231000" x="3114675" y="4505325"/>
          <p14:tracePt t="231014" x="3114675" y="4543425"/>
          <p14:tracePt t="231031" x="3114675" y="4579938"/>
          <p14:tracePt t="231048" x="3114675" y="4618038"/>
          <p14:tracePt t="231050" x="3127375" y="4656138"/>
          <p14:tracePt t="231064" x="3127375" y="4692650"/>
          <p14:tracePt t="231081" x="3152775" y="4730750"/>
          <p14:tracePt t="231099" x="3176588" y="4756150"/>
          <p14:tracePt t="231100" x="3189288" y="4768850"/>
          <p14:tracePt t="231114" x="3214688" y="4779963"/>
          <p14:tracePt t="231132" x="3240088" y="4805363"/>
          <p14:tracePt t="231149" x="3289300" y="4830763"/>
          <p14:tracePt t="231165" x="3340100" y="4843463"/>
          <p14:tracePt t="231182" x="3440113" y="4843463"/>
          <p14:tracePt t="231199" x="3614738" y="4843463"/>
          <p14:tracePt t="231215" x="3665538" y="4843463"/>
          <p14:tracePt t="231232" x="3689350" y="4830763"/>
          <p14:tracePt t="231249" x="3740150" y="4756150"/>
          <p14:tracePt t="231265" x="3752850" y="4718050"/>
          <p14:tracePt t="231282" x="3765550" y="4679950"/>
          <p14:tracePt t="231299" x="3765550" y="4630738"/>
          <p14:tracePt t="231316" x="3765550" y="4605338"/>
          <p14:tracePt t="231332" x="3765550" y="4592638"/>
          <p14:tracePt t="231349" x="3765550" y="4543425"/>
          <p14:tracePt t="231366" x="3765550" y="4518025"/>
          <p14:tracePt t="231382" x="3765550" y="4479925"/>
          <p14:tracePt t="231399" x="3765550" y="4367213"/>
          <p14:tracePt t="231416" x="3765550" y="4318000"/>
          <p14:tracePt t="231433" x="3752850" y="4254500"/>
          <p14:tracePt t="231436" x="3727450" y="4230688"/>
          <p14:tracePt t="231449" x="3714750" y="4205288"/>
          <p14:tracePt t="231466" x="3678238" y="4179888"/>
          <p14:tracePt t="231483" x="3614738" y="4154488"/>
          <p14:tracePt t="231499" x="3514725" y="4141788"/>
          <p14:tracePt t="231516" x="3478213" y="4141788"/>
          <p14:tracePt t="231534" x="3440113" y="4141788"/>
          <p14:tracePt t="231536" x="3414713" y="4141788"/>
          <p14:tracePt t="231549" x="3389313" y="4141788"/>
          <p14:tracePt t="231567" x="3365500" y="4141788"/>
          <p14:tracePt t="231583" x="3340100" y="4141788"/>
          <p14:tracePt t="231586" x="3314700" y="4141788"/>
          <p14:tracePt t="231599" x="3276600" y="4141788"/>
          <p14:tracePt t="231617" x="3240088" y="4154488"/>
          <p14:tracePt t="231633" x="3189288" y="4167188"/>
          <p14:tracePt t="231636" x="3165475" y="4179888"/>
          <p14:tracePt t="231650" x="3152775" y="4192588"/>
          <p14:tracePt t="231667" x="3127375" y="4217988"/>
          <p14:tracePt t="231685" x="3101975" y="4267200"/>
          <p14:tracePt t="231700" x="3101975" y="4318000"/>
          <p14:tracePt t="231717" x="3089275" y="4379913"/>
          <p14:tracePt t="231734" x="3089275" y="4418013"/>
          <p14:tracePt t="231736" x="3089275" y="4454525"/>
          <p14:tracePt t="231750" x="3089275" y="4492625"/>
          <p14:tracePt t="231767" x="3089275" y="4518025"/>
          <p14:tracePt t="231785" x="3089275" y="4592638"/>
          <p14:tracePt t="231801" x="3089275" y="4630738"/>
          <p14:tracePt t="231818" x="3089275" y="4679950"/>
          <p14:tracePt t="231835" x="3127375" y="4792663"/>
          <p14:tracePt t="231851" x="3152775" y="4818063"/>
          <p14:tracePt t="231868" x="3189288" y="4843463"/>
          <p14:tracePt t="231885" x="3265488" y="4868863"/>
          <p14:tracePt t="231901" x="3302000" y="4879975"/>
          <p14:tracePt t="231918" x="3352800" y="4879975"/>
          <p14:tracePt t="231935" x="3489325" y="4879975"/>
          <p14:tracePt t="231952" x="3602038" y="4868863"/>
          <p14:tracePt t="231968" x="3689350" y="4818063"/>
          <p14:tracePt t="231985" x="3852863" y="4667250"/>
          <p14:tracePt t="232002" x="3902075" y="4592638"/>
          <p14:tracePt t="232018" x="3952875" y="4518025"/>
          <p14:tracePt t="232035" x="4002088" y="4418013"/>
          <p14:tracePt t="232052" x="4014788" y="4367213"/>
          <p14:tracePt t="232069" x="4040188" y="4330700"/>
          <p14:tracePt t="232085" x="4052888" y="4230688"/>
          <p14:tracePt t="232102" x="4052888" y="4192588"/>
          <p14:tracePt t="232119" x="4052888" y="4141788"/>
          <p14:tracePt t="232122" x="4052888" y="4092575"/>
          <p14:tracePt t="232135" x="4052888" y="4054475"/>
          <p14:tracePt t="232152" x="4040188" y="4029075"/>
          <p14:tracePt t="232170" x="4014788" y="4005263"/>
          <p14:tracePt t="232172" x="4002088" y="3967163"/>
          <p14:tracePt t="232185" x="3965575" y="3954463"/>
          <p14:tracePt t="232203" x="3914775" y="3941763"/>
          <p14:tracePt t="232220" x="3827463" y="3929063"/>
          <p14:tracePt t="232222" x="3740150" y="3916363"/>
          <p14:tracePt t="232236" x="3665538" y="3916363"/>
          <p14:tracePt t="232253" x="3602038" y="3905250"/>
          <p14:tracePt t="232270" x="3514725" y="3905250"/>
          <p14:tracePt t="232286" x="3478213" y="3905250"/>
          <p14:tracePt t="232303" x="3427413" y="3905250"/>
          <p14:tracePt t="232320" x="3365500" y="3905250"/>
          <p14:tracePt t="232322" x="3289300" y="3905250"/>
          <p14:tracePt t="232336" x="3240088" y="3916363"/>
          <p14:tracePt t="232353" x="3214688" y="3929063"/>
          <p14:tracePt t="232370" x="3165475" y="3979863"/>
          <p14:tracePt t="232386" x="3152775" y="4017963"/>
          <p14:tracePt t="232403" x="3140075" y="4092575"/>
          <p14:tracePt t="232420" x="3127375" y="4217988"/>
          <p14:tracePt t="232437" x="3114675" y="4254500"/>
          <p14:tracePt t="232454" x="3114675" y="4279900"/>
          <p14:tracePt t="232470" x="3114675" y="4330700"/>
          <p14:tracePt t="232487" x="3114675" y="4341813"/>
          <p14:tracePt t="232504" x="3114675" y="4379913"/>
          <p14:tracePt t="232521" x="3114675" y="4443413"/>
          <p14:tracePt t="232537" x="3127375" y="4492625"/>
          <p14:tracePt t="232554" x="3152775" y="4518025"/>
          <p14:tracePt t="232570" x="3189288" y="4579938"/>
          <p14:tracePt t="232588" x="3227388" y="4605338"/>
          <p14:tracePt t="232604" x="3252788" y="4618038"/>
          <p14:tracePt t="232621" x="3314700" y="4643438"/>
          <p14:tracePt t="232637" x="3352800" y="4679950"/>
          <p14:tracePt t="232654" x="3376613" y="4679950"/>
          <p14:tracePt t="232671" x="3414713" y="4705350"/>
          <p14:tracePt t="232688" x="3440113" y="4718050"/>
          <p14:tracePt t="232707" x="3465513" y="4730750"/>
          <p14:tracePt t="232757" x="3478213" y="4730750"/>
          <p14:tracePt t="233442" x="3478213" y="4718050"/>
          <p14:tracePt t="233467" x="3489325" y="4705350"/>
          <p14:tracePt t="233479" x="3514725" y="4679950"/>
          <p14:tracePt t="233493" x="3552825" y="4643438"/>
          <p14:tracePt t="233505" x="3614738" y="4618038"/>
          <p14:tracePt t="233517" x="3665538" y="4579938"/>
          <p14:tracePt t="233530" x="3702050" y="4543425"/>
          <p14:tracePt t="233542" x="3727450" y="4530725"/>
          <p14:tracePt t="233558" x="3778250" y="4492625"/>
          <p14:tracePt t="233574" x="3790950" y="4479925"/>
          <p14:tracePt t="233592" x="3840163" y="4454525"/>
          <p14:tracePt t="233608" x="3865563" y="4443413"/>
          <p14:tracePt t="233625" x="3865563" y="4430713"/>
          <p14:tracePt t="233641" x="3878263" y="4430713"/>
          <p14:tracePt t="233658" x="3890963" y="4430713"/>
          <p14:tracePt t="234053" x="3878263" y="4430713"/>
          <p14:tracePt t="234963" x="3890963" y="4430713"/>
          <p14:tracePt t="234974" x="3914775" y="4418013"/>
          <p14:tracePt t="234988" x="3940175" y="4405313"/>
          <p14:tracePt t="235000" x="3978275" y="4392613"/>
          <p14:tracePt t="235013" x="4027488" y="4354513"/>
          <p14:tracePt t="235030" x="4052888" y="4318000"/>
          <p14:tracePt t="235047" x="4114800" y="4267200"/>
          <p14:tracePt t="235050" x="4165600" y="4217988"/>
          <p14:tracePt t="235064" x="4240213" y="4179888"/>
          <p14:tracePt t="235080" x="4340225" y="4141788"/>
          <p14:tracePt t="235097" x="4465638" y="4105275"/>
          <p14:tracePt t="235100" x="4565650" y="4067175"/>
          <p14:tracePt t="235114" x="4640263" y="4029075"/>
          <p14:tracePt t="235131" x="4703763" y="3992563"/>
          <p14:tracePt t="235148" x="4752975" y="3954463"/>
          <p14:tracePt t="235150" x="4816475" y="3916363"/>
          <p14:tracePt t="235163" x="4878388" y="3879850"/>
          <p14:tracePt t="235181" x="4965700" y="3816350"/>
          <p14:tracePt t="235198" x="5040313" y="3767138"/>
          <p14:tracePt t="235200" x="5103813" y="3716338"/>
          <p14:tracePt t="235214" x="5129213" y="3679825"/>
          <p14:tracePt t="235231" x="5153025" y="3667125"/>
          <p14:tracePt t="235248" x="5165725" y="3629025"/>
          <p14:tracePt t="235274" x="5178425" y="3616325"/>
          <p14:tracePt t="235287" x="5178425" y="3603625"/>
          <p14:tracePt t="235324" x="5178425" y="3590925"/>
          <p14:tracePt t="235461" x="5165725" y="3590925"/>
          <p14:tracePt t="235486" x="5153025" y="3590925"/>
          <p14:tracePt t="235499" x="5141913" y="3590925"/>
          <p14:tracePt t="235511" x="5141913" y="3603625"/>
          <p14:tracePt t="235523" x="5116513" y="3616325"/>
          <p14:tracePt t="235537" x="5116513" y="3629025"/>
          <p14:tracePt t="235549" x="5091113" y="3641725"/>
          <p14:tracePt t="235566" x="5078413" y="3667125"/>
          <p14:tracePt t="235582" x="5065713" y="3667125"/>
          <p14:tracePt t="235586" x="5065713" y="3679825"/>
          <p14:tracePt t="235599" x="5053013" y="3679825"/>
          <p14:tracePt t="235616" x="5053013" y="3692525"/>
          <p14:tracePt t="235636" x="5040313" y="3692525"/>
          <p14:tracePt t="235649" x="5040313" y="3703638"/>
          <p14:tracePt t="235673" x="5029200" y="3716338"/>
          <p14:tracePt t="235697" x="5016500" y="3716338"/>
          <p14:tracePt t="235748" x="5016500" y="3729038"/>
          <p14:tracePt t="235760" x="5003800" y="3729038"/>
          <p14:tracePt t="235797" x="4991100" y="3729038"/>
          <p14:tracePt t="235822" x="4965700" y="3741738"/>
          <p14:tracePt t="235834" x="4953000" y="3741738"/>
          <p14:tracePt t="235847" x="4929188" y="3754438"/>
          <p14:tracePt t="235860" x="4903788" y="3754438"/>
          <p14:tracePt t="235873" x="4891088" y="3754438"/>
          <p14:tracePt t="235885" x="4865688" y="3767138"/>
          <p14:tracePt t="235900" x="4852988" y="3767138"/>
          <p14:tracePt t="235917" x="4829175" y="3779838"/>
          <p14:tracePt t="235934" x="4816475" y="3779838"/>
          <p14:tracePt t="240346" x="4829175" y="3779838"/>
          <p14:tracePt t="240372" x="4840288" y="3767138"/>
          <p14:tracePt t="240385" x="4840288" y="3754438"/>
          <p14:tracePt t="240408" x="4852988" y="3741738"/>
          <p14:tracePt t="240422" x="4865688" y="3716338"/>
          <p14:tracePt t="240433" x="4903788" y="3692525"/>
          <p14:tracePt t="240446" x="4991100" y="3654425"/>
          <p14:tracePt t="240458" x="5091113" y="3616325"/>
          <p14:tracePt t="240470" x="5178425" y="3579813"/>
          <p14:tracePt t="240484" x="5241925" y="3554413"/>
          <p14:tracePt t="240502" x="5341938" y="3516313"/>
          <p14:tracePt t="240519" x="5429250" y="3490913"/>
          <p14:tracePt t="240522" x="5578475" y="3479800"/>
          <p14:tracePt t="240535" x="5703888" y="3441700"/>
          <p14:tracePt t="240552" x="5816600" y="3429000"/>
          <p14:tracePt t="240570" x="5954713" y="3416300"/>
          <p14:tracePt t="240585" x="6003925" y="3416300"/>
          <p14:tracePt t="240602" x="6054725" y="3403600"/>
          <p14:tracePt t="240619" x="6129338" y="3390900"/>
          <p14:tracePt t="240622" x="6191250" y="3390900"/>
          <p14:tracePt t="240636" x="6267450" y="3378200"/>
          <p14:tracePt t="240652" x="6329363" y="3378200"/>
          <p14:tracePt t="240670" x="6442075" y="3378200"/>
          <p14:tracePt t="240686" x="6467475" y="3378200"/>
          <p14:tracePt t="240703" x="6492875" y="3378200"/>
          <p14:tracePt t="240719" x="6542088" y="3378200"/>
          <p14:tracePt t="240736" x="6567488" y="3378200"/>
          <p14:tracePt t="240753" x="6580188" y="3378200"/>
          <p14:tracePt t="240770" x="6616700" y="3378200"/>
          <p14:tracePt t="240786" x="6642100" y="3378200"/>
          <p14:tracePt t="240803" x="6667500" y="3378200"/>
          <p14:tracePt t="240820" x="6680200" y="3378200"/>
          <p14:tracePt t="240836" x="6692900" y="3378200"/>
          <p14:tracePt t="241517" x="6692900" y="3367088"/>
          <p14:tracePt t="241579" x="6704013" y="3354388"/>
          <p14:tracePt t="241592" x="6716713" y="3341688"/>
          <p14:tracePt t="241606" x="6742113" y="3303588"/>
          <p14:tracePt t="241616" x="6767513" y="3267075"/>
          <p14:tracePt t="241629" x="6780213" y="3228975"/>
          <p14:tracePt t="241642" x="6805613" y="3203575"/>
          <p14:tracePt t="241656" x="6816725" y="3165475"/>
          <p14:tracePt t="241673" x="6829425" y="3154363"/>
          <p14:tracePt t="241691" x="6854825" y="3103563"/>
          <p14:tracePt t="241706" x="6867525" y="3078163"/>
          <p14:tracePt t="241724" x="6867525" y="3065463"/>
          <p14:tracePt t="241740" x="6880225" y="3041650"/>
          <p14:tracePt t="241742" x="6880225" y="3028950"/>
          <p14:tracePt t="241766" x="6880225" y="3003550"/>
          <p14:tracePt t="241791" x="6880225" y="2990850"/>
          <p14:tracePt t="241803" x="6880225" y="2978150"/>
          <p14:tracePt t="241816" x="6880225" y="2952750"/>
          <p14:tracePt t="241829" x="6880225" y="2941638"/>
          <p14:tracePt t="241841" x="6880225" y="2916238"/>
          <p14:tracePt t="241866" x="6880225" y="2903538"/>
          <p14:tracePt t="241879" x="6880225" y="2878138"/>
          <p14:tracePt t="241891" x="6867525" y="2878138"/>
          <p14:tracePt t="241908" x="6854825" y="2852738"/>
          <p14:tracePt t="241924" x="6842125" y="2852738"/>
          <p14:tracePt t="241941" x="6816725" y="2840038"/>
          <p14:tracePt t="241942" x="6792913" y="2828925"/>
          <p14:tracePt t="241957" x="6742113" y="2816225"/>
          <p14:tracePt t="241974" x="6667500" y="2803525"/>
          <p14:tracePt t="241991" x="6542088" y="2765425"/>
          <p14:tracePt t="242007" x="6503988" y="2740025"/>
          <p14:tracePt t="242025" x="6442075" y="2716213"/>
          <p14:tracePt t="242029" x="6354763" y="2690813"/>
          <p14:tracePt t="242041" x="6203950" y="2665413"/>
          <p14:tracePt t="242058" x="6078538" y="2665413"/>
          <p14:tracePt t="242075" x="5991225" y="2665413"/>
          <p14:tracePt t="242091" x="5916613" y="2716213"/>
          <p14:tracePt t="242108" x="5903913" y="2740025"/>
          <p14:tracePt t="242125" x="5903913" y="2752725"/>
          <p14:tracePt t="242128" x="5903913" y="2765425"/>
          <p14:tracePt t="242153" x="5903913" y="2778125"/>
          <p14:tracePt t="242178" x="5903913" y="2790825"/>
          <p14:tracePt t="242191" x="5903913" y="2803525"/>
          <p14:tracePt t="242202" x="5903913" y="2828925"/>
          <p14:tracePt t="242214" x="5903913" y="2878138"/>
          <p14:tracePt t="242228" x="5916613" y="2965450"/>
          <p14:tracePt t="242242" x="5942013" y="3054350"/>
          <p14:tracePt t="242259" x="5978525" y="3141663"/>
          <p14:tracePt t="242276" x="6029325" y="3216275"/>
          <p14:tracePt t="242277" x="6116638" y="3316288"/>
          <p14:tracePt t="242292" x="6167438" y="3403600"/>
          <p14:tracePt t="242309" x="6229350" y="3490913"/>
          <p14:tracePt t="242326" x="6280150" y="3590925"/>
          <p14:tracePt t="242328" x="6342063" y="3654425"/>
          <p14:tracePt t="242342" x="6380163" y="3679825"/>
          <p14:tracePt t="242359" x="6429375" y="3703638"/>
          <p14:tracePt t="242377" x="6567488" y="3703638"/>
          <p14:tracePt t="242392" x="6716713" y="3667125"/>
          <p14:tracePt t="242409" x="6854825" y="3590925"/>
          <p14:tracePt t="242427" x="7080250" y="3429000"/>
          <p14:tracePt t="242443" x="7154863" y="3367088"/>
          <p14:tracePt t="242460" x="7242175" y="3303588"/>
          <p14:tracePt t="242477" x="7392988" y="3190875"/>
          <p14:tracePt t="242492" x="7454900" y="3154363"/>
          <p14:tracePt t="242510" x="7480300" y="3116263"/>
          <p14:tracePt t="242527" x="7505700" y="3065463"/>
          <p14:tracePt t="242543" x="7505700" y="3041650"/>
          <p14:tracePt t="242559" x="7505700" y="3016250"/>
          <p14:tracePt t="242577" x="7493000" y="2941638"/>
          <p14:tracePt t="242593" x="7467600" y="2903538"/>
          <p14:tracePt t="242610" x="7454900" y="2878138"/>
          <p14:tracePt t="242627" x="7392988" y="2828925"/>
          <p14:tracePt t="242644" x="7367588" y="2816225"/>
          <p14:tracePt t="242660" x="7342188" y="2816225"/>
          <p14:tracePt t="242663" x="7305675" y="2803525"/>
          <p14:tracePt t="242678" x="7292975" y="2803525"/>
          <p14:tracePt t="242694" x="7267575" y="2803525"/>
          <p14:tracePt t="242710" x="7242175" y="2803525"/>
          <p14:tracePt t="242713" x="7192963" y="2803525"/>
          <p14:tracePt t="242728" x="7142163" y="2803525"/>
          <p14:tracePt t="242744" x="7067550" y="2816225"/>
          <p14:tracePt t="242761" x="7005638" y="2840038"/>
          <p14:tracePt t="242763" x="6942138" y="2928938"/>
          <p14:tracePt t="242777" x="6880225" y="3028950"/>
          <p14:tracePt t="242794" x="6780213" y="3141663"/>
          <p14:tracePt t="242811" x="6654800" y="3267075"/>
          <p14:tracePt t="242813" x="6391275" y="3441700"/>
          <p14:tracePt t="242827" x="6067425" y="3767138"/>
          <p14:tracePt t="242844" x="5816600" y="4054475"/>
          <p14:tracePt t="242861" x="5541963" y="4279900"/>
          <p14:tracePt t="242863" x="5141913" y="4479925"/>
          <p14:tracePt t="242878" x="4840288" y="4656138"/>
          <p14:tracePt t="242894" x="4627563" y="4830763"/>
          <p14:tracePt t="242912" x="4252913" y="5081588"/>
          <p14:tracePt t="242929" x="4103688" y="5118100"/>
          <p14:tracePt t="242945" x="3990975" y="5143500"/>
          <p14:tracePt t="242962" x="3890963" y="5143500"/>
          <p14:tracePt t="242978" x="3865563" y="5105400"/>
          <p14:tracePt t="242995" x="3852863" y="5043488"/>
          <p14:tracePt t="243012" x="3852863" y="4956175"/>
          <p14:tracePt t="243029" x="3852863" y="4918075"/>
          <p14:tracePt t="243045" x="3852863" y="4892675"/>
          <p14:tracePt t="243062" x="3878263" y="4843463"/>
          <p14:tracePt t="243079" x="3890963" y="4843463"/>
          <p14:tracePt t="243095" x="3902075" y="4818063"/>
          <p14:tracePt t="243112" x="3940175" y="4779963"/>
          <p14:tracePt t="243129" x="3965575" y="4768850"/>
          <p14:tracePt t="243146" x="3990975" y="4743450"/>
          <p14:tracePt t="243162" x="4027488" y="4705350"/>
          <p14:tracePt t="243179" x="4027488" y="4679950"/>
          <p14:tracePt t="243196" x="4027488" y="4643438"/>
          <p14:tracePt t="243212" x="4027488" y="4530725"/>
          <p14:tracePt t="243230" x="3990975" y="4492625"/>
          <p14:tracePt t="243245" x="3940175" y="4454525"/>
          <p14:tracePt t="243263" x="3827463" y="4418013"/>
          <p14:tracePt t="243279" x="3778250" y="4405313"/>
          <p14:tracePt t="243297" x="3689350" y="4392613"/>
          <p14:tracePt t="243299" x="3540125" y="4367213"/>
          <p14:tracePt t="243313" x="3402013" y="4341813"/>
          <p14:tracePt t="243330" x="3302000" y="4330700"/>
          <p14:tracePt t="243346" x="3240088" y="4330700"/>
          <p14:tracePt t="243363" x="3127375" y="4330700"/>
          <p14:tracePt t="243379" x="3065463" y="4330700"/>
          <p14:tracePt t="243397" x="2976563" y="4330700"/>
          <p14:tracePt t="243399" x="2876550" y="4330700"/>
          <p14:tracePt t="243413" x="2789238" y="4341813"/>
          <p14:tracePt t="243431" x="2714625" y="4367213"/>
          <p14:tracePt t="243447" x="2663825" y="4405313"/>
          <p14:tracePt t="243449" x="2627313" y="4430713"/>
          <p14:tracePt t="243464" x="2601913" y="4467225"/>
          <p14:tracePt t="243480" x="2576513" y="4492625"/>
          <p14:tracePt t="243497" x="2563813" y="4518025"/>
          <p14:tracePt t="243499" x="2540000" y="4554538"/>
          <p14:tracePt t="243514" x="2540000" y="4592638"/>
          <p14:tracePt t="243536" x="2540000" y="4605338"/>
          <p14:tracePt t="243549" x="2540000" y="4618038"/>
          <p14:tracePt t="243564" x="2540000" y="4643438"/>
          <p14:tracePt t="243580" x="2540000" y="4667250"/>
          <p14:tracePt t="243598" x="2563813" y="4743450"/>
          <p14:tracePt t="243614" x="2589213" y="4792663"/>
          <p14:tracePt t="243631" x="2663825" y="4843463"/>
          <p14:tracePt t="243648" x="2940050" y="5056188"/>
          <p14:tracePt t="243664" x="3065463" y="5168900"/>
          <p14:tracePt t="243681" x="3189288" y="5256213"/>
          <p14:tracePt t="243698" x="3489325" y="5368925"/>
          <p14:tracePt t="243714" x="3665538" y="5394325"/>
          <p14:tracePt t="243733" x="3778250" y="5394325"/>
          <p14:tracePt t="243736" x="3878263" y="5394325"/>
          <p14:tracePt t="243748" x="3965575" y="5381625"/>
          <p14:tracePt t="243765" x="4065588" y="5318125"/>
          <p14:tracePt t="243781" x="4140200" y="5218113"/>
          <p14:tracePt t="243798" x="4327525" y="5005388"/>
          <p14:tracePt t="243815" x="4391025" y="4930775"/>
          <p14:tracePt t="243832" x="4427538" y="4868863"/>
          <p14:tracePt t="243835" x="4440238" y="4818063"/>
          <p14:tracePt t="243848" x="4465638" y="4768850"/>
          <p14:tracePt t="243865" x="4478338" y="4692650"/>
          <p14:tracePt t="243881" x="4478338" y="4579938"/>
          <p14:tracePt t="243898" x="4478338" y="4341813"/>
          <p14:tracePt t="243915" x="4452938" y="4254500"/>
          <p14:tracePt t="243933" x="4391025" y="4179888"/>
          <p14:tracePt t="243935" x="4303713" y="4117975"/>
          <p14:tracePt t="243949" x="4214813" y="4067175"/>
          <p14:tracePt t="243965" x="4152900" y="4017963"/>
          <p14:tracePt t="243983" x="4103688" y="3967163"/>
          <p14:tracePt t="243985" x="4040188" y="3929063"/>
          <p14:tracePt t="243999" x="3965575" y="3892550"/>
          <p14:tracePt t="244016" x="3878263" y="3854450"/>
          <p14:tracePt t="244034" x="3765550" y="3854450"/>
          <p14:tracePt t="244035" x="3627438" y="3854450"/>
          <p14:tracePt t="244049" x="3527425" y="3854450"/>
          <p14:tracePt t="244066" x="3452813" y="3867150"/>
          <p14:tracePt t="244083" x="3376613" y="3892550"/>
          <p14:tracePt t="244085" x="3340100" y="3916363"/>
          <p14:tracePt t="244099" x="3276600" y="3941763"/>
          <p14:tracePt t="244116" x="3240088" y="3979863"/>
          <p14:tracePt t="244134" x="3101975" y="4067175"/>
          <p14:tracePt t="244149" x="3052763" y="4092575"/>
          <p14:tracePt t="244166" x="3001963" y="4129088"/>
          <p14:tracePt t="244184" x="2952750" y="4179888"/>
          <p14:tracePt t="244199" x="2952750" y="4217988"/>
          <p14:tracePt t="244216" x="2952750" y="4279900"/>
          <p14:tracePt t="244234" x="2952750" y="4454525"/>
          <p14:tracePt t="244249" x="2952750" y="4530725"/>
          <p14:tracePt t="244267" x="2989263" y="4592638"/>
          <p14:tracePt t="244284" x="3076575" y="4730750"/>
          <p14:tracePt t="244300" x="3127375" y="4805363"/>
          <p14:tracePt t="244317" x="3189288" y="4930775"/>
          <p14:tracePt t="244334" x="3265488" y="5105400"/>
          <p14:tracePt t="244350" x="3302000" y="5156200"/>
          <p14:tracePt t="244367" x="3340100" y="5181600"/>
          <p14:tracePt t="244384" x="3414713" y="5218113"/>
          <p14:tracePt t="244400" x="3465513" y="5218113"/>
          <p14:tracePt t="244417" x="3502025" y="5218113"/>
          <p14:tracePt t="244435" x="3565525" y="5218113"/>
          <p14:tracePt t="244451" x="3602038" y="5218113"/>
          <p14:tracePt t="244467" x="3614738" y="5218113"/>
          <p14:tracePt t="244484" x="3627438" y="5218113"/>
          <p14:tracePt t="244501" x="3640138" y="5218113"/>
          <p14:tracePt t="244545" x="3652838" y="5218113"/>
          <p14:tracePt t="251305" x="3652838" y="5230813"/>
          <p14:tracePt t="251317" x="3678238" y="5256213"/>
          <p14:tracePt t="251331" x="3714750" y="5294313"/>
          <p14:tracePt t="251342" x="3790950" y="5356225"/>
          <p14:tracePt t="251354" x="3890963" y="5456238"/>
          <p14:tracePt t="251367" x="3965575" y="5568950"/>
          <p14:tracePt t="251379" x="4040188" y="5656263"/>
          <p14:tracePt t="251395" x="4090988" y="5732463"/>
          <p14:tracePt t="251411" x="4127500" y="5768975"/>
          <p14:tracePt t="251429" x="4152900" y="5807075"/>
          <p14:tracePt t="251431" x="4191000" y="5843588"/>
          <p14:tracePt t="251445" x="4240213" y="5881688"/>
          <p14:tracePt t="251462" x="4291013" y="5907088"/>
          <p14:tracePt t="251479" x="4440238" y="6032500"/>
          <p14:tracePt t="251495" x="4516438" y="6056313"/>
          <p14:tracePt t="251512" x="4591050" y="6119813"/>
          <p14:tracePt t="251529" x="4703763" y="6207125"/>
          <p14:tracePt t="251545" x="4727575" y="6219825"/>
          <p14:tracePt t="251562" x="4740275" y="6232525"/>
          <p14:tracePt t="251579" x="4765675" y="6245225"/>
          <p14:tracePt t="251595" x="4778375" y="6245225"/>
          <p14:tracePt t="251612" x="4778375" y="6257925"/>
          <p14:tracePt t="251629" x="4778375" y="6269038"/>
          <p14:tracePt t="251666" x="4778375" y="6281738"/>
          <p14:tracePt t="251679" x="4752975" y="6281738"/>
          <p14:tracePt t="251691" x="4703763" y="6294438"/>
          <p14:tracePt t="251704" x="4640263" y="6294438"/>
          <p14:tracePt t="251717" x="4552950" y="6307138"/>
          <p14:tracePt t="251730" x="4478338" y="6319838"/>
          <p14:tracePt t="251746" x="4391025" y="6332538"/>
          <p14:tracePt t="251763" x="4327525" y="6345238"/>
          <p14:tracePt t="251766" x="4252913" y="6345238"/>
          <p14:tracePt t="251780" x="4165600" y="6357938"/>
          <p14:tracePt t="251796" x="4114800" y="6357938"/>
          <p14:tracePt t="251813" x="4103688" y="6357938"/>
          <p14:tracePt t="251816" x="4090988" y="6357938"/>
          <p14:tracePt t="251865" x="4114800" y="6357938"/>
          <p14:tracePt t="251878" x="4127500" y="6357938"/>
          <p14:tracePt t="251891" x="4152900" y="6357938"/>
          <p14:tracePt t="251915" x="4165600" y="6357938"/>
          <p14:tracePt t="251928" x="4178300" y="6357938"/>
          <p14:tracePt t="251940" x="4191000" y="6357938"/>
          <p14:tracePt t="251966" x="4203700" y="6357938"/>
          <p14:tracePt t="251977" x="4227513" y="6357938"/>
          <p14:tracePt t="252003" x="4240213" y="6357938"/>
          <p14:tracePt t="252014" x="4265613" y="6357938"/>
          <p14:tracePt t="252028" x="4278313" y="6357938"/>
          <p14:tracePt t="252040" x="4291013" y="6357938"/>
          <p14:tracePt t="252128" x="4278313" y="6357938"/>
          <p14:tracePt t="252139" x="4252913" y="6345238"/>
          <p14:tracePt t="252152" x="4240213" y="6345238"/>
          <p14:tracePt t="252165" x="4227513" y="6345238"/>
          <p14:tracePt t="252181" x="4203700" y="6345238"/>
          <p14:tracePt t="252198" x="4165600" y="6345238"/>
          <p14:tracePt t="252215" x="4078288" y="6319838"/>
          <p14:tracePt t="252231" x="4052888" y="6307138"/>
          <p14:tracePt t="252252" x="4052888" y="6294438"/>
          <p14:tracePt t="252266" x="4052888" y="6281738"/>
          <p14:tracePt t="252302" x="4078288" y="6281738"/>
          <p14:tracePt t="252315" x="4103688" y="6281738"/>
          <p14:tracePt t="252326" x="4114800" y="6281738"/>
          <p14:tracePt t="252339" x="4140200" y="6281738"/>
          <p14:tracePt t="252352" x="4152900" y="6281738"/>
          <p14:tracePt t="252365" x="4165600" y="6281738"/>
          <p14:tracePt t="252382" x="4178300" y="6281738"/>
          <p14:tracePt t="252402" x="4191000" y="6281738"/>
          <p14:tracePt t="252463" x="4178300" y="6281738"/>
          <p14:tracePt t="252476" x="4140200" y="6281738"/>
          <p14:tracePt t="252488" x="4103688" y="6281738"/>
          <p14:tracePt t="252502" x="4078288" y="6281738"/>
          <p14:tracePt t="252515" x="4052888" y="6281738"/>
          <p14:tracePt t="252539" x="4040188" y="6281738"/>
          <p14:tracePt t="252600" x="4052888" y="6281738"/>
          <p14:tracePt t="252614" x="4065588" y="6281738"/>
          <p14:tracePt t="252625" x="4078288" y="6281738"/>
          <p14:tracePt t="252651" x="4090988" y="6281738"/>
          <p14:tracePt t="252937" x="4027488" y="6269038"/>
          <p14:tracePt t="252951" x="3727450" y="6145213"/>
          <p14:tracePt t="252963" x="3365500" y="5932488"/>
          <p14:tracePt t="252976" x="3027363" y="5756275"/>
          <p14:tracePt t="252987" x="2640013" y="5594350"/>
          <p14:tracePt t="253001" x="2338388" y="5494338"/>
          <p14:tracePt t="253018" x="2176463" y="5430838"/>
          <p14:tracePt t="253035" x="2038350" y="5394325"/>
          <p14:tracePt t="253038" x="1938338" y="5343525"/>
          <p14:tracePt t="253051" x="1814513" y="5294313"/>
          <p14:tracePt t="253068" x="1676400" y="5243513"/>
          <p14:tracePt t="253085" x="1576388" y="5194300"/>
          <p14:tracePt t="253087" x="1501775" y="5130800"/>
          <p14:tracePt t="253101" x="1438275" y="5043488"/>
          <p14:tracePt t="253118" x="1401763" y="4930775"/>
          <p14:tracePt t="253135" x="1376363" y="4830763"/>
          <p14:tracePt t="253138" x="1363663" y="4743450"/>
          <p14:tracePt t="253152" x="1350963" y="4679950"/>
          <p14:tracePt t="253168" x="1338263" y="4618038"/>
          <p14:tracePt t="253186" x="1338263" y="4579938"/>
          <p14:tracePt t="253187" x="1338263" y="4554538"/>
          <p14:tracePt t="253202" x="1338263" y="4530725"/>
          <p14:tracePt t="253219" x="1338263" y="4505325"/>
          <p14:tracePt t="253236" x="1338263" y="4479925"/>
          <p14:tracePt t="253238" x="1338263" y="4454525"/>
          <p14:tracePt t="253252" x="1338263" y="4443413"/>
          <p14:tracePt t="253336" x="1363663" y="4443413"/>
          <p14:tracePt t="253349" x="1376363" y="4430713"/>
          <p14:tracePt t="253361" x="1389063" y="4430713"/>
          <p14:tracePt t="253374" x="1401763" y="4430713"/>
          <p14:tracePt t="253448" x="1389063" y="4418013"/>
          <p14:tracePt t="253461" x="1376363" y="4418013"/>
          <p14:tracePt t="253474" x="1350963" y="4418013"/>
          <p14:tracePt t="253485" x="1325563" y="4405313"/>
          <p14:tracePt t="253502" x="1300163" y="4405313"/>
          <p14:tracePt t="253520" x="1238250" y="4379913"/>
          <p14:tracePt t="253537" x="1063625" y="4330700"/>
          <p14:tracePt t="253553" x="987425" y="4292600"/>
          <p14:tracePt t="253570" x="938213" y="4254500"/>
          <p14:tracePt t="253573" x="925513" y="4230688"/>
          <p14:tracePt t="253587" x="912813" y="4217988"/>
          <p14:tracePt t="253602" x="912813" y="4205288"/>
          <p14:tracePt t="253619" x="912813" y="4192588"/>
          <p14:tracePt t="253684" x="938213" y="4192588"/>
          <p14:tracePt t="253697" x="1025525" y="4179888"/>
          <p14:tracePt t="253710" x="1112838" y="4167188"/>
          <p14:tracePt t="253722" x="1163638" y="4167188"/>
          <p14:tracePt t="253737" x="1212850" y="4154488"/>
          <p14:tracePt t="253754" x="1250950" y="4154488"/>
          <p14:tracePt t="253771" x="1276350" y="4154488"/>
          <p14:tracePt t="253773" x="1289050" y="4154488"/>
          <p14:tracePt t="253787" x="1300163" y="4154488"/>
          <p14:tracePt t="253860" x="1289050" y="4154488"/>
          <p14:tracePt t="253873" x="1263650" y="4154488"/>
          <p14:tracePt t="253885" x="1238250" y="4154488"/>
          <p14:tracePt t="253897" x="1200150" y="4154488"/>
          <p14:tracePt t="253910" x="1150938" y="4154488"/>
          <p14:tracePt t="253923" x="1100138" y="4167188"/>
          <p14:tracePt t="253938" x="1063625" y="4167188"/>
          <p14:tracePt t="253955" x="1025525" y="4167188"/>
          <p14:tracePt t="253971" x="1012825" y="4167188"/>
          <p14:tracePt t="254171" x="1025525" y="4167188"/>
          <p14:tracePt t="254359" x="1050925" y="4167188"/>
          <p14:tracePt t="254383" x="1076325" y="4167188"/>
          <p14:tracePt t="254396" x="1112838" y="4167188"/>
          <p14:tracePt t="254409" x="1176338" y="4167188"/>
          <p14:tracePt t="254420" x="1300163" y="4179888"/>
          <p14:tracePt t="254433" x="1450975" y="4205288"/>
          <p14:tracePt t="254446" x="1601788" y="4267200"/>
          <p14:tracePt t="254458" x="1738313" y="4318000"/>
          <p14:tracePt t="254473" x="1925638" y="4430713"/>
          <p14:tracePt t="254490" x="2189163" y="4554538"/>
          <p14:tracePt t="254508" x="2540000" y="4743450"/>
          <p14:tracePt t="254524" x="2763838" y="4868863"/>
          <p14:tracePt t="254541" x="3201988" y="5092700"/>
          <p14:tracePt t="254558" x="4002088" y="5756275"/>
          <p14:tracePt t="254574" x="4440238" y="6032500"/>
          <p14:tracePt t="254591" x="4752975" y="6269038"/>
          <p14:tracePt t="254608" x="5065713" y="6532563"/>
          <p14:tracePt t="254624" x="5129213" y="6583363"/>
          <p14:tracePt t="254641" x="5153025" y="6594475"/>
          <p14:tracePt t="254658" x="5165725" y="6619875"/>
          <p14:tracePt t="254706" x="5165725" y="6607175"/>
          <p14:tracePt t="254720" x="5165725" y="6594475"/>
          <p14:tracePt t="254745" x="5165725" y="6583363"/>
          <p14:tracePt t="254770" x="5165725" y="6570663"/>
          <p14:tracePt t="254820" x="5165725" y="6557963"/>
          <p14:tracePt t="254857" x="5165725" y="6545263"/>
          <p14:tracePt t="255156" x="5153025" y="6545263"/>
          <p14:tracePt t="255169" x="5153025" y="6532563"/>
          <p14:tracePt t="255182" x="5141913" y="6519863"/>
          <p14:tracePt t="255193" x="5129213" y="6519863"/>
          <p14:tracePt t="255210" x="5116513" y="6519863"/>
          <p14:tracePt t="255227" x="5078413" y="6507163"/>
          <p14:tracePt t="255244" x="4978400" y="6483350"/>
          <p14:tracePt t="255260" x="4940300" y="6483350"/>
          <p14:tracePt t="255277" x="4916488" y="6457950"/>
          <p14:tracePt t="255294" x="4878388" y="6445250"/>
          <p14:tracePt t="255310" x="4865688" y="6419850"/>
          <p14:tracePt t="255327" x="4840288" y="6419850"/>
          <p14:tracePt t="255344" x="4829175" y="6407150"/>
          <p14:tracePt t="255518" x="4816475" y="6394450"/>
          <p14:tracePt t="255530" x="4791075" y="6381750"/>
          <p14:tracePt t="255545" x="4765675" y="6381750"/>
          <p14:tracePt t="255555" x="4727575" y="6357938"/>
          <p14:tracePt t="255568" x="4665663" y="6345238"/>
          <p14:tracePt t="255579" x="4640263" y="6332538"/>
          <p14:tracePt t="255594" x="4603750" y="6319838"/>
          <p14:tracePt t="255611" x="4565650" y="6307138"/>
          <p14:tracePt t="255629" x="4516438" y="6307138"/>
          <p14:tracePt t="255631" x="4440238" y="6294438"/>
          <p14:tracePt t="255645" x="4352925" y="6281738"/>
          <p14:tracePt t="255662" x="4291013" y="6281738"/>
          <p14:tracePt t="255679" x="4203700" y="6269038"/>
          <p14:tracePt t="255695" x="4165600" y="6269038"/>
          <p14:tracePt t="255712" x="4127500" y="6257925"/>
          <p14:tracePt t="255730" x="4065588" y="6232525"/>
          <p14:tracePt t="255745" x="4027488" y="6219825"/>
          <p14:tracePt t="255762" x="3952875" y="6219825"/>
          <p14:tracePt t="255779" x="3802063" y="6194425"/>
          <p14:tracePt t="255795" x="3752850" y="6181725"/>
          <p14:tracePt t="255812" x="3689350" y="6169025"/>
          <p14:tracePt t="255829" x="3602038" y="6145213"/>
          <p14:tracePt t="255845" x="3540125" y="6119813"/>
          <p14:tracePt t="255862" x="3465513" y="6107113"/>
          <p14:tracePt t="255880" x="3340100" y="6019800"/>
          <p14:tracePt t="255896" x="3276600" y="5956300"/>
          <p14:tracePt t="255913" x="3214688" y="5881688"/>
          <p14:tracePt t="255916" x="3165475" y="5819775"/>
          <p14:tracePt t="255930" x="3089275" y="5756275"/>
          <p14:tracePt t="255946" x="3027363" y="5681663"/>
          <p14:tracePt t="255963" x="2927350" y="5594350"/>
          <p14:tracePt t="255979" x="2676525" y="5394325"/>
          <p14:tracePt t="255996" x="2563813" y="5243513"/>
          <p14:tracePt t="256013" x="2463800" y="5105400"/>
          <p14:tracePt t="256016" x="2401888" y="4981575"/>
          <p14:tracePt t="256030" x="2301875" y="4856163"/>
          <p14:tracePt t="256046" x="2214563" y="4730750"/>
          <p14:tracePt t="256063" x="2089150" y="4543425"/>
          <p14:tracePt t="256067" x="1989138" y="4292600"/>
          <p14:tracePt t="256079" x="1889125" y="4092575"/>
          <p14:tracePt t="256097" x="1814513" y="3967163"/>
          <p14:tracePt t="256114" x="1763713" y="3892550"/>
          <p14:tracePt t="256116" x="1725613" y="3854450"/>
          <p14:tracePt t="256130" x="1689100" y="3829050"/>
          <p14:tracePt t="256147" x="1676400" y="3816350"/>
          <p14:tracePt t="256164" x="1663700" y="3816350"/>
          <p14:tracePt t="257262" x="1714500" y="3841750"/>
          <p14:tracePt t="257274" x="1801813" y="3954463"/>
          <p14:tracePt t="257288" x="1889125" y="4054475"/>
          <p14:tracePt t="257302" x="1989138" y="4154488"/>
          <p14:tracePt t="257319" x="2114550" y="4254500"/>
          <p14:tracePt t="257335" x="2338388" y="4354513"/>
          <p14:tracePt t="257338" x="2540000" y="4467225"/>
          <p14:tracePt t="257351" x="2689225" y="4605338"/>
          <p14:tracePt t="257368" x="2852738" y="4768850"/>
          <p14:tracePt t="257385" x="3027363" y="4868863"/>
          <p14:tracePt t="257387" x="3276600" y="5005388"/>
          <p14:tracePt t="257402" x="3465513" y="5081588"/>
          <p14:tracePt t="257419" x="3602038" y="5143500"/>
          <p14:tracePt t="257436" x="3878263" y="5281613"/>
          <p14:tracePt t="257452" x="4040188" y="5368925"/>
          <p14:tracePt t="257469" x="4252913" y="5530850"/>
          <p14:tracePt t="257486" x="4403725" y="5643563"/>
          <p14:tracePt t="257488" x="4527550" y="5743575"/>
          <p14:tracePt t="257502" x="4616450" y="5832475"/>
          <p14:tracePt t="257519" x="4691063" y="5894388"/>
          <p14:tracePt t="257536" x="4829175" y="5945188"/>
          <p14:tracePt t="257552" x="4865688" y="5956300"/>
          <p14:tracePt t="257569" x="4903788" y="5969000"/>
          <p14:tracePt t="257586" x="4965700" y="5969000"/>
          <p14:tracePt t="257603" x="4991100" y="5981700"/>
          <p14:tracePt t="257620" x="5016500" y="5981700"/>
          <p14:tracePt t="257637" x="5065713" y="5981700"/>
          <p14:tracePt t="257653" x="5078413" y="5981700"/>
          <p14:tracePt t="257669" x="5091113" y="5981700"/>
          <p14:tracePt t="257686" x="5153025" y="5981700"/>
          <p14:tracePt t="257703" x="5178425" y="5981700"/>
          <p14:tracePt t="257720" x="5203825" y="5981700"/>
          <p14:tracePt t="257723" x="5229225" y="5981700"/>
          <p14:tracePt t="257736" x="5265738" y="5981700"/>
          <p14:tracePt t="257753" x="5303838" y="5981700"/>
          <p14:tracePt t="257770" x="5329238" y="5981700"/>
          <p14:tracePt t="257786" x="5365750" y="5981700"/>
          <p14:tracePt t="257823" x="5378450" y="5981700"/>
          <p14:tracePt t="257837" x="5378450" y="5994400"/>
          <p14:tracePt t="257874" x="5378450" y="6007100"/>
          <p14:tracePt t="257897" x="5341938" y="6032500"/>
          <p14:tracePt t="257910" x="5291138" y="6045200"/>
          <p14:tracePt t="257922" x="5253038" y="6056313"/>
          <p14:tracePt t="257936" x="5203825" y="6081713"/>
          <p14:tracePt t="257947" x="5153025" y="6107113"/>
          <p14:tracePt t="257960" x="5078413" y="6145213"/>
          <p14:tracePt t="257974" x="4978400" y="6169025"/>
          <p14:tracePt t="257987" x="4865688" y="6181725"/>
          <p14:tracePt t="258004" x="4791075" y="6194425"/>
          <p14:tracePt t="258021" x="4740275" y="6207125"/>
          <p14:tracePt t="258024" x="4703763" y="6207125"/>
          <p14:tracePt t="258037" x="4678363" y="6207125"/>
          <p14:tracePt t="258054" x="4665663" y="6207125"/>
          <p14:tracePt t="258110" x="4665663" y="6194425"/>
          <p14:tracePt t="258122" x="4665663" y="6169025"/>
          <p14:tracePt t="258134" x="4665663" y="6157913"/>
          <p14:tracePt t="258147" x="4665663" y="6145213"/>
          <p14:tracePt t="258160" x="4665663" y="6119813"/>
          <p14:tracePt t="258185" x="4665663" y="6107113"/>
          <p14:tracePt t="258209" x="4678363" y="6107113"/>
          <p14:tracePt t="258222" x="4678363" y="6094413"/>
          <p14:tracePt t="258234" x="4691063" y="6094413"/>
          <p14:tracePt t="258247" x="4703763" y="6094413"/>
          <p14:tracePt t="258260" x="4716463" y="6081713"/>
          <p14:tracePt t="258272" x="4727575" y="6069013"/>
          <p14:tracePt t="258289" x="4765675" y="6069013"/>
          <p14:tracePt t="258305" x="4791075" y="6056313"/>
          <p14:tracePt t="258322" x="4829175" y="6032500"/>
          <p14:tracePt t="258339" x="4865688" y="6032500"/>
          <p14:tracePt t="258356" x="4865688" y="6019800"/>
          <p14:tracePt t="258359" x="4878388" y="6007100"/>
          <p14:tracePt t="258372" x="4891088" y="6007100"/>
          <p14:tracePt t="258389" x="4891088" y="5994400"/>
          <p14:tracePt t="258446" x="4865688" y="5994400"/>
          <p14:tracePt t="258459" x="4840288" y="5994400"/>
          <p14:tracePt t="258472" x="4778375" y="5994400"/>
          <p14:tracePt t="258483" x="4727575" y="5994400"/>
          <p14:tracePt t="258495" x="4665663" y="5994400"/>
          <p14:tracePt t="258509" x="4578350" y="5994400"/>
          <p14:tracePt t="258523" x="4440238" y="5994400"/>
          <p14:tracePt t="258540" x="4240213" y="5981700"/>
          <p14:tracePt t="258557" x="4090988" y="5969000"/>
          <p14:tracePt t="258559" x="3965575" y="5956300"/>
          <p14:tracePt t="258572" x="3852863" y="5956300"/>
          <p14:tracePt t="258590" x="3740150" y="5945188"/>
          <p14:tracePt t="258607" x="3614738" y="5945188"/>
          <p14:tracePt t="258609" x="3540125" y="5945188"/>
          <p14:tracePt t="258624" x="3478213" y="5945188"/>
          <p14:tracePt t="258640" x="3440113" y="5956300"/>
          <p14:tracePt t="258657" x="3402013" y="5981700"/>
          <p14:tracePt t="258673" x="3402013" y="5994400"/>
          <p14:tracePt t="258695" x="3402013" y="6007100"/>
          <p14:tracePt t="258708" x="3402013" y="6019800"/>
          <p14:tracePt t="258732" x="3402013" y="6032500"/>
          <p14:tracePt t="258746" x="3402013" y="6045200"/>
          <p14:tracePt t="258758" x="3402013" y="6056313"/>
          <p14:tracePt t="258774" x="3402013" y="6081713"/>
          <p14:tracePt t="258791" x="3402013" y="6119813"/>
          <p14:tracePt t="258807" x="3402013" y="6219825"/>
          <p14:tracePt t="258824" x="3402013" y="6269038"/>
          <p14:tracePt t="258841" x="3414713" y="6307138"/>
          <p14:tracePt t="258858" x="3440113" y="6370638"/>
          <p14:tracePt t="258875" x="3465513" y="6381750"/>
          <p14:tracePt t="258891" x="3489325" y="6407150"/>
          <p14:tracePt t="258897" x="3527425" y="6432550"/>
          <p14:tracePt t="258908" x="3552825" y="6445250"/>
          <p14:tracePt t="258925" x="3602038" y="6457950"/>
          <p14:tracePt t="258941" x="3627438" y="6470650"/>
          <p14:tracePt t="258944" x="3665538" y="6470650"/>
          <p14:tracePt t="258958" x="3714750" y="6483350"/>
          <p14:tracePt t="258975" x="3802063" y="6483350"/>
          <p14:tracePt t="258992" x="3914775" y="6494463"/>
          <p14:tracePt t="258994" x="4014788" y="6494463"/>
          <p14:tracePt t="259008" x="4103688" y="6494463"/>
          <p14:tracePt t="259025" x="4140200" y="6494463"/>
          <p14:tracePt t="259042" x="4165600" y="6494463"/>
          <p14:tracePt t="259044" x="4178300" y="6494463"/>
          <p14:tracePt t="259058" x="4203700" y="6494463"/>
          <p14:tracePt t="259081" x="4214813" y="6494463"/>
          <p14:tracePt t="259094" x="4227513" y="6483350"/>
          <p14:tracePt t="259108" x="4240213" y="6470650"/>
          <p14:tracePt t="259126" x="4252913" y="6445250"/>
          <p14:tracePt t="259142" x="4278313" y="6419850"/>
          <p14:tracePt t="259145" x="4291013" y="6394450"/>
          <p14:tracePt t="259159" x="4314825" y="6345238"/>
          <p14:tracePt t="259176" x="4352925" y="6281738"/>
          <p14:tracePt t="259193" x="4378325" y="6169025"/>
          <p14:tracePt t="259209" x="4391025" y="6132513"/>
          <p14:tracePt t="259226" x="4403725" y="6107113"/>
          <p14:tracePt t="259243" x="4403725" y="6081713"/>
          <p14:tracePt t="259245" x="4403725" y="6056313"/>
          <p14:tracePt t="259268" x="4403725" y="6045200"/>
          <p14:tracePt t="259282" x="4391025" y="6045200"/>
          <p14:tracePt t="259294" x="4378325" y="6045200"/>
          <p14:tracePt t="259309" x="4340225" y="6032500"/>
          <p14:tracePt t="259326" x="4327525" y="6032500"/>
          <p14:tracePt t="259344" x="4291013" y="6007100"/>
          <p14:tracePt t="259359" x="4265613" y="6007100"/>
          <p14:tracePt t="259376" x="4240213" y="5994400"/>
          <p14:tracePt t="259394" x="4090988" y="5956300"/>
          <p14:tracePt t="259410" x="3952875" y="5932488"/>
          <p14:tracePt t="259427" x="3840163" y="5907088"/>
          <p14:tracePt t="259444" x="3652838" y="5868988"/>
          <p14:tracePt t="259460" x="3578225" y="5868988"/>
          <p14:tracePt t="259477" x="3452813" y="5868988"/>
          <p14:tracePt t="259481" x="3389313" y="5868988"/>
          <p14:tracePt t="259494" x="3352800" y="5868988"/>
          <p14:tracePt t="259510" x="3327400" y="5894388"/>
          <p14:tracePt t="259527" x="3314700" y="5907088"/>
          <p14:tracePt t="259544" x="3289300" y="5956300"/>
          <p14:tracePt t="259560" x="3289300" y="5969000"/>
          <p14:tracePt t="259577" x="3289300" y="5981700"/>
          <p14:tracePt t="259580" x="3289300" y="6019800"/>
          <p14:tracePt t="259593" x="3289300" y="6032500"/>
          <p14:tracePt t="259610" x="3289300" y="6056313"/>
          <p14:tracePt t="259627" x="3289300" y="6107113"/>
          <p14:tracePt t="259630" x="3289300" y="6157913"/>
          <p14:tracePt t="259644" x="3289300" y="6232525"/>
          <p14:tracePt t="259661" x="3314700" y="6281738"/>
          <p14:tracePt t="259678" x="3365500" y="6345238"/>
          <p14:tracePt t="259680" x="3427413" y="6407150"/>
          <p14:tracePt t="259694" x="3478213" y="6470650"/>
          <p14:tracePt t="259711" x="3514725" y="6507163"/>
          <p14:tracePt t="259729" x="3589338" y="6570663"/>
          <p14:tracePt t="259744" x="3614738" y="6594475"/>
          <p14:tracePt t="259761" x="3652838" y="6594475"/>
          <p14:tracePt t="259779" x="3727450" y="6594475"/>
          <p14:tracePt t="259781" x="3814763" y="6607175"/>
          <p14:tracePt t="259795" x="3914775" y="6607175"/>
          <p14:tracePt t="259811" x="3990975" y="6607175"/>
          <p14:tracePt t="259828" x="4052888" y="6607175"/>
          <p14:tracePt t="259830" x="4103688" y="6607175"/>
          <p14:tracePt t="259845" x="4152900" y="6607175"/>
          <p14:tracePt t="259862" x="4178300" y="6594475"/>
          <p14:tracePt t="259879" x="4227513" y="6570663"/>
          <p14:tracePt t="259881" x="4240213" y="6557963"/>
          <p14:tracePt t="259895" x="4252913" y="6545263"/>
          <p14:tracePt t="259911" x="4278313" y="6532563"/>
          <p14:tracePt t="259929" x="4303713" y="6507163"/>
          <p14:tracePt t="259946" x="4303713" y="6494463"/>
          <p14:tracePt t="259962" x="4314825" y="6483350"/>
          <p14:tracePt t="259980" x="4327525" y="6445250"/>
          <p14:tracePt t="259996" x="4327525" y="6432550"/>
          <p14:tracePt t="260012" x="4327525" y="6407150"/>
          <p14:tracePt t="260029" x="4340225" y="6381750"/>
          <p14:tracePt t="260031" x="4352925" y="6357938"/>
          <p14:tracePt t="260045" x="4352925" y="6332538"/>
          <p14:tracePt t="260265" x="4352925" y="6319838"/>
          <p14:tracePt t="260278" x="4340225" y="6319838"/>
          <p14:tracePt t="260316" x="4327525" y="6319838"/>
          <p14:tracePt t="260340" x="4303713" y="6319838"/>
          <p14:tracePt t="260353" x="4291013" y="6319838"/>
          <p14:tracePt t="260366" x="4252913" y="6319838"/>
          <p14:tracePt t="260377" x="4152900" y="6332538"/>
          <p14:tracePt t="260390" x="4052888" y="6345238"/>
          <p14:tracePt t="260402" x="3965575" y="6345238"/>
          <p14:tracePt t="260414" x="3914775" y="6345238"/>
          <p14:tracePt t="260431" x="3865563" y="6345238"/>
          <p14:tracePt t="260447" x="3778250" y="6345238"/>
          <p14:tracePt t="260465" x="3514725" y="6345238"/>
          <p14:tracePt t="260481" x="3414713" y="6345238"/>
          <p14:tracePt t="260497" x="3327400" y="6345238"/>
          <p14:tracePt t="260515" x="3127375" y="6269038"/>
          <p14:tracePt t="260530" x="2976563" y="6194425"/>
          <p14:tracePt t="260548" x="2840038" y="6145213"/>
          <p14:tracePt t="260564" x="2589213" y="6019800"/>
          <p14:tracePt t="260582" x="2451100" y="5945188"/>
          <p14:tracePt t="260597" x="2176463" y="5843588"/>
          <p14:tracePt t="260615" x="1714500" y="5468938"/>
          <p14:tracePt t="260631" x="1538288" y="5281613"/>
          <p14:tracePt t="260648" x="1350963" y="5130800"/>
          <p14:tracePt t="260665" x="1050925" y="4943475"/>
          <p14:tracePt t="260682" x="938213" y="4843463"/>
          <p14:tracePt t="260698" x="876300" y="4768850"/>
          <p14:tracePt t="260715" x="800100" y="4605338"/>
          <p14:tracePt t="260731" x="776288" y="4567238"/>
          <p14:tracePt t="260748" x="776288" y="4543425"/>
          <p14:tracePt t="260765" x="776288" y="4518025"/>
          <p14:tracePt t="260901" x="787400" y="4518025"/>
          <p14:tracePt t="260926" x="812800" y="4518025"/>
          <p14:tracePt t="260939" x="850900" y="4518025"/>
          <p14:tracePt t="260950" x="900113" y="4505325"/>
          <p14:tracePt t="260966" x="987425" y="4467225"/>
          <p14:tracePt t="260983" x="1050925" y="4430713"/>
          <p14:tracePt t="260999" x="1138238" y="4379913"/>
          <p14:tracePt t="261001" x="1212850" y="4330700"/>
          <p14:tracePt t="261016" x="1350963" y="4267200"/>
          <p14:tracePt t="261032" x="1538288" y="4154488"/>
          <p14:tracePt t="261050" x="1725613" y="3916363"/>
          <p14:tracePt t="261066" x="1763713" y="3829050"/>
          <p14:tracePt t="261083" x="1789113" y="3754438"/>
          <p14:tracePt t="261100" x="1814513" y="3654425"/>
          <p14:tracePt t="261116" x="1814513" y="3616325"/>
          <p14:tracePt t="261133" x="1814513" y="3567113"/>
          <p14:tracePt t="261150" x="1814513" y="3416300"/>
          <p14:tracePt t="261167" x="1801813" y="3228975"/>
          <p14:tracePt t="261184" x="1789113" y="3078163"/>
          <p14:tracePt t="261187" x="1751013" y="2941638"/>
          <p14:tracePt t="261200" x="1714500" y="2828925"/>
          <p14:tracePt t="261217" x="1663700" y="2778125"/>
          <p14:tracePt t="261234" x="1612900" y="2728913"/>
          <p14:tracePt t="261250" x="1463675" y="2703513"/>
          <p14:tracePt t="261267" x="1412875" y="2703513"/>
          <p14:tracePt t="261284" x="1389063" y="2703513"/>
          <p14:tracePt t="261287" x="1363663" y="2703513"/>
          <p14:tracePt t="261301" x="1350963" y="2703513"/>
          <p14:tracePt t="261317" x="1338263" y="2716213"/>
          <p14:tracePt t="261334" x="1325563" y="2716213"/>
          <p14:tracePt t="261337" x="1300163" y="2728913"/>
          <p14:tracePt t="261351" x="1276350" y="2752725"/>
          <p14:tracePt t="261367" x="1250950" y="2765425"/>
          <p14:tracePt t="261385" x="1200150" y="2803525"/>
          <p14:tracePt t="261387" x="1100138" y="2878138"/>
          <p14:tracePt t="261400" x="963613" y="3054350"/>
          <p14:tracePt t="261417" x="850900" y="3216275"/>
          <p14:tracePt t="261435" x="787400" y="3341688"/>
          <p14:tracePt t="261437" x="738188" y="3416300"/>
          <p14:tracePt t="261451" x="700088" y="3454400"/>
          <p14:tracePt t="261468" x="700088" y="3490913"/>
          <p14:tracePt t="261486" x="687388" y="3503613"/>
          <p14:tracePt t="261487" x="674688" y="3516313"/>
          <p14:tracePt t="261501" x="674688" y="3541713"/>
          <p14:tracePt t="261518" x="674688" y="3567113"/>
          <p14:tracePt t="261535" x="674688" y="3616325"/>
          <p14:tracePt t="261537" x="674688" y="3703638"/>
          <p14:tracePt t="261552" x="687388" y="3792538"/>
          <p14:tracePt t="261568" x="725488" y="3854450"/>
          <p14:tracePt t="261586" x="763588" y="3916363"/>
          <p14:tracePt t="261589" x="838200" y="3967163"/>
          <p14:tracePt t="261602" x="912813" y="4017963"/>
          <p14:tracePt t="261618" x="987425" y="4067175"/>
          <p14:tracePt t="261636" x="1089025" y="4154488"/>
          <p14:tracePt t="261652" x="1125538" y="4192588"/>
          <p14:tracePt t="261669" x="1163638" y="4241800"/>
          <p14:tracePt t="261686" x="1250950" y="4341813"/>
          <p14:tracePt t="261702" x="1325563" y="4392613"/>
          <p14:tracePt t="261719" x="1463675" y="4430713"/>
          <p14:tracePt t="261736" x="1714500" y="4505325"/>
          <p14:tracePt t="261752" x="1825625" y="4518025"/>
          <p14:tracePt t="261769" x="1938338" y="4518025"/>
          <p14:tracePt t="261786" x="2227263" y="4443413"/>
          <p14:tracePt t="261803" x="2351088" y="4379913"/>
          <p14:tracePt t="261819" x="2427288" y="4292600"/>
          <p14:tracePt t="261836" x="2514600" y="4179888"/>
          <p14:tracePt t="261853" x="2540000" y="4117975"/>
          <p14:tracePt t="261870" x="2551113" y="4092575"/>
          <p14:tracePt t="261887" x="2551113" y="4041775"/>
          <p14:tracePt t="261903" x="2551113" y="4017963"/>
          <p14:tracePt t="261920" x="2551113" y="3979863"/>
          <p14:tracePt t="261923" x="2540000" y="3954463"/>
          <p14:tracePt t="261937" x="2527300" y="3916363"/>
          <p14:tracePt t="261953" x="2501900" y="3867150"/>
          <p14:tracePt t="261970" x="2451100" y="3767138"/>
          <p14:tracePt t="261973" x="2389188" y="3679825"/>
          <p14:tracePt t="261987" x="2327275" y="3603625"/>
          <p14:tracePt t="262004" x="2263775" y="3529013"/>
          <p14:tracePt t="262020" x="2189163" y="3467100"/>
          <p14:tracePt t="262022" x="2114550" y="3390900"/>
          <p14:tracePt t="262037" x="2038350" y="3316288"/>
          <p14:tracePt t="262053" x="1938338" y="3290888"/>
          <p14:tracePt t="262070" x="1763713" y="3267075"/>
          <p14:tracePt t="262073" x="1625600" y="3267075"/>
          <p14:tracePt t="262087" x="1525588" y="3267075"/>
          <p14:tracePt t="262104" x="1476375" y="3267075"/>
          <p14:tracePt t="262121" x="1438275" y="3278188"/>
          <p14:tracePt t="262123" x="1425575" y="3290888"/>
          <p14:tracePt t="262137" x="1401763" y="3303588"/>
          <p14:tracePt t="262154" x="1389063" y="3316288"/>
          <p14:tracePt t="262171" x="1376363" y="3328988"/>
          <p14:tracePt t="262173" x="1376363" y="3341688"/>
          <p14:tracePt t="262188" x="1350963" y="3354388"/>
          <p14:tracePt t="262204" x="1350963" y="3367088"/>
          <p14:tracePt t="262222" x="1312863" y="3416300"/>
          <p14:tracePt t="262238" x="1300163" y="3454400"/>
          <p14:tracePt t="262254" x="1263650" y="3516313"/>
          <p14:tracePt t="262272" x="1189038" y="3692525"/>
          <p14:tracePt t="262288" x="1150938" y="3767138"/>
          <p14:tracePt t="262304" x="1112838" y="3803650"/>
          <p14:tracePt t="262322" x="1089025" y="3879850"/>
          <p14:tracePt t="262338" x="1089025" y="3892550"/>
          <p14:tracePt t="262355" x="1089025" y="3929063"/>
          <p14:tracePt t="262372" x="1100138" y="4041775"/>
          <p14:tracePt t="262389" x="1138238" y="4129088"/>
          <p14:tracePt t="262405" x="1176338" y="4205288"/>
          <p14:tracePt t="262421" x="1250950" y="4305300"/>
          <p14:tracePt t="262439" x="1276350" y="4341813"/>
          <p14:tracePt t="262455" x="1289050" y="4367213"/>
          <p14:tracePt t="262471" x="1338263" y="4405313"/>
          <p14:tracePt t="262489" x="1350963" y="4430713"/>
          <p14:tracePt t="262505" x="1363663" y="4430713"/>
          <p14:tracePt t="262508" x="1376363" y="4443413"/>
          <p14:tracePt t="262522" x="1401763" y="4454525"/>
          <p14:tracePt t="262546" x="1412875" y="4454525"/>
          <p14:tracePt t="262570" x="1425575" y="4454525"/>
          <p14:tracePt t="262583" x="1438275" y="4454525"/>
          <p14:tracePt t="262596" x="1450975" y="4454525"/>
          <p14:tracePt t="262621" x="1476375" y="4454525"/>
          <p14:tracePt t="262633" x="1501775" y="4454525"/>
          <p14:tracePt t="262645" x="1525588" y="4443413"/>
          <p14:tracePt t="262657" x="1550988" y="4418013"/>
          <p14:tracePt t="262673" x="1589088" y="4392613"/>
          <p14:tracePt t="262689" x="1612900" y="4318000"/>
          <p14:tracePt t="262707" x="1663700" y="4217988"/>
          <p14:tracePt t="262709" x="1689100" y="4092575"/>
          <p14:tracePt t="262723" x="1725613" y="3992563"/>
          <p14:tracePt t="262739" x="1738313" y="3905250"/>
          <p14:tracePt t="262757" x="1776413" y="3779838"/>
          <p14:tracePt t="262773" x="1776413" y="3703638"/>
          <p14:tracePt t="262790" x="1789113" y="3641725"/>
          <p14:tracePt t="262807" x="1789113" y="3516313"/>
          <p14:tracePt t="262823" x="1789113" y="3479800"/>
          <p14:tracePt t="262840" x="1789113" y="3441700"/>
          <p14:tracePt t="262857" x="1789113" y="3403600"/>
          <p14:tracePt t="262873" x="1763713" y="3378200"/>
          <p14:tracePt t="262894" x="1751013" y="3367088"/>
          <p14:tracePt t="262907" x="1725613" y="3367088"/>
          <p14:tracePt t="262924" x="1689100" y="3367088"/>
          <p14:tracePt t="262940" x="1651000" y="3354388"/>
          <p14:tracePt t="262957" x="1538288" y="3354388"/>
          <p14:tracePt t="262974" x="1489075" y="3354388"/>
          <p14:tracePt t="262991" x="1450975" y="3354388"/>
          <p14:tracePt t="263008" x="1412875" y="3354388"/>
          <p14:tracePt t="263024" x="1401763" y="3354388"/>
          <p14:tracePt t="263041" x="1376363" y="3367088"/>
          <p14:tracePt t="263057" x="1363663" y="3390900"/>
          <p14:tracePt t="263074" x="1350963" y="3390900"/>
          <p14:tracePt t="263091" x="1350963" y="3403600"/>
          <p14:tracePt t="263093" x="1350963" y="3416300"/>
          <p14:tracePt t="263107" x="1350963" y="3429000"/>
          <p14:tracePt t="263124" x="1338263" y="3454400"/>
          <p14:tracePt t="263141" x="1338263" y="3490913"/>
          <p14:tracePt t="263157" x="1338263" y="3567113"/>
          <p14:tracePt t="263175" x="1338263" y="3603625"/>
          <p14:tracePt t="263191" x="1325563" y="3641725"/>
          <p14:tracePt t="263194" x="1325563" y="3667125"/>
          <p14:tracePt t="263208" x="1325563" y="3692525"/>
          <p14:tracePt t="263225" x="1325563" y="3729038"/>
          <p14:tracePt t="263242" x="1325563" y="3754438"/>
          <p14:tracePt t="263243" x="1325563" y="3803650"/>
          <p14:tracePt t="263258" x="1325563" y="3841750"/>
          <p14:tracePt t="263275" x="1325563" y="3892550"/>
          <p14:tracePt t="263292" x="1325563" y="3929063"/>
          <p14:tracePt t="263294" x="1325563" y="3941763"/>
          <p14:tracePt t="263309" x="1325563" y="3967163"/>
          <p14:tracePt t="263325" x="1325563" y="3979863"/>
          <p14:tracePt t="263342" x="1325563" y="3992563"/>
          <p14:tracePt t="263358" x="1325563" y="4005263"/>
          <p14:tracePt t="266819" x="1350963" y="4005263"/>
          <p14:tracePt t="266832" x="1389063" y="4005263"/>
          <p14:tracePt t="266845" x="1463675" y="4017963"/>
          <p14:tracePt t="266856" x="1525588" y="4041775"/>
          <p14:tracePt t="266873" x="1589088" y="4054475"/>
          <p14:tracePt t="266889" x="1638300" y="4079875"/>
          <p14:tracePt t="266907" x="1801813" y="4129088"/>
          <p14:tracePt t="266923" x="1925638" y="4154488"/>
          <p14:tracePt t="266939" x="2038350" y="4192588"/>
          <p14:tracePt t="266956" x="2151063" y="4230688"/>
          <p14:tracePt t="266958" x="2227263" y="4279900"/>
          <p14:tracePt t="266973" x="2276475" y="4330700"/>
          <p14:tracePt t="266990" x="2338388" y="4379913"/>
          <p14:tracePt t="267007" x="2439988" y="4467225"/>
          <p14:tracePt t="267023" x="2501900" y="4492625"/>
          <p14:tracePt t="267040" x="2576513" y="4518025"/>
          <p14:tracePt t="267057" x="2701925" y="4579938"/>
          <p14:tracePt t="267073" x="2763838" y="4605338"/>
          <p14:tracePt t="267090" x="2827338" y="4643438"/>
          <p14:tracePt t="267107" x="2901950" y="4692650"/>
          <p14:tracePt t="267124" x="2976563" y="4743450"/>
          <p14:tracePt t="267140" x="3089275" y="4792663"/>
          <p14:tracePt t="267143" x="3201988" y="4892675"/>
          <p14:tracePt t="267157" x="3340100" y="4992688"/>
          <p14:tracePt t="267174" x="3452813" y="5081588"/>
          <p14:tracePt t="267191" x="3527425" y="5130800"/>
          <p14:tracePt t="267193" x="3578225" y="5181600"/>
          <p14:tracePt t="267207" x="3627438" y="5205413"/>
          <p14:tracePt t="267224" x="3627438" y="5218113"/>
          <p14:tracePt t="267241" x="3640138" y="5218113"/>
          <p14:tracePt t="267243" x="3652838" y="5218113"/>
          <p14:tracePt t="269026" x="3640138" y="5218113"/>
          <p14:tracePt t="269038" x="3627438" y="5230813"/>
          <p14:tracePt t="269049" x="3602038" y="5243513"/>
          <p14:tracePt t="269065" x="3578225" y="5243513"/>
          <p14:tracePt t="269081" x="3552825" y="5268913"/>
          <p14:tracePt t="269099" x="3465513" y="5318125"/>
          <p14:tracePt t="269115" x="3414713" y="5343525"/>
          <p14:tracePt t="269131" x="3289300" y="5381625"/>
          <p14:tracePt t="269149" x="3040063" y="5443538"/>
          <p14:tracePt t="269165" x="2940050" y="5468938"/>
          <p14:tracePt t="269182" x="2863850" y="5494338"/>
          <p14:tracePt t="269199" x="2740025" y="5518150"/>
          <p14:tracePt t="269215" x="2676525" y="5543550"/>
          <p14:tracePt t="269232" x="2601913" y="5543550"/>
          <p14:tracePt t="269250" x="2476500" y="5568950"/>
          <p14:tracePt t="269265" x="2414588" y="5568950"/>
          <p14:tracePt t="269282" x="2376488" y="5581650"/>
          <p14:tracePt t="269299" x="2314575" y="5594350"/>
          <p14:tracePt t="269316" x="2276475" y="5594350"/>
          <p14:tracePt t="269332" x="2251075" y="5607050"/>
          <p14:tracePt t="269349" x="2201863" y="5619750"/>
          <p14:tracePt t="269366" x="2163763" y="5619750"/>
          <p14:tracePt t="269382" x="2151063" y="5630863"/>
          <p14:tracePt t="269399" x="2138363" y="5630863"/>
          <p14:tracePt t="269448" x="2151063" y="5630863"/>
          <p14:tracePt t="269473" x="2163763" y="5630863"/>
          <p14:tracePt t="269498" x="2176463" y="5630863"/>
          <p14:tracePt t="269510" x="2189163" y="5630863"/>
          <p14:tracePt t="269548" x="2189163" y="5643563"/>
          <p14:tracePt t="269560" x="2201863" y="5656263"/>
          <p14:tracePt t="269573" x="2201863" y="5668963"/>
          <p14:tracePt t="269585" x="2201863" y="5694363"/>
          <p14:tracePt t="269600" x="2201863" y="5719763"/>
          <p14:tracePt t="269617" x="2201863" y="5732463"/>
          <p14:tracePt t="269634" x="2214563" y="5756275"/>
          <p14:tracePt t="269650" x="2214563" y="5768975"/>
          <p14:tracePt t="269667" x="2214563" y="5781675"/>
          <p14:tracePt t="269685" x="2214563" y="5794375"/>
          <p14:tracePt t="269734" x="2214563" y="5807075"/>
          <p14:tracePt t="269910" x="2201863" y="5807075"/>
          <p14:tracePt t="269984" x="2189163" y="5807075"/>
          <p14:tracePt t="270021" x="2176463" y="5807075"/>
          <p14:tracePt t="270046" x="2163763" y="5807075"/>
          <p14:tracePt t="270059" x="2151063" y="5819775"/>
          <p14:tracePt t="270083" x="2138363" y="5819775"/>
          <p14:tracePt t="270134" x="2138363" y="5832475"/>
          <p14:tracePt t="270220" x="2163763" y="5832475"/>
          <p14:tracePt t="270233" x="2163763" y="5819775"/>
          <p14:tracePt t="270246" x="2176463" y="5819775"/>
          <p14:tracePt t="270258" x="2201863" y="5794375"/>
          <p14:tracePt t="270270" x="2214563" y="5794375"/>
          <p14:tracePt t="270286" x="2238375" y="5768975"/>
          <p14:tracePt t="270303" x="2263775" y="5756275"/>
          <p14:tracePt t="270320" x="2276475" y="5756275"/>
          <p14:tracePt t="270407" x="2276475" y="5768975"/>
          <p14:tracePt t="270420" x="2251075" y="5768975"/>
          <p14:tracePt t="270432" x="2227263" y="5794375"/>
          <p14:tracePt t="270444" x="2201863" y="5794375"/>
          <p14:tracePt t="270458" x="2151063" y="5819775"/>
          <p14:tracePt t="270470" x="2076450" y="5843588"/>
          <p14:tracePt t="270487" x="2025650" y="5868988"/>
          <p14:tracePt t="270504" x="1976438" y="5881688"/>
          <p14:tracePt t="270520" x="1951038" y="5894388"/>
          <p14:tracePt t="270595" x="1963738" y="5894388"/>
          <p14:tracePt t="270607" x="1989138" y="5894388"/>
          <p14:tracePt t="270620" x="2014538" y="5881688"/>
          <p14:tracePt t="270632" x="2038350" y="5881688"/>
          <p14:tracePt t="270644" x="2051050" y="5868988"/>
          <p14:tracePt t="270658" x="2063750" y="5856288"/>
          <p14:tracePt t="270670" x="2076450" y="5856288"/>
          <p14:tracePt t="270688" x="2089150" y="5856288"/>
          <p14:tracePt t="270806" x="2076450" y="5856288"/>
          <p14:tracePt t="271055" x="2089150" y="5856288"/>
          <p14:tracePt t="271118" x="2076450" y="5856288"/>
          <p14:tracePt t="271130" x="2063750" y="5868988"/>
          <p14:tracePt t="271143" x="2051050" y="5868988"/>
          <p14:tracePt t="271156" x="2038350" y="5868988"/>
          <p14:tracePt t="271173" x="2038350" y="5881688"/>
          <p14:tracePt t="271279" x="2051050" y="5881688"/>
          <p14:tracePt t="271305" x="2063750" y="5881688"/>
          <p14:tracePt t="271317" x="2076450" y="5868988"/>
          <p14:tracePt t="271329" x="2101850" y="5843588"/>
          <p14:tracePt t="271342" x="2151063" y="5819775"/>
          <p14:tracePt t="271357" x="2201863" y="5756275"/>
          <p14:tracePt t="271373" x="2363788" y="5607050"/>
          <p14:tracePt t="271391" x="2876550" y="5243513"/>
          <p14:tracePt t="271407" x="3040063" y="5130800"/>
          <p14:tracePt t="271424" x="3276600" y="5005388"/>
          <p14:tracePt t="271441" x="3540125" y="4843463"/>
          <p14:tracePt t="271443" x="3790950" y="4643438"/>
          <p14:tracePt t="271457" x="3902075" y="4554538"/>
          <p14:tracePt t="271474" x="3978275" y="4492625"/>
          <p14:tracePt t="271492" x="4014788" y="4454525"/>
          <p14:tracePt t="271529" x="4014788" y="4479925"/>
          <p14:tracePt t="271541" x="4002088" y="4567238"/>
          <p14:tracePt t="271554" x="3940175" y="4667250"/>
          <p14:tracePt t="271566" x="3827463" y="4743450"/>
          <p14:tracePt t="271578" x="3702050" y="4818063"/>
          <p14:tracePt t="271591" x="3589338" y="4879975"/>
          <p14:tracePt t="271608" x="3478213" y="4956175"/>
          <p14:tracePt t="271624" x="3389313" y="5018088"/>
          <p14:tracePt t="271641" x="3252788" y="5130800"/>
          <p14:tracePt t="271657" x="3189288" y="5168900"/>
          <p14:tracePt t="271675" x="3140075" y="5194300"/>
          <p14:tracePt t="271692" x="3027363" y="5268913"/>
          <p14:tracePt t="271708" x="2952750" y="5305425"/>
          <p14:tracePt t="271725" x="2914650" y="5343525"/>
          <p14:tracePt t="271742" x="2814638" y="5407025"/>
          <p14:tracePt t="271758" x="2776538" y="5430838"/>
          <p14:tracePt t="271775" x="2740025" y="5468938"/>
          <p14:tracePt t="271778" x="2701925" y="5481638"/>
          <p14:tracePt t="271791" x="2651125" y="5518150"/>
          <p14:tracePt t="271809" x="2601913" y="5543550"/>
          <p14:tracePt t="271825" x="2489200" y="5568950"/>
          <p14:tracePt t="271828" x="2389188" y="5581650"/>
          <p14:tracePt t="271842" x="2301875" y="5607050"/>
          <p14:tracePt t="271859" x="2227263" y="5630863"/>
          <p14:tracePt t="271876" x="2176463" y="5668963"/>
          <p14:tracePt t="271879" x="2138363" y="5668963"/>
          <p14:tracePt t="271892" x="2114550" y="5681663"/>
          <p14:tracePt t="271909" x="2114550" y="5694363"/>
          <p14:tracePt t="271917" x="2101850" y="5694363"/>
          <p14:tracePt t="271966" x="2101850" y="5681663"/>
          <p14:tracePt t="271978" x="2127250" y="5656263"/>
          <p14:tracePt t="271989" x="2189163" y="5643563"/>
          <p14:tracePt t="272002" x="2327275" y="5568950"/>
          <p14:tracePt t="272015" x="2540000" y="5343525"/>
          <p14:tracePt t="272027" x="2827338" y="5081588"/>
          <p14:tracePt t="272043" x="3252788" y="4856163"/>
          <p14:tracePt t="272060" x="3614738" y="4656138"/>
          <p14:tracePt t="272077" x="4365625" y="4179888"/>
          <p14:tracePt t="272093" x="4740275" y="3916363"/>
          <p14:tracePt t="272110" x="5040313" y="3703638"/>
          <p14:tracePt t="272127" x="5654675" y="3454400"/>
          <p14:tracePt t="272143" x="5878513" y="3354388"/>
          <p14:tracePt t="272160" x="6016625" y="3278188"/>
          <p14:tracePt t="272177" x="6216650" y="3103563"/>
          <p14:tracePt t="272194" x="6303963" y="3016250"/>
          <p14:tracePt t="272210" x="6403975" y="2928938"/>
          <p14:tracePt t="272227" x="6616700" y="2803525"/>
          <p14:tracePt t="272244" x="6704013" y="2740025"/>
          <p14:tracePt t="272260" x="6767513" y="2716213"/>
          <p14:tracePt t="272264" x="6805613" y="2690813"/>
          <p14:tracePt t="272277" x="6829425" y="2665413"/>
          <p14:tracePt t="272293" x="6880225" y="2627313"/>
          <p14:tracePt t="272309" x="6892925" y="2603500"/>
          <p14:tracePt t="272326" x="6942138" y="2565400"/>
          <p14:tracePt t="272343" x="6954838" y="2552700"/>
          <p14:tracePt t="272812" x="6880225" y="2603500"/>
          <p14:tracePt t="272825" x="6567488" y="2852738"/>
          <p14:tracePt t="272837" x="6091238" y="3154363"/>
          <p14:tracePt t="272851" x="5616575" y="3441700"/>
          <p14:tracePt t="272863" x="4940300" y="3879850"/>
          <p14:tracePt t="272879" x="4427538" y="4279900"/>
          <p14:tracePt t="272896" x="3878263" y="4518025"/>
          <p14:tracePt t="272900" x="3389313" y="4705350"/>
          <p14:tracePt t="272912" x="3114675" y="4768850"/>
          <p14:tracePt t="272930" x="2914650" y="4818063"/>
          <p14:tracePt t="272947" x="2752725" y="4830763"/>
          <p14:tracePt t="272963" x="2614613" y="4843463"/>
          <p14:tracePt t="272965" x="2540000" y="4843463"/>
          <p14:tracePt t="272980" x="2501900" y="4843463"/>
          <p14:tracePt t="272997" x="2489200" y="4843463"/>
          <p14:tracePt t="273000" x="2476500" y="4843463"/>
          <p14:tracePt t="273036" x="2463800" y="4843463"/>
          <p14:tracePt t="273062" x="2451100" y="4843463"/>
          <p14:tracePt t="273074" x="2439988" y="4830763"/>
          <p14:tracePt t="273087" x="2427288" y="4818063"/>
          <p14:tracePt t="273099" x="2414588" y="4818063"/>
          <p14:tracePt t="273114" x="2414588" y="4805363"/>
          <p14:tracePt t="273130" x="2389188" y="4805363"/>
          <p14:tracePt t="273148" x="2351088" y="4768850"/>
          <p14:tracePt t="273164" x="2351088" y="4743450"/>
          <p14:tracePt t="273181" x="2327275" y="4705350"/>
          <p14:tracePt t="273198" x="2314575" y="4667250"/>
          <p14:tracePt t="273200" x="2289175" y="4656138"/>
          <p14:tracePt t="273214" x="2276475" y="4618038"/>
          <p14:tracePt t="273231" x="2238375" y="4605338"/>
          <p14:tracePt t="273248" x="2163763" y="4567238"/>
          <p14:tracePt t="273265" x="2138363" y="4554538"/>
          <p14:tracePt t="273281" x="2127250" y="4543425"/>
          <p14:tracePt t="273298" x="2114550" y="4543425"/>
          <p14:tracePt t="273315" x="2101850" y="4543425"/>
          <p14:tracePt t="273360" x="2101850" y="4554538"/>
          <p14:tracePt t="273373" x="2101850" y="4567238"/>
          <p14:tracePt t="273386" x="2101850" y="4605338"/>
          <p14:tracePt t="273410" x="2101850" y="4618038"/>
          <p14:tracePt t="273422" x="2101850" y="4643438"/>
          <p14:tracePt t="273436" x="2089150" y="4656138"/>
          <p14:tracePt t="273449" x="2076450" y="4667250"/>
          <p14:tracePt t="273465" x="2051050" y="4679950"/>
          <p14:tracePt t="273482" x="2051050" y="4692650"/>
          <p14:tracePt t="273485" x="2025650" y="4692650"/>
          <p14:tracePt t="273510" x="2014538" y="4692650"/>
          <p14:tracePt t="273548" x="2014538" y="4667250"/>
          <p14:tracePt t="273559" x="2014538" y="4643438"/>
          <p14:tracePt t="273572" x="2014538" y="4618038"/>
          <p14:tracePt t="273585" x="2014538" y="4605338"/>
          <p14:tracePt t="273609" x="2014538" y="4592638"/>
          <p14:tracePt t="273635" x="2025650" y="4592638"/>
          <p14:tracePt t="273648" x="2038350" y="4592638"/>
          <p14:tracePt t="273672" x="2051050" y="4605338"/>
          <p14:tracePt t="273697" x="2051050" y="4618038"/>
          <p14:tracePt t="273709" x="2063750" y="4630738"/>
          <p14:tracePt t="273721" x="2076450" y="4630738"/>
          <p14:tracePt t="273733" x="2076450" y="4643438"/>
          <p14:tracePt t="273748" x="2076450" y="4656138"/>
          <p14:tracePt t="273765" x="2089150" y="4667250"/>
          <p14:tracePt t="273795" x="2089150" y="4679950"/>
          <p14:tracePt t="273897" x="2089150" y="4667250"/>
          <p14:tracePt t="273922" x="2101850" y="4667250"/>
          <p14:tracePt t="273934" x="2114550" y="4656138"/>
          <p14:tracePt t="273946" x="2138363" y="4656138"/>
          <p14:tracePt t="273958" x="2163763" y="4643438"/>
          <p14:tracePt t="273972" x="2189163" y="4630738"/>
          <p14:tracePt t="273984" x="2201863" y="4630738"/>
          <p14:tracePt t="274001" x="2214563" y="4630738"/>
          <p14:tracePt t="274017" x="2227263" y="4630738"/>
          <p14:tracePt t="274046" x="2227263" y="4643438"/>
          <p14:tracePt t="274058" x="2227263" y="4656138"/>
          <p14:tracePt t="274083" x="2227263" y="4667250"/>
          <p14:tracePt t="274095" x="2201863" y="4679950"/>
          <p14:tracePt t="274108" x="2189163" y="4679950"/>
          <p14:tracePt t="274121" x="2163763" y="4679950"/>
          <p14:tracePt t="274134" x="2138363" y="4679950"/>
          <p14:tracePt t="274151" x="2127250" y="4679950"/>
          <p14:tracePt t="274208" x="2127250" y="4656138"/>
          <p14:tracePt t="274221" x="2151063" y="4656138"/>
          <p14:tracePt t="274232" x="2163763" y="4656138"/>
          <p14:tracePt t="274245" x="2176463" y="4656138"/>
          <p14:tracePt t="274283" x="2189163" y="4656138"/>
          <p14:tracePt t="274369" x="2176463" y="4656138"/>
          <p14:tracePt t="274382" x="2163763" y="4656138"/>
          <p14:tracePt t="274395" x="2138363" y="4656138"/>
          <p14:tracePt t="274469" x="2138363" y="4630738"/>
          <p14:tracePt t="274482" x="2138363" y="4618038"/>
          <p14:tracePt t="274494" x="2151063" y="4618038"/>
          <p14:tracePt t="274507" x="2163763" y="4605338"/>
          <p14:tracePt t="274520" x="2176463" y="4605338"/>
          <p14:tracePt t="274606" x="2176463" y="4618038"/>
          <p14:tracePt t="274620" x="2163763" y="4630738"/>
          <p14:tracePt t="274632" x="2151063" y="4643438"/>
          <p14:tracePt t="274644" x="2127250" y="4643438"/>
          <p14:tracePt t="274656" x="2101850" y="4656138"/>
          <p14:tracePt t="274671" x="2076450" y="4656138"/>
          <p14:tracePt t="274687" x="2063750" y="4656138"/>
          <p14:tracePt t="274703" x="2051050" y="4656138"/>
          <p14:tracePt t="274706" x="2038350" y="4656138"/>
          <p14:tracePt t="274720" x="2025650" y="4656138"/>
          <p14:tracePt t="274781" x="2025650" y="4643438"/>
          <p14:tracePt t="274818" x="2038350" y="4643438"/>
          <p14:tracePt t="274831" x="2063750" y="4643438"/>
          <p14:tracePt t="274843" x="2089150" y="4643438"/>
          <p14:tracePt t="274855" x="2138363" y="4643438"/>
          <p14:tracePt t="274871" x="2189163" y="4618038"/>
          <p14:tracePt t="274887" x="2276475" y="4579938"/>
          <p14:tracePt t="274905" x="2501900" y="4518025"/>
          <p14:tracePt t="274907" x="2814638" y="4418013"/>
          <p14:tracePt t="274921" x="3114675" y="4318000"/>
          <p14:tracePt t="274936" x="3578225" y="4230688"/>
          <p14:tracePt t="274953" x="3978275" y="4141788"/>
          <p14:tracePt t="274955" x="4352925" y="4067175"/>
          <p14:tracePt t="274970" x="4816475" y="3954463"/>
          <p14:tracePt t="274987" x="5229225" y="3829050"/>
          <p14:tracePt t="275004" x="5529263" y="3667125"/>
          <p14:tracePt t="275005" x="5903913" y="3516313"/>
          <p14:tracePt t="275020" x="6254750" y="3390900"/>
          <p14:tracePt t="275037" x="6467475" y="3316288"/>
          <p14:tracePt t="275055" x="6742113" y="3241675"/>
          <p14:tracePt t="275072" x="6880225" y="3216275"/>
          <p14:tracePt t="275088" x="6980238" y="3203575"/>
          <p14:tracePt t="275106" x="7118350" y="3178175"/>
          <p14:tracePt t="275122" x="7154863" y="3165475"/>
          <p14:tracePt t="275143" x="7167563" y="3165475"/>
          <p14:tracePt t="275167" x="7180263" y="3165475"/>
          <p14:tracePt t="275541" x="7167563" y="3165475"/>
          <p14:tracePt t="275579" x="7154863" y="3165475"/>
          <p14:tracePt t="275603" x="7142163" y="3165475"/>
          <p14:tracePt t="275765" x="7129463" y="3165475"/>
          <p14:tracePt t="275878" x="7118350" y="3165475"/>
          <p14:tracePt t="275915" x="7105650" y="3165475"/>
          <p14:tracePt t="275928" x="7092950" y="3165475"/>
          <p14:tracePt t="275940" x="7067550" y="3190875"/>
          <p14:tracePt t="275952" x="7029450" y="3241675"/>
          <p14:tracePt t="275964" x="6916738" y="3303588"/>
          <p14:tracePt t="275978" x="6742113" y="3390900"/>
          <p14:tracePt t="275992" x="6580188" y="3479800"/>
          <p14:tracePt t="276009" x="6354763" y="3590925"/>
          <p14:tracePt t="276025" x="5991225" y="3754438"/>
          <p14:tracePt t="276028" x="5591175" y="4005263"/>
          <p14:tracePt t="276042" x="5303838" y="4267200"/>
          <p14:tracePt t="276059" x="4903788" y="4492625"/>
          <p14:tracePt t="276076" x="4252913" y="4818063"/>
          <p14:tracePt t="276092" x="4027488" y="4943475"/>
          <p14:tracePt t="276109" x="3790950" y="5068888"/>
          <p14:tracePt t="276126" x="3502025" y="5218113"/>
          <p14:tracePt t="276129" x="3314700" y="5368925"/>
          <p14:tracePt t="276143" x="3176588" y="5468938"/>
          <p14:tracePt t="276159" x="3065463" y="5530850"/>
          <p14:tracePt t="276177" x="2840038" y="5643563"/>
          <p14:tracePt t="276193" x="2701925" y="5668963"/>
          <p14:tracePt t="276209" x="2601913" y="5707063"/>
          <p14:tracePt t="276227" x="2427288" y="5756275"/>
          <p14:tracePt t="276243" x="2351088" y="5781675"/>
          <p14:tracePt t="276260" x="2301875" y="5807075"/>
          <p14:tracePt t="276277" x="2227263" y="5832475"/>
          <p14:tracePt t="276293" x="2189163" y="5856288"/>
          <p14:tracePt t="276310" x="2163763" y="5868988"/>
          <p14:tracePt t="276326" x="2101850" y="5907088"/>
          <p14:tracePt t="276343" x="2076450" y="5919788"/>
          <p14:tracePt t="276360" x="2051050" y="5919788"/>
          <p14:tracePt t="276377" x="2051050" y="5932488"/>
          <p14:tracePt t="276500" x="2051050" y="5919788"/>
          <p14:tracePt t="276575" x="2063750" y="5919788"/>
          <p14:tracePt t="277036" x="2076450" y="5919788"/>
          <p14:tracePt t="280055" x="2063750" y="5919788"/>
          <p14:tracePt t="280068" x="2051050" y="5919788"/>
          <p14:tracePt t="280092" x="2038350" y="5919788"/>
          <p14:tracePt t="280117" x="2025650" y="5919788"/>
          <p14:tracePt t="280143" x="2014538" y="5919788"/>
          <p14:tracePt t="280155" x="2001838" y="5919788"/>
          <p14:tracePt t="280379" x="2014538" y="5919788"/>
          <p14:tracePt t="280393" x="2051050" y="5907088"/>
          <p14:tracePt t="280405" x="2089150" y="5894388"/>
          <p14:tracePt t="280416" x="2127250" y="5881688"/>
          <p14:tracePt t="280429" x="2163763" y="5868988"/>
          <p14:tracePt t="280443" x="2189163" y="5856288"/>
          <p14:tracePt t="280460" x="2201863" y="5843588"/>
          <p14:tracePt t="280476" x="2238375" y="5807075"/>
          <p14:tracePt t="280493" x="2314575" y="5681663"/>
          <p14:tracePt t="280510" x="2363788" y="5607050"/>
          <p14:tracePt t="280527" x="2439988" y="5507038"/>
          <p14:tracePt t="280529" x="2601913" y="5418138"/>
          <p14:tracePt t="280544" x="2740025" y="5343525"/>
          <p14:tracePt t="280560" x="2876550" y="5243513"/>
          <p14:tracePt t="280577" x="2989263" y="5118100"/>
          <p14:tracePt t="280579" x="3176588" y="4918075"/>
          <p14:tracePt t="280593" x="3478213" y="4718050"/>
          <p14:tracePt t="280610" x="3702050" y="4592638"/>
          <p14:tracePt t="280627" x="3878263" y="4479925"/>
          <p14:tracePt t="280629" x="4014788" y="4392613"/>
          <p14:tracePt t="280644" x="4227513" y="4267200"/>
          <p14:tracePt t="280660" x="4503738" y="4092575"/>
          <p14:tracePt t="280678" x="4816475" y="3767138"/>
          <p14:tracePt t="280693" x="4940300" y="3667125"/>
          <p14:tracePt t="280710" x="5053013" y="3579813"/>
          <p14:tracePt t="280728" x="5341938" y="3429000"/>
          <p14:tracePt t="280744" x="5465763" y="3328988"/>
          <p14:tracePt t="280761" x="5565775" y="3203575"/>
          <p14:tracePt t="280778" x="5754688" y="2952750"/>
          <p14:tracePt t="280793" x="5829300" y="2865438"/>
          <p14:tracePt t="280810" x="5967413" y="2778125"/>
          <p14:tracePt t="280828" x="6229350" y="2616200"/>
          <p14:tracePt t="280845" x="6329363" y="2516188"/>
          <p14:tracePt t="280861" x="6403975" y="2390775"/>
          <p14:tracePt t="280878" x="6554788" y="2178050"/>
          <p14:tracePt t="280895" x="6629400" y="2101850"/>
          <p14:tracePt t="280911" x="6729413" y="2027238"/>
          <p14:tracePt t="280928" x="6992938" y="1876425"/>
          <p14:tracePt t="280945" x="7080250" y="1801813"/>
          <p14:tracePt t="280962" x="7154863" y="1689100"/>
          <p14:tracePt t="280978" x="7242175" y="1501775"/>
          <p14:tracePt t="280995" x="7280275" y="1427163"/>
          <p14:tracePt t="281012" x="7305675" y="1376363"/>
          <p14:tracePt t="281014" x="7329488" y="1339850"/>
          <p14:tracePt t="281029" x="7354888" y="1314450"/>
          <p14:tracePt t="281046" x="7354888" y="1289050"/>
          <p14:tracePt t="281062" x="7367588" y="1289050"/>
          <p14:tracePt t="281189" x="7367588" y="1301750"/>
          <p14:tracePt t="281202" x="7367588" y="1314450"/>
          <p14:tracePt t="281214" x="7354888" y="1327150"/>
          <p14:tracePt t="281226" x="7342188" y="1363663"/>
          <p14:tracePt t="281239" x="7329488" y="1401763"/>
          <p14:tracePt t="281252" x="7318375" y="1450975"/>
          <p14:tracePt t="281264" x="7292975" y="1489075"/>
          <p14:tracePt t="281279" x="7254875" y="1539875"/>
          <p14:tracePt t="281296" x="7218363" y="1563688"/>
          <p14:tracePt t="281313" x="7154863" y="1589088"/>
          <p14:tracePt t="281315" x="7105650" y="1627188"/>
          <p14:tracePt t="281329" x="7054850" y="1663700"/>
          <p14:tracePt t="281347" x="6992938" y="1689100"/>
          <p14:tracePt t="281364" x="6916738" y="1789113"/>
          <p14:tracePt t="281379" x="6867525" y="1865313"/>
          <p14:tracePt t="281396" x="6816725" y="1952625"/>
          <p14:tracePt t="281414" x="6654800" y="2114550"/>
          <p14:tracePt t="281431" x="6503988" y="2190750"/>
          <p14:tracePt t="281447" x="6342063" y="2290763"/>
          <p14:tracePt t="281464" x="6091238" y="2527300"/>
          <p14:tracePt t="281480" x="5954713" y="2703513"/>
          <p14:tracePt t="281497" x="5767388" y="2878138"/>
          <p14:tracePt t="281514" x="5391150" y="3128963"/>
          <p14:tracePt t="281530" x="5241925" y="3228975"/>
          <p14:tracePt t="281547" x="5103813" y="3341688"/>
          <p14:tracePt t="281564" x="4552950" y="3729038"/>
          <p14:tracePt t="281581" x="4340225" y="3867150"/>
          <p14:tracePt t="281597" x="4214813" y="3967163"/>
          <p14:tracePt t="281613" x="3914775" y="4079875"/>
          <p14:tracePt t="281631" x="3740150" y="4141788"/>
          <p14:tracePt t="281647" x="3602038" y="4192588"/>
          <p14:tracePt t="281650" x="3489325" y="4241800"/>
          <p14:tracePt t="281664" x="3402013" y="4292600"/>
          <p14:tracePt t="281681" x="3314700" y="4367213"/>
          <p14:tracePt t="281697" x="3214688" y="4443413"/>
          <p14:tracePt t="281714" x="2989263" y="4605338"/>
          <p14:tracePt t="281732" x="2889250" y="4656138"/>
          <p14:tracePt t="281749" x="2814638" y="4705350"/>
          <p14:tracePt t="281751" x="2740025" y="4743450"/>
          <p14:tracePt t="281763" x="2714625" y="4779963"/>
          <p14:tracePt t="281780" x="2676525" y="4792663"/>
          <p14:tracePt t="281797" x="2651125" y="4818063"/>
          <p14:tracePt t="281798" x="2614613" y="4856163"/>
          <p14:tracePt t="281813" x="2589213" y="4879975"/>
          <p14:tracePt t="281830" x="2563813" y="4905375"/>
          <p14:tracePt t="281847" x="2540000" y="4956175"/>
          <p14:tracePt t="281849" x="2514600" y="4981575"/>
          <p14:tracePt t="281865" x="2489200" y="5018088"/>
          <p14:tracePt t="281882" x="2476500" y="5056188"/>
          <p14:tracePt t="281899" x="2439988" y="5118100"/>
          <p14:tracePt t="281915" x="2439988" y="5130800"/>
          <p14:tracePt t="281932" x="2427288" y="5168900"/>
          <p14:tracePt t="281949" x="2427288" y="5205413"/>
          <p14:tracePt t="281950" x="2414588" y="5243513"/>
          <p14:tracePt t="281965" x="2401888" y="5281613"/>
          <p14:tracePt t="281982" x="2389188" y="5305425"/>
          <p14:tracePt t="281999" x="2363788" y="5343525"/>
          <p14:tracePt t="282016" x="2351088" y="5356225"/>
          <p14:tracePt t="282032" x="2338388" y="5368925"/>
          <p14:tracePt t="282050" x="2314575" y="5394325"/>
          <p14:tracePt t="282066" x="2301875" y="5418138"/>
          <p14:tracePt t="282083" x="2289175" y="5430838"/>
          <p14:tracePt t="282100" x="2276475" y="5443538"/>
          <p14:tracePt t="282286" x="2263775" y="5443538"/>
          <p14:tracePt t="282348" x="2251075" y="5456238"/>
          <p14:tracePt t="282710" x="2251075" y="5468938"/>
          <p14:tracePt t="282722" x="2238375" y="5481638"/>
          <p14:tracePt t="282735" x="2227263" y="5507038"/>
          <p14:tracePt t="282747" x="2227263" y="5530850"/>
          <p14:tracePt t="282759" x="2214563" y="5556250"/>
          <p14:tracePt t="282772" x="2201863" y="5581650"/>
          <p14:tracePt t="282785" x="2201863" y="5619750"/>
          <p14:tracePt t="282802" x="2189163" y="5656263"/>
          <p14:tracePt t="282819" x="2176463" y="5707063"/>
          <p14:tracePt t="282835" x="2163763" y="5743575"/>
          <p14:tracePt t="282852" x="2151063" y="5756275"/>
          <p14:tracePt t="282869" x="2151063" y="5768975"/>
          <p14:tracePt t="282886" x="2151063" y="5781675"/>
          <p14:tracePt t="282909" x="2138363" y="5781675"/>
          <p14:tracePt t="284865" x="2138363" y="5768975"/>
          <p14:tracePt t="284878" x="2138363" y="5756275"/>
          <p14:tracePt t="284903" x="2138363" y="5743575"/>
          <p14:tracePt t="284915" x="2138363" y="5732463"/>
          <p14:tracePt t="284941" x="2138363" y="5719763"/>
          <p14:tracePt t="284978" x="2138363" y="5707063"/>
          <p14:tracePt t="285003" x="2138363" y="5681663"/>
          <p14:tracePt t="285015" x="2138363" y="5668963"/>
          <p14:tracePt t="285028" x="2138363" y="5656263"/>
          <p14:tracePt t="285039" x="2138363" y="5630863"/>
          <p14:tracePt t="285053" x="2138363" y="5607050"/>
          <p14:tracePt t="285065" x="2138363" y="5594350"/>
          <p14:tracePt t="285078" x="2138363" y="5581650"/>
          <p14:tracePt t="285094" x="2138363" y="5568950"/>
          <p14:tracePt t="285111" x="2138363" y="5556250"/>
          <p14:tracePt t="285128" x="2138363" y="5543550"/>
          <p14:tracePt t="285145" x="2138363" y="5530850"/>
          <p14:tracePt t="285161" x="2138363" y="5518150"/>
          <p14:tracePt t="285178" x="2138363" y="5494338"/>
          <p14:tracePt t="285195" x="2138363" y="5468938"/>
          <p14:tracePt t="285212" x="2138363" y="5430838"/>
          <p14:tracePt t="285214" x="2138363" y="5381625"/>
          <p14:tracePt t="285228" x="2138363" y="5330825"/>
          <p14:tracePt t="285245" x="2138363" y="5281613"/>
          <p14:tracePt t="285262" x="2138363" y="5243513"/>
          <p14:tracePt t="285265" x="2138363" y="5205413"/>
          <p14:tracePt t="285278" x="2138363" y="5156200"/>
          <p14:tracePt t="285295" x="2138363" y="5105400"/>
          <p14:tracePt t="285312" x="2138363" y="5018088"/>
          <p14:tracePt t="285314" x="2151063" y="4956175"/>
          <p14:tracePt t="285328" x="2151063" y="4892675"/>
          <p14:tracePt t="285345" x="2151063" y="4879975"/>
          <p14:tracePt t="285376" x="2151063" y="4868863"/>
          <p14:tracePt t="285414" x="2151063" y="4905375"/>
          <p14:tracePt t="285426" x="2151063" y="4956175"/>
          <p14:tracePt t="285439" x="2151063" y="5005388"/>
          <p14:tracePt t="285451" x="2151063" y="5043488"/>
          <p14:tracePt t="285463" x="2151063" y="5081588"/>
          <p14:tracePt t="285479" x="2151063" y="5118100"/>
          <p14:tracePt t="285496" x="2151063" y="5194300"/>
          <p14:tracePt t="285513" x="2151063" y="5468938"/>
          <p14:tracePt t="285529" x="2163763" y="5556250"/>
          <p14:tracePt t="285546" x="2163763" y="5630863"/>
          <p14:tracePt t="285563" x="2163763" y="5768975"/>
          <p14:tracePt t="285580" x="2163763" y="5856288"/>
          <p14:tracePt t="285596" x="2163763" y="5907088"/>
          <p14:tracePt t="285614" x="2163763" y="5981700"/>
          <p14:tracePt t="285630" x="2163763" y="6007100"/>
          <p14:tracePt t="285725" x="2163763" y="5994400"/>
          <p14:tracePt t="285737" x="2163763" y="5981700"/>
          <p14:tracePt t="285750" x="2163763" y="5969000"/>
          <p14:tracePt t="285764" x="2163763" y="5956300"/>
          <p14:tracePt t="285781" x="2163763" y="5945188"/>
          <p14:tracePt t="285797" x="2163763" y="5932488"/>
          <p14:tracePt t="285800" x="2163763" y="5919788"/>
          <p14:tracePt t="285825" x="2163763" y="5907088"/>
          <p14:tracePt t="285849" x="2163763" y="5894388"/>
          <p14:tracePt t="285886" x="2163763" y="5881688"/>
          <p14:tracePt t="286871" x="2163763" y="5819775"/>
          <p14:tracePt t="286885" x="2163763" y="5668963"/>
          <p14:tracePt t="286896" x="2189163" y="5543550"/>
          <p14:tracePt t="286909" x="2214563" y="5418138"/>
          <p14:tracePt t="286923" x="2238375" y="5318125"/>
          <p14:tracePt t="286936" x="2263775" y="5181600"/>
          <p14:tracePt t="286952" x="2276475" y="5043488"/>
          <p14:tracePt t="286968" x="2301875" y="4956175"/>
          <p14:tracePt t="286971" x="2314575" y="4892675"/>
          <p14:tracePt t="286985" x="2338388" y="4830763"/>
          <p14:tracePt t="287002" x="2351088" y="4805363"/>
          <p14:tracePt t="287019" x="2363788" y="4779963"/>
          <p14:tracePt t="287022" x="2376488" y="4743450"/>
          <p14:tracePt t="287036" x="2401888" y="4730750"/>
          <p14:tracePt t="287052" x="2401888" y="4705350"/>
          <p14:tracePt t="287069" x="2427288" y="4667250"/>
          <p14:tracePt t="287071" x="2451100" y="4605338"/>
          <p14:tracePt t="287085" x="2451100" y="4567238"/>
          <p14:tracePt t="287102" x="2463800" y="4530725"/>
          <p14:tracePt t="287119" x="2463800" y="4505325"/>
          <p14:tracePt t="287121" x="2476500" y="4479925"/>
          <p14:tracePt t="287136" x="2476500" y="4467225"/>
          <p14:tracePt t="287153" x="2476500" y="4454525"/>
          <p14:tracePt t="287171" x="2476500" y="4443413"/>
          <p14:tracePt t="287186" x="2463800" y="4443413"/>
          <p14:tracePt t="287209" x="2439988" y="4443413"/>
          <p14:tracePt t="287233" x="2427288" y="4443413"/>
          <p14:tracePt t="287245" x="2414588" y="4454525"/>
          <p14:tracePt t="287258" x="2401888" y="4467225"/>
          <p14:tracePt t="287271" x="2389188" y="4479925"/>
          <p14:tracePt t="287287" x="2389188" y="4505325"/>
          <p14:tracePt t="287303" x="2376488" y="4505325"/>
          <p14:tracePt t="287321" x="2363788" y="4530725"/>
          <p14:tracePt t="287336" x="2351088" y="4530725"/>
          <p14:tracePt t="287353" x="2351088" y="4543425"/>
          <p14:tracePt t="287371" x="2338388" y="4554538"/>
          <p14:tracePt t="287387" x="2314575" y="4554538"/>
          <p14:tracePt t="287403" x="2301875" y="4567238"/>
          <p14:tracePt t="287421" x="2263775" y="4579938"/>
          <p14:tracePt t="287437" x="2251075" y="4579938"/>
          <p14:tracePt t="287454" x="2238375" y="4579938"/>
          <p14:tracePt t="287471" x="2201863" y="4592638"/>
          <p14:tracePt t="287487" x="2189163" y="4605338"/>
          <p14:tracePt t="287504" x="2163763" y="4605338"/>
          <p14:tracePt t="287507" x="2151063" y="4618038"/>
          <p14:tracePt t="287521" x="2138363" y="4618038"/>
          <p14:tracePt t="287544" x="2127250" y="4618038"/>
          <p14:tracePt t="287594" x="2114550" y="4618038"/>
          <p14:tracePt t="287657" x="2101850" y="4618038"/>
          <p14:tracePt t="287731" x="2089150" y="4618038"/>
          <p14:tracePt t="287744" x="2089150" y="4605338"/>
          <p14:tracePt t="287918" x="2101850" y="4605338"/>
          <p14:tracePt t="287944" x="2114550" y="4605338"/>
          <p14:tracePt t="287955" x="2127250" y="4605338"/>
          <p14:tracePt t="287968" x="2138363" y="4605338"/>
          <p14:tracePt t="287981" x="2163763" y="4605338"/>
          <p14:tracePt t="287993" x="2201863" y="4605338"/>
          <p14:tracePt t="288018" x="2214563" y="4605338"/>
          <p14:tracePt t="288030" x="2214563" y="4592638"/>
          <p14:tracePt t="288093" x="2201863" y="4592638"/>
          <p14:tracePt t="288106" x="2163763" y="4592638"/>
          <p14:tracePt t="288118" x="2127250" y="4592638"/>
          <p14:tracePt t="288130" x="2089150" y="4592638"/>
          <p14:tracePt t="288144" x="2063750" y="4592638"/>
          <p14:tracePt t="288156" x="2038350" y="4592638"/>
          <p14:tracePt t="288173" x="2025650" y="4592638"/>
          <p14:tracePt t="288190" x="2014538" y="4592638"/>
          <p14:tracePt t="288193" x="2001838" y="4592638"/>
          <p14:tracePt t="288304" x="2014538" y="4592638"/>
          <p14:tracePt t="288355" x="2014538" y="4605338"/>
          <p14:tracePt t="288367" x="2014538" y="4618038"/>
          <p14:tracePt t="288379" x="2025650" y="4618038"/>
          <p14:tracePt t="288392" x="2025650" y="4630738"/>
          <p14:tracePt t="288407" x="2038350" y="4667250"/>
          <p14:tracePt t="288424" x="2051050" y="4718050"/>
          <p14:tracePt t="288442" x="2076450" y="4918075"/>
          <p14:tracePt t="288458" x="2076450" y="4981575"/>
          <p14:tracePt t="288474" x="2089150" y="5068888"/>
          <p14:tracePt t="288492" x="2089150" y="5305425"/>
          <p14:tracePt t="288508" x="2089150" y="5443538"/>
          <p14:tracePt t="288525" x="2089150" y="5543550"/>
          <p14:tracePt t="288542" x="2089150" y="5694363"/>
          <p14:tracePt t="288558" x="2089150" y="5743575"/>
          <p14:tracePt t="288575" x="2089150" y="5768975"/>
          <p14:tracePt t="288591" x="2089150" y="5794375"/>
          <p14:tracePt t="289786" x="2089150" y="5756275"/>
          <p14:tracePt t="289799" x="2089150" y="5668963"/>
          <p14:tracePt t="289812" x="2089150" y="5556250"/>
          <p14:tracePt t="289823" x="2089150" y="5481638"/>
          <p14:tracePt t="289836" x="2101850" y="5394325"/>
          <p14:tracePt t="289849" x="2127250" y="5305425"/>
          <p14:tracePt t="289862" x="2138363" y="5181600"/>
          <p14:tracePt t="289878" x="2151063" y="5092700"/>
          <p14:tracePt t="289897" x="2163763" y="5030788"/>
          <p14:tracePt t="289900" x="2176463" y="4992688"/>
          <p14:tracePt t="289913" x="2176463" y="4956175"/>
          <p14:tracePt t="289930" x="2189163" y="4930775"/>
          <p14:tracePt t="289947" x="2189163" y="4905375"/>
          <p14:tracePt t="289950" x="2189163" y="4892675"/>
          <p14:tracePt t="289963" x="2201863" y="4868863"/>
          <p14:tracePt t="289980" x="2201863" y="4856163"/>
          <p14:tracePt t="289997" x="2201863" y="4830763"/>
          <p14:tracePt t="290000" x="2201863" y="4805363"/>
          <p14:tracePt t="290014" x="2201863" y="4779963"/>
          <p14:tracePt t="290031" x="2201863" y="4756150"/>
          <p14:tracePt t="290048" x="2201863" y="4718050"/>
          <p14:tracePt t="290049" x="2201863" y="4679950"/>
          <p14:tracePt t="290064" x="2201863" y="4656138"/>
          <p14:tracePt t="290081" x="2201863" y="4630738"/>
          <p14:tracePt t="290099" x="2201863" y="4605338"/>
          <p14:tracePt t="290199" x="2189163" y="4618038"/>
          <p14:tracePt t="290211" x="2176463" y="4618038"/>
          <p14:tracePt t="290223" x="2176463" y="4630738"/>
          <p14:tracePt t="290236" x="2163763" y="4630738"/>
          <p14:tracePt t="290348" x="2151063" y="4630738"/>
          <p14:tracePt t="290410" x="2138363" y="4630738"/>
          <p14:tracePt t="290548" x="2127250" y="4630738"/>
          <p14:tracePt t="296861" x="2114550" y="4630738"/>
          <p14:tracePt t="296874" x="2114550" y="4679950"/>
          <p14:tracePt t="296886" x="2101850" y="4756150"/>
          <p14:tracePt t="296898" x="2089150" y="4830763"/>
          <p14:tracePt t="296912" x="2089150" y="4892675"/>
          <p14:tracePt t="296925" x="2076450" y="4968875"/>
          <p14:tracePt t="296941" x="2063750" y="5081588"/>
          <p14:tracePt t="296958" x="2063750" y="5218113"/>
          <p14:tracePt t="296960" x="2063750" y="5318125"/>
          <p14:tracePt t="296975" x="2051050" y="5418138"/>
          <p14:tracePt t="296992" x="2051050" y="5468938"/>
          <p14:tracePt t="297008" x="2038350" y="5543550"/>
          <p14:tracePt t="297012" x="2038350" y="5607050"/>
          <p14:tracePt t="297025" x="2038350" y="5694363"/>
          <p14:tracePt t="297042" x="2038350" y="5781675"/>
          <p14:tracePt t="297059" x="2025650" y="5843588"/>
          <p14:tracePt t="297062" x="2025650" y="5894388"/>
          <p14:tracePt t="297074" x="2025650" y="5956300"/>
          <p14:tracePt t="297092" x="2025650" y="5981700"/>
          <p14:tracePt t="297109" x="2025650" y="5994400"/>
          <p14:tracePt t="297110" x="2025650" y="6007100"/>
          <p14:tracePt t="297125" x="2025650" y="6019800"/>
          <p14:tracePt t="297335" x="2025650" y="6007100"/>
          <p14:tracePt t="297348" x="2025650" y="5994400"/>
          <p14:tracePt t="297361" x="2025650" y="5981700"/>
          <p14:tracePt t="297372" x="2025650" y="5956300"/>
          <p14:tracePt t="297384" x="2025650" y="5932488"/>
          <p14:tracePt t="297398" x="2025650" y="5907088"/>
          <p14:tracePt t="297410" x="2025650" y="5881688"/>
          <p14:tracePt t="297426" x="2025650" y="5868988"/>
          <p14:tracePt t="297444" x="2025650" y="5843588"/>
          <p14:tracePt t="297460" x="2038350" y="5819775"/>
          <p14:tracePt t="297484" x="2038350" y="5807075"/>
          <p14:tracePt t="297498" x="2051050" y="5807075"/>
          <p14:tracePt t="297511" x="2051050" y="5794375"/>
          <p14:tracePt t="297535" x="2051050" y="5781675"/>
          <p14:tracePt t="297547" x="2063750" y="5781675"/>
          <p14:tracePt t="297561" x="2076450" y="5768975"/>
          <p14:tracePt t="302666" x="2089150" y="5743575"/>
          <p14:tracePt t="302691" x="2151063" y="5668963"/>
          <p14:tracePt t="302703" x="2189163" y="5581650"/>
          <p14:tracePt t="302717" x="2238375" y="5430838"/>
          <p14:tracePt t="302731" x="2289175" y="5294313"/>
          <p14:tracePt t="302747" x="2338388" y="5168900"/>
          <p14:tracePt t="302764" x="2351088" y="5092700"/>
          <p14:tracePt t="302766" x="2363788" y="5043488"/>
          <p14:tracePt t="302781" x="2363788" y="4992688"/>
          <p14:tracePt t="302798" x="2376488" y="4968875"/>
          <p14:tracePt t="302815" x="2376488" y="4930775"/>
          <p14:tracePt t="302817" x="2376488" y="4918075"/>
          <p14:tracePt t="302903" x="2376488" y="4892675"/>
          <p14:tracePt t="302916" x="2376488" y="4879975"/>
          <p14:tracePt t="302929" x="2363788" y="4868863"/>
          <p14:tracePt t="302940" x="2363788" y="4843463"/>
          <p14:tracePt t="303015" x="2351088" y="4830763"/>
          <p14:tracePt t="303028" x="2338388" y="4818063"/>
          <p14:tracePt t="303040" x="2327275" y="4805363"/>
          <p14:tracePt t="303053" x="2314575" y="4779963"/>
          <p14:tracePt t="303066" x="2301875" y="4768850"/>
          <p14:tracePt t="303082" x="2289175" y="4756150"/>
          <p14:tracePt t="303215" x="2276475" y="4756150"/>
          <p14:tracePt t="303240" x="2276475" y="4779963"/>
          <p14:tracePt t="303252" x="2263775" y="4805363"/>
          <p14:tracePt t="303264" x="2263775" y="4830763"/>
          <p14:tracePt t="303277" x="2251075" y="4868863"/>
          <p14:tracePt t="303289" x="2238375" y="4892675"/>
          <p14:tracePt t="303301" x="2227263" y="4943475"/>
          <p14:tracePt t="303317" x="2201863" y="5005388"/>
          <p14:tracePt t="303333" x="2176463" y="5092700"/>
          <p14:tracePt t="303350" x="2151063" y="5230813"/>
          <p14:tracePt t="303352" x="2127250" y="5330825"/>
          <p14:tracePt t="303366" x="2101850" y="5407025"/>
          <p14:tracePt t="303383" x="2089150" y="5481638"/>
          <p14:tracePt t="303401" x="2076450" y="5568950"/>
          <p14:tracePt t="303417" x="2063750" y="5619750"/>
          <p14:tracePt t="303434" x="2051050" y="5656263"/>
          <p14:tracePt t="303451" x="2038350" y="5843588"/>
          <p14:tracePt t="303467" x="2025650" y="5919788"/>
          <p14:tracePt t="303484" x="2025650" y="5956300"/>
          <p14:tracePt t="303501" x="2025650" y="5994400"/>
          <p14:tracePt t="303539" x="2025650" y="6007100"/>
          <p14:tracePt t="304398" x="2025650" y="5994400"/>
          <p14:tracePt t="304411" x="2025650" y="5969000"/>
          <p14:tracePt t="304424" x="2051050" y="5932488"/>
          <p14:tracePt t="304436" x="2063750" y="5881688"/>
          <p14:tracePt t="304448" x="2101850" y="5843588"/>
          <p14:tracePt t="304460" x="2127250" y="5819775"/>
          <p14:tracePt t="304473" x="2176463" y="5781675"/>
          <p14:tracePt t="304486" x="2227263" y="5756275"/>
          <p14:tracePt t="304503" x="2276475" y="5743575"/>
          <p14:tracePt t="304520" x="2314575" y="5719763"/>
          <p14:tracePt t="304536" x="2351088" y="5707063"/>
          <p14:tracePt t="304646" x="2338388" y="5707063"/>
          <p14:tracePt t="304659" x="2327275" y="5707063"/>
          <p14:tracePt t="304672" x="2301875" y="5707063"/>
          <p14:tracePt t="304684" x="2289175" y="5707063"/>
          <p14:tracePt t="304696" x="2263775" y="5719763"/>
          <p14:tracePt t="304709" x="2251075" y="5732463"/>
          <p14:tracePt t="304721" x="2214563" y="5768975"/>
          <p14:tracePt t="304737" x="2201863" y="5819775"/>
          <p14:tracePt t="304755" x="2163763" y="5894388"/>
          <p14:tracePt t="304772" x="2076450" y="5994400"/>
          <p14:tracePt t="304789" x="2063750" y="6032500"/>
          <p14:tracePt t="304806" x="2025650" y="6056313"/>
          <p14:tracePt t="304822" x="2001838" y="6081713"/>
          <p14:tracePt t="304839" x="1989138" y="6081713"/>
          <p14:tracePt t="304910" x="2001838" y="6081713"/>
          <p14:tracePt t="304923" x="2025650" y="6081713"/>
          <p14:tracePt t="304947" x="2051050" y="6069013"/>
          <p14:tracePt t="304960" x="2063750" y="6045200"/>
          <p14:tracePt t="304971" x="2089150" y="6007100"/>
          <p14:tracePt t="304984" x="2114550" y="5981700"/>
          <p14:tracePt t="304997" x="2151063" y="5945188"/>
          <p14:tracePt t="305009" x="2176463" y="5907088"/>
          <p14:tracePt t="305023" x="2201863" y="5894388"/>
          <p14:tracePt t="305040" x="2227263" y="5881688"/>
          <p14:tracePt t="305057" x="2227263" y="5868988"/>
          <p14:tracePt t="305083" x="2227263" y="5856288"/>
          <p14:tracePt t="305134" x="2214563" y="5868988"/>
          <p14:tracePt t="305146" x="2201863" y="5881688"/>
          <p14:tracePt t="305158" x="2176463" y="5894388"/>
          <p14:tracePt t="305171" x="2163763" y="5919788"/>
          <p14:tracePt t="305183" x="2151063" y="5932488"/>
          <p14:tracePt t="305196" x="2127250" y="5956300"/>
          <p14:tracePt t="305208" x="2114550" y="5969000"/>
          <p14:tracePt t="305223" x="2101850" y="5981700"/>
          <p14:tracePt t="305246" x="2089150" y="5981700"/>
          <p14:tracePt t="305383" x="2089150" y="5969000"/>
          <p14:tracePt t="305395" x="2101850" y="5956300"/>
          <p14:tracePt t="305421" x="2114550" y="5945188"/>
          <p14:tracePt t="305432" x="2114550" y="5932488"/>
          <p14:tracePt t="305445" x="2138363" y="5919788"/>
          <p14:tracePt t="305458" x="2151063" y="5919788"/>
          <p14:tracePt t="305475" x="2163763" y="5907088"/>
          <p14:tracePt t="305492" x="2201863" y="5894388"/>
          <p14:tracePt t="305508" x="2238375" y="5894388"/>
          <p14:tracePt t="305525" x="2251075" y="5894388"/>
          <p14:tracePt t="305542" x="2263775" y="5894388"/>
          <p14:tracePt t="305657" x="2251075" y="5894388"/>
          <p14:tracePt t="305682" x="2227263" y="5894388"/>
          <p14:tracePt t="305707" x="2214563" y="5894388"/>
          <p14:tracePt t="305807" x="2201863" y="5894388"/>
          <p14:tracePt t="305956" x="2214563" y="5894388"/>
          <p14:tracePt t="305981" x="2227263" y="5894388"/>
          <p14:tracePt t="305993" x="2238375" y="5881688"/>
          <p14:tracePt t="306006" x="2263775" y="5868988"/>
          <p14:tracePt t="306018" x="2289175" y="5868988"/>
          <p14:tracePt t="306031" x="2301875" y="5856288"/>
          <p14:tracePt t="306043" x="2327275" y="5843588"/>
          <p14:tracePt t="306067" x="2338388" y="5819775"/>
          <p14:tracePt t="306080" x="2351088" y="5819775"/>
          <p14:tracePt t="306093" x="2363788" y="5807075"/>
          <p14:tracePt t="306109" x="2363788" y="5794375"/>
          <p14:tracePt t="306126" x="2376488" y="5794375"/>
          <p14:tracePt t="306143" x="2376488" y="5781675"/>
          <p14:tracePt t="306280" x="2376488" y="5794375"/>
          <p14:tracePt t="306292" x="2363788" y="5794375"/>
          <p14:tracePt t="306304" x="2351088" y="5794375"/>
          <p14:tracePt t="306317" x="2338388" y="5807075"/>
          <p14:tracePt t="306329" x="2327275" y="5807075"/>
          <p14:tracePt t="306345" x="2301875" y="5819775"/>
          <p14:tracePt t="306362" x="2263775" y="5819775"/>
          <p14:tracePt t="306379" x="2201863" y="5832475"/>
          <p14:tracePt t="306381" x="2163763" y="5843588"/>
          <p14:tracePt t="306395" x="2138363" y="5856288"/>
          <p14:tracePt t="306412" x="2114550" y="5856288"/>
          <p14:tracePt t="306429" x="2051050" y="5894388"/>
          <p14:tracePt t="306446" x="2025650" y="5919788"/>
          <p14:tracePt t="306462" x="2014538" y="5932488"/>
          <p14:tracePt t="306479" x="1989138" y="5956300"/>
          <p14:tracePt t="306554" x="2001838" y="5956300"/>
          <p14:tracePt t="306567" x="2014538" y="5945188"/>
          <p14:tracePt t="306579" x="2025650" y="5919788"/>
          <p14:tracePt t="306592" x="2051050" y="5907088"/>
          <p14:tracePt t="306604" x="2089150" y="5894388"/>
          <p14:tracePt t="306617" x="2138363" y="5868988"/>
          <p14:tracePt t="306630" x="2214563" y="5856288"/>
          <p14:tracePt t="306646" x="2289175" y="5856288"/>
          <p14:tracePt t="306663" x="2327275" y="5843588"/>
          <p14:tracePt t="306680" x="2363788" y="5832475"/>
          <p14:tracePt t="306704" x="2376488" y="5832475"/>
          <p14:tracePt t="306765" x="2338388" y="5832475"/>
          <p14:tracePt t="306780" x="2289175" y="5832475"/>
          <p14:tracePt t="306791" x="2227263" y="5832475"/>
          <p14:tracePt t="306803" x="2176463" y="5856288"/>
          <p14:tracePt t="306816" x="2101850" y="5881688"/>
          <p14:tracePt t="306830" x="2014538" y="5919788"/>
          <p14:tracePt t="306847" x="1876425" y="5981700"/>
          <p14:tracePt t="306864" x="1689100" y="6094413"/>
          <p14:tracePt t="306866" x="1576388" y="6169025"/>
          <p14:tracePt t="306880" x="1501775" y="6219825"/>
          <p14:tracePt t="306897" x="1463675" y="6257925"/>
          <p14:tracePt t="306914" x="1450975" y="6257925"/>
          <p14:tracePt t="306941" x="1450975" y="6232525"/>
          <p14:tracePt t="306953" x="1476375" y="6194425"/>
          <p14:tracePt t="306965" x="1501775" y="6169025"/>
          <p14:tracePt t="306981" x="1538288" y="6132513"/>
          <p14:tracePt t="306997" x="1651000" y="6081713"/>
          <p14:tracePt t="307015" x="1889125" y="5969000"/>
          <p14:tracePt t="307031" x="2051050" y="5919788"/>
          <p14:tracePt t="307048" x="2289175" y="5868988"/>
          <p14:tracePt t="307065" x="2527300" y="5819775"/>
          <p14:tracePt t="307081" x="2563813" y="5807075"/>
          <p14:tracePt t="307098" x="2576513" y="5807075"/>
          <p14:tracePt t="307115" x="2589213" y="5807075"/>
          <p14:tracePt t="307153" x="2551113" y="5807075"/>
          <p14:tracePt t="307165" x="2501900" y="5819775"/>
          <p14:tracePt t="307177" x="2463800" y="5832475"/>
          <p14:tracePt t="307190" x="2414588" y="5843588"/>
          <p14:tracePt t="307203" x="2389188" y="5856288"/>
          <p14:tracePt t="307216" x="2363788" y="5868988"/>
          <p14:tracePt t="307232" x="2338388" y="5868988"/>
          <p14:tracePt t="307302" x="2351088" y="5856288"/>
          <p14:tracePt t="307315" x="2363788" y="5843588"/>
          <p14:tracePt t="307327" x="2376488" y="5843588"/>
          <p14:tracePt t="307339" x="2389188" y="5832475"/>
          <p14:tracePt t="307402" x="2376488" y="5832475"/>
          <p14:tracePt t="307414" x="2363788" y="5832475"/>
          <p14:tracePt t="307439" x="2351088" y="5832475"/>
          <p14:tracePt t="307476" x="2338388" y="5832475"/>
          <p14:tracePt t="307526" x="2327275" y="5832475"/>
          <p14:tracePt t="307539" x="2314575" y="5832475"/>
          <p14:tracePt t="307564" x="2301875" y="5832475"/>
          <p14:tracePt t="307576" x="2289175" y="5843588"/>
          <p14:tracePt t="307588" x="2276475" y="5856288"/>
          <p14:tracePt t="307601" x="2251075" y="5856288"/>
          <p14:tracePt t="307617" x="2227263" y="5856288"/>
          <p14:tracePt t="307633" x="2189163" y="5868988"/>
          <p14:tracePt t="307651" x="2151063" y="5881688"/>
          <p14:tracePt t="307738" x="2163763" y="5881688"/>
          <p14:tracePt t="307751" x="2189163" y="5868988"/>
          <p14:tracePt t="307763" x="2201863" y="5868988"/>
          <p14:tracePt t="307775" x="2214563" y="5856288"/>
          <p14:tracePt t="307789" x="2227263" y="5843588"/>
          <p14:tracePt t="307813" x="2238375" y="5843588"/>
          <p14:tracePt t="307825" x="2238375" y="5832475"/>
          <p14:tracePt t="307838" x="2251075" y="5832475"/>
          <p14:tracePt t="307963" x="2238375" y="5832475"/>
          <p14:tracePt t="307975" x="2227263" y="5843588"/>
          <p14:tracePt t="307987" x="2214563" y="5843588"/>
          <p14:tracePt t="308001" x="2189163" y="5843588"/>
          <p14:tracePt t="308019" x="2163763" y="5856288"/>
          <p14:tracePt t="308035" x="2138363" y="5868988"/>
          <p14:tracePt t="308038" x="2127250" y="5868988"/>
          <p14:tracePt t="308052" x="2101850" y="5894388"/>
          <p14:tracePt t="308068" x="2076450" y="5907088"/>
          <p14:tracePt t="308085" x="2063750" y="5907088"/>
          <p14:tracePt t="308088" x="2051050" y="5919788"/>
          <p14:tracePt t="308112" x="2038350" y="5919788"/>
          <p14:tracePt t="308161" x="2038350" y="5907088"/>
          <p14:tracePt t="308175" x="2038350" y="5894388"/>
          <p14:tracePt t="308200" x="2051050" y="5881688"/>
          <p14:tracePt t="308212" x="2089150" y="5868988"/>
          <p14:tracePt t="308224" x="2101850" y="5856288"/>
          <p14:tracePt t="308237" x="2138363" y="5843588"/>
          <p14:tracePt t="308253" x="2163763" y="5843588"/>
          <p14:tracePt t="308269" x="2189163" y="5832475"/>
          <p14:tracePt t="308287" x="2201863" y="5832475"/>
          <p14:tracePt t="308523" x="2176463" y="5832475"/>
          <p14:tracePt t="308537" x="2176463" y="5843588"/>
          <p14:tracePt t="308548" x="2163763" y="5843588"/>
          <p14:tracePt t="308561" x="2151063" y="5856288"/>
          <p14:tracePt t="308573" x="2138363" y="5856288"/>
          <p14:tracePt t="308587" x="2138363" y="5868988"/>
          <p14:tracePt t="308610" x="2127250" y="5881688"/>
          <p14:tracePt t="308735" x="2127250" y="5868988"/>
          <p14:tracePt t="308747" x="2138363" y="5856288"/>
          <p14:tracePt t="308773" x="2163763" y="5843588"/>
          <p14:tracePt t="308785" x="2189163" y="5832475"/>
          <p14:tracePt t="308797" x="2238375" y="5819775"/>
          <p14:tracePt t="308810" x="2276475" y="5794375"/>
          <p14:tracePt t="308822" x="2301875" y="5781675"/>
          <p14:tracePt t="308838" x="2314575" y="5781675"/>
          <p14:tracePt t="308922" x="2301875" y="5781675"/>
          <p14:tracePt t="308934" x="2263775" y="5781675"/>
          <p14:tracePt t="308946" x="2227263" y="5794375"/>
          <p14:tracePt t="308960" x="2201863" y="5807075"/>
          <p14:tracePt t="308972" x="2189163" y="5807075"/>
          <p14:tracePt t="308988" x="2163763" y="5807075"/>
          <p14:tracePt t="309006" x="2163763" y="5819775"/>
          <p14:tracePt t="309022" x="2151063" y="5819775"/>
          <p14:tracePt t="309046" x="2151063" y="5832475"/>
          <p14:tracePt t="309109" x="2163763" y="5832475"/>
          <p14:tracePt t="309122" x="2176463" y="5832475"/>
          <p14:tracePt t="309134" x="2189163" y="5819775"/>
          <p14:tracePt t="309146" x="2214563" y="5819775"/>
          <p14:tracePt t="309234" x="2201863" y="5819775"/>
          <p14:tracePt t="309258" x="2176463" y="5819775"/>
          <p14:tracePt t="309283" x="2176463" y="5832475"/>
          <p14:tracePt t="309295" x="2163763" y="5832475"/>
          <p14:tracePt t="313445" x="2127250" y="5832475"/>
          <p14:tracePt t="313457" x="2051050" y="5819775"/>
          <p14:tracePt t="313470" x="2001838" y="5794375"/>
          <p14:tracePt t="313482" x="1925638" y="5732463"/>
          <p14:tracePt t="313495" x="1838325" y="5594350"/>
          <p14:tracePt t="313507" x="1763713" y="5368925"/>
          <p14:tracePt t="313523" x="1701800" y="5194300"/>
          <p14:tracePt t="313540" x="1663700" y="5030788"/>
          <p14:tracePt t="313557" x="1612900" y="4592638"/>
          <p14:tracePt t="313573" x="1612900" y="4430713"/>
          <p14:tracePt t="313590" x="1612900" y="4279900"/>
          <p14:tracePt t="313607" x="1676400" y="3867150"/>
          <p14:tracePt t="313624" x="1751013" y="3567113"/>
          <p14:tracePt t="313641" x="1914525" y="3267075"/>
          <p14:tracePt t="313644" x="2214563" y="2852738"/>
          <p14:tracePt t="313657" x="2540000" y="2414588"/>
          <p14:tracePt t="313674" x="2763838" y="2101850"/>
          <p14:tracePt t="313691" x="3001963" y="1839913"/>
          <p14:tracePt t="313707" x="3740150" y="1189038"/>
          <p14:tracePt t="313724" x="3978275" y="1025525"/>
          <p14:tracePt t="313741" x="4240213" y="889000"/>
          <p14:tracePt t="313743" x="4616450" y="763588"/>
          <p14:tracePt t="313757" x="4929188" y="688975"/>
          <p14:tracePt t="313774" x="5191125" y="612775"/>
          <p14:tracePt t="313791" x="5641975" y="600075"/>
          <p14:tracePt t="313794" x="6016625" y="600075"/>
          <p14:tracePt t="313808" x="6467475" y="625475"/>
          <p14:tracePt t="313824" x="7005638" y="738188"/>
          <p14:tracePt t="313841" x="7392988" y="889000"/>
          <p14:tracePt t="313844" x="7767638" y="1189038"/>
          <p14:tracePt t="313858" x="8118475" y="1489075"/>
          <p14:tracePt t="313875" x="8356600" y="1727200"/>
          <p14:tracePt t="313891" x="8493125" y="1952625"/>
          <p14:tracePt t="313908" x="8569325" y="2465388"/>
          <p14:tracePt t="313925" x="8543925" y="2665413"/>
          <p14:tracePt t="313942" x="8405813" y="2865438"/>
          <p14:tracePt t="313944" x="8156575" y="3178175"/>
          <p14:tracePt t="313958" x="7918450" y="3554413"/>
          <p14:tracePt t="313975" x="7693025" y="3829050"/>
          <p14:tracePt t="313993" x="7254875" y="4167188"/>
          <p14:tracePt t="313995" x="6816725" y="4656138"/>
          <p14:tracePt t="314008" x="6454775" y="5018088"/>
          <p14:tracePt t="314025" x="5916613" y="5330825"/>
          <p14:tracePt t="314043" x="4903788" y="6007100"/>
          <p14:tracePt t="314059" x="4340225" y="6257925"/>
          <p14:tracePt t="314075" x="3927475" y="6381750"/>
          <p14:tracePt t="314093" x="3265488" y="6370638"/>
          <p14:tracePt t="314109" x="3027363" y="6232525"/>
          <p14:tracePt t="314126" x="2889250" y="6081713"/>
          <p14:tracePt t="314143" x="2752725" y="5881688"/>
          <p14:tracePt t="314159" x="2714625" y="5768975"/>
          <p14:tracePt t="314176" x="2676525" y="5619750"/>
          <p14:tracePt t="314193" x="2627313" y="5205413"/>
          <p14:tracePt t="314210" x="2614613" y="4918075"/>
          <p14:tracePt t="314226" x="2614613" y="4443413"/>
          <p14:tracePt t="314243" x="2640013" y="3616325"/>
          <p14:tracePt t="314259" x="2701925" y="3154363"/>
          <p14:tracePt t="314276" x="2763838" y="2765425"/>
          <p14:tracePt t="314293" x="3089275" y="2014538"/>
          <p14:tracePt t="314310" x="3376613" y="1752600"/>
          <p14:tracePt t="314326" x="3589338" y="1563688"/>
          <p14:tracePt t="314343" x="4114800" y="1189038"/>
          <p14:tracePt t="314360" x="4552950" y="912813"/>
          <p14:tracePt t="314377" x="4865688" y="688975"/>
          <p14:tracePt t="314380" x="5316538" y="500063"/>
          <p14:tracePt t="314393" x="5791200" y="387350"/>
          <p14:tracePt t="314410" x="6091238" y="338138"/>
          <p14:tracePt t="314427" x="6467475" y="338138"/>
          <p14:tracePt t="314429" x="6854825" y="387350"/>
          <p14:tracePt t="314444" x="7129463" y="563563"/>
          <p14:tracePt t="314460" x="7342188" y="812800"/>
          <p14:tracePt t="314478" x="7493000" y="989013"/>
          <p14:tracePt t="314480" x="7593013" y="1163638"/>
          <p14:tracePt t="314494" x="7667625" y="1427163"/>
          <p14:tracePt t="314511" x="7705725" y="1789113"/>
          <p14:tracePt t="314527" x="7705725" y="2089150"/>
          <p14:tracePt t="314529" x="7654925" y="2590800"/>
          <p14:tracePt t="314544" x="7542213" y="3028950"/>
          <p14:tracePt t="314561" x="7392988" y="3403600"/>
          <p14:tracePt t="314578" x="7229475" y="3892550"/>
          <p14:tracePt t="314580" x="6967538" y="4292600"/>
          <p14:tracePt t="314595" x="6667500" y="4592638"/>
          <p14:tracePt t="314611" x="6416675" y="4830763"/>
          <p14:tracePt t="314629" x="5803900" y="5343525"/>
          <p14:tracePt t="314644" x="5465763" y="5581650"/>
          <p14:tracePt t="314661" x="5178425" y="5719763"/>
          <p14:tracePt t="314678" x="4465638" y="5894388"/>
          <p14:tracePt t="314695" x="4140200" y="5956300"/>
          <p14:tracePt t="314711" x="3914775" y="5981700"/>
          <p14:tracePt t="314729" x="3289300" y="6007100"/>
          <p14:tracePt t="314745" x="3101975" y="6007100"/>
          <p14:tracePt t="314761" x="2963863" y="6007100"/>
          <p14:tracePt t="314779" x="2601913" y="5945188"/>
          <p14:tracePt t="314796" x="2463800" y="5881688"/>
          <p14:tracePt t="314812" x="2363788" y="5768975"/>
          <p14:tracePt t="314829" x="2238375" y="5456238"/>
          <p14:tracePt t="314845" x="2201863" y="5330825"/>
          <p14:tracePt t="314862" x="2189163" y="5218113"/>
          <p14:tracePt t="314879" x="2151063" y="4705350"/>
          <p14:tracePt t="314896" x="2151063" y="4467225"/>
          <p14:tracePt t="314912" x="2151063" y="4192588"/>
          <p14:tracePt t="314929" x="2263775" y="3503613"/>
          <p14:tracePt t="314946" x="2351088" y="3254375"/>
          <p14:tracePt t="314962" x="2476500" y="3041650"/>
          <p14:tracePt t="314965" x="2689225" y="2828925"/>
          <p14:tracePt t="314980" x="2827338" y="2665413"/>
          <p14:tracePt t="314996" x="2940050" y="2540000"/>
          <p14:tracePt t="315012" x="3014663" y="2452688"/>
          <p14:tracePt t="315016" x="3089275" y="2390775"/>
          <p14:tracePt t="315029" x="3176588" y="2314575"/>
          <p14:tracePt t="315046" x="3240088" y="2278063"/>
          <p14:tracePt t="315064" x="3314700" y="2239963"/>
          <p14:tracePt t="315066" x="3352800" y="2227263"/>
          <p14:tracePt t="315079" x="3376613" y="2214563"/>
          <p14:tracePt t="315488" x="3365500" y="2214563"/>
          <p14:tracePt t="315502" x="3289300" y="2214563"/>
          <p14:tracePt t="315515" x="3114675" y="2214563"/>
          <p14:tracePt t="315526" x="2914650" y="2214563"/>
          <p14:tracePt t="315539" x="2727325" y="2227263"/>
          <p14:tracePt t="315553" x="2401888" y="2252663"/>
          <p14:tracePt t="315565" x="2025650" y="2265363"/>
          <p14:tracePt t="315581" x="1725613" y="2303463"/>
          <p14:tracePt t="315599" x="1550988" y="2314575"/>
          <p14:tracePt t="315601" x="1289050" y="2339975"/>
          <p14:tracePt t="315615" x="1076325" y="2352675"/>
          <p14:tracePt t="315632" x="938213" y="2365375"/>
          <p14:tracePt t="315649" x="838200" y="2365375"/>
          <p14:tracePt t="315652" x="776288" y="2378075"/>
          <p14:tracePt t="315665" x="725488" y="2378075"/>
          <p14:tracePt t="315682" x="687388" y="2378075"/>
          <p14:tracePt t="315699" x="674688" y="2378075"/>
          <p14:tracePt t="318532" x="687388" y="2378075"/>
          <p14:tracePt t="318544" x="725488" y="2378075"/>
          <p14:tracePt t="318557" x="763588" y="2378075"/>
          <p14:tracePt t="318569" x="800100" y="2378075"/>
          <p14:tracePt t="318582" x="863600" y="2403475"/>
          <p14:tracePt t="318594" x="912813" y="2452688"/>
          <p14:tracePt t="318610" x="1063625" y="2516188"/>
          <p14:tracePt t="318627" x="1312863" y="2616200"/>
          <p14:tracePt t="318644" x="1751013" y="2803525"/>
          <p14:tracePt t="318661" x="2127250" y="2952750"/>
          <p14:tracePt t="318677" x="2489200" y="3141663"/>
          <p14:tracePt t="318694" x="3076575" y="3567113"/>
          <p14:tracePt t="318710" x="3465513" y="3741738"/>
          <p14:tracePt t="318727" x="3765550" y="3879850"/>
          <p14:tracePt t="318744" x="4040188" y="4017963"/>
          <p14:tracePt t="318761" x="4152900" y="4067175"/>
          <p14:tracePt t="318777" x="4278313" y="4129088"/>
          <p14:tracePt t="318795" x="4478338" y="4192588"/>
          <p14:tracePt t="318811" x="4540250" y="4205288"/>
          <p14:tracePt t="318827" x="4603750" y="4217988"/>
          <p14:tracePt t="319105" x="4603750" y="4292600"/>
          <p14:tracePt t="319118" x="4603750" y="4392613"/>
          <p14:tracePt t="319130" x="4603750" y="4479925"/>
          <p14:tracePt t="319142" x="4616450" y="4567238"/>
          <p14:tracePt t="319155" x="4627563" y="4718050"/>
          <p14:tracePt t="319168" x="4640263" y="4868863"/>
          <p14:tracePt t="319179" x="4652963" y="5005388"/>
          <p14:tracePt t="319195" x="4665663" y="5105400"/>
          <p14:tracePt t="319212" x="4678363" y="5205413"/>
          <p14:tracePt t="319230" x="4727575" y="5481638"/>
          <p14:tracePt t="319246" x="4752975" y="5619750"/>
          <p14:tracePt t="319263" x="4803775" y="5719763"/>
          <p14:tracePt t="319280" x="4852988" y="5832475"/>
          <p14:tracePt t="319296" x="4891088" y="5881688"/>
          <p14:tracePt t="319312" x="4916488" y="5907088"/>
          <p14:tracePt t="319330" x="4965700" y="5994400"/>
          <p14:tracePt t="319347" x="4991100" y="6032500"/>
          <p14:tracePt t="319363" x="5016500" y="6094413"/>
          <p14:tracePt t="319380" x="5053013" y="6219825"/>
          <p14:tracePt t="319396" x="5078413" y="6281738"/>
          <p14:tracePt t="319413" x="5103813" y="6307138"/>
          <p14:tracePt t="319430" x="5116513" y="6345238"/>
          <p14:tracePt t="319447" x="5116513" y="6357938"/>
          <p14:tracePt t="319463" x="5129213" y="6357938"/>
          <p14:tracePt t="319491" x="5153025" y="6370638"/>
          <p14:tracePt t="319504" x="5165725" y="6370638"/>
          <p14:tracePt t="319529" x="5191125" y="6370638"/>
          <p14:tracePt t="319542" x="5203825" y="6370638"/>
          <p14:tracePt t="319554" x="5229225" y="6370638"/>
          <p14:tracePt t="319566" x="5253038" y="6370638"/>
          <p14:tracePt t="319580" x="5303838" y="6370638"/>
          <p14:tracePt t="319597" x="5341938" y="6357938"/>
          <p14:tracePt t="319614" x="5391150" y="6345238"/>
          <p14:tracePt t="319617" x="5403850" y="6332538"/>
          <p14:tracePt t="319631" x="5416550" y="6332538"/>
          <p14:tracePt t="319654" x="5429250" y="6332538"/>
          <p14:tracePt t="319717" x="5403850" y="6332538"/>
          <p14:tracePt t="319728" x="5365750" y="6332538"/>
          <p14:tracePt t="319741" x="5316538" y="6332538"/>
          <p14:tracePt t="319754" x="5241925" y="6332538"/>
          <p14:tracePt t="319767" x="5178425" y="6332538"/>
          <p14:tracePt t="319781" x="5053013" y="6345238"/>
          <p14:tracePt t="319798" x="4878388" y="6345238"/>
          <p14:tracePt t="319815" x="4591050" y="6357938"/>
          <p14:tracePt t="319831" x="4491038" y="6357938"/>
          <p14:tracePt t="319848" x="4403725" y="6357938"/>
          <p14:tracePt t="319866" x="4227513" y="6345238"/>
          <p14:tracePt t="319881" x="4178300" y="6332538"/>
          <p14:tracePt t="319898" x="4140200" y="6332538"/>
          <p14:tracePt t="319915" x="4127500" y="6319838"/>
          <p14:tracePt t="319932" x="4127500" y="6307138"/>
          <p14:tracePt t="319949" x="4140200" y="6307138"/>
          <p14:tracePt t="319966" x="4203700" y="6307138"/>
          <p14:tracePt t="319982" x="4227513" y="6307138"/>
          <p14:tracePt t="319999" x="4240213" y="6307138"/>
          <p14:tracePt t="320016" x="4291013" y="6307138"/>
          <p14:tracePt t="320032" x="4340225" y="6307138"/>
          <p14:tracePt t="320049" x="4416425" y="6294438"/>
          <p14:tracePt t="320066" x="4665663" y="6257925"/>
          <p14:tracePt t="320083" x="4778375" y="6232525"/>
          <p14:tracePt t="320099" x="4840288" y="6219825"/>
          <p14:tracePt t="320116" x="4891088" y="6207125"/>
          <p14:tracePt t="320133" x="4903788" y="6194425"/>
          <p14:tracePt t="320190" x="4878388" y="6194425"/>
          <p14:tracePt t="320203" x="4816475" y="6194425"/>
          <p14:tracePt t="320215" x="4716463" y="6194425"/>
          <p14:tracePt t="320228" x="4616450" y="6207125"/>
          <p14:tracePt t="320239" x="4516438" y="6245225"/>
          <p14:tracePt t="320252" x="4427538" y="6269038"/>
          <p14:tracePt t="320267" x="4303713" y="6269038"/>
          <p14:tracePt t="320283" x="4152900" y="6269038"/>
          <p14:tracePt t="320300" x="4027488" y="6269038"/>
          <p14:tracePt t="320303" x="3940175" y="6269038"/>
          <p14:tracePt t="320316" x="3890963" y="6269038"/>
          <p14:tracePt t="320333" x="3865563" y="6269038"/>
          <p14:tracePt t="320351" x="3852863" y="6269038"/>
          <p14:tracePt t="320838" x="3865563" y="6269038"/>
          <p14:tracePt t="320862" x="3878263" y="6269038"/>
          <p14:tracePt t="320876" x="3890963" y="6269038"/>
          <p14:tracePt t="320888" x="3902075" y="6269038"/>
          <p14:tracePt t="320903" x="3914775" y="6269038"/>
          <p14:tracePt t="320913" x="3940175" y="6269038"/>
          <p14:tracePt t="320925" x="3952875" y="6269038"/>
          <p14:tracePt t="320937" x="3965575" y="6269038"/>
          <p14:tracePt t="320953" x="3990975" y="6269038"/>
          <p14:tracePt t="320969" x="4002088" y="6269038"/>
          <p14:tracePt t="320988" x="4027488" y="6269038"/>
          <p14:tracePt t="321012" x="4040188" y="6269038"/>
          <p14:tracePt t="321025" x="4052888" y="6269038"/>
          <p14:tracePt t="321037" x="4065588" y="6269038"/>
          <p14:tracePt t="321053" x="4078288" y="6269038"/>
          <p14:tracePt t="321075" x="4090988" y="6269038"/>
          <p14:tracePt t="321174" x="4078288" y="6269038"/>
          <p14:tracePt t="321187" x="4065588" y="6269038"/>
          <p14:tracePt t="321199" x="4040188" y="6269038"/>
          <p14:tracePt t="321212" x="4027488" y="6269038"/>
          <p14:tracePt t="321237" x="4002088" y="6269038"/>
          <p14:tracePt t="321249" x="3990975" y="6269038"/>
          <p14:tracePt t="321262" x="3965575" y="6269038"/>
          <p14:tracePt t="321275" x="3927475" y="6269038"/>
          <p14:tracePt t="321287" x="3865563" y="6257925"/>
          <p14:tracePt t="321304" x="3827463" y="6245225"/>
          <p14:tracePt t="321321" x="3790950" y="6219825"/>
          <p14:tracePt t="321324" x="3765550" y="6219825"/>
          <p14:tracePt t="321337" x="3740150" y="6207125"/>
          <p14:tracePt t="321354" x="3714750" y="6194425"/>
          <p14:tracePt t="321474" x="3740150" y="6194425"/>
          <p14:tracePt t="321486" x="3765550" y="6194425"/>
          <p14:tracePt t="321498" x="3814763" y="6194425"/>
          <p14:tracePt t="321511" x="3865563" y="6194425"/>
          <p14:tracePt t="321523" x="3902075" y="6194425"/>
          <p14:tracePt t="321538" x="3952875" y="6194425"/>
          <p14:tracePt t="321555" x="3990975" y="6194425"/>
          <p14:tracePt t="321572" x="4027488" y="6194425"/>
          <p14:tracePt t="321574" x="4078288" y="6194425"/>
          <p14:tracePt t="321588" x="4165600" y="6194425"/>
          <p14:tracePt t="321605" x="4214813" y="6194425"/>
          <p14:tracePt t="321623" x="4291013" y="6194425"/>
          <p14:tracePt t="321639" x="4303713" y="6194425"/>
          <p14:tracePt t="321655" x="4327525" y="6194425"/>
          <p14:tracePt t="321673" x="4340225" y="6194425"/>
          <p14:tracePt t="321785" x="4314825" y="6194425"/>
          <p14:tracePt t="321798" x="4291013" y="6194425"/>
          <p14:tracePt t="321811" x="4278313" y="6194425"/>
          <p14:tracePt t="321823" x="4252913" y="6207125"/>
          <p14:tracePt t="321847" x="4240213" y="6207125"/>
          <p14:tracePt t="322184" x="4227513" y="6207125"/>
          <p14:tracePt t="322196" x="4165600" y="6207125"/>
          <p14:tracePt t="322210" x="3952875" y="6157913"/>
          <p14:tracePt t="322222" x="3702050" y="6069013"/>
          <p14:tracePt t="322233" x="3478213" y="5969000"/>
          <p14:tracePt t="322246" x="3227388" y="5832475"/>
          <p14:tracePt t="322258" x="2840038" y="5681663"/>
          <p14:tracePt t="322273" x="2551113" y="5568950"/>
          <p14:tracePt t="322290" x="2338388" y="5468938"/>
          <p14:tracePt t="322307" x="1689100" y="5181600"/>
          <p14:tracePt t="322323" x="1438275" y="4956175"/>
          <p14:tracePt t="322340" x="1176338" y="4692650"/>
          <p14:tracePt t="322357" x="925513" y="4479925"/>
          <p14:tracePt t="322359" x="650875" y="4305300"/>
          <p14:tracePt t="322374" x="500063" y="4167188"/>
          <p14:tracePt t="322390" x="374650" y="4017963"/>
          <p14:tracePt t="322408" x="261938" y="3754438"/>
          <p14:tracePt t="322424" x="250825" y="3679825"/>
          <p14:tracePt t="322441" x="238125" y="3641725"/>
          <p14:tracePt t="322533" x="238125" y="3654425"/>
          <p14:tracePt t="322546" x="238125" y="3667125"/>
          <p14:tracePt t="322559" x="238125" y="3679825"/>
          <p14:tracePt t="322570" x="261938" y="3716338"/>
          <p14:tracePt t="322583" x="287338" y="3729038"/>
          <p14:tracePt t="322595" x="350838" y="3754438"/>
          <p14:tracePt t="322609" x="438150" y="3767138"/>
          <p14:tracePt t="322626" x="538163" y="3792538"/>
          <p14:tracePt t="322643" x="612775" y="3816350"/>
          <p14:tracePt t="322646" x="687388" y="3841750"/>
          <p14:tracePt t="322659" x="776288" y="3854450"/>
          <p14:tracePt t="322676" x="912813" y="3879850"/>
          <p14:tracePt t="322693" x="1063625" y="3892550"/>
          <p14:tracePt t="322695" x="1163638" y="3905250"/>
          <p14:tracePt t="322709" x="1250950" y="3916363"/>
          <p14:tracePt t="322726" x="1300163" y="3916363"/>
          <p14:tracePt t="322743" x="1338263" y="3929063"/>
          <p14:tracePt t="322745" x="1363663" y="3929063"/>
          <p14:tracePt t="322760" x="1376363" y="3929063"/>
          <p14:tracePt t="322795" x="1376363" y="3941763"/>
          <p14:tracePt t="322807" x="1389063" y="3941763"/>
          <p14:tracePt t="323156" x="1389063" y="3954463"/>
          <p14:tracePt t="323280" x="1389063" y="3967163"/>
          <p14:tracePt t="323318" x="1389063" y="3979863"/>
          <p14:tracePt t="323343" x="1389063" y="4005263"/>
          <p14:tracePt t="323355" x="1389063" y="4029075"/>
          <p14:tracePt t="323368" x="1389063" y="4054475"/>
          <p14:tracePt t="323380" x="1389063" y="4092575"/>
          <p14:tracePt t="323395" x="1389063" y="4117975"/>
          <p14:tracePt t="323412" x="1389063" y="4154488"/>
          <p14:tracePt t="323430" x="1389063" y="4179888"/>
          <p14:tracePt t="323431" x="1389063" y="4205288"/>
          <p14:tracePt t="323446" x="1389063" y="4230688"/>
          <p14:tracePt t="323462" x="1389063" y="4267200"/>
          <p14:tracePt t="323479" x="1389063" y="4292600"/>
          <p14:tracePt t="323481" x="1389063" y="4305300"/>
          <p14:tracePt t="323496" x="1389063" y="4318000"/>
          <p14:tracePt t="323518" x="1389063" y="4330700"/>
          <p14:tracePt t="323929" x="1389063" y="430530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423EF41-6241-3CD5-8A68-7557A8C295B5}"/>
              </a:ext>
            </a:extLst>
          </p:cNvPr>
          <p:cNvPicPr>
            <a:picLocks noChangeAspect="1"/>
          </p:cNvPicPr>
          <p:nvPr/>
        </p:nvPicPr>
        <p:blipFill>
          <a:blip r:embed="rId2"/>
          <a:stretch>
            <a:fillRect/>
          </a:stretch>
        </p:blipFill>
        <p:spPr>
          <a:xfrm>
            <a:off x="0" y="6844"/>
            <a:ext cx="9144000" cy="6844311"/>
          </a:xfrm>
          <a:prstGeom prst="rect">
            <a:avLst/>
          </a:prstGeom>
        </p:spPr>
      </p:pic>
      <p:pic>
        <p:nvPicPr>
          <p:cNvPr id="10" name="Picture 9">
            <a:extLst>
              <a:ext uri="{FF2B5EF4-FFF2-40B4-BE49-F238E27FC236}">
                <a16:creationId xmlns:a16="http://schemas.microsoft.com/office/drawing/2014/main" id="{29522BAD-2A77-816A-9D54-A1119BAFD400}"/>
              </a:ext>
            </a:extLst>
          </p:cNvPr>
          <p:cNvPicPr>
            <a:picLocks noChangeAspect="1"/>
          </p:cNvPicPr>
          <p:nvPr/>
        </p:nvPicPr>
        <p:blipFill>
          <a:blip r:embed="rId3"/>
          <a:stretch>
            <a:fillRect/>
          </a:stretch>
        </p:blipFill>
        <p:spPr>
          <a:xfrm>
            <a:off x="228600" y="1060073"/>
            <a:ext cx="8686800" cy="5493127"/>
          </a:xfrm>
          <a:prstGeom prst="rect">
            <a:avLst/>
          </a:prstGeom>
        </p:spPr>
      </p:pic>
      <p:sp>
        <p:nvSpPr>
          <p:cNvPr id="11" name="Title ">
            <a:extLst>
              <a:ext uri="{FF2B5EF4-FFF2-40B4-BE49-F238E27FC236}">
                <a16:creationId xmlns:a16="http://schemas.microsoft.com/office/drawing/2014/main" id="{05E37AA7-9584-AE4B-7734-D0EE65C5DE1D}"/>
              </a:ext>
            </a:extLst>
          </p:cNvPr>
          <p:cNvSpPr txBox="1">
            <a:spLocks/>
          </p:cNvSpPr>
          <p:nvPr/>
        </p:nvSpPr>
        <p:spPr>
          <a:xfrm>
            <a:off x="3124200" y="531269"/>
            <a:ext cx="5257800" cy="480131"/>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solidFill>
                  <a:srgbClr val="006666"/>
                </a:solidFill>
                <a:latin typeface="Calibri" panose="020F0502020204030204" pitchFamily="34" charset="0"/>
                <a:ea typeface="Source Sans Pro" charset="0"/>
                <a:cs typeface="Calibri" panose="020F0502020204030204" pitchFamily="34" charset="0"/>
              </a:rPr>
              <a:t>Computing Break-Even Analysis</a:t>
            </a:r>
          </a:p>
        </p:txBody>
      </p:sp>
      <p:sp>
        <p:nvSpPr>
          <p:cNvPr id="3" name="TextBox 2">
            <a:extLst>
              <a:ext uri="{FF2B5EF4-FFF2-40B4-BE49-F238E27FC236}">
                <a16:creationId xmlns:a16="http://schemas.microsoft.com/office/drawing/2014/main" id="{C1FC9193-2EFA-D6AA-6C01-21B621590EBA}"/>
              </a:ext>
            </a:extLst>
          </p:cNvPr>
          <p:cNvSpPr txBox="1"/>
          <p:nvPr/>
        </p:nvSpPr>
        <p:spPr>
          <a:xfrm>
            <a:off x="20782" y="6432596"/>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376033061"/>
      </p:ext>
    </p:extLst>
  </p:cSld>
  <p:clrMapOvr>
    <a:masterClrMapping/>
  </p:clrMapOvr>
  <mc:AlternateContent xmlns:mc="http://schemas.openxmlformats.org/markup-compatibility/2006" xmlns:p14="http://schemas.microsoft.com/office/powerpoint/2010/main">
    <mc:Choice Requires="p14">
      <p:transition spd="slow" p14:dur="2000" advTm="615427"/>
    </mc:Choice>
    <mc:Fallback xmlns="">
      <p:transition spd="slow" advTm="615427"/>
    </mc:Fallback>
  </mc:AlternateContent>
  <p:extLst>
    <p:ext uri="{3A86A75C-4F4B-4683-9AE1-C65F6400EC91}">
      <p14:laserTraceLst xmlns:p14="http://schemas.microsoft.com/office/powerpoint/2010/main">
        <p14:tracePtLst>
          <p14:tracePt t="17569" x="1363663" y="4305300"/>
          <p14:tracePt t="17583" x="1289050" y="4305300"/>
          <p14:tracePt t="17595" x="1176338" y="4305300"/>
          <p14:tracePt t="17606" x="1050925" y="4305300"/>
          <p14:tracePt t="17620" x="876300" y="4292600"/>
          <p14:tracePt t="17632" x="487363" y="4241800"/>
          <p14:tracePt t="17645" x="138113" y="4205288"/>
          <p14:tracePt t="18092" x="238125" y="2540000"/>
          <p14:tracePt t="18105" x="374650" y="2503488"/>
          <p14:tracePt t="18119" x="538163" y="2478088"/>
          <p14:tracePt t="18131" x="674688" y="2427288"/>
          <p14:tracePt t="18147" x="763588" y="2390775"/>
          <p14:tracePt t="18164" x="825500" y="2378075"/>
          <p14:tracePt t="18181" x="850900" y="2339975"/>
          <p14:tracePt t="18197" x="876300" y="2339975"/>
          <p14:tracePt t="18330" x="863600" y="2339975"/>
          <p14:tracePt t="18341" x="825500" y="2327275"/>
          <p14:tracePt t="18355" x="800100" y="2314575"/>
          <p14:tracePt t="18368" x="750888" y="2303463"/>
          <p14:tracePt t="18382" x="712788" y="2278063"/>
          <p14:tracePt t="18398" x="650875" y="2252663"/>
          <p14:tracePt t="18416" x="625475" y="2252663"/>
          <p14:tracePt t="18418" x="612775" y="2227263"/>
          <p14:tracePt t="18432" x="600075" y="2227263"/>
          <p14:tracePt t="18448" x="600075" y="2214563"/>
          <p14:tracePt t="18465" x="600075" y="2201863"/>
          <p14:tracePt t="18553" x="612775" y="2201863"/>
          <p14:tracePt t="18567" x="625475" y="2190750"/>
          <p14:tracePt t="18578" x="638175" y="2190750"/>
          <p14:tracePt t="18592" x="663575" y="2190750"/>
          <p14:tracePt t="18604" x="687388" y="2190750"/>
          <p14:tracePt t="18617" x="738188" y="2178050"/>
          <p14:tracePt t="18632" x="776288" y="2178050"/>
          <p14:tracePt t="18649" x="812800" y="2165350"/>
          <p14:tracePt t="18667" x="876300" y="2139950"/>
          <p14:tracePt t="18683" x="912813" y="2127250"/>
          <p14:tracePt t="18700" x="987425" y="2114550"/>
          <p14:tracePt t="18716" x="1125538" y="2078038"/>
          <p14:tracePt t="18733" x="1163638" y="2065338"/>
          <p14:tracePt t="18750" x="1200150" y="2052638"/>
          <p14:tracePt t="18767" x="1225550" y="2027238"/>
          <p14:tracePt t="18784" x="1225550" y="2014538"/>
          <p14:tracePt t="18866" x="1212850" y="2014538"/>
          <p14:tracePt t="18878" x="1176338" y="2027238"/>
          <p14:tracePt t="18890" x="1138238" y="2027238"/>
          <p14:tracePt t="18904" x="1125538" y="2027238"/>
          <p14:tracePt t="18965" x="1150938" y="2027238"/>
          <p14:tracePt t="18978" x="1189038" y="2027238"/>
          <p14:tracePt t="18990" x="1212850" y="2027238"/>
          <p14:tracePt t="19004" x="1263650" y="2027238"/>
          <p14:tracePt t="19017" x="1325563" y="2014538"/>
          <p14:tracePt t="19034" x="1412875" y="2001838"/>
          <p14:tracePt t="19051" x="1501775" y="2001838"/>
          <p14:tracePt t="19053" x="1563688" y="2001838"/>
          <p14:tracePt t="19068" x="1601788" y="2001838"/>
          <p14:tracePt t="19084" x="1638300" y="1989138"/>
          <p14:tracePt t="19102" x="1651000" y="1978025"/>
          <p14:tracePt t="19103" x="1663700" y="1978025"/>
          <p14:tracePt t="19215" x="1651000" y="1978025"/>
          <p14:tracePt t="19227" x="1576388" y="2001838"/>
          <p14:tracePt t="19240" x="1463675" y="2027238"/>
          <p14:tracePt t="19252" x="1363663" y="2052638"/>
          <p14:tracePt t="19269" x="1289050" y="2065338"/>
          <p14:tracePt t="19285" x="1263650" y="2078038"/>
          <p14:tracePt t="19302" x="1238250" y="2078038"/>
          <p14:tracePt t="19389" x="1250950" y="2065338"/>
          <p14:tracePt t="19402" x="1289050" y="2065338"/>
          <p14:tracePt t="19413" x="1350963" y="2039938"/>
          <p14:tracePt t="19427" x="1425575" y="2014538"/>
          <p14:tracePt t="19439" x="1463675" y="1989138"/>
          <p14:tracePt t="19452" x="1489075" y="1989138"/>
          <p14:tracePt t="19469" x="1501775" y="1978025"/>
          <p14:tracePt t="19486" x="1512888" y="1978025"/>
          <p14:tracePt t="19489" x="1525588" y="1965325"/>
          <p14:tracePt t="19576" x="1512888" y="1965325"/>
          <p14:tracePt t="19590" x="1489075" y="1965325"/>
          <p14:tracePt t="19800" x="1489075" y="1978025"/>
          <p14:tracePt t="19813" x="1489075" y="2014538"/>
          <p14:tracePt t="19826" x="1476375" y="2039938"/>
          <p14:tracePt t="19838" x="1463675" y="2078038"/>
          <p14:tracePt t="19854" x="1425575" y="2114550"/>
          <p14:tracePt t="19871" x="1389063" y="2190750"/>
          <p14:tracePt t="19888" x="1338263" y="2352675"/>
          <p14:tracePt t="19904" x="1325563" y="2478088"/>
          <p14:tracePt t="19921" x="1312863" y="2578100"/>
          <p14:tracePt t="19938" x="1300163" y="2665413"/>
          <p14:tracePt t="19940" x="1289050" y="2765425"/>
          <p14:tracePt t="19954" x="1289050" y="2865438"/>
          <p14:tracePt t="19972" x="1276350" y="3065463"/>
          <p14:tracePt t="19975" x="1276350" y="3254375"/>
          <p14:tracePt t="19988" x="1276350" y="3403600"/>
          <p14:tracePt t="20005" x="1263650" y="3554413"/>
          <p14:tracePt t="20022" x="1250950" y="3716338"/>
          <p14:tracePt t="20038" x="1250950" y="3979863"/>
          <p14:tracePt t="20055" x="1250950" y="4041775"/>
          <p14:tracePt t="20073" x="1250950" y="4067175"/>
          <p14:tracePt t="20075" x="1250950" y="4079875"/>
          <p14:tracePt t="20088" x="1250950" y="4092575"/>
          <p14:tracePt t="20112" x="1250950" y="4105275"/>
          <p14:tracePt t="20138" x="1263650" y="4105275"/>
          <p14:tracePt t="20324" x="1276350" y="4105275"/>
          <p14:tracePt t="20337" x="1312863" y="4117975"/>
          <p14:tracePt t="20349" x="1389063" y="4129088"/>
          <p14:tracePt t="20361" x="1425575" y="4141788"/>
          <p14:tracePt t="20374" x="1463675" y="4154488"/>
          <p14:tracePt t="20390" x="1489075" y="4154488"/>
          <p14:tracePt t="20406" x="1512888" y="4154488"/>
          <p14:tracePt t="20423" x="1525588" y="4154488"/>
          <p14:tracePt t="20440" x="1538288" y="4154488"/>
          <p14:tracePt t="20548" x="1525588" y="4154488"/>
          <p14:tracePt t="20574" x="1512888" y="4154488"/>
          <p14:tracePt t="20585" x="1501775" y="4154488"/>
          <p14:tracePt t="20598" x="1489075" y="4154488"/>
          <p14:tracePt t="20611" x="1476375" y="4154488"/>
          <p14:tracePt t="20685" x="1501775" y="4154488"/>
          <p14:tracePt t="20698" x="1512888" y="4141788"/>
          <p14:tracePt t="20711" x="1550988" y="4129088"/>
          <p14:tracePt t="20724" x="1638300" y="4105275"/>
          <p14:tracePt t="20741" x="1751013" y="4079875"/>
          <p14:tracePt t="20758" x="1851025" y="4054475"/>
          <p14:tracePt t="20761" x="1889125" y="4041775"/>
          <p14:tracePt t="20775" x="1914525" y="4029075"/>
          <p14:tracePt t="20791" x="1925638" y="4029075"/>
          <p14:tracePt t="20872" x="1901825" y="4029075"/>
          <p14:tracePt t="20884" x="1863725" y="4041775"/>
          <p14:tracePt t="20897" x="1751013" y="4067175"/>
          <p14:tracePt t="20910" x="1689100" y="4092575"/>
          <p14:tracePt t="20925" x="1612900" y="4117975"/>
          <p14:tracePt t="20941" x="1576388" y="4129088"/>
          <p14:tracePt t="20959" x="1550988" y="4141788"/>
          <p14:tracePt t="21059" x="1563688" y="4141788"/>
          <p14:tracePt t="21895" x="1563688" y="4129088"/>
          <p14:tracePt t="21907" x="1563688" y="4117975"/>
          <p14:tracePt t="21933" x="1563688" y="4092575"/>
          <p14:tracePt t="21946" x="1563688" y="4054475"/>
          <p14:tracePt t="21956" x="1563688" y="4017963"/>
          <p14:tracePt t="21969" x="1601788" y="3954463"/>
          <p14:tracePt t="21982" x="1701800" y="3803650"/>
          <p14:tracePt t="21996" x="1863725" y="3529013"/>
          <p14:tracePt t="22013" x="2025650" y="3165475"/>
          <p14:tracePt t="22030" x="2176463" y="2778125"/>
          <p14:tracePt t="22032" x="2289175" y="2278063"/>
          <p14:tracePt t="22046" x="2414588" y="1901825"/>
          <p14:tracePt t="22063" x="2489200" y="1627188"/>
          <p14:tracePt t="22080" x="2540000" y="1401763"/>
          <p14:tracePt t="22082" x="2589213" y="1263650"/>
          <p14:tracePt t="22096" x="2601913" y="1176338"/>
          <p14:tracePt t="22113" x="2601913" y="1150938"/>
          <p14:tracePt t="22129" x="2614613" y="1138238"/>
          <p14:tracePt t="22181" x="2614613" y="1150938"/>
          <p14:tracePt t="22193" x="2601913" y="1163638"/>
          <p14:tracePt t="22205" x="2589213" y="1176338"/>
          <p14:tracePt t="22218" x="2576513" y="1189038"/>
          <p14:tracePt t="22231" x="2551113" y="1189038"/>
          <p14:tracePt t="22247" x="2527300" y="1189038"/>
          <p14:tracePt t="22263" x="2514600" y="1189038"/>
          <p14:tracePt t="22281" x="2489200" y="1189038"/>
          <p14:tracePt t="23539" x="2476500" y="1189038"/>
          <p14:tracePt t="23553" x="2451100" y="1189038"/>
          <p14:tracePt t="23564" x="2414588" y="1201738"/>
          <p14:tracePt t="23577" x="2389188" y="1201738"/>
          <p14:tracePt t="23590" x="2327275" y="1214438"/>
          <p14:tracePt t="23602" x="2301875" y="1238250"/>
          <p14:tracePt t="23619" x="2251075" y="1250950"/>
          <p14:tracePt t="23636" x="2201863" y="1263650"/>
          <p14:tracePt t="23652" x="2025650" y="1301750"/>
          <p14:tracePt t="23668" x="1951038" y="1327150"/>
          <p14:tracePt t="23686" x="1901825" y="1339850"/>
          <p14:tracePt t="23702" x="1838325" y="1363663"/>
          <p14:tracePt t="23720" x="1825625" y="1376363"/>
          <p14:tracePt t="23736" x="1801813" y="1389063"/>
          <p14:tracePt t="23739" x="1776413" y="1401763"/>
          <p14:tracePt t="23753" x="1763713" y="1427163"/>
          <p14:tracePt t="23769" x="1725613" y="1427163"/>
          <p14:tracePt t="23786" x="1714500" y="1463675"/>
          <p14:tracePt t="23788" x="1689100" y="1476375"/>
          <p14:tracePt t="23802" x="1663700" y="1501775"/>
          <p14:tracePt t="23820" x="1612900" y="1527175"/>
          <p14:tracePt t="23837" x="1563688" y="1563688"/>
          <p14:tracePt t="23839" x="1501775" y="1589088"/>
          <p14:tracePt t="23853" x="1438275" y="1601788"/>
          <p14:tracePt t="23870" x="1389063" y="1627188"/>
          <p14:tracePt t="23886" x="1363663" y="1639888"/>
          <p14:tracePt t="23889" x="1338263" y="1652588"/>
          <p14:tracePt t="23903" x="1300163" y="1652588"/>
          <p14:tracePt t="23920" x="1276350" y="1676400"/>
          <p14:tracePt t="23937" x="1250950" y="1689100"/>
          <p14:tracePt t="23939" x="1212850" y="1689100"/>
          <p14:tracePt t="23953" x="1176338" y="1701800"/>
          <p14:tracePt t="23970" x="1112838" y="1714500"/>
          <p14:tracePt t="23987" x="1012825" y="1752600"/>
          <p14:tracePt t="24004" x="963613" y="1765300"/>
          <p14:tracePt t="24020" x="950913" y="1765300"/>
          <p14:tracePt t="24038" x="900113" y="1789113"/>
          <p14:tracePt t="24054" x="876300" y="1827213"/>
          <p14:tracePt t="24070" x="850900" y="1839913"/>
          <p14:tracePt t="24088" x="800100" y="1889125"/>
          <p14:tracePt t="24104" x="800100" y="1901825"/>
          <p14:tracePt t="24120" x="787400" y="1914525"/>
          <p14:tracePt t="24138" x="776288" y="1914525"/>
          <p14:tracePt t="24388" x="787400" y="1914525"/>
          <p14:tracePt t="24399" x="787400" y="1901825"/>
          <p14:tracePt t="24437" x="800100" y="1889125"/>
          <p14:tracePt t="24474" x="825500" y="1889125"/>
          <p14:tracePt t="24487" x="850900" y="1889125"/>
          <p14:tracePt t="24499" x="887413" y="1876425"/>
          <p14:tracePt t="24511" x="925513" y="1865313"/>
          <p14:tracePt t="24525" x="963613" y="1865313"/>
          <p14:tracePt t="24539" x="1012825" y="1852613"/>
          <p14:tracePt t="24556" x="1063625" y="1814513"/>
          <p14:tracePt t="24573" x="1112838" y="1776413"/>
          <p14:tracePt t="24575" x="1189038" y="1727200"/>
          <p14:tracePt t="24589" x="1300163" y="1601788"/>
          <p14:tracePt t="24606" x="1450975" y="1476375"/>
          <p14:tracePt t="24624" x="1625600" y="1289050"/>
          <p14:tracePt t="24639" x="1663700" y="1227138"/>
          <p14:tracePt t="24657" x="1676400" y="1201738"/>
          <p14:tracePt t="24673" x="1676400" y="1176338"/>
          <p14:tracePt t="24699" x="1676400" y="1163638"/>
          <p14:tracePt t="24724" x="1663700" y="1163638"/>
          <p14:tracePt t="24736" x="1612900" y="1163638"/>
          <p14:tracePt t="24749" x="1563688" y="1163638"/>
          <p14:tracePt t="24761" x="1512888" y="1163638"/>
          <p14:tracePt t="24774" x="1450975" y="1163638"/>
          <p14:tracePt t="24790" x="1425575" y="1163638"/>
          <p14:tracePt t="24807" x="1401763" y="1163638"/>
          <p14:tracePt t="24824" x="1376363" y="1163638"/>
          <p14:tracePt t="24840" x="1350963" y="1163638"/>
          <p14:tracePt t="24862" x="1338263" y="1163638"/>
          <p14:tracePt t="25073" x="1338263" y="1176338"/>
          <p14:tracePt t="25098" x="1338263" y="1189038"/>
          <p14:tracePt t="25160" x="1338263" y="1201738"/>
          <p14:tracePt t="25185" x="1338263" y="1214438"/>
          <p14:tracePt t="25209" x="1338263" y="1238250"/>
          <p14:tracePt t="25223" x="1325563" y="1238250"/>
          <p14:tracePt t="25235" x="1312863" y="1250950"/>
          <p14:tracePt t="25248" x="1312863" y="1263650"/>
          <p14:tracePt t="25260" x="1300163" y="1276350"/>
          <p14:tracePt t="25275" x="1276350" y="1276350"/>
          <p14:tracePt t="25292" x="1263650" y="1301750"/>
          <p14:tracePt t="25309" x="1212850" y="1301750"/>
          <p14:tracePt t="25326" x="1200150" y="1314450"/>
          <p14:tracePt t="25342" x="1189038" y="1327150"/>
          <p14:tracePt t="25360" x="1163638" y="1327150"/>
          <p14:tracePt t="25376" x="1150938" y="1327150"/>
          <p14:tracePt t="25509" x="1163638" y="1327150"/>
          <p14:tracePt t="25522" x="1189038" y="1327150"/>
          <p14:tracePt t="25534" x="1212850" y="1314450"/>
          <p14:tracePt t="25547" x="1263650" y="1301750"/>
          <p14:tracePt t="25560" x="1300163" y="1289050"/>
          <p14:tracePt t="25577" x="1376363" y="1276350"/>
          <p14:tracePt t="25593" x="1438275" y="1276350"/>
          <p14:tracePt t="25596" x="1538288" y="1276350"/>
          <p14:tracePt t="25610" x="1638300" y="1276350"/>
          <p14:tracePt t="25627" x="1701800" y="1276350"/>
          <p14:tracePt t="25644" x="1776413" y="1276350"/>
          <p14:tracePt t="25646" x="1814513" y="1276350"/>
          <p14:tracePt t="25660" x="1838325" y="1289050"/>
          <p14:tracePt t="25677" x="1863725" y="1289050"/>
          <p14:tracePt t="25694" x="1889125" y="1289050"/>
          <p14:tracePt t="25696" x="1901825" y="1289050"/>
          <p14:tracePt t="25710" x="1914525" y="1289050"/>
          <p14:tracePt t="25727" x="1925638" y="1289050"/>
          <p14:tracePt t="25796" x="1938338" y="1289050"/>
          <p14:tracePt t="25820" x="1963738" y="1289050"/>
          <p14:tracePt t="25845" x="1976438" y="1289050"/>
          <p14:tracePt t="25859" x="2001838" y="1289050"/>
          <p14:tracePt t="25871" x="2025650" y="1289050"/>
          <p14:tracePt t="25883" x="2051050" y="1289050"/>
          <p14:tracePt t="25896" x="2063750" y="1289050"/>
          <p14:tracePt t="25911" x="2089150" y="1289050"/>
          <p14:tracePt t="25928" x="2101850" y="1289050"/>
          <p14:tracePt t="25945" x="2127250" y="1289050"/>
          <p14:tracePt t="25961" x="2151063" y="1289050"/>
          <p14:tracePt t="25978" x="2163763" y="1289050"/>
          <p14:tracePt t="25995" x="2214563" y="1289050"/>
          <p14:tracePt t="26012" x="2238375" y="1289050"/>
          <p14:tracePt t="26028" x="2276475" y="1289050"/>
          <p14:tracePt t="26045" x="2327275" y="1289050"/>
          <p14:tracePt t="26062" x="2338388" y="1289050"/>
          <p14:tracePt t="26079" x="2363788" y="1289050"/>
          <p14:tracePt t="26095" x="2401888" y="1289050"/>
          <p14:tracePt t="26231" x="2401888" y="1301750"/>
          <p14:tracePt t="26269" x="2363788" y="1301750"/>
          <p14:tracePt t="26283" x="2289175" y="1314450"/>
          <p14:tracePt t="26294" x="2201863" y="1339850"/>
          <p14:tracePt t="26306" x="2114550" y="1350963"/>
          <p14:tracePt t="26319" x="2025650" y="1376363"/>
          <p14:tracePt t="26331" x="1938338" y="1401763"/>
          <p14:tracePt t="26346" x="1838325" y="1439863"/>
          <p14:tracePt t="26363" x="1738313" y="1476375"/>
          <p14:tracePt t="26380" x="1676400" y="1476375"/>
          <p14:tracePt t="26382" x="1638300" y="1489075"/>
          <p14:tracePt t="26396" x="1625600" y="1514475"/>
          <p14:tracePt t="26413" x="1601788" y="1514475"/>
          <p14:tracePt t="26431" x="1601788" y="1527175"/>
          <p14:tracePt t="26447" x="1601788" y="1539875"/>
          <p14:tracePt t="26463" x="1589088" y="1539875"/>
          <p14:tracePt t="26904" x="1576388" y="1539875"/>
          <p14:tracePt t="26918" x="1563688" y="1539875"/>
          <p14:tracePt t="26930" x="1550988" y="1539875"/>
          <p14:tracePt t="26942" x="1525588" y="1539875"/>
          <p14:tracePt t="26955" x="1489075" y="1539875"/>
          <p14:tracePt t="26967" x="1425575" y="1539875"/>
          <p14:tracePt t="26982" x="1363663" y="1539875"/>
          <p14:tracePt t="26999" x="1325563" y="1539875"/>
          <p14:tracePt t="27016" x="1289050" y="1539875"/>
          <p14:tracePt t="27018" x="1263650" y="1539875"/>
          <p14:tracePt t="27032" x="1238250" y="1539875"/>
          <p14:tracePt t="27049" x="1200150" y="1539875"/>
          <p14:tracePt t="27066" x="1176338" y="1539875"/>
          <p14:tracePt t="27068" x="1150938" y="1539875"/>
          <p14:tracePt t="27082" x="1125538" y="1539875"/>
          <p14:tracePt t="27099" x="1112838" y="1539875"/>
          <p14:tracePt t="27117" x="1089025" y="1539875"/>
          <p14:tracePt t="28625" x="1076325" y="1552575"/>
          <p14:tracePt t="28637" x="1063625" y="1576388"/>
          <p14:tracePt t="28650" x="1063625" y="1614488"/>
          <p14:tracePt t="28662" x="1038225" y="1639888"/>
          <p14:tracePt t="28675" x="1025525" y="1663700"/>
          <p14:tracePt t="28689" x="1000125" y="1689100"/>
          <p14:tracePt t="28706" x="976313" y="1727200"/>
          <p14:tracePt t="28723" x="900113" y="1801813"/>
          <p14:tracePt t="28739" x="863600" y="1839913"/>
          <p14:tracePt t="28756" x="838200" y="1901825"/>
          <p14:tracePt t="28773" x="812800" y="1965325"/>
          <p14:tracePt t="28775" x="787400" y="2027238"/>
          <p14:tracePt t="28789" x="763588" y="2052638"/>
          <p14:tracePt t="28806" x="763588" y="2078038"/>
          <p14:tracePt t="28823" x="763588" y="2089150"/>
          <p14:tracePt t="28923" x="763588" y="2078038"/>
          <p14:tracePt t="28936" x="763588" y="2065338"/>
          <p14:tracePt t="28949" x="776288" y="2065338"/>
          <p14:tracePt t="28962" x="825500" y="2065338"/>
          <p14:tracePt t="28973" x="876300" y="2065338"/>
          <p14:tracePt t="28990" x="925513" y="2065338"/>
          <p14:tracePt t="29007" x="963613" y="2065338"/>
          <p14:tracePt t="29024" x="1076325" y="2078038"/>
          <p14:tracePt t="29040" x="1176338" y="2089150"/>
          <p14:tracePt t="29057" x="1289050" y="2089150"/>
          <p14:tracePt t="29074" x="1425575" y="2101850"/>
          <p14:tracePt t="29090" x="1450975" y="2101850"/>
          <p14:tracePt t="29107" x="1476375" y="2101850"/>
          <p14:tracePt t="29110" x="1501775" y="2101850"/>
          <p14:tracePt t="29135" x="1512888" y="2101850"/>
          <p14:tracePt t="29173" x="1525588" y="2101850"/>
          <p14:tracePt t="29209" x="1538288" y="2101850"/>
          <p14:tracePt t="29223" x="1550988" y="2101850"/>
          <p14:tracePt t="29234" x="1563688" y="2101850"/>
          <p14:tracePt t="29247" x="1589088" y="2101850"/>
          <p14:tracePt t="29259" x="1612900" y="2089150"/>
          <p14:tracePt t="29273" x="1651000" y="2089150"/>
          <p14:tracePt t="29291" x="1689100" y="2065338"/>
          <p14:tracePt t="29309" x="1751013" y="2052638"/>
          <p14:tracePt t="29311" x="1801813" y="2027238"/>
          <p14:tracePt t="29325" x="1863725" y="2014538"/>
          <p14:tracePt t="29341" x="1976438" y="2001838"/>
          <p14:tracePt t="29359" x="2263775" y="1978025"/>
          <p14:tracePt t="29375" x="2363788" y="1965325"/>
          <p14:tracePt t="29392" x="2414588" y="1939925"/>
          <p14:tracePt t="29409" x="2476500" y="1939925"/>
          <p14:tracePt t="29411" x="2501900" y="1914525"/>
          <p14:tracePt t="29425" x="2514600" y="1901825"/>
          <p14:tracePt t="29442" x="2540000" y="1901825"/>
          <p14:tracePt t="29472" x="2551113" y="1901825"/>
          <p14:tracePt t="29484" x="2563813" y="1901825"/>
          <p14:tracePt t="29510" x="2576513" y="1901825"/>
          <p14:tracePt t="29522" x="2589213" y="1901825"/>
          <p14:tracePt t="29559" x="2601913" y="1901825"/>
          <p14:tracePt t="29584" x="2614613" y="1901825"/>
          <p14:tracePt t="29684" x="2601913" y="1901825"/>
          <p14:tracePt t="29697" x="2589213" y="1901825"/>
          <p14:tracePt t="29709" x="2589213" y="1914525"/>
          <p14:tracePt t="29721" x="2563813" y="1914525"/>
          <p14:tracePt t="29733" x="2563813" y="1927225"/>
          <p14:tracePt t="29746" x="2551113" y="1939925"/>
          <p14:tracePt t="29760" x="2540000" y="1952625"/>
          <p14:tracePt t="29777" x="2527300" y="1965325"/>
          <p14:tracePt t="29793" x="2514600" y="1965325"/>
          <p14:tracePt t="29796" x="2501900" y="1978025"/>
          <p14:tracePt t="29809" x="2489200" y="1978025"/>
          <p14:tracePt t="29834" x="2463800" y="1978025"/>
          <p14:tracePt t="29846" x="2451100" y="1978025"/>
          <p14:tracePt t="29860" x="2439988" y="1978025"/>
          <p14:tracePt t="29877" x="2427288" y="1978025"/>
          <p14:tracePt t="29958" x="2439988" y="1978025"/>
          <p14:tracePt t="29971" x="2451100" y="1978025"/>
          <p14:tracePt t="30046" x="2427288" y="1978025"/>
          <p14:tracePt t="30057" x="2389188" y="1978025"/>
          <p14:tracePt t="30070" x="2351088" y="2001838"/>
          <p14:tracePt t="30083" x="2314575" y="2014538"/>
          <p14:tracePt t="30095" x="2263775" y="2027238"/>
          <p14:tracePt t="30111" x="2238375" y="2027238"/>
          <p14:tracePt t="30128" x="2227263" y="2039938"/>
          <p14:tracePt t="30145" x="2214563" y="2039938"/>
          <p14:tracePt t="30294" x="2189163" y="2052638"/>
          <p14:tracePt t="30306" x="2176463" y="2052638"/>
          <p14:tracePt t="30369" x="2189163" y="2052638"/>
          <p14:tracePt t="30394" x="2201863" y="2052638"/>
          <p14:tracePt t="30406" x="2227263" y="2052638"/>
          <p14:tracePt t="30418" x="2238375" y="2039938"/>
          <p14:tracePt t="30432" x="2263775" y="2039938"/>
          <p14:tracePt t="30446" x="2276475" y="2039938"/>
          <p14:tracePt t="30544" x="2251075" y="2039938"/>
          <p14:tracePt t="30581" x="2238375" y="2039938"/>
          <p14:tracePt t="30669" x="2251075" y="2039938"/>
          <p14:tracePt t="30681" x="2263775" y="2039938"/>
          <p14:tracePt t="30718" x="2276475" y="2039938"/>
          <p14:tracePt t="30842" x="2263775" y="2039938"/>
          <p14:tracePt t="30855" x="2251075" y="2039938"/>
          <p14:tracePt t="30880" x="2238375" y="2039938"/>
          <p14:tracePt t="30967" x="2251075" y="2039938"/>
          <p14:tracePt t="30992" x="2263775" y="2039938"/>
          <p14:tracePt t="31005" x="2276475" y="2039938"/>
          <p14:tracePt t="31017" x="2289175" y="2039938"/>
          <p14:tracePt t="31031" x="2301875" y="2039938"/>
          <p14:tracePt t="31129" x="2276475" y="2039938"/>
          <p14:tracePt t="31154" x="2263775" y="2039938"/>
          <p14:tracePt t="31179" x="2251075" y="2039938"/>
          <p14:tracePt t="31491" x="2238375" y="2039938"/>
          <p14:tracePt t="31503" x="2227263" y="2052638"/>
          <p14:tracePt t="31515" x="2189163" y="2078038"/>
          <p14:tracePt t="31527" x="2114550" y="2127250"/>
          <p14:tracePt t="31539" x="2025650" y="2201863"/>
          <p14:tracePt t="31552" x="1925638" y="2303463"/>
          <p14:tracePt t="31566" x="1838325" y="2378075"/>
          <p14:tracePt t="31583" x="1751013" y="2439988"/>
          <p14:tracePt t="31599" x="1663700" y="2478088"/>
          <p14:tracePt t="31616" x="1538288" y="2503488"/>
          <p14:tracePt t="31633" x="1489075" y="2516188"/>
          <p14:tracePt t="31649" x="1450975" y="2516188"/>
          <p14:tracePt t="31652" x="1425575" y="2516188"/>
          <p14:tracePt t="31666" x="1389063" y="2516188"/>
          <p14:tracePt t="31683" x="1376363" y="2516188"/>
          <p14:tracePt t="31700" x="1338263" y="2516188"/>
          <p14:tracePt t="31716" x="1312863" y="2516188"/>
          <p14:tracePt t="31733" x="1300163" y="2516188"/>
          <p14:tracePt t="31750" x="1276350" y="2516188"/>
          <p14:tracePt t="31751" x="1263650" y="2516188"/>
          <p14:tracePt t="31767" x="1250950" y="2516188"/>
          <p14:tracePt t="31783" x="1238250" y="2516188"/>
          <p14:tracePt t="31800" x="1200150" y="2516188"/>
          <p14:tracePt t="31802" x="1189038" y="2516188"/>
          <p14:tracePt t="31817" x="1163638" y="2516188"/>
          <p14:tracePt t="31834" x="1150938" y="2516188"/>
          <p14:tracePt t="31876" x="1163638" y="2516188"/>
          <p14:tracePt t="31901" x="1176338" y="2516188"/>
          <p14:tracePt t="31915" x="1200150" y="2516188"/>
          <p14:tracePt t="31940" x="1212850" y="2516188"/>
          <p14:tracePt t="31952" x="1225550" y="2516188"/>
          <p14:tracePt t="31964" x="1250950" y="2516188"/>
          <p14:tracePt t="31977" x="1289050" y="2516188"/>
          <p14:tracePt t="31990" x="1363663" y="2516188"/>
          <p14:tracePt t="32002" x="1463675" y="2516188"/>
          <p14:tracePt t="32019" x="1550988" y="2516188"/>
          <p14:tracePt t="32035" x="1601788" y="2516188"/>
          <p14:tracePt t="32052" x="1663700" y="2516188"/>
          <p14:tracePt t="32069" x="1676400" y="2516188"/>
          <p14:tracePt t="32138" x="1663700" y="2516188"/>
          <p14:tracePt t="32151" x="1651000" y="2516188"/>
          <p14:tracePt t="32164" x="1638300" y="2516188"/>
          <p14:tracePt t="32176" x="1612900" y="2516188"/>
          <p14:tracePt t="32189" x="1563688" y="2516188"/>
          <p14:tracePt t="32203" x="1512888" y="2516188"/>
          <p14:tracePt t="32219" x="1463675" y="2516188"/>
          <p14:tracePt t="32236" x="1425575" y="2516188"/>
          <p14:tracePt t="32239" x="1401763" y="2516188"/>
          <p14:tracePt t="32313" x="1412875" y="2516188"/>
          <p14:tracePt t="32325" x="1438275" y="2516188"/>
          <p14:tracePt t="32339" x="1476375" y="2516188"/>
          <p14:tracePt t="32350" x="1501775" y="2516188"/>
          <p14:tracePt t="32363" x="1525588" y="2516188"/>
          <p14:tracePt t="32375" x="1550988" y="2516188"/>
          <p14:tracePt t="32388" x="1576388" y="2516188"/>
          <p14:tracePt t="32403" x="1601788" y="2516188"/>
          <p14:tracePt t="32420" x="1612900" y="2516188"/>
          <p14:tracePt t="32438" x="1638300" y="2516188"/>
          <p14:tracePt t="32587" x="1625600" y="2516188"/>
          <p14:tracePt t="32662" x="1638300" y="2516188"/>
          <p14:tracePt t="32675" x="1663700" y="2516188"/>
          <p14:tracePt t="32688" x="1714500" y="2516188"/>
          <p14:tracePt t="32699" x="1776413" y="2516188"/>
          <p14:tracePt t="32712" x="1863725" y="2516188"/>
          <p14:tracePt t="32725" x="1925638" y="2516188"/>
          <p14:tracePt t="32738" x="2014538" y="2516188"/>
          <p14:tracePt t="32755" x="2063750" y="2527300"/>
          <p14:tracePt t="32772" x="2114550" y="2527300"/>
          <p14:tracePt t="32775" x="2151063" y="2527300"/>
          <p14:tracePt t="32788" x="2163763" y="2527300"/>
          <p14:tracePt t="32886" x="2151063" y="2527300"/>
          <p14:tracePt t="32912" x="2138363" y="2527300"/>
          <p14:tracePt t="32923" x="2127250" y="2527300"/>
          <p14:tracePt t="32998" x="2138363" y="2527300"/>
          <p14:tracePt t="33012" x="2151063" y="2527300"/>
          <p14:tracePt t="33023" x="2201863" y="2527300"/>
          <p14:tracePt t="33035" x="2238375" y="2503488"/>
          <p14:tracePt t="33048" x="2276475" y="2503488"/>
          <p14:tracePt t="33061" x="2301875" y="2478088"/>
          <p14:tracePt t="33074" x="2314575" y="2478088"/>
          <p14:tracePt t="33090" x="2338388" y="2478088"/>
          <p14:tracePt t="33106" x="2351088" y="2465388"/>
          <p14:tracePt t="33124" x="2363788" y="2452688"/>
          <p14:tracePt t="33140" x="2376488" y="2452688"/>
          <p14:tracePt t="33161" x="2389188" y="2452688"/>
          <p14:tracePt t="33173" x="2401888" y="2452688"/>
          <p14:tracePt t="33190" x="2401888" y="2439988"/>
          <p14:tracePt t="33522" x="2414588" y="2452688"/>
          <p14:tracePt t="33571" x="2414588" y="2465388"/>
          <p14:tracePt t="33622" x="2414588" y="2478088"/>
          <p14:tracePt t="33659" x="2427288" y="2478088"/>
          <p14:tracePt t="33708" x="2439988" y="2478088"/>
          <p14:tracePt t="33721" x="2451100" y="2478088"/>
          <p14:tracePt t="33771" x="2463800" y="2478088"/>
          <p14:tracePt t="34108" x="2463800" y="2465388"/>
          <p14:tracePt t="34270" x="2451100" y="2465388"/>
          <p14:tracePt t="34357" x="2439988" y="2465388"/>
          <p14:tracePt t="34868" x="2427288" y="2465388"/>
          <p14:tracePt t="34892" x="2427288" y="2452688"/>
          <p14:tracePt t="34905" x="2414588" y="2452688"/>
          <p14:tracePt t="34931" x="2414588" y="2439988"/>
          <p14:tracePt t="34942" x="2401888" y="2439988"/>
          <p14:tracePt t="34954" x="2389188" y="2439988"/>
          <p14:tracePt t="35204" x="2389188" y="2452688"/>
          <p14:tracePt t="39205" x="2376488" y="2452688"/>
          <p14:tracePt t="39266" x="2376488" y="2439988"/>
          <p14:tracePt t="39292" x="2376488" y="2427288"/>
          <p14:tracePt t="39305" x="2376488" y="2414588"/>
          <p14:tracePt t="39318" x="2376488" y="2403475"/>
          <p14:tracePt t="39342" x="2376488" y="2390775"/>
          <p14:tracePt t="39391" x="2376488" y="2378075"/>
          <p14:tracePt t="39417" x="2376488" y="2365375"/>
          <p14:tracePt t="39466" x="2376488" y="2352675"/>
          <p14:tracePt t="39480" x="2389188" y="2352675"/>
          <p14:tracePt t="39491" x="2401888" y="2339975"/>
          <p14:tracePt t="39517" x="2414588" y="2339975"/>
          <p14:tracePt t="39529" x="2414588" y="2327275"/>
          <p14:tracePt t="39542" x="2427288" y="2314575"/>
          <p14:tracePt t="39554" x="2439988" y="2314575"/>
          <p14:tracePt t="39566" x="2463800" y="2290763"/>
          <p14:tracePt t="39581" x="2501900" y="2278063"/>
          <p14:tracePt t="39599" x="2527300" y="2252663"/>
          <p14:tracePt t="39616" x="2589213" y="2190750"/>
          <p14:tracePt t="39632" x="2601913" y="2165350"/>
          <p14:tracePt t="39648" x="2614613" y="2139950"/>
          <p14:tracePt t="39666" x="2640013" y="2078038"/>
          <p14:tracePt t="39682" x="2651125" y="2065338"/>
          <p14:tracePt t="39704" x="2651125" y="2052638"/>
          <p14:tracePt t="39716" x="2651125" y="2039938"/>
          <p14:tracePt t="39778" x="2651125" y="2027238"/>
          <p14:tracePt t="39852" x="2651125" y="2014538"/>
          <p14:tracePt t="39927" x="2663825" y="2001838"/>
          <p14:tracePt t="39940" x="2663825" y="1989138"/>
          <p14:tracePt t="39953" x="2689225" y="1978025"/>
          <p14:tracePt t="39978" x="2714625" y="1965325"/>
          <p14:tracePt t="39990" x="2740025" y="1952625"/>
          <p14:tracePt t="40001" x="2752725" y="1939925"/>
          <p14:tracePt t="40016" x="2763838" y="1927225"/>
          <p14:tracePt t="40214" x="2752725" y="1927225"/>
          <p14:tracePt t="40239" x="2740025" y="1927225"/>
          <p14:tracePt t="40289" x="2727325" y="1927225"/>
          <p14:tracePt t="40688" x="2714625" y="1927225"/>
          <p14:tracePt t="40787" x="2701925" y="1927225"/>
          <p14:tracePt t="40874" x="2689225" y="1927225"/>
          <p14:tracePt t="40912" x="2676525" y="1927225"/>
          <p14:tracePt t="40937" x="2663825" y="1927225"/>
          <p14:tracePt t="40961" x="2651125" y="1927225"/>
          <p14:tracePt t="40975" x="2640013" y="1927225"/>
          <p14:tracePt t="40999" x="2627313" y="1927225"/>
          <p14:tracePt t="41011" x="2601913" y="1927225"/>
          <p14:tracePt t="41024" x="2589213" y="1927225"/>
          <p14:tracePt t="41038" x="2576513" y="1927225"/>
          <p14:tracePt t="41054" x="2563813" y="1927225"/>
          <p14:tracePt t="41071" x="2551113" y="1927225"/>
          <p14:tracePt t="41088" x="2540000" y="1927225"/>
          <p14:tracePt t="41112" x="2527300" y="1927225"/>
          <p14:tracePt t="41149" x="2514600" y="1927225"/>
          <p14:tracePt t="41186" x="2501900" y="1927225"/>
          <p14:tracePt t="41198" x="2489200" y="1927225"/>
          <p14:tracePt t="41224" x="2476500" y="1927225"/>
          <p14:tracePt t="41249" x="2463800" y="1927225"/>
          <p14:tracePt t="41261" x="2451100" y="1927225"/>
          <p14:tracePt t="41273" x="2427288" y="1927225"/>
          <p14:tracePt t="41286" x="2414588" y="1927225"/>
          <p14:tracePt t="41298" x="2389188" y="1927225"/>
          <p14:tracePt t="41310" x="2363788" y="1927225"/>
          <p14:tracePt t="41336" x="2351088" y="1927225"/>
          <p14:tracePt t="41349" x="2338388" y="1927225"/>
          <p14:tracePt t="41361" x="2338388" y="1939925"/>
          <p14:tracePt t="41373" x="2327275" y="1939925"/>
          <p14:tracePt t="41423" x="2314575" y="1939925"/>
          <p14:tracePt t="41485" x="2301875" y="1939925"/>
          <p14:tracePt t="41498" x="2301875" y="1952625"/>
          <p14:tracePt t="41547" x="2289175" y="1952625"/>
          <p14:tracePt t="41647" x="2276475" y="1952625"/>
          <p14:tracePt t="41873" x="2263775" y="1952625"/>
          <p14:tracePt t="41884" x="2251075" y="1952625"/>
          <p14:tracePt t="41908" x="2227263" y="1965325"/>
          <p14:tracePt t="41921" x="2201863" y="1965325"/>
          <p14:tracePt t="41933" x="2176463" y="1965325"/>
          <p14:tracePt t="41945" x="2163763" y="1978025"/>
          <p14:tracePt t="41958" x="2138363" y="1989138"/>
          <p14:tracePt t="41973" x="2127250" y="2001838"/>
          <p14:tracePt t="41990" x="2114550" y="2001838"/>
          <p14:tracePt t="42007" x="2101850" y="2001838"/>
          <p14:tracePt t="42025" x="2101850" y="2014538"/>
          <p14:tracePt t="42121" x="2114550" y="2014538"/>
          <p14:tracePt t="42146" x="2127250" y="2014538"/>
          <p14:tracePt t="42233" x="2101850" y="2014538"/>
          <p14:tracePt t="42258" x="2089150" y="2014538"/>
          <p14:tracePt t="42382" x="2101850" y="2014538"/>
          <p14:tracePt t="42396" x="2127250" y="2001838"/>
          <p14:tracePt t="42407" x="2163763" y="2001838"/>
          <p14:tracePt t="42419" x="2189163" y="2001838"/>
          <p14:tracePt t="42432" x="2214563" y="2001838"/>
          <p14:tracePt t="42445" x="2227263" y="2001838"/>
          <p14:tracePt t="42482" x="2238375" y="2001838"/>
          <p14:tracePt t="42519" x="2227263" y="2001838"/>
          <p14:tracePt t="42532" x="2201863" y="2001838"/>
          <p14:tracePt t="42557" x="2189163" y="2001838"/>
          <p14:tracePt t="42632" x="2214563" y="2001838"/>
          <p14:tracePt t="42670" x="2227263" y="2001838"/>
          <p14:tracePt t="42719" x="2227263" y="2014538"/>
          <p14:tracePt t="42732" x="2201863" y="2014538"/>
          <p14:tracePt t="42745" x="2176463" y="2027238"/>
          <p14:tracePt t="42756" x="2151063" y="2039938"/>
          <p14:tracePt t="42768" x="2127250" y="2052638"/>
          <p14:tracePt t="42793" x="2114550" y="2065338"/>
          <p14:tracePt t="43429" x="2114550" y="2052638"/>
          <p14:tracePt t="43765" x="2089150" y="2065338"/>
          <p14:tracePt t="43778" x="2076450" y="2078038"/>
          <p14:tracePt t="43791" x="2051050" y="2101850"/>
          <p14:tracePt t="43804" x="2001838" y="2127250"/>
          <p14:tracePt t="43816" x="1951038" y="2139950"/>
          <p14:tracePt t="43832" x="1876425" y="2165350"/>
          <p14:tracePt t="43849" x="1789113" y="2178050"/>
          <p14:tracePt t="43865" x="1689100" y="2214563"/>
          <p14:tracePt t="43882" x="1638300" y="2227263"/>
          <p14:tracePt t="43899" x="1625600" y="2239963"/>
          <p14:tracePt t="43916" x="1576388" y="2252663"/>
          <p14:tracePt t="43932" x="1550988" y="2265363"/>
          <p14:tracePt t="43949" x="1538288" y="2265363"/>
          <p14:tracePt t="43965" x="1525588" y="2278063"/>
          <p14:tracePt t="44053" x="1538288" y="2278063"/>
          <p14:tracePt t="44090" x="1550988" y="2278063"/>
          <p14:tracePt t="44127" x="1563688" y="2278063"/>
          <p14:tracePt t="44190" x="1563688" y="2290763"/>
          <p14:tracePt t="44214" x="1563688" y="2303463"/>
          <p14:tracePt t="44227" x="1563688" y="2314575"/>
          <p14:tracePt t="44252" x="1550988" y="2327275"/>
          <p14:tracePt t="44264" x="1538288" y="2339975"/>
          <p14:tracePt t="44277" x="1489075" y="2365375"/>
          <p14:tracePt t="44289" x="1425575" y="2390775"/>
          <p14:tracePt t="44302" x="1376363" y="2403475"/>
          <p14:tracePt t="44317" x="1338263" y="2403475"/>
          <p14:tracePt t="44334" x="1338263" y="2414588"/>
          <p14:tracePt t="44351" x="1325563" y="2414588"/>
          <p14:tracePt t="44389" x="1350963" y="2414588"/>
          <p14:tracePt t="44401" x="1376363" y="2414588"/>
          <p14:tracePt t="44413" x="1389063" y="2414588"/>
          <p14:tracePt t="44426" x="1412875" y="2414588"/>
          <p14:tracePt t="44439" x="1438275" y="2414588"/>
          <p14:tracePt t="44451" x="1476375" y="2403475"/>
          <p14:tracePt t="44468" x="1501775" y="2403475"/>
          <p14:tracePt t="44484" x="1525588" y="2403475"/>
          <p14:tracePt t="44502" x="1563688" y="2414588"/>
          <p14:tracePt t="44518" x="1589088" y="2414588"/>
          <p14:tracePt t="44539" x="1589088" y="2427288"/>
          <p14:tracePt t="44552" x="1589088" y="2439988"/>
          <p14:tracePt t="44600" x="1589088" y="2452688"/>
          <p14:tracePt t="44650" x="1589088" y="2465388"/>
          <p14:tracePt t="44837" x="1601788" y="2465388"/>
          <p14:tracePt t="44850" x="1625600" y="2465388"/>
          <p14:tracePt t="44862" x="1663700" y="2465388"/>
          <p14:tracePt t="44874" x="1701800" y="2465388"/>
          <p14:tracePt t="44890" x="1738313" y="2465388"/>
          <p14:tracePt t="44903" x="1751013" y="2465388"/>
          <p14:tracePt t="44920" x="1763713" y="2465388"/>
          <p14:tracePt t="44937" x="1789113" y="2465388"/>
          <p14:tracePt t="44962" x="1801813" y="2465388"/>
          <p14:tracePt t="66307" x="1801813" y="2452688"/>
          <p14:tracePt t="66320" x="1789113" y="2452688"/>
          <p14:tracePt t="66331" x="1776413" y="2439988"/>
          <p14:tracePt t="66344" x="1738313" y="2439988"/>
          <p14:tracePt t="66357" x="1725613" y="2439988"/>
          <p14:tracePt t="66370" x="1714500" y="2439988"/>
          <p14:tracePt t="66388" x="1701800" y="2439988"/>
          <p14:tracePt t="66404" x="1676400" y="2439988"/>
          <p14:tracePt t="66407" x="1663700" y="2439988"/>
          <p14:tracePt t="66421" x="1651000" y="2439988"/>
          <p14:tracePt t="66438" x="1625600" y="2439988"/>
          <p14:tracePt t="66455" x="1612900" y="2439988"/>
          <p14:tracePt t="66457" x="1601788" y="2439988"/>
          <p14:tracePt t="66471" x="1589088" y="2439988"/>
          <p14:tracePt t="66488" x="1576388" y="2439988"/>
          <p14:tracePt t="66506" x="1550988" y="2439988"/>
          <p14:tracePt t="66521" x="1538288" y="2439988"/>
          <p14:tracePt t="66538" x="1525588" y="2452688"/>
          <p14:tracePt t="66555" x="1489075" y="2452688"/>
          <p14:tracePt t="66557" x="1463675" y="2452688"/>
          <p14:tracePt t="66572" x="1438275" y="2452688"/>
          <p14:tracePt t="66588" x="1412875" y="2465388"/>
          <p14:tracePt t="66606" x="1376363" y="2465388"/>
          <p14:tracePt t="66622" x="1350963" y="2465388"/>
          <p14:tracePt t="66639" x="1338263" y="2478088"/>
          <p14:tracePt t="66656" x="1312863" y="2478088"/>
          <p14:tracePt t="66682" x="1300163" y="2478088"/>
          <p14:tracePt t="66694" x="1289050" y="2478088"/>
          <p14:tracePt t="66706" x="1276350" y="2478088"/>
          <p14:tracePt t="66722" x="1263650" y="2478088"/>
          <p14:tracePt t="66739" x="1250950" y="2478088"/>
          <p14:tracePt t="66756" x="1225550" y="2478088"/>
          <p14:tracePt t="66772" x="1212850" y="2478088"/>
          <p14:tracePt t="66855" x="1225550" y="2478088"/>
          <p14:tracePt t="66868" x="1238250" y="2478088"/>
          <p14:tracePt t="66893" x="1263650" y="2478088"/>
          <p14:tracePt t="66918" x="1276350" y="2478088"/>
          <p14:tracePt t="66930" x="1300163" y="2478088"/>
          <p14:tracePt t="66944" x="1338263" y="2478088"/>
          <p14:tracePt t="66957" x="1389063" y="2478088"/>
          <p14:tracePt t="66973" x="1450975" y="2478088"/>
          <p14:tracePt t="66991" x="1512888" y="2478088"/>
          <p14:tracePt t="66992" x="1576388" y="2478088"/>
          <p14:tracePt t="67007" x="1612900" y="2478088"/>
          <p14:tracePt t="67023" x="1638300" y="2478088"/>
          <p14:tracePt t="67041" x="1676400" y="2478088"/>
          <p14:tracePt t="67043" x="1701800" y="2478088"/>
          <p14:tracePt t="67057" x="1714500" y="2478088"/>
          <p14:tracePt t="67073" x="1725613" y="2478088"/>
          <p14:tracePt t="67142" x="1714500" y="2478088"/>
          <p14:tracePt t="67155" x="1689100" y="2478088"/>
          <p14:tracePt t="67167" x="1676400" y="2478088"/>
          <p14:tracePt t="67179" x="1651000" y="2478088"/>
          <p14:tracePt t="67192" x="1601788" y="2478088"/>
          <p14:tracePt t="67208" x="1538288" y="2478088"/>
          <p14:tracePt t="67224" x="1450975" y="2478088"/>
          <p14:tracePt t="67242" x="1338263" y="2478088"/>
          <p14:tracePt t="67258" x="1300163" y="2478088"/>
          <p14:tracePt t="67274" x="1276350" y="2478088"/>
          <p14:tracePt t="67292" x="1250950" y="2478088"/>
          <p14:tracePt t="67316" x="1238250" y="2478088"/>
          <p14:tracePt t="67404" x="1250950" y="2478088"/>
          <p14:tracePt t="67416" x="1263650" y="2478088"/>
          <p14:tracePt t="67441" x="1276350" y="2478088"/>
          <p14:tracePt t="67453" x="1325563" y="2478088"/>
          <p14:tracePt t="67466" x="1389063" y="2490788"/>
          <p14:tracePt t="67479" x="1463675" y="2503488"/>
          <p14:tracePt t="67491" x="1512888" y="2516188"/>
          <p14:tracePt t="67508" x="1563688" y="2516188"/>
          <p14:tracePt t="67526" x="1601788" y="2516188"/>
          <p14:tracePt t="67528" x="1638300" y="2516188"/>
          <p14:tracePt t="67542" x="1676400" y="2527300"/>
          <p14:tracePt t="67558" x="1701800" y="2527300"/>
          <p14:tracePt t="67576" x="1738313" y="2527300"/>
          <p14:tracePt t="67578" x="1763713" y="2527300"/>
          <p14:tracePt t="67592" x="1789113" y="2527300"/>
          <p14:tracePt t="67629" x="1801813" y="2527300"/>
          <p14:tracePt t="67653" x="1789113" y="2527300"/>
          <p14:tracePt t="67665" x="1751013" y="2527300"/>
          <p14:tracePt t="67678" x="1714500" y="2527300"/>
          <p14:tracePt t="67690" x="1689100" y="2516188"/>
          <p14:tracePt t="67702" x="1651000" y="2516188"/>
          <p14:tracePt t="67715" x="1625600" y="2516188"/>
          <p14:tracePt t="67727" x="1576388" y="2516188"/>
          <p14:tracePt t="67743" x="1489075" y="2503488"/>
          <p14:tracePt t="67760" x="1401763" y="2490788"/>
          <p14:tracePt t="67777" x="1325563" y="2465388"/>
          <p14:tracePt t="67779" x="1276350" y="2452688"/>
          <p14:tracePt t="67793" x="1250950" y="2452688"/>
          <p14:tracePt t="67810" x="1238250" y="2452688"/>
          <p14:tracePt t="67877" x="1263650" y="2452688"/>
          <p14:tracePt t="67889" x="1312863" y="2452688"/>
          <p14:tracePt t="67902" x="1389063" y="2452688"/>
          <p14:tracePt t="67915" x="1438275" y="2439988"/>
          <p14:tracePt t="67927" x="1512888" y="2427288"/>
          <p14:tracePt t="67944" x="1550988" y="2414588"/>
          <p14:tracePt t="67961" x="1589088" y="2390775"/>
          <p14:tracePt t="67978" x="1638300" y="2390775"/>
          <p14:tracePt t="68052" x="1625600" y="2390775"/>
          <p14:tracePt t="68065" x="1612900" y="2390775"/>
          <p14:tracePt t="68076" x="1601788" y="2390775"/>
          <p14:tracePt t="68089" x="1576388" y="2390775"/>
          <p14:tracePt t="68101" x="1550988" y="2390775"/>
          <p14:tracePt t="68115" x="1501775" y="2390775"/>
          <p14:tracePt t="68128" x="1450975" y="2390775"/>
          <p14:tracePt t="68144" x="1376363" y="2403475"/>
          <p14:tracePt t="68162" x="1325563" y="2403475"/>
          <p14:tracePt t="68164" x="1289050" y="2403475"/>
          <p14:tracePt t="68178" x="1250950" y="2403475"/>
          <p14:tracePt t="68195" x="1238250" y="2414588"/>
          <p14:tracePt t="68212" x="1225550" y="2414588"/>
          <p14:tracePt t="68214" x="1212850" y="2414588"/>
          <p14:tracePt t="72723" x="1212850" y="2427288"/>
          <p14:tracePt t="72736" x="1200150" y="2452688"/>
          <p14:tracePt t="72749" x="1163638" y="2465388"/>
          <p14:tracePt t="72760" x="1150938" y="2478088"/>
          <p14:tracePt t="72773" x="1125538" y="2490788"/>
          <p14:tracePt t="72786" x="1100138" y="2503488"/>
          <p14:tracePt t="72799" x="1089025" y="2527300"/>
          <p14:tracePt t="72813" x="1076325" y="2552700"/>
          <p14:tracePt t="72830" x="1063625" y="2590800"/>
          <p14:tracePt t="72847" x="1050925" y="2640013"/>
          <p14:tracePt t="72849" x="1038225" y="2703513"/>
          <p14:tracePt t="72863" x="1025525" y="2740025"/>
          <p14:tracePt t="72880" x="1012825" y="2765425"/>
          <p14:tracePt t="72898" x="987425" y="2828925"/>
          <p14:tracePt t="72913" x="976313" y="2852738"/>
          <p14:tracePt t="72930" x="963613" y="2878138"/>
          <p14:tracePt t="72948" x="950913" y="2903538"/>
          <p14:tracePt t="72950" x="950913" y="2928938"/>
          <p14:tracePt t="72964" x="938213" y="2952750"/>
          <p14:tracePt t="72980" x="925513" y="2990850"/>
          <p14:tracePt t="72998" x="912813" y="3041650"/>
          <p14:tracePt t="73014" x="912813" y="3065463"/>
          <p14:tracePt t="73031" x="912813" y="3078163"/>
          <p14:tracePt t="73123" x="912813" y="3090863"/>
          <p14:tracePt t="73235" x="900113" y="3090863"/>
          <p14:tracePt t="73248" x="887413" y="3090863"/>
          <p14:tracePt t="73260" x="876300" y="3090863"/>
          <p14:tracePt t="73272" x="863600" y="3090863"/>
          <p14:tracePt t="73285" x="838200" y="3090863"/>
          <p14:tracePt t="73298" x="825500" y="3090863"/>
          <p14:tracePt t="73315" x="812800" y="3090863"/>
          <p14:tracePt t="73332" x="800100" y="3090863"/>
          <p14:tracePt t="73348" x="787400" y="3090863"/>
          <p14:tracePt t="73459" x="800100" y="3090863"/>
          <p14:tracePt t="73472" x="812800" y="3090863"/>
          <p14:tracePt t="73484" x="825500" y="3090863"/>
          <p14:tracePt t="73496" x="850900" y="3090863"/>
          <p14:tracePt t="73509" x="876300" y="3090863"/>
          <p14:tracePt t="73521" x="887413" y="3090863"/>
          <p14:tracePt t="73534" x="912813" y="3090863"/>
          <p14:tracePt t="73549" x="938213" y="3090863"/>
          <p14:tracePt t="73566" x="963613" y="3090863"/>
          <p14:tracePt t="73583" x="987425" y="3090863"/>
          <p14:tracePt t="73600" x="1000125" y="3090863"/>
          <p14:tracePt t="73616" x="1012825" y="3090863"/>
          <p14:tracePt t="73634" x="1050925" y="3078163"/>
          <p14:tracePt t="73650" x="1063625" y="3078163"/>
          <p14:tracePt t="73666" x="1063625" y="3065463"/>
          <p14:tracePt t="73683" x="1076325" y="3065463"/>
          <p14:tracePt t="73746" x="1063625" y="3065463"/>
          <p14:tracePt t="73758" x="1025525" y="3065463"/>
          <p14:tracePt t="73772" x="1012825" y="3054350"/>
          <p14:tracePt t="73784" x="1000125" y="3054350"/>
          <p14:tracePt t="73800" x="976313" y="3054350"/>
          <p14:tracePt t="73817" x="963613" y="3041650"/>
          <p14:tracePt t="73821" x="950913" y="3041650"/>
          <p14:tracePt t="73833" x="938213" y="3041650"/>
          <p14:tracePt t="73850" x="912813" y="3041650"/>
          <p14:tracePt t="73867" x="900113" y="3028950"/>
          <p14:tracePt t="73870" x="887413" y="3028950"/>
          <p14:tracePt t="73983" x="900113" y="3028950"/>
          <p14:tracePt t="73995" x="912813" y="3028950"/>
          <p14:tracePt t="74007" x="925513" y="3028950"/>
          <p14:tracePt t="74032" x="950913" y="3028950"/>
          <p14:tracePt t="74044" x="987425" y="3028950"/>
          <p14:tracePt t="74058" x="1063625" y="3041650"/>
          <p14:tracePt t="74069" x="1150938" y="3054350"/>
          <p14:tracePt t="74085" x="1200150" y="3054350"/>
          <p14:tracePt t="74101" x="1238250" y="3065463"/>
          <p14:tracePt t="74119" x="1263650" y="3065463"/>
          <p14:tracePt t="74121" x="1289050" y="3065463"/>
          <p14:tracePt t="74135" x="1312863" y="3065463"/>
          <p14:tracePt t="74170" x="1325563" y="3065463"/>
          <p14:tracePt t="74306" x="1300163" y="3065463"/>
          <p14:tracePt t="74319" x="1289050" y="3065463"/>
          <p14:tracePt t="74344" x="1263650" y="3065463"/>
          <p14:tracePt t="74357" x="1250950" y="3065463"/>
          <p14:tracePt t="74381" x="1238250" y="3065463"/>
          <p14:tracePt t="74393" x="1225550" y="3065463"/>
          <p14:tracePt t="74469" x="1238250" y="3065463"/>
          <p14:tracePt t="74481" x="1250950" y="3065463"/>
          <p14:tracePt t="74518" x="1263650" y="3065463"/>
          <p14:tracePt t="74530" x="1263650" y="3078163"/>
          <p14:tracePt t="74793" x="1263650" y="3065463"/>
          <p14:tracePt t="74805" x="1263650" y="3054350"/>
          <p14:tracePt t="74830" x="1263650" y="3041650"/>
          <p14:tracePt t="74842" x="1263650" y="3028950"/>
          <p14:tracePt t="74854" x="1250950" y="3016250"/>
          <p14:tracePt t="74867" x="1250950" y="3003550"/>
          <p14:tracePt t="74879" x="1238250" y="2965450"/>
          <p14:tracePt t="74895" x="1238250" y="2941638"/>
          <p14:tracePt t="74905" x="1225550" y="2916238"/>
          <p14:tracePt t="74922" x="1225550" y="2890838"/>
          <p14:tracePt t="74938" x="1225550" y="2865438"/>
          <p14:tracePt t="74955" x="1225550" y="2828925"/>
          <p14:tracePt t="74971" x="1225550" y="2816225"/>
          <p14:tracePt t="74988" x="1225550" y="2803525"/>
          <p14:tracePt t="75005" x="1225550" y="2790825"/>
          <p14:tracePt t="75022" x="1225550" y="2778125"/>
          <p14:tracePt t="75038" x="1225550" y="2765425"/>
          <p14:tracePt t="75055" x="1225550" y="2752725"/>
          <p14:tracePt t="75079" x="1212850" y="2728913"/>
          <p14:tracePt t="75093" x="1212850" y="2716213"/>
          <p14:tracePt t="75105" x="1200150" y="2703513"/>
          <p14:tracePt t="75122" x="1189038" y="2665413"/>
          <p14:tracePt t="75139" x="1176338" y="2640013"/>
          <p14:tracePt t="75142" x="1163638" y="2603500"/>
          <p14:tracePt t="75155" x="1150938" y="2578100"/>
          <p14:tracePt t="75172" x="1138238" y="2552700"/>
          <p14:tracePt t="75189" x="1138238" y="2527300"/>
          <p14:tracePt t="75192" x="1125538" y="2490788"/>
          <p14:tracePt t="75206" x="1112838" y="2478088"/>
          <p14:tracePt t="75223" x="1112838" y="2465388"/>
          <p14:tracePt t="75239" x="1100138" y="2439988"/>
          <p14:tracePt t="75241" x="1089025" y="2414588"/>
          <p14:tracePt t="75256" x="1089025" y="2403475"/>
          <p14:tracePt t="75273" x="1076325" y="2378075"/>
          <p14:tracePt t="75290" x="1076325" y="2365375"/>
          <p14:tracePt t="75292" x="1063625" y="2365375"/>
          <p14:tracePt t="75306" x="1063625" y="2352675"/>
          <p14:tracePt t="75789" x="1063625" y="2365375"/>
          <p14:tracePt t="75852" x="1063625" y="2378075"/>
          <p14:tracePt t="75901" x="1063625" y="2390775"/>
          <p14:tracePt t="75940" x="1063625" y="2403475"/>
          <p14:tracePt t="75951" x="1063625" y="2414588"/>
          <p14:tracePt t="76101" x="1063625" y="2427288"/>
          <p14:tracePt t="76138" x="1063625" y="2439988"/>
          <p14:tracePt t="76176" x="1063625" y="2452688"/>
          <p14:tracePt t="76201" x="1063625" y="2465388"/>
          <p14:tracePt t="76425" x="1063625" y="2478088"/>
          <p14:tracePt t="85381" x="1050925" y="2503488"/>
          <p14:tracePt t="85394" x="1038225" y="2527300"/>
          <p14:tracePt t="85406" x="1012825" y="2565400"/>
          <p14:tracePt t="85419" x="1000125" y="2603500"/>
          <p14:tracePt t="85430" x="976313" y="2652713"/>
          <p14:tracePt t="85446" x="976313" y="2678113"/>
          <p14:tracePt t="85463" x="963613" y="2690813"/>
          <p14:tracePt t="85480" x="950913" y="2716213"/>
          <p14:tracePt t="85482" x="938213" y="2740025"/>
          <p14:tracePt t="85496" x="925513" y="2752725"/>
          <p14:tracePt t="85513" x="912813" y="2765425"/>
          <p14:tracePt t="85531" x="887413" y="2803525"/>
          <p14:tracePt t="85546" x="887413" y="2828925"/>
          <p14:tracePt t="85563" x="876300" y="2865438"/>
          <p14:tracePt t="85581" x="850900" y="2952750"/>
          <p14:tracePt t="85597" x="850900" y="3003550"/>
          <p14:tracePt t="85614" x="838200" y="3041650"/>
          <p14:tracePt t="85631" x="825500" y="3090863"/>
          <p14:tracePt t="85655" x="812800" y="3103563"/>
          <p14:tracePt t="85805" x="800100" y="3103563"/>
          <p14:tracePt t="85830" x="787400" y="3103563"/>
          <p14:tracePt t="85855" x="776288" y="3103563"/>
          <p14:tracePt t="85868" x="763588" y="3103563"/>
          <p14:tracePt t="85892" x="750888" y="3103563"/>
          <p14:tracePt t="85930" x="738188" y="3103563"/>
          <p14:tracePt t="86054" x="750888" y="3103563"/>
          <p14:tracePt t="86067" x="776288" y="3103563"/>
          <p14:tracePt t="86079" x="800100" y="3103563"/>
          <p14:tracePt t="86092" x="838200" y="3103563"/>
          <p14:tracePt t="86104" x="887413" y="3103563"/>
          <p14:tracePt t="86117" x="925513" y="3103563"/>
          <p14:tracePt t="86132" x="963613" y="3103563"/>
          <p14:tracePt t="86149" x="976313" y="3103563"/>
          <p14:tracePt t="86167" x="1012825" y="3103563"/>
          <p14:tracePt t="86182" x="1025525" y="3103563"/>
          <p14:tracePt t="86200" x="1038225" y="3103563"/>
          <p14:tracePt t="86216" x="1063625" y="3103563"/>
          <p14:tracePt t="86233" x="1076325" y="3103563"/>
          <p14:tracePt t="86249" x="1089025" y="3103563"/>
          <p14:tracePt t="86266" x="1100138" y="3103563"/>
          <p14:tracePt t="86292" x="1100138" y="3090863"/>
          <p14:tracePt t="86341" x="1100138" y="3078163"/>
          <p14:tracePt t="86354" x="1089025" y="3078163"/>
          <p14:tracePt t="86366" x="1089025" y="3065463"/>
          <p14:tracePt t="86378" x="1063625" y="3065463"/>
          <p14:tracePt t="86390" x="1038225" y="3065463"/>
          <p14:tracePt t="86404" x="1012825" y="3065463"/>
          <p14:tracePt t="86417" x="950913" y="3065463"/>
          <p14:tracePt t="86433" x="863600" y="3065463"/>
          <p14:tracePt t="86450" x="787400" y="3065463"/>
          <p14:tracePt t="86453" x="738188" y="3065463"/>
          <p14:tracePt t="86467" x="700088" y="3065463"/>
          <p14:tracePt t="86484" x="674688" y="3065463"/>
          <p14:tracePt t="86500" x="663575" y="3065463"/>
          <p14:tracePt t="86578" x="674688" y="3065463"/>
          <p14:tracePt t="86590" x="700088" y="3065463"/>
          <p14:tracePt t="86602" x="776288" y="3065463"/>
          <p14:tracePt t="86616" x="876300" y="3065463"/>
          <p14:tracePt t="86628" x="950913" y="3065463"/>
          <p14:tracePt t="86640" x="1063625" y="3078163"/>
          <p14:tracePt t="86653" x="1176338" y="3078163"/>
          <p14:tracePt t="86668" x="1325563" y="3090863"/>
          <p14:tracePt t="86685" x="1463675" y="3090863"/>
          <p14:tracePt t="86702" x="1601788" y="3103563"/>
          <p14:tracePt t="86718" x="1638300" y="3103563"/>
          <p14:tracePt t="86735" x="1651000" y="3103563"/>
          <p14:tracePt t="86753" x="1663700" y="3103563"/>
          <p14:tracePt t="86802" x="1663700" y="3090863"/>
          <p14:tracePt t="86827" x="1638300" y="3090863"/>
          <p14:tracePt t="86839" x="1589088" y="3090863"/>
          <p14:tracePt t="86852" x="1525588" y="3090863"/>
          <p14:tracePt t="86865" x="1438275" y="3103563"/>
          <p14:tracePt t="86877" x="1389063" y="3103563"/>
          <p14:tracePt t="86889" x="1338263" y="3116263"/>
          <p14:tracePt t="86901" x="1289050" y="3116263"/>
          <p14:tracePt t="86917" x="1238250" y="3116263"/>
          <p14:tracePt t="86936" x="1176338" y="3116263"/>
          <p14:tracePt t="86952" x="1089025" y="3116263"/>
          <p14:tracePt t="86969" x="1076325" y="3116263"/>
          <p14:tracePt t="86985" x="1063625" y="3103563"/>
          <p14:tracePt t="87026" x="1089025" y="3103563"/>
          <p14:tracePt t="87040" x="1112838" y="3103563"/>
          <p14:tracePt t="87052" x="1125538" y="3103563"/>
          <p14:tracePt t="87064" x="1150938" y="3116263"/>
          <p14:tracePt t="87090" x="1163638" y="3116263"/>
          <p14:tracePt t="87101" x="1176338" y="3116263"/>
          <p14:tracePt t="87114" x="1189038" y="3116263"/>
          <p14:tracePt t="87126" x="1200150" y="3116263"/>
          <p14:tracePt t="87138" x="1212850" y="3116263"/>
          <p14:tracePt t="87152" x="1225550" y="3116263"/>
          <p14:tracePt t="87170" x="1238250" y="3116263"/>
          <p14:tracePt t="87187" x="1250950" y="3116263"/>
          <p14:tracePt t="87189" x="1263650" y="3116263"/>
          <p14:tracePt t="87787" x="1289050" y="3116263"/>
          <p14:tracePt t="87799" x="1363663" y="3116263"/>
          <p14:tracePt t="87812" x="1489075" y="3116263"/>
          <p14:tracePt t="87823" x="1612900" y="3116263"/>
          <p14:tracePt t="87839" x="1776413" y="3116263"/>
          <p14:tracePt t="87856" x="2089150" y="3116263"/>
          <p14:tracePt t="87873" x="2327275" y="3116263"/>
          <p14:tracePt t="87875" x="2563813" y="3116263"/>
          <p14:tracePt t="87889" x="2840038" y="3116263"/>
          <p14:tracePt t="87906" x="3176588" y="3116263"/>
          <p14:tracePt t="87924" x="3514725" y="3116263"/>
          <p14:tracePt t="87939" x="3652838" y="3116263"/>
          <p14:tracePt t="87955" x="3814763" y="3090863"/>
          <p14:tracePt t="87972" x="3927475" y="3054350"/>
          <p14:tracePt t="87973" x="4014788" y="3028950"/>
          <p14:tracePt t="87988" x="4065588" y="3028950"/>
          <p14:tracePt t="88005" x="4090988" y="3016250"/>
          <p14:tracePt t="88022" x="4103688" y="3016250"/>
          <p14:tracePt t="88085" x="4065588" y="3016250"/>
          <p14:tracePt t="88097" x="4014788" y="3016250"/>
          <p14:tracePt t="88112" x="3978275" y="3003550"/>
          <p14:tracePt t="88124" x="3940175" y="2990850"/>
          <p14:tracePt t="88140" x="3878263" y="2990850"/>
          <p14:tracePt t="88157" x="3827463" y="2990850"/>
          <p14:tracePt t="88174" x="3640138" y="2978150"/>
          <p14:tracePt t="88190" x="3489325" y="2965450"/>
          <p14:tracePt t="88207" x="3340100" y="2965450"/>
          <p14:tracePt t="88210" x="3240088" y="2952750"/>
          <p14:tracePt t="88223" x="3140075" y="2952750"/>
          <p14:tracePt t="88239" x="3052763" y="2941638"/>
          <p14:tracePt t="88256" x="2940050" y="2928938"/>
          <p14:tracePt t="88273" x="2740025" y="2916238"/>
          <p14:tracePt t="88291" x="2663825" y="2916238"/>
          <p14:tracePt t="88308" x="2627313" y="2903538"/>
          <p14:tracePt t="88310" x="2589213" y="2903538"/>
          <p14:tracePt t="88324" x="2576513" y="2903538"/>
          <p14:tracePt t="88341" x="2563813" y="2903538"/>
          <p14:tracePt t="88358" x="2551113" y="2903538"/>
          <p14:tracePt t="88397" x="2551113" y="2916238"/>
          <p14:tracePt t="88485" x="2563813" y="2928938"/>
          <p14:tracePt t="88509" x="2589213" y="2928938"/>
          <p14:tracePt t="88522" x="2627313" y="2941638"/>
          <p14:tracePt t="88535" x="2676525" y="2952750"/>
          <p14:tracePt t="88547" x="2752725" y="2978150"/>
          <p14:tracePt t="88560" x="2801938" y="3003550"/>
          <p14:tracePt t="88575" x="2852738" y="3016250"/>
          <p14:tracePt t="88592" x="2863850" y="3016250"/>
          <p14:tracePt t="88609" x="2901950" y="3028950"/>
          <p14:tracePt t="88635" x="2914650" y="3028950"/>
          <p14:tracePt t="88734" x="2914650" y="3041650"/>
          <p14:tracePt t="88846" x="2901950" y="3041650"/>
          <p14:tracePt t="88883" x="2889250" y="3041650"/>
          <p14:tracePt t="88921" x="2876550" y="3041650"/>
          <p14:tracePt t="88933" x="2852738" y="3041650"/>
          <p14:tracePt t="88947" x="2827338" y="3041650"/>
          <p14:tracePt t="88958" x="2801938" y="3041650"/>
          <p14:tracePt t="88970" x="2763838" y="3041650"/>
          <p14:tracePt t="88983" x="2727325" y="3041650"/>
          <p14:tracePt t="88995" x="2701925" y="3041650"/>
          <p14:tracePt t="89011" x="2676525" y="3041650"/>
          <p14:tracePt t="89027" x="2651125" y="3041650"/>
          <p14:tracePt t="89044" x="2614613" y="3041650"/>
          <p14:tracePt t="89047" x="2563813" y="3041650"/>
          <p14:tracePt t="89060" x="2489200" y="3041650"/>
          <p14:tracePt t="89077" x="2439988" y="3041650"/>
          <p14:tracePt t="89094" x="2414588" y="3041650"/>
          <p14:tracePt t="89096" x="2389188" y="3041650"/>
          <p14:tracePt t="89111" x="2376488" y="3028950"/>
          <p14:tracePt t="89182" x="2389188" y="3028950"/>
          <p14:tracePt t="89195" x="2401888" y="3028950"/>
          <p14:tracePt t="89207" x="2427288" y="3028950"/>
          <p14:tracePt t="89220" x="2463800" y="3028950"/>
          <p14:tracePt t="89233" x="2489200" y="3028950"/>
          <p14:tracePt t="89245" x="2527300" y="3028950"/>
          <p14:tracePt t="89261" x="2563813" y="3028950"/>
          <p14:tracePt t="89278" x="2601913" y="3028950"/>
          <p14:tracePt t="89295" x="2752725" y="3028950"/>
          <p14:tracePt t="89312" x="2852738" y="3028950"/>
          <p14:tracePt t="89328" x="2940050" y="3028950"/>
          <p14:tracePt t="89345" x="3027363" y="3028950"/>
          <p14:tracePt t="89362" x="3052763" y="3028950"/>
          <p14:tracePt t="89378" x="3065463" y="3028950"/>
          <p14:tracePt t="89395" x="3076575" y="3028950"/>
          <p14:tracePt t="89412" x="3089275" y="3028950"/>
          <p14:tracePt t="89494" x="3076575" y="3028950"/>
          <p14:tracePt t="89506" x="3065463" y="3028950"/>
          <p14:tracePt t="89518" x="3052763" y="3028950"/>
          <p14:tracePt t="89532" x="3027363" y="3028950"/>
          <p14:tracePt t="89545" x="2989263" y="3028950"/>
          <p14:tracePt t="89562" x="2927350" y="3028950"/>
          <p14:tracePt t="89580" x="2863850" y="3016250"/>
          <p14:tracePt t="89581" x="2827338" y="3016250"/>
          <p14:tracePt t="89595" x="2776538" y="3016250"/>
          <p14:tracePt t="89613" x="2740025" y="3016250"/>
          <p14:tracePt t="89630" x="2701925" y="3003550"/>
          <p14:tracePt t="89632" x="2640013" y="3003550"/>
          <p14:tracePt t="89646" x="2563813" y="2990850"/>
          <p14:tracePt t="89663" x="2501900" y="2978150"/>
          <p14:tracePt t="89680" x="2427288" y="2965450"/>
          <p14:tracePt t="89696" x="2414588" y="2965450"/>
          <p14:tracePt t="89731" x="2401888" y="2965450"/>
          <p14:tracePt t="89768" x="2414588" y="2965450"/>
          <p14:tracePt t="89780" x="2427288" y="2965450"/>
          <p14:tracePt t="89794" x="2451100" y="2965450"/>
          <p14:tracePt t="89805" x="2476500" y="2965450"/>
          <p14:tracePt t="89818" x="2514600" y="2965450"/>
          <p14:tracePt t="89831" x="2551113" y="2965450"/>
          <p14:tracePt t="89847" x="2601913" y="2990850"/>
          <p14:tracePt t="89864" x="2640013" y="3003550"/>
          <p14:tracePt t="89880" x="2763838" y="3054350"/>
          <p14:tracePt t="89897" x="2889250" y="3065463"/>
          <p14:tracePt t="89914" x="2989263" y="3078163"/>
          <p14:tracePt t="89930" x="3089275" y="3090863"/>
          <p14:tracePt t="89932" x="3140075" y="3090863"/>
          <p14:tracePt t="89947" x="3176588" y="3090863"/>
          <p14:tracePt t="89964" x="3189288" y="3090863"/>
          <p14:tracePt t="89981" x="3214688" y="3090863"/>
          <p14:tracePt t="90042" x="3201988" y="3090863"/>
          <p14:tracePt t="90055" x="3189288" y="3090863"/>
          <p14:tracePt t="90068" x="3152775" y="3090863"/>
          <p14:tracePt t="90081" x="3114675" y="3090863"/>
          <p14:tracePt t="90098" x="3065463" y="3090863"/>
          <p14:tracePt t="90115" x="3014663" y="3090863"/>
          <p14:tracePt t="90118" x="2976563" y="3090863"/>
          <p14:tracePt t="90131" x="2940050" y="3090863"/>
          <p14:tracePt t="90148" x="2927350" y="3090863"/>
          <p14:tracePt t="90165" x="2901950" y="3090863"/>
          <p14:tracePt t="90167" x="2889250" y="3090863"/>
          <p14:tracePt t="90181" x="2876550" y="3078163"/>
          <p14:tracePt t="90267" x="2889250" y="3078163"/>
          <p14:tracePt t="90291" x="2901950" y="3078163"/>
          <p14:tracePt t="90316" x="2914650" y="3078163"/>
          <p14:tracePt t="90354" x="2927350" y="3078163"/>
          <p14:tracePt t="90404" x="2940050" y="3078163"/>
          <p14:tracePt t="91039" x="2940050" y="3065463"/>
          <p14:tracePt t="94313" x="2914650" y="3065463"/>
          <p14:tracePt t="94326" x="2814638" y="3090863"/>
          <p14:tracePt t="94338" x="2701925" y="3103563"/>
          <p14:tracePt t="94351" x="2627313" y="3116263"/>
          <p14:tracePt t="94364" x="2540000" y="3128963"/>
          <p14:tracePt t="94382" x="2439988" y="3128963"/>
          <p14:tracePt t="94398" x="2289175" y="3141663"/>
          <p14:tracePt t="94400" x="2138363" y="3141663"/>
          <p14:tracePt t="94415" x="2038350" y="3154363"/>
          <p14:tracePt t="94432" x="1951038" y="3165475"/>
          <p14:tracePt t="94449" x="1863725" y="3190875"/>
          <p14:tracePt t="94451" x="1789113" y="3203575"/>
          <p14:tracePt t="94465" x="1738313" y="3216275"/>
          <p14:tracePt t="94482" x="1701800" y="3228975"/>
          <p14:tracePt t="94499" x="1676400" y="3228975"/>
          <p14:tracePt t="94625" x="1651000" y="3241675"/>
          <p14:tracePt t="94637" x="1625600" y="3241675"/>
          <p14:tracePt t="94649" x="1589088" y="3241675"/>
          <p14:tracePt t="94663" x="1563688" y="3241675"/>
          <p14:tracePt t="94674" x="1538288" y="3254375"/>
          <p14:tracePt t="94687" x="1512888" y="3278188"/>
          <p14:tracePt t="94700" x="1489075" y="3278188"/>
          <p14:tracePt t="94716" x="1450975" y="3303588"/>
          <p14:tracePt t="94733" x="1438275" y="3316288"/>
          <p14:tracePt t="94750" x="1412875" y="3354388"/>
          <p14:tracePt t="94766" x="1412875" y="3367088"/>
          <p14:tracePt t="94783" x="1412875" y="3378200"/>
          <p14:tracePt t="94800" x="1412875" y="3441700"/>
          <p14:tracePt t="94816" x="1412875" y="3467100"/>
          <p14:tracePt t="94834" x="1425575" y="3503613"/>
          <p14:tracePt t="94850" x="1501775" y="3579813"/>
          <p14:tracePt t="94867" x="1601788" y="3641725"/>
          <p14:tracePt t="94883" x="1814513" y="3716338"/>
          <p14:tracePt t="94886" x="2025650" y="3803650"/>
          <p14:tracePt t="94900" x="2176463" y="3841750"/>
          <p14:tracePt t="94917" x="2401888" y="3905250"/>
          <p14:tracePt t="94932" x="2601913" y="3905250"/>
          <p14:tracePt t="94949" x="2827338" y="3879850"/>
          <p14:tracePt t="94966" x="2889250" y="3854450"/>
          <p14:tracePt t="94984" x="2914650" y="3803650"/>
          <p14:tracePt t="94986" x="2927350" y="3792538"/>
          <p14:tracePt t="95000" x="2927350" y="3767138"/>
          <p14:tracePt t="95017" x="2927350" y="3754438"/>
          <p14:tracePt t="95036" x="2927350" y="3729038"/>
          <p14:tracePt t="95061" x="2927350" y="3716338"/>
          <p14:tracePt t="95098" x="2876550" y="3703638"/>
          <p14:tracePt t="95110" x="2789238" y="3692525"/>
          <p14:tracePt t="95123" x="2689225" y="3679825"/>
          <p14:tracePt t="95136" x="2601913" y="3667125"/>
          <p14:tracePt t="95151" x="2514600" y="3654425"/>
          <p14:tracePt t="95168" x="2376488" y="3629025"/>
          <p14:tracePt t="95185" x="2038350" y="3579813"/>
          <p14:tracePt t="95201" x="1976438" y="3567113"/>
          <p14:tracePt t="95218" x="1925638" y="3567113"/>
          <p14:tracePt t="95236" x="1863725" y="3567113"/>
          <p14:tracePt t="95251" x="1851025" y="3590925"/>
          <p14:tracePt t="95268" x="1825625" y="3603625"/>
          <p14:tracePt t="95286" x="1776413" y="3629025"/>
          <p14:tracePt t="95302" x="1751013" y="3629025"/>
          <p14:tracePt t="95318" x="1738313" y="3629025"/>
          <p14:tracePt t="95336" x="1738313" y="3641725"/>
          <p14:tracePt t="95360" x="1738313" y="3654425"/>
          <p14:tracePt t="95460" x="1725613" y="3654425"/>
          <p14:tracePt t="95472" x="1714500" y="3654425"/>
          <p14:tracePt t="95485" x="1689100" y="3641725"/>
          <p14:tracePt t="95497" x="1638300" y="3629025"/>
          <p14:tracePt t="95509" x="1601788" y="3603625"/>
          <p14:tracePt t="95523" x="1563688" y="3579813"/>
          <p14:tracePt t="95536" x="1538288" y="3567113"/>
          <p14:tracePt t="95553" x="1525588" y="3567113"/>
          <p14:tracePt t="95570" x="1512888" y="3567113"/>
          <p14:tracePt t="95635" x="1525588" y="3567113"/>
          <p14:tracePt t="95645" x="1550988" y="3567113"/>
          <p14:tracePt t="95658" x="1601788" y="3567113"/>
          <p14:tracePt t="95671" x="1689100" y="3541713"/>
          <p14:tracePt t="95685" x="1763713" y="3516313"/>
          <p14:tracePt t="95703" x="1838325" y="3503613"/>
          <p14:tracePt t="95721" x="1889125" y="3479800"/>
          <p14:tracePt t="95737" x="1914525" y="3479800"/>
          <p14:tracePt t="95784" x="1901825" y="3479800"/>
          <p14:tracePt t="95796" x="1889125" y="3479800"/>
          <p14:tracePt t="95809" x="1851025" y="3479800"/>
          <p14:tracePt t="95821" x="1801813" y="3479800"/>
          <p14:tracePt t="95837" x="1714500" y="3490913"/>
          <p14:tracePt t="95854" x="1625600" y="3490913"/>
          <p14:tracePt t="95872" x="1538288" y="3503613"/>
          <p14:tracePt t="95887" x="1525588" y="3503613"/>
          <p14:tracePt t="95910" x="1512888" y="3503613"/>
          <p14:tracePt t="95933" x="1525588" y="3503613"/>
          <p14:tracePt t="95945" x="1589088" y="3503613"/>
          <p14:tracePt t="95960" x="1689100" y="3503613"/>
          <p14:tracePt t="95971" x="1814513" y="3503613"/>
          <p14:tracePt t="95988" x="1901825" y="3490913"/>
          <p14:tracePt t="96005" x="1963738" y="3490913"/>
          <p14:tracePt t="96021" x="2014538" y="3490913"/>
          <p14:tracePt t="96059" x="2014538" y="3479800"/>
          <p14:tracePt t="96083" x="1989138" y="3479800"/>
          <p14:tracePt t="96096" x="1963738" y="3479800"/>
          <p14:tracePt t="96108" x="1938338" y="3479800"/>
          <p14:tracePt t="96120" x="1901825" y="3479800"/>
          <p14:tracePt t="96133" x="1863725" y="3479800"/>
          <p14:tracePt t="96145" x="1825625" y="3479800"/>
          <p14:tracePt t="96195" x="1838325" y="3479800"/>
          <p14:tracePt t="96208" x="1863725" y="3479800"/>
          <p14:tracePt t="96220" x="1889125" y="3479800"/>
          <p14:tracePt t="96232" x="1901825" y="3490913"/>
          <p14:tracePt t="96245" x="1925638" y="3490913"/>
          <p14:tracePt t="96257" x="1951038" y="3490913"/>
          <p14:tracePt t="96283" x="1963738" y="3490913"/>
          <p14:tracePt t="96294" x="1963738" y="3503613"/>
          <p14:tracePt t="96344" x="1938338" y="3503613"/>
          <p14:tracePt t="96358" x="1889125" y="3503613"/>
          <p14:tracePt t="96369" x="1814513" y="3503613"/>
          <p14:tracePt t="96383" x="1725613" y="3503613"/>
          <p14:tracePt t="96395" x="1663700" y="3503613"/>
          <p14:tracePt t="96407" x="1625600" y="3503613"/>
          <p14:tracePt t="96423" x="1601788" y="3503613"/>
          <p14:tracePt t="96440" x="1589088" y="3503613"/>
          <p14:tracePt t="96495" x="1625600" y="3503613"/>
          <p14:tracePt t="96506" x="1663700" y="3503613"/>
          <p14:tracePt t="96519" x="1701800" y="3503613"/>
          <p14:tracePt t="96532" x="1738313" y="3503613"/>
          <p14:tracePt t="96545" x="1763713" y="3503613"/>
          <p14:tracePt t="96606" x="1725613" y="3503613"/>
          <p14:tracePt t="96619" x="1701800" y="3503613"/>
          <p14:tracePt t="96632" x="1676400" y="3503613"/>
          <p14:tracePt t="96644" x="1663700" y="3503613"/>
          <p14:tracePt t="96657" x="1651000" y="3503613"/>
          <p14:tracePt t="96673" x="1638300" y="3503613"/>
          <p14:tracePt t="97143" x="1612900" y="3503613"/>
          <p14:tracePt t="97155" x="1589088" y="3503613"/>
          <p14:tracePt t="97167" x="1563688" y="3503613"/>
          <p14:tracePt t="97180" x="1525588" y="3503613"/>
          <p14:tracePt t="97193" x="1489075" y="3503613"/>
          <p14:tracePt t="97209" x="1438275" y="3503613"/>
          <p14:tracePt t="97226" x="1401763" y="3503613"/>
          <p14:tracePt t="97243" x="1312863" y="3479800"/>
          <p14:tracePt t="97260" x="1289050" y="3479800"/>
          <p14:tracePt t="97276" x="1263650" y="3467100"/>
          <p14:tracePt t="97293" x="1200150" y="3441700"/>
          <p14:tracePt t="97309" x="1189038" y="3429000"/>
          <p14:tracePt t="97326" x="1150938" y="3416300"/>
          <p14:tracePt t="97343" x="1089025" y="3378200"/>
          <p14:tracePt t="97360" x="1050925" y="3367088"/>
          <p14:tracePt t="97377" x="1025525" y="3341688"/>
          <p14:tracePt t="97379" x="1000125" y="3328988"/>
          <p14:tracePt t="97393" x="976313" y="3316288"/>
          <p14:tracePt t="97409" x="963613" y="3303588"/>
          <p14:tracePt t="97425" x="938213" y="3303588"/>
          <p14:tracePt t="97442" x="912813" y="3278188"/>
          <p14:tracePt t="97459" x="887413" y="3278188"/>
          <p14:tracePt t="97477" x="887413" y="3267075"/>
          <p14:tracePt t="97479" x="876300" y="3267075"/>
          <p14:tracePt t="97494" x="850900" y="3254375"/>
          <p14:tracePt t="97510" x="838200" y="3254375"/>
          <p14:tracePt t="97527" x="825500" y="3254375"/>
          <p14:tracePt t="97529" x="800100" y="3241675"/>
          <p14:tracePt t="97544" x="776288" y="3228975"/>
          <p14:tracePt t="97561" x="750888" y="3228975"/>
          <p14:tracePt t="97578" x="725488" y="3228975"/>
          <p14:tracePt t="97580" x="712788" y="3216275"/>
          <p14:tracePt t="97853" x="712788" y="3203575"/>
          <p14:tracePt t="99905" x="725488" y="3190875"/>
          <p14:tracePt t="99917" x="750888" y="3178175"/>
          <p14:tracePt t="99929" x="763588" y="3178175"/>
          <p14:tracePt t="99942" x="787400" y="3154363"/>
          <p14:tracePt t="99954" x="812800" y="3116263"/>
          <p14:tracePt t="99970" x="863600" y="3028950"/>
          <p14:tracePt t="99987" x="938213" y="2916238"/>
          <p14:tracePt t="100004" x="1150938" y="2740025"/>
          <p14:tracePt t="100020" x="1289050" y="2665413"/>
          <p14:tracePt t="100037" x="1401763" y="2603500"/>
          <p14:tracePt t="100054" x="1538288" y="2478088"/>
          <p14:tracePt t="100071" x="1589088" y="2414588"/>
          <p14:tracePt t="100087" x="1612900" y="2365375"/>
          <p14:tracePt t="100104" x="1651000" y="2303463"/>
          <p14:tracePt t="100121" x="1651000" y="2290763"/>
          <p14:tracePt t="100203" x="1663700" y="2290763"/>
          <p14:tracePt t="100216" x="1663700" y="2278063"/>
          <p14:tracePt t="100242" x="1689100" y="2265363"/>
          <p14:tracePt t="100253" x="1714500" y="2239963"/>
          <p14:tracePt t="100266" x="1776413" y="2201863"/>
          <p14:tracePt t="100278" x="1863725" y="2165350"/>
          <p14:tracePt t="100290" x="1938338" y="2114550"/>
          <p14:tracePt t="100304" x="1976438" y="2078038"/>
          <p14:tracePt t="100321" x="2038350" y="2027238"/>
          <p14:tracePt t="100339" x="2076450" y="2001838"/>
          <p14:tracePt t="100341" x="2089150" y="1989138"/>
          <p14:tracePt t="100355" x="2101850" y="1965325"/>
          <p14:tracePt t="101437" x="2063750" y="1989138"/>
          <p14:tracePt t="101450" x="1989138" y="2027238"/>
          <p14:tracePt t="101463" x="1925638" y="2065338"/>
          <p14:tracePt t="101476" x="1863725" y="2127250"/>
          <p14:tracePt t="101493" x="1838325" y="2165350"/>
          <p14:tracePt t="101509" x="1814513" y="2190750"/>
          <p14:tracePt t="101512" x="1789113" y="2227263"/>
          <p14:tracePt t="101527" x="1776413" y="2252663"/>
          <p14:tracePt t="101543" x="1751013" y="2265363"/>
          <p14:tracePt t="101563" x="1738313" y="2278063"/>
          <p14:tracePt t="101577" x="1725613" y="2278063"/>
          <p14:tracePt t="101649" x="1714500" y="2278063"/>
          <p14:tracePt t="101675" x="1701800" y="2278063"/>
          <p14:tracePt t="101686" x="1689100" y="2278063"/>
          <p14:tracePt t="101699" x="1676400" y="2278063"/>
          <p14:tracePt t="101711" x="1651000" y="2290763"/>
          <p14:tracePt t="101728" x="1612900" y="2290763"/>
          <p14:tracePt t="101744" x="1589088" y="2290763"/>
          <p14:tracePt t="101761" x="1538288" y="2314575"/>
          <p14:tracePt t="101777" x="1512888" y="2314575"/>
          <p14:tracePt t="101794" x="1501775" y="2314575"/>
          <p14:tracePt t="101812" x="1476375" y="2339975"/>
          <p14:tracePt t="101828" x="1463675" y="2339975"/>
          <p14:tracePt t="101844" x="1450975" y="2339975"/>
          <p14:tracePt t="101861" x="1438275" y="2352675"/>
          <p14:tracePt t="101878" x="1425575" y="2352675"/>
          <p14:tracePt t="101899" x="1412875" y="2352675"/>
          <p14:tracePt t="101911" x="1401763" y="2352675"/>
          <p14:tracePt t="101960" x="1389063" y="2352675"/>
          <p14:tracePt t="101998" x="1376363" y="2352675"/>
          <p14:tracePt t="102023" x="1376363" y="2365375"/>
          <p14:tracePt t="102035" x="1350963" y="2365375"/>
          <p14:tracePt t="102060" x="1338263" y="2365375"/>
          <p14:tracePt t="102085" x="1312863" y="2365375"/>
          <p14:tracePt t="102098" x="1312863" y="2378075"/>
          <p14:tracePt t="102110" x="1300163" y="2378075"/>
          <p14:tracePt t="102147" x="1289050" y="2378075"/>
          <p14:tracePt t="102161" x="1289050" y="2390775"/>
          <p14:tracePt t="102297" x="1300163" y="2390775"/>
          <p14:tracePt t="102321" x="1325563" y="2390775"/>
          <p14:tracePt t="102335" x="1338263" y="2390775"/>
          <p14:tracePt t="102346" x="1350963" y="2390775"/>
          <p14:tracePt t="102359" x="1363663" y="2390775"/>
          <p14:tracePt t="102372" x="1401763" y="2390775"/>
          <p14:tracePt t="102384" x="1425575" y="2390775"/>
          <p14:tracePt t="102397" x="1438275" y="2390775"/>
          <p14:tracePt t="102413" x="1463675" y="2390775"/>
          <p14:tracePt t="102430" x="1501775" y="2390775"/>
          <p14:tracePt t="102448" x="1601788" y="2390775"/>
          <p14:tracePt t="102464" x="1689100" y="2390775"/>
          <p14:tracePt t="102480" x="1738313" y="2390775"/>
          <p14:tracePt t="102497" x="1801813" y="2390775"/>
          <p14:tracePt t="102513" x="1838325" y="2390775"/>
          <p14:tracePt t="102531" x="1863725" y="2390775"/>
          <p14:tracePt t="102535" x="1901825" y="2390775"/>
          <p14:tracePt t="102547" x="1938338" y="2378075"/>
          <p14:tracePt t="102564" x="1976438" y="2378075"/>
          <p14:tracePt t="102580" x="2014538" y="2365375"/>
          <p14:tracePt t="102597" x="2063750" y="2352675"/>
          <p14:tracePt t="102614" x="2076450" y="2352675"/>
          <p14:tracePt t="102631" x="2101850" y="2352675"/>
          <p14:tracePt t="102647" x="2127250" y="2339975"/>
          <p14:tracePt t="102671" x="2138363" y="2327275"/>
          <p14:tracePt t="104079" x="2127250" y="2327275"/>
          <p14:tracePt t="104092" x="2101850" y="2314575"/>
          <p14:tracePt t="104104" x="2089150" y="2314575"/>
          <p14:tracePt t="104116" x="2076450" y="2314575"/>
          <p14:tracePt t="104129" x="2051050" y="2314575"/>
          <p14:tracePt t="104142" x="2025650" y="2314575"/>
          <p14:tracePt t="104154" x="1989138" y="2303463"/>
          <p14:tracePt t="104170" x="1938338" y="2303463"/>
          <p14:tracePt t="104186" x="1838325" y="2303463"/>
          <p14:tracePt t="104204" x="1638300" y="2303463"/>
          <p14:tracePt t="104220" x="1550988" y="2290763"/>
          <p14:tracePt t="104237" x="1512888" y="2265363"/>
          <p14:tracePt t="104254" x="1401763" y="2214563"/>
          <p14:tracePt t="104270" x="1363663" y="2201863"/>
          <p14:tracePt t="104287" x="1312863" y="2178050"/>
          <p14:tracePt t="104305" x="1289050" y="2152650"/>
          <p14:tracePt t="104353" x="1289050" y="2139950"/>
          <p14:tracePt t="104365" x="1289050" y="2127250"/>
          <p14:tracePt t="104379" x="1276350" y="2114550"/>
          <p14:tracePt t="104391" x="1263650" y="2101850"/>
          <p14:tracePt t="104404" x="1250950" y="2101850"/>
          <p14:tracePt t="104421" x="1225550" y="2089150"/>
          <p14:tracePt t="104438" x="1200150" y="2078038"/>
          <p14:tracePt t="104440" x="1189038" y="2065338"/>
          <p14:tracePt t="104455" x="1163638" y="2052638"/>
          <p14:tracePt t="104471" x="1138238" y="2039938"/>
          <p14:tracePt t="104488" x="1125538" y="2027238"/>
          <p14:tracePt t="104491" x="1100138" y="2014538"/>
          <p14:tracePt t="104504" x="1076325" y="2014538"/>
          <p14:tracePt t="104522" x="1063625" y="2001838"/>
          <p14:tracePt t="104539" x="1025525" y="2001838"/>
          <p14:tracePt t="104541" x="987425" y="1989138"/>
          <p14:tracePt t="104555" x="950913" y="1989138"/>
          <p14:tracePt t="104572" x="912813" y="1978025"/>
          <p14:tracePt t="104588" x="876300" y="1978025"/>
          <p14:tracePt t="104591" x="850900" y="1978025"/>
          <p14:tracePt t="104605" x="850900" y="1965325"/>
          <p14:tracePt t="104622" x="825500" y="1965325"/>
          <p14:tracePt t="105175" x="838200" y="1965325"/>
          <p14:tracePt t="105213" x="850900" y="1965325"/>
          <p14:tracePt t="105226" x="876300" y="1965325"/>
          <p14:tracePt t="105238" x="912813" y="1965325"/>
          <p14:tracePt t="105250" x="950913" y="1965325"/>
          <p14:tracePt t="105263" x="1000125" y="1965325"/>
          <p14:tracePt t="105276" x="1076325" y="1965325"/>
          <p14:tracePt t="105291" x="1212850" y="1965325"/>
          <p14:tracePt t="105308" x="1325563" y="1965325"/>
          <p14:tracePt t="105325" x="1512888" y="1965325"/>
          <p14:tracePt t="105341" x="1601788" y="1965325"/>
          <p14:tracePt t="105358" x="1676400" y="1965325"/>
          <p14:tracePt t="105375" x="1789113" y="1952625"/>
          <p14:tracePt t="105391" x="1801813" y="1952625"/>
          <p14:tracePt t="105408" x="1814513" y="1952625"/>
          <p14:tracePt t="105798" x="1814513" y="1965325"/>
          <p14:tracePt t="105812" x="1814513" y="2014538"/>
          <p14:tracePt t="105824" x="1814513" y="2165350"/>
          <p14:tracePt t="105835" x="1814513" y="2265363"/>
          <p14:tracePt t="105849" x="1801813" y="2339975"/>
          <p14:tracePt t="105861" x="1801813" y="2378075"/>
          <p14:tracePt t="105877" x="1789113" y="2403475"/>
          <p14:tracePt t="105893" x="1776413" y="2403475"/>
          <p14:tracePt t="105911" x="1776413" y="2414588"/>
          <p14:tracePt t="106085" x="1763713" y="2414588"/>
          <p14:tracePt t="106845" x="1776413" y="2414588"/>
          <p14:tracePt t="106859" x="1789113" y="2403475"/>
          <p14:tracePt t="106871" x="1801813" y="2403475"/>
          <p14:tracePt t="106885" x="1825625" y="2403475"/>
          <p14:tracePt t="106897" x="1851025" y="2390775"/>
          <p14:tracePt t="106914" x="1863725" y="2390775"/>
          <p14:tracePt t="106931" x="1901825" y="2365375"/>
          <p14:tracePt t="106934" x="1976438" y="2339975"/>
          <p14:tracePt t="106947" x="2063750" y="2303463"/>
          <p14:tracePt t="106964" x="2176463" y="2252663"/>
          <p14:tracePt t="106981" x="2251075" y="2190750"/>
          <p14:tracePt t="106983" x="2314575" y="2139950"/>
          <p14:tracePt t="106998" x="2338388" y="2114550"/>
          <p14:tracePt t="107015" x="2363788" y="2078038"/>
          <p14:tracePt t="107032" x="2389188" y="2052638"/>
          <p14:tracePt t="107057" x="2389188" y="2039938"/>
          <p14:tracePt t="107169" x="2389188" y="2027238"/>
          <p14:tracePt t="107182" x="2376488" y="2027238"/>
          <p14:tracePt t="107207" x="2363788" y="2027238"/>
          <p14:tracePt t="107232" x="2351088" y="2027238"/>
          <p14:tracePt t="107244" x="2338388" y="2027238"/>
          <p14:tracePt t="107257" x="2314575" y="2027238"/>
          <p14:tracePt t="107270" x="2289175" y="2027238"/>
          <p14:tracePt t="107282" x="2263775" y="2027238"/>
          <p14:tracePt t="107299" x="2238375" y="2027238"/>
          <p14:tracePt t="107316" x="2214563" y="2027238"/>
          <p14:tracePt t="107319" x="2201863" y="2027238"/>
          <p14:tracePt t="107333" x="2189163" y="2027238"/>
          <p14:tracePt t="107349" x="2163763" y="2027238"/>
          <p14:tracePt t="107366" x="2151063" y="2027238"/>
          <p14:tracePt t="107382" x="2127250" y="2027238"/>
          <p14:tracePt t="107400" x="2114550" y="2027238"/>
          <p14:tracePt t="107416" x="2101850" y="2027238"/>
          <p14:tracePt t="107419" x="2076450" y="2027238"/>
          <p14:tracePt t="107433" x="2051050" y="2027238"/>
          <p14:tracePt t="107450" x="2025650" y="2027238"/>
          <p14:tracePt t="107467" x="2014538" y="2014538"/>
          <p14:tracePt t="107469" x="2001838" y="2014538"/>
          <p14:tracePt t="107493" x="1989138" y="2014538"/>
          <p14:tracePt t="107594" x="1989138" y="2027238"/>
          <p14:tracePt t="107605" x="1989138" y="2039938"/>
          <p14:tracePt t="107617" x="1989138" y="2065338"/>
          <p14:tracePt t="107631" x="1976438" y="2089150"/>
          <p14:tracePt t="107643" x="1976438" y="2127250"/>
          <p14:tracePt t="107656" x="1951038" y="2165350"/>
          <p14:tracePt t="107668" x="1938338" y="2201863"/>
          <p14:tracePt t="107684" x="1914525" y="2227263"/>
          <p14:tracePt t="107701" x="1901825" y="2239963"/>
          <p14:tracePt t="107718" x="1863725" y="2265363"/>
          <p14:tracePt t="107734" x="1851025" y="2278063"/>
          <p14:tracePt t="107751" x="1814513" y="2290763"/>
          <p14:tracePt t="107768" x="1701800" y="2303463"/>
          <p14:tracePt t="107784" x="1625600" y="2303463"/>
          <p14:tracePt t="107801" x="1576388" y="2303463"/>
          <p14:tracePt t="107818" x="1512888" y="2303463"/>
          <p14:tracePt t="107834" x="1501775" y="2303463"/>
          <p14:tracePt t="107851" x="1489075" y="2303463"/>
          <p14:tracePt t="107980" x="1512888" y="2303463"/>
          <p14:tracePt t="107992" x="1538288" y="2303463"/>
          <p14:tracePt t="108005" x="1601788" y="2303463"/>
          <p14:tracePt t="108018" x="1651000" y="2303463"/>
          <p14:tracePt t="108035" x="1714500" y="2303463"/>
          <p14:tracePt t="108052" x="1789113" y="2303463"/>
          <p14:tracePt t="108069" x="1901825" y="2303463"/>
          <p14:tracePt t="108085" x="1938338" y="2303463"/>
          <p14:tracePt t="108103" x="1976438" y="2303463"/>
          <p14:tracePt t="108154" x="1951038" y="2303463"/>
          <p14:tracePt t="108166" x="1914525" y="2303463"/>
          <p14:tracePt t="108179" x="1889125" y="2303463"/>
          <p14:tracePt t="108192" x="1851025" y="2303463"/>
          <p14:tracePt t="108204" x="1814513" y="2303463"/>
          <p14:tracePt t="108220" x="1714500" y="2303463"/>
          <p14:tracePt t="108236" x="1612900" y="2303463"/>
          <p14:tracePt t="108253" x="1489075" y="2303463"/>
          <p14:tracePt t="108269" x="1438275" y="2303463"/>
          <p14:tracePt t="108291" x="1425575" y="2303463"/>
          <p14:tracePt t="108353" x="1438275" y="2303463"/>
          <p14:tracePt t="108366" x="1463675" y="2303463"/>
          <p14:tracePt t="108378" x="1489075" y="2303463"/>
          <p14:tracePt t="108391" x="1563688" y="2303463"/>
          <p14:tracePt t="108404" x="1625600" y="2303463"/>
          <p14:tracePt t="108420" x="1676400" y="2303463"/>
          <p14:tracePt t="108437" x="1725613" y="2303463"/>
          <p14:tracePt t="108453" x="1851025" y="2303463"/>
          <p14:tracePt t="108470" x="1914525" y="2303463"/>
          <p14:tracePt t="108487" x="1989138" y="2303463"/>
          <p14:tracePt t="108504" x="2089150" y="2303463"/>
          <p14:tracePt t="108521" x="2114550" y="2303463"/>
          <p14:tracePt t="108537" x="2127250" y="2303463"/>
          <p14:tracePt t="108554" x="2138363" y="2303463"/>
          <p14:tracePt t="108652" x="2127250" y="2303463"/>
          <p14:tracePt t="108678" x="2114550" y="2303463"/>
          <p14:tracePt t="108715" x="2127250" y="2303463"/>
          <p14:tracePt t="108739" x="2138363" y="2303463"/>
          <p14:tracePt t="108765" x="2176463" y="2303463"/>
          <p14:tracePt t="108776" x="2227263" y="2303463"/>
          <p14:tracePt t="108790" x="2301875" y="2303463"/>
          <p14:tracePt t="108802" x="2389188" y="2303463"/>
          <p14:tracePt t="108815" x="2451100" y="2303463"/>
          <p14:tracePt t="108827" x="2489200" y="2303463"/>
          <p14:tracePt t="108839" x="2527300" y="2303463"/>
          <p14:tracePt t="108864" x="2540000" y="2303463"/>
          <p14:tracePt t="109002" x="2527300" y="2303463"/>
          <p14:tracePt t="109014" x="2514600" y="2303463"/>
          <p14:tracePt t="109125" x="2527300" y="2303463"/>
          <p14:tracePt t="109375" x="2527300" y="2314575"/>
          <p14:tracePt t="109412" x="2527300" y="2327275"/>
          <p14:tracePt t="109437" x="2527300" y="2339975"/>
          <p14:tracePt t="109462" x="2514600" y="2339975"/>
          <p14:tracePt t="109475" x="2514600" y="2352675"/>
          <p14:tracePt t="109861" x="2514600" y="2339975"/>
          <p14:tracePt t="110185" x="2489200" y="2339975"/>
          <p14:tracePt t="110199" x="2463800" y="2352675"/>
          <p14:tracePt t="110210" x="2439988" y="2365375"/>
          <p14:tracePt t="110222" x="2414588" y="2378075"/>
          <p14:tracePt t="110235" x="2389188" y="2403475"/>
          <p14:tracePt t="110248" x="2376488" y="2439988"/>
          <p14:tracePt t="110261" x="2327275" y="2465388"/>
          <p14:tracePt t="110277" x="2289175" y="2490788"/>
          <p14:tracePt t="110294" x="2251075" y="2503488"/>
          <p14:tracePt t="110311" x="2101850" y="2527300"/>
          <p14:tracePt t="110328" x="2051050" y="2552700"/>
          <p14:tracePt t="110345" x="2001838" y="2565400"/>
          <p14:tracePt t="110348" x="1951038" y="2590800"/>
          <p14:tracePt t="110361" x="1914525" y="2603500"/>
          <p14:tracePt t="110378" x="1863725" y="2627313"/>
          <p14:tracePt t="110394" x="1789113" y="2640013"/>
          <p14:tracePt t="110398" x="1689100" y="2665413"/>
          <p14:tracePt t="110411" x="1576388" y="2678113"/>
          <p14:tracePt t="110428" x="1476375" y="2690813"/>
          <p14:tracePt t="110445" x="1425575" y="2703513"/>
          <p14:tracePt t="110447" x="1376363" y="2716213"/>
          <p14:tracePt t="110461" x="1312863" y="2740025"/>
          <p14:tracePt t="110478" x="1276350" y="2752725"/>
          <p14:tracePt t="110495" x="1212850" y="2765425"/>
          <p14:tracePt t="110498" x="1163638" y="2778125"/>
          <p14:tracePt t="110512" x="1112838" y="2790825"/>
          <p14:tracePt t="110528" x="1025525" y="2816225"/>
          <p14:tracePt t="110546" x="950913" y="2840038"/>
          <p14:tracePt t="110548" x="887413" y="2878138"/>
          <p14:tracePt t="110562" x="850900" y="2903538"/>
          <p14:tracePt t="110579" x="825500" y="2928938"/>
          <p14:tracePt t="110596" x="776288" y="2978150"/>
          <p14:tracePt t="110612" x="763588" y="2990850"/>
          <p14:tracePt t="110629" x="763588" y="3003550"/>
          <p14:tracePt t="110645" x="750888" y="3003550"/>
          <p14:tracePt t="110708" x="763588" y="3003550"/>
          <p14:tracePt t="110721" x="776288" y="3003550"/>
          <p14:tracePt t="110734" x="812800" y="3003550"/>
          <p14:tracePt t="110746" x="887413" y="3003550"/>
          <p14:tracePt t="110763" x="987425" y="3003550"/>
          <p14:tracePt t="110780" x="1112838" y="3003550"/>
          <p14:tracePt t="110796" x="1550988" y="3003550"/>
          <p14:tracePt t="110813" x="1738313" y="3003550"/>
          <p14:tracePt t="110830" x="1925638" y="2978150"/>
          <p14:tracePt t="110846" x="2439988" y="2903538"/>
          <p14:tracePt t="110863" x="2640013" y="2852738"/>
          <p14:tracePt t="110880" x="2763838" y="2840038"/>
          <p14:tracePt t="110896" x="2989263" y="2828925"/>
          <p14:tracePt t="110913" x="3052763" y="2828925"/>
          <p14:tracePt t="110930" x="3076575" y="2828925"/>
          <p14:tracePt t="110934" x="3089275" y="2828925"/>
          <p14:tracePt t="110946" x="3101975" y="2828925"/>
          <p14:tracePt t="110995" x="3076575" y="2828925"/>
          <p14:tracePt t="111007" x="3052763" y="2828925"/>
          <p14:tracePt t="111019" x="3027363" y="2828925"/>
          <p14:tracePt t="111032" x="3001963" y="2828925"/>
          <p14:tracePt t="111046" x="2976563" y="2828925"/>
          <p14:tracePt t="111063" x="2927350" y="2828925"/>
          <p14:tracePt t="111080" x="2789238" y="2840038"/>
          <p14:tracePt t="111081" x="2651125" y="2890838"/>
          <p14:tracePt t="111096" x="2501900" y="2928938"/>
          <p14:tracePt t="111113" x="2338388" y="2952750"/>
          <p14:tracePt t="111130" x="2114550" y="2952750"/>
          <p14:tracePt t="111132" x="1863725" y="2978150"/>
          <p14:tracePt t="111147" x="1714500" y="2978150"/>
          <p14:tracePt t="111164" x="1638300" y="2978150"/>
          <p14:tracePt t="111182" x="1563688" y="2978150"/>
          <p14:tracePt t="111219" x="1563688" y="2990850"/>
          <p14:tracePt t="111307" x="1563688" y="3003550"/>
          <p14:tracePt t="112366" x="1550988" y="3003550"/>
          <p14:tracePt t="112378" x="1512888" y="3016250"/>
          <p14:tracePt t="112392" x="1501775" y="3016250"/>
          <p14:tracePt t="112403" x="1476375" y="3016250"/>
          <p14:tracePt t="112419" x="1412875" y="3016250"/>
          <p14:tracePt t="112436" x="1363663" y="3016250"/>
          <p14:tracePt t="112453" x="1250950" y="3016250"/>
          <p14:tracePt t="112469" x="1225550" y="3016250"/>
          <p14:tracePt t="112486" x="1200150" y="3016250"/>
          <p14:tracePt t="112503" x="1163638" y="3016250"/>
          <p14:tracePt t="112520" x="1138238" y="3016250"/>
          <p14:tracePt t="112536" x="1112838" y="3016250"/>
          <p14:tracePt t="112554" x="1076325" y="3016250"/>
          <p14:tracePt t="112570" x="1063625" y="3016250"/>
          <p14:tracePt t="112587" x="1038225" y="3016250"/>
          <p14:tracePt t="112603" x="1012825" y="3016250"/>
          <p14:tracePt t="112620" x="987425" y="3028950"/>
          <p14:tracePt t="112637" x="963613" y="3028950"/>
          <p14:tracePt t="112653" x="950913" y="3028950"/>
          <p14:tracePt t="112677" x="938213" y="3028950"/>
          <p14:tracePt t="113575" x="950913" y="3028950"/>
          <p14:tracePt t="113625" x="963613" y="3028950"/>
          <p14:tracePt t="113637" x="976313" y="3028950"/>
          <p14:tracePt t="113650" x="987425" y="3028950"/>
          <p14:tracePt t="113663" x="1000125" y="3028950"/>
          <p14:tracePt t="113674" x="1012825" y="3028950"/>
          <p14:tracePt t="113691" x="1038225" y="3028950"/>
          <p14:tracePt t="113708" x="1063625" y="3028950"/>
          <p14:tracePt t="113725" x="1176338" y="3028950"/>
          <p14:tracePt t="113741" x="1263650" y="3028950"/>
          <p14:tracePt t="113758" x="1338263" y="3028950"/>
          <p14:tracePt t="113775" x="1463675" y="3028950"/>
          <p14:tracePt t="113791" x="1550988" y="3028950"/>
          <p14:tracePt t="113808" x="1651000" y="3028950"/>
          <p14:tracePt t="113825" x="1876425" y="3028950"/>
          <p14:tracePt t="113842" x="1938338" y="3028950"/>
          <p14:tracePt t="113858" x="1989138" y="3028950"/>
          <p14:tracePt t="113875" x="2063750" y="3028950"/>
          <p14:tracePt t="113892" x="2089150" y="3028950"/>
          <p14:tracePt t="113908" x="2127250" y="3028950"/>
          <p14:tracePt t="113912" x="2151063" y="3028950"/>
          <p14:tracePt t="113926" x="2189163" y="3028950"/>
          <p14:tracePt t="113942" x="2201863" y="3028950"/>
          <p14:tracePt t="113985" x="2214563" y="3028950"/>
          <p14:tracePt t="114060" x="2227263" y="3028950"/>
          <p14:tracePt t="114074" x="2238375" y="3028950"/>
          <p14:tracePt t="114085" x="2251075" y="3016250"/>
          <p14:tracePt t="114112" x="2263775" y="3016250"/>
          <p14:tracePt t="114123" x="2276475" y="3016250"/>
          <p14:tracePt t="114160" x="2289175" y="3016250"/>
          <p14:tracePt t="114185" x="2289175" y="3003550"/>
          <p14:tracePt t="114198" x="2301875" y="3003550"/>
          <p14:tracePt t="116591" x="2301875" y="2990850"/>
          <p14:tracePt t="116615" x="2301875" y="2965450"/>
          <p14:tracePt t="116628" x="2301875" y="2941638"/>
          <p14:tracePt t="116641" x="2301875" y="2928938"/>
          <p14:tracePt t="116654" x="2301875" y="2903538"/>
          <p14:tracePt t="116669" x="2301875" y="2878138"/>
          <p14:tracePt t="116686" x="2301875" y="2865438"/>
          <p14:tracePt t="116703" x="2263775" y="2828925"/>
          <p14:tracePt t="116720" x="2238375" y="2803525"/>
          <p14:tracePt t="116736" x="2214563" y="2790825"/>
          <p14:tracePt t="116754" x="2163763" y="2740025"/>
          <p14:tracePt t="116770" x="2151063" y="2716213"/>
          <p14:tracePt t="116786" x="2127250" y="2665413"/>
          <p14:tracePt t="116803" x="2089150" y="2552700"/>
          <p14:tracePt t="116821" x="2063750" y="2527300"/>
          <p14:tracePt t="116837" x="2051050" y="2503488"/>
          <p14:tracePt t="116840" x="2051050" y="2490788"/>
          <p14:tracePt t="116853" x="2051050" y="2478088"/>
          <p14:tracePt t="116870" x="2038350" y="2465388"/>
          <p14:tracePt t="116977" x="2038350" y="2452688"/>
          <p14:tracePt t="117077" x="2025650" y="2439988"/>
          <p14:tracePt t="117152" x="2025650" y="2427288"/>
          <p14:tracePt t="117177" x="2025650" y="2414588"/>
          <p14:tracePt t="117189" x="2014538" y="2414588"/>
          <p14:tracePt t="120696" x="2001838" y="2414588"/>
          <p14:tracePt t="120709" x="1989138" y="2414588"/>
          <p14:tracePt t="120721" x="1976438" y="2414588"/>
          <p14:tracePt t="120736" x="1938338" y="2414588"/>
          <p14:tracePt t="120752" x="1925638" y="2427288"/>
          <p14:tracePt t="120769" x="1914525" y="2427288"/>
          <p14:tracePt t="120772" x="1889125" y="2439988"/>
          <p14:tracePt t="120786" x="1863725" y="2439988"/>
          <p14:tracePt t="120802" x="1851025" y="2439988"/>
          <p14:tracePt t="120819" x="1814513" y="2439988"/>
          <p14:tracePt t="120821" x="1776413" y="2439988"/>
          <p14:tracePt t="120836" x="1751013" y="2439988"/>
          <p14:tracePt t="120853" x="1725613" y="2452688"/>
          <p14:tracePt t="120870" x="1689100" y="2452688"/>
          <p14:tracePt t="120872" x="1676400" y="2452688"/>
          <p14:tracePt t="120886" x="1663700" y="2465388"/>
          <p14:tracePt t="120903" x="1651000" y="2465388"/>
          <p14:tracePt t="120920" x="1612900" y="2465388"/>
          <p14:tracePt t="120936" x="1601788" y="2465388"/>
          <p14:tracePt t="120953" x="1576388" y="2465388"/>
          <p14:tracePt t="120971" x="1489075" y="2465388"/>
          <p14:tracePt t="120987" x="1450975" y="2465388"/>
          <p14:tracePt t="121003" x="1412875" y="2465388"/>
          <p14:tracePt t="121020" x="1376363" y="2465388"/>
          <p14:tracePt t="121037" x="1363663" y="2465388"/>
          <p14:tracePt t="121182" x="1376363" y="2465388"/>
          <p14:tracePt t="121195" x="1389063" y="2465388"/>
          <p14:tracePt t="121208" x="1401763" y="2465388"/>
          <p14:tracePt t="121221" x="1425575" y="2465388"/>
          <p14:tracePt t="121237" x="1463675" y="2465388"/>
          <p14:tracePt t="121255" x="1512888" y="2452688"/>
          <p14:tracePt t="121257" x="1576388" y="2439988"/>
          <p14:tracePt t="121271" x="1651000" y="2427288"/>
          <p14:tracePt t="121288" x="1738313" y="2414588"/>
          <p14:tracePt t="121304" x="1851025" y="2378075"/>
          <p14:tracePt t="121308" x="1963738" y="2352675"/>
          <p14:tracePt t="121321" x="2025650" y="2327275"/>
          <p14:tracePt t="121338" x="2089150" y="2314575"/>
          <p14:tracePt t="121355" x="2114550" y="2303463"/>
          <p14:tracePt t="121357" x="2127250" y="2303463"/>
          <p14:tracePt t="121371" x="2138363" y="2303463"/>
          <p14:tracePt t="121469" x="2114550" y="2303463"/>
          <p14:tracePt t="121482" x="2089150" y="2303463"/>
          <p14:tracePt t="121494" x="2051050" y="2303463"/>
          <p14:tracePt t="121506" x="1989138" y="2303463"/>
          <p14:tracePt t="121522" x="1938338" y="2303463"/>
          <p14:tracePt t="121539" x="1876425" y="2314575"/>
          <p14:tracePt t="121556" x="1801813" y="2327275"/>
          <p14:tracePt t="121572" x="1789113" y="2327275"/>
          <p14:tracePt t="121590" x="1763713" y="2327275"/>
          <p14:tracePt t="121643" x="1763713" y="2339975"/>
          <p14:tracePt t="121668" x="1763713" y="2352675"/>
          <p14:tracePt t="121680" x="1776413" y="2352675"/>
          <p14:tracePt t="121694" x="1789113" y="2352675"/>
          <p14:tracePt t="121706" x="1801813" y="2352675"/>
          <p14:tracePt t="121723" x="1814513" y="2352675"/>
          <p14:tracePt t="121739" x="1851025" y="2352675"/>
          <p14:tracePt t="121756" x="1938338" y="2365375"/>
          <p14:tracePt t="121773" x="1976438" y="2378075"/>
          <p14:tracePt t="121790" x="2014538" y="2378075"/>
          <p14:tracePt t="121794" x="2038350" y="2378075"/>
          <p14:tracePt t="121806" x="2051050" y="2378075"/>
          <p14:tracePt t="121823" x="2063750" y="2378075"/>
          <p14:tracePt t="121840" x="2076450" y="2378075"/>
          <p14:tracePt t="121856" x="2089150" y="2378075"/>
          <p14:tracePt t="121930" x="2076450" y="2378075"/>
          <p14:tracePt t="121943" x="2051050" y="2378075"/>
          <p14:tracePt t="121955" x="2038350" y="2378075"/>
          <p14:tracePt t="121968" x="2001838" y="2390775"/>
          <p14:tracePt t="121980" x="1951038" y="2390775"/>
          <p14:tracePt t="121993" x="1863725" y="2390775"/>
          <p14:tracePt t="122007" x="1814513" y="2403475"/>
          <p14:tracePt t="122024" x="1751013" y="2414588"/>
          <p14:tracePt t="122041" x="1725613" y="2414588"/>
          <p14:tracePt t="122043" x="1714500" y="2414588"/>
          <p14:tracePt t="122217" x="1725613" y="2414588"/>
          <p14:tracePt t="122242" x="1738313" y="2414588"/>
          <p14:tracePt t="122317" x="1751013" y="2414588"/>
          <p14:tracePt t="122378" x="1763713" y="2414588"/>
          <p14:tracePt t="122404" x="1776413" y="2414588"/>
          <p14:tracePt t="122416" x="1789113" y="2414588"/>
          <p14:tracePt t="122430" x="1814513" y="2414588"/>
          <p14:tracePt t="122442" x="1825625" y="2414588"/>
          <p14:tracePt t="122459" x="1838325" y="2414588"/>
          <p14:tracePt t="122476" x="1851025" y="2414588"/>
          <p14:tracePt t="122479" x="1863725" y="2414588"/>
          <p14:tracePt t="122493" x="1876425" y="2414588"/>
          <p14:tracePt t="122509" x="1889125" y="2414588"/>
          <p14:tracePt t="122529" x="1901825" y="2414588"/>
          <p14:tracePt t="122543" x="1914525" y="2414588"/>
          <p14:tracePt t="122559" x="1925638" y="2414588"/>
          <p14:tracePt t="122579" x="1938338" y="2414588"/>
          <p14:tracePt t="124359" x="1914525" y="2403475"/>
          <p14:tracePt t="124371" x="1863725" y="2390775"/>
          <p14:tracePt t="124384" x="1776413" y="2390775"/>
          <p14:tracePt t="124400" x="1625600" y="2365375"/>
          <p14:tracePt t="124417" x="1501775" y="2352675"/>
          <p14:tracePt t="124434" x="1389063" y="2327275"/>
          <p14:tracePt t="124450" x="1376363" y="2327275"/>
          <p14:tracePt t="124467" x="1363663" y="2314575"/>
          <p14:tracePt t="124521" x="1350963" y="2303463"/>
          <p14:tracePt t="124546" x="1338263" y="2290763"/>
          <p14:tracePt t="124558" x="1325563" y="2290763"/>
          <p14:tracePt t="124572" x="1312863" y="2290763"/>
          <p14:tracePt t="124584" x="1289050" y="2278063"/>
          <p14:tracePt t="124601" x="1263650" y="2265363"/>
          <p14:tracePt t="124617" x="1225550" y="2265363"/>
          <p14:tracePt t="124620" x="1163638" y="2239963"/>
          <p14:tracePt t="124634" x="1125538" y="2227263"/>
          <p14:tracePt t="124651" x="1089025" y="2201863"/>
          <p14:tracePt t="124668" x="1063625" y="2178050"/>
          <p14:tracePt t="124684" x="1025525" y="2127250"/>
          <p14:tracePt t="124701" x="1012825" y="2101850"/>
          <p14:tracePt t="124718" x="1000125" y="2089150"/>
          <p14:tracePt t="124720" x="1000125" y="2078038"/>
          <p14:tracePt t="124734" x="1000125" y="2065338"/>
          <p14:tracePt t="124751" x="1000125" y="2052638"/>
          <p14:tracePt t="124808" x="1000125" y="2039938"/>
          <p14:tracePt t="124820" x="1000125" y="2027238"/>
          <p14:tracePt t="124846" x="1000125" y="2001838"/>
          <p14:tracePt t="124870" x="1000125" y="1989138"/>
          <p14:tracePt t="124883" x="1000125" y="1978025"/>
          <p14:tracePt t="124894" x="987425" y="1965325"/>
          <p14:tracePt t="125244" x="987425" y="1978025"/>
          <p14:tracePt t="125269" x="987425" y="1989138"/>
          <p14:tracePt t="125281" x="987425" y="2001838"/>
          <p14:tracePt t="125294" x="987425" y="2027238"/>
          <p14:tracePt t="125307" x="987425" y="2089150"/>
          <p14:tracePt t="125320" x="987425" y="2139950"/>
          <p14:tracePt t="125337" x="987425" y="2190750"/>
          <p14:tracePt t="125354" x="987425" y="2227263"/>
          <p14:tracePt t="125356" x="987425" y="2252663"/>
          <p14:tracePt t="125370" x="987425" y="2278063"/>
          <p14:tracePt t="125394" x="987425" y="2290763"/>
          <p14:tracePt t="125443" x="987425" y="2314575"/>
          <p14:tracePt t="125469" x="987425" y="2327275"/>
          <p14:tracePt t="125506" x="987425" y="2339975"/>
          <p14:tracePt t="125518" x="987425" y="2352675"/>
          <p14:tracePt t="125543" x="987425" y="2365375"/>
          <p14:tracePt t="125555" x="987425" y="2403475"/>
          <p14:tracePt t="125568" x="987425" y="2427288"/>
          <p14:tracePt t="125580" x="1000125" y="2452688"/>
          <p14:tracePt t="125593" x="1000125" y="2478088"/>
          <p14:tracePt t="125605" x="1012825" y="2490788"/>
          <p14:tracePt t="125621" x="1025525" y="2490788"/>
          <p14:tracePt t="125644" x="1025525" y="2503488"/>
          <p14:tracePt t="125705" x="1038225" y="2503488"/>
          <p14:tracePt t="125755" x="1050925" y="2503488"/>
          <p14:tracePt t="125780" x="1063625" y="2503488"/>
          <p14:tracePt t="125793" x="1076325" y="2503488"/>
          <p14:tracePt t="125806" x="1100138" y="2490788"/>
          <p14:tracePt t="125818" x="1112838" y="2478088"/>
          <p14:tracePt t="125830" x="1125538" y="2478088"/>
          <p14:tracePt t="125842" x="1163638" y="2452688"/>
          <p14:tracePt t="125856" x="1176338" y="2439988"/>
          <p14:tracePt t="125872" x="1189038" y="2427288"/>
          <p14:tracePt t="125889" x="1200150" y="2414588"/>
          <p14:tracePt t="125906" x="1225550" y="2390775"/>
          <p14:tracePt t="125923" x="1250950" y="2390775"/>
          <p14:tracePt t="125939" x="1263650" y="2390775"/>
          <p14:tracePt t="125942" x="1289050" y="2378075"/>
          <p14:tracePt t="125956" x="1325563" y="2365375"/>
          <p14:tracePt t="125973" x="1350963" y="2365375"/>
          <p14:tracePt t="125989" x="1376363" y="2365375"/>
          <p14:tracePt t="125992" x="1401763" y="2352675"/>
          <p14:tracePt t="126006" x="1425575" y="2352675"/>
          <p14:tracePt t="126023" x="1463675" y="2352675"/>
          <p14:tracePt t="126040" x="1476375" y="2352675"/>
          <p14:tracePt t="126042" x="1489075" y="2352675"/>
          <p14:tracePt t="126056" x="1501775" y="2339975"/>
          <p14:tracePt t="126073" x="1538288" y="2339975"/>
          <p14:tracePt t="126091" x="1576388" y="2327275"/>
          <p14:tracePt t="126106" x="1601788" y="2327275"/>
          <p14:tracePt t="126123" x="1651000" y="2327275"/>
          <p14:tracePt t="126140" x="1689100" y="2314575"/>
          <p14:tracePt t="126142" x="1738313" y="2314575"/>
          <p14:tracePt t="126157" x="1776413" y="2303463"/>
          <p14:tracePt t="126174" x="1814513" y="2303463"/>
          <p14:tracePt t="126191" x="1838325" y="2290763"/>
          <p14:tracePt t="126207" x="1863725" y="2290763"/>
          <p14:tracePt t="126229" x="1876425" y="2290763"/>
          <p14:tracePt t="126279" x="1889125" y="2290763"/>
          <p14:tracePt t="126303" x="1901825" y="2290763"/>
          <p14:tracePt t="126316" x="1914525" y="2290763"/>
          <p14:tracePt t="126329" x="1938338" y="2290763"/>
          <p14:tracePt t="126341" x="1963738" y="2303463"/>
          <p14:tracePt t="126357" x="2001838" y="2314575"/>
          <p14:tracePt t="126374" x="2014538" y="2314575"/>
          <p14:tracePt t="126392" x="2063750" y="2314575"/>
          <p14:tracePt t="126408" x="2076450" y="2327275"/>
          <p14:tracePt t="126425" x="2101850" y="2339975"/>
          <p14:tracePt t="126441" x="2138363" y="2339975"/>
          <p14:tracePt t="126458" x="2151063" y="2339975"/>
          <p14:tracePt t="126475" x="2163763" y="2339975"/>
          <p14:tracePt t="126492" x="2176463" y="2339975"/>
          <p14:tracePt t="126515" x="2189163" y="2339975"/>
          <p14:tracePt t="126529" x="2201863" y="2339975"/>
          <p14:tracePt t="126615" x="2214563" y="2339975"/>
          <p14:tracePt t="126677" x="2227263" y="2339975"/>
          <p14:tracePt t="126690" x="2263775" y="2339975"/>
          <p14:tracePt t="126703" x="2276475" y="2339975"/>
          <p14:tracePt t="126715" x="2289175" y="2339975"/>
          <p14:tracePt t="126727" x="2301875" y="2339975"/>
          <p14:tracePt t="126752" x="2314575" y="2339975"/>
          <p14:tracePt t="126790" x="2327275" y="2339975"/>
          <p14:tracePt t="126801" x="2338388" y="2339975"/>
          <p14:tracePt t="126939" x="2363788" y="2352675"/>
          <p14:tracePt t="126951" x="2376488" y="2365375"/>
          <p14:tracePt t="126965" x="2439988" y="2390775"/>
          <p14:tracePt t="126977" x="2463800" y="2403475"/>
          <p14:tracePt t="126993" x="2476500" y="2414588"/>
          <p14:tracePt t="127010" x="2489200" y="2414588"/>
          <p14:tracePt t="127051" x="2501900" y="2414588"/>
          <p14:tracePt t="128086" x="2501900" y="2439988"/>
          <p14:tracePt t="128098" x="2501900" y="2452688"/>
          <p14:tracePt t="128110" x="2463800" y="2465388"/>
          <p14:tracePt t="128123" x="2414588" y="2478088"/>
          <p14:tracePt t="128136" x="2363788" y="2503488"/>
          <p14:tracePt t="128149" x="2301875" y="2527300"/>
          <p14:tracePt t="128165" x="2251075" y="2565400"/>
          <p14:tracePt t="128181" x="2189163" y="2616200"/>
          <p14:tracePt t="128198" x="1938338" y="2752725"/>
          <p14:tracePt t="128215" x="1776413" y="2840038"/>
          <p14:tracePt t="128232" x="1638300" y="2916238"/>
          <p14:tracePt t="128248" x="1450975" y="3054350"/>
          <p14:tracePt t="128265" x="1363663" y="3103563"/>
          <p14:tracePt t="128282" x="1276350" y="3128963"/>
          <p14:tracePt t="128298" x="1100138" y="3178175"/>
          <p14:tracePt t="128315" x="1038225" y="3190875"/>
          <p14:tracePt t="128332" x="987425" y="3190875"/>
          <p14:tracePt t="128335" x="963613" y="3203575"/>
          <p14:tracePt t="128348" x="938213" y="3203575"/>
          <p14:tracePt t="128365" x="925513" y="3203575"/>
          <p14:tracePt t="128382" x="887413" y="3203575"/>
          <p14:tracePt t="128399" x="876300" y="3216275"/>
          <p14:tracePt t="128416" x="850900" y="3216275"/>
          <p14:tracePt t="128433" x="838200" y="3228975"/>
          <p14:tracePt t="128435" x="825500" y="3228975"/>
          <p14:tracePt t="128450" x="800100" y="3228975"/>
          <p14:tracePt t="128472" x="787400" y="3228975"/>
          <p14:tracePt t="128671" x="787400" y="3216275"/>
          <p14:tracePt t="128721" x="787400" y="3203575"/>
          <p14:tracePt t="128821" x="787400" y="3190875"/>
          <p14:tracePt t="128834" x="800100" y="3190875"/>
          <p14:tracePt t="128871" x="800100" y="3178175"/>
          <p14:tracePt t="128895" x="812800" y="3178175"/>
          <p14:tracePt t="128908" x="812800" y="3165475"/>
          <p14:tracePt t="128921" x="812800" y="3154363"/>
          <p14:tracePt t="128970" x="812800" y="3141663"/>
          <p14:tracePt t="129095" x="812800" y="3128963"/>
          <p14:tracePt t="129369" x="825500" y="3128963"/>
          <p14:tracePt t="129394" x="838200" y="3128963"/>
          <p14:tracePt t="129420" x="863600" y="3128963"/>
          <p14:tracePt t="129445" x="876300" y="3128963"/>
          <p14:tracePt t="129457" x="887413" y="3128963"/>
          <p14:tracePt t="129519" x="900113" y="3128963"/>
          <p14:tracePt t="129582" x="900113" y="3116263"/>
          <p14:tracePt t="129644" x="887413" y="3116263"/>
          <p14:tracePt t="129657" x="876300" y="3116263"/>
          <p14:tracePt t="129681" x="850900" y="3103563"/>
          <p14:tracePt t="129706" x="838200" y="3103563"/>
          <p14:tracePt t="129831" x="863600" y="3103563"/>
          <p14:tracePt t="129843" x="876300" y="3103563"/>
          <p14:tracePt t="129855" x="887413" y="3103563"/>
          <p14:tracePt t="129868" x="912813" y="3103563"/>
          <p14:tracePt t="129880" x="938213" y="3103563"/>
          <p14:tracePt t="129893" x="963613" y="3103563"/>
          <p14:tracePt t="129905" x="976313" y="3103563"/>
          <p14:tracePt t="129922" x="987425" y="3103563"/>
          <p14:tracePt t="129938" x="1012825" y="3103563"/>
          <p14:tracePt t="129955" x="1089025" y="3103563"/>
          <p14:tracePt t="129972" x="1138238" y="3103563"/>
          <p14:tracePt t="129989" x="1189038" y="3103563"/>
          <p14:tracePt t="130006" x="1263650" y="3103563"/>
          <p14:tracePt t="130022" x="1289050" y="3103563"/>
          <p14:tracePt t="130039" x="1300163" y="3103563"/>
          <p14:tracePt t="130056" x="1312863" y="3103563"/>
          <p14:tracePt t="130072" x="1325563" y="3103563"/>
          <p14:tracePt t="130155" x="1300163" y="3103563"/>
          <p14:tracePt t="130167" x="1250950" y="3103563"/>
          <p14:tracePt t="130180" x="1200150" y="3103563"/>
          <p14:tracePt t="130193" x="1150938" y="3116263"/>
          <p14:tracePt t="130205" x="1112838" y="3116263"/>
          <p14:tracePt t="130223" x="1100138" y="3128963"/>
          <p14:tracePt t="130240" x="1076325" y="3128963"/>
          <p14:tracePt t="130292" x="1089025" y="3128963"/>
          <p14:tracePt t="130304" x="1112838" y="3128963"/>
          <p14:tracePt t="130317" x="1163638" y="3128963"/>
          <p14:tracePt t="130329" x="1212850" y="3128963"/>
          <p14:tracePt t="130341" x="1263650" y="3128963"/>
          <p14:tracePt t="130357" x="1338263" y="3128963"/>
          <p14:tracePt t="130373" x="1376363" y="3128963"/>
          <p14:tracePt t="130391" x="1401763" y="3128963"/>
          <p14:tracePt t="130393" x="1412875" y="3128963"/>
          <p14:tracePt t="130407" x="1425575" y="3128963"/>
          <p14:tracePt t="130840" x="1463675" y="3128963"/>
          <p14:tracePt t="130852" x="1538288" y="3116263"/>
          <p14:tracePt t="130865" x="1663700" y="3103563"/>
          <p14:tracePt t="130877" x="1776413" y="3078163"/>
          <p14:tracePt t="130892" x="1901825" y="3065463"/>
          <p14:tracePt t="130909" x="2025650" y="3041650"/>
          <p14:tracePt t="130926" x="2189163" y="3016250"/>
          <p14:tracePt t="130928" x="2314575" y="3003550"/>
          <p14:tracePt t="130942" x="2401888" y="2990850"/>
          <p14:tracePt t="130958" x="2451100" y="2990850"/>
          <p14:tracePt t="130975" x="2476500" y="2978150"/>
          <p14:tracePt t="130976" x="2501900" y="2978150"/>
          <p14:tracePt t="130991" x="2514600" y="2978150"/>
          <p14:tracePt t="131013" x="2527300" y="2978150"/>
          <p14:tracePt t="131077" x="2540000" y="2978150"/>
          <p14:tracePt t="131102" x="2563813" y="2978150"/>
          <p14:tracePt t="131114" x="2576513" y="2965450"/>
          <p14:tracePt t="131127" x="2589213" y="2965450"/>
          <p14:tracePt t="131139" x="2627313" y="2965450"/>
          <p14:tracePt t="131151" x="2663825" y="2965450"/>
          <p14:tracePt t="131165" x="2701925" y="2965450"/>
          <p14:tracePt t="131177" x="2740025" y="2952750"/>
          <p14:tracePt t="131193" x="2763838" y="2952750"/>
          <p14:tracePt t="131210" x="2801938" y="2952750"/>
          <p14:tracePt t="131227" x="2827338" y="2952750"/>
          <p14:tracePt t="131244" x="2840038" y="2952750"/>
          <p14:tracePt t="131301" x="2840038" y="2941638"/>
          <p14:tracePt t="135673" x="2801938" y="2952750"/>
          <p14:tracePt t="135686" x="2714625" y="2990850"/>
          <p14:tracePt t="135699" x="2601913" y="3054350"/>
          <p14:tracePt t="135712" x="2489200" y="3141663"/>
          <p14:tracePt t="135728" x="2389188" y="3216275"/>
          <p14:tracePt t="135744" x="2189163" y="3290888"/>
          <p14:tracePt t="135762" x="1714500" y="3490913"/>
          <p14:tracePt t="135778" x="1576388" y="3567113"/>
          <p14:tracePt t="135795" x="1463675" y="3667125"/>
          <p14:tracePt t="135812" x="1250950" y="3841750"/>
          <p14:tracePt t="135828" x="1138238" y="3905250"/>
          <p14:tracePt t="135845" x="1050925" y="3941763"/>
          <p14:tracePt t="135861" x="950913" y="4005263"/>
          <p14:tracePt t="135879" x="938213" y="4017963"/>
          <p14:tracePt t="135896" x="912813" y="4029075"/>
          <p14:tracePt t="135911" x="900113" y="4041775"/>
          <p14:tracePt t="135929" x="887413" y="4041775"/>
          <p14:tracePt t="135946" x="876300" y="4041775"/>
          <p14:tracePt t="135949" x="863600" y="4054475"/>
          <p14:tracePt t="135962" x="850900" y="4067175"/>
          <p14:tracePt t="135979" x="825500" y="4067175"/>
          <p14:tracePt t="135996" x="800100" y="4079875"/>
          <p14:tracePt t="135999" x="763588" y="4092575"/>
          <p14:tracePt t="136013" x="725488" y="4092575"/>
          <p14:tracePt t="136029" x="674688" y="4105275"/>
          <p14:tracePt t="136047" x="638175" y="4105275"/>
          <p14:tracePt t="136049" x="625475" y="4105275"/>
          <p14:tracePt t="136062" x="612775" y="4105275"/>
          <p14:tracePt t="136079" x="612775" y="4117975"/>
          <p14:tracePt t="136184" x="625475" y="4117975"/>
          <p14:tracePt t="136198" x="638175" y="4117975"/>
          <p14:tracePt t="136210" x="650875" y="4117975"/>
          <p14:tracePt t="136235" x="663575" y="4117975"/>
          <p14:tracePt t="136272" x="674688" y="4117975"/>
          <p14:tracePt t="136347" x="687388" y="4117975"/>
          <p14:tracePt t="136408" x="700088" y="4117975"/>
          <p14:tracePt t="136646" x="700088" y="4129088"/>
          <p14:tracePt t="136720" x="712788" y="4129088"/>
          <p14:tracePt t="136845" x="725488" y="4129088"/>
          <p14:tracePt t="136895" x="738188" y="4129088"/>
          <p14:tracePt t="136907" x="750888" y="4129088"/>
          <p14:tracePt t="136933" x="763588" y="4129088"/>
          <p14:tracePt t="136944" x="776288" y="4129088"/>
          <p14:tracePt t="136970" x="800100" y="4129088"/>
          <p14:tracePt t="136983" x="812800" y="4129088"/>
          <p14:tracePt t="136995" x="825500" y="4129088"/>
          <p14:tracePt t="137293" x="838200" y="4129088"/>
          <p14:tracePt t="137318" x="850900" y="4129088"/>
          <p14:tracePt t="137332" x="863600" y="4129088"/>
          <p14:tracePt t="137343" x="876300" y="4129088"/>
          <p14:tracePt t="137356" x="887413" y="4129088"/>
          <p14:tracePt t="137418" x="900113" y="4129088"/>
          <p14:tracePt t="137606" x="912813" y="4129088"/>
          <p14:tracePt t="137630" x="925513" y="4129088"/>
          <p14:tracePt t="137667" x="938213" y="4129088"/>
          <p14:tracePt t="137692" x="950913" y="4129088"/>
          <p14:tracePt t="137718" x="963613" y="4129088"/>
          <p14:tracePt t="137729" x="976313" y="4129088"/>
          <p14:tracePt t="137742" x="987425" y="4141788"/>
          <p14:tracePt t="137780" x="1000125" y="4141788"/>
          <p14:tracePt t="137792" x="1012825" y="4141788"/>
          <p14:tracePt t="138228" x="1038225" y="4141788"/>
          <p14:tracePt t="138242" x="1076325" y="4141788"/>
          <p14:tracePt t="138254" x="1112838" y="4141788"/>
          <p14:tracePt t="138266" x="1163638" y="4141788"/>
          <p14:tracePt t="138278" x="1212850" y="4141788"/>
          <p14:tracePt t="138291" x="1250950" y="4141788"/>
          <p14:tracePt t="138305" x="1289050" y="4141788"/>
          <p14:tracePt t="138321" x="1300163" y="4141788"/>
          <p14:tracePt t="138338" x="1325563" y="4141788"/>
          <p14:tracePt t="138342" x="1338263" y="4141788"/>
          <p14:tracePt t="138354" x="1350963" y="4141788"/>
          <p14:tracePt t="138378" x="1363663" y="4141788"/>
          <p14:tracePt t="138390" x="1376363" y="4141788"/>
          <p14:tracePt t="138415" x="1389063" y="4141788"/>
          <p14:tracePt t="138427" x="1401763" y="4141788"/>
          <p14:tracePt t="138441" x="1412875" y="4141788"/>
          <p14:tracePt t="138455" x="1425575" y="4141788"/>
          <p14:tracePt t="138472" x="1438275" y="4141788"/>
          <p14:tracePt t="138489" x="1450975" y="4141788"/>
          <p14:tracePt t="138515" x="1463675" y="4141788"/>
          <p14:tracePt t="138541" x="1476375" y="4141788"/>
          <p14:tracePt t="138565" x="1489075" y="4141788"/>
          <p14:tracePt t="138627" x="1501775" y="4141788"/>
          <p14:tracePt t="138690" x="1512888" y="4141788"/>
          <p14:tracePt t="138701" x="1525588" y="4141788"/>
          <p14:tracePt t="139238" x="1512888" y="4141788"/>
          <p14:tracePt t="139250" x="1501775" y="4141788"/>
          <p14:tracePt t="139264" x="1489075" y="4141788"/>
          <p14:tracePt t="139275" x="1476375" y="4141788"/>
          <p14:tracePt t="139292" x="1450975" y="4141788"/>
          <p14:tracePt t="139313" x="1438275" y="4141788"/>
          <p14:tracePt t="139338" x="1425575" y="4141788"/>
          <p14:tracePt t="139363" x="1412875" y="4141788"/>
          <p14:tracePt t="139376" x="1401763" y="4141788"/>
          <p14:tracePt t="139400" x="1389063" y="4141788"/>
          <p14:tracePt t="139413" x="1376363" y="4141788"/>
          <p14:tracePt t="139426" x="1363663" y="4141788"/>
          <p14:tracePt t="139437" x="1350963" y="4141788"/>
          <p14:tracePt t="139463" x="1325563" y="4141788"/>
          <p14:tracePt t="139476" x="1312863" y="4141788"/>
          <p14:tracePt t="139486" x="1300163" y="4141788"/>
          <p14:tracePt t="139500" x="1289050" y="4141788"/>
          <p14:tracePt t="139512" x="1263650" y="4141788"/>
          <p14:tracePt t="139526" x="1250950" y="4141788"/>
          <p14:tracePt t="139549" x="1225550" y="4141788"/>
          <p14:tracePt t="139575" x="1200150" y="4154488"/>
          <p14:tracePt t="139599" x="1189038" y="4154488"/>
          <p14:tracePt t="139612" x="1163638" y="4154488"/>
          <p14:tracePt t="139624" x="1150938" y="4167188"/>
          <p14:tracePt t="139637" x="1138238" y="4179888"/>
          <p14:tracePt t="139649" x="1100138" y="4192588"/>
          <p14:tracePt t="139661" x="1063625" y="4192588"/>
          <p14:tracePt t="139677" x="1038225" y="4205288"/>
          <p14:tracePt t="139694" x="1012825" y="4217988"/>
          <p14:tracePt t="139711" x="1000125" y="4217988"/>
          <p14:tracePt t="139713" x="976313" y="4230688"/>
          <p14:tracePt t="139727" x="963613" y="4241800"/>
          <p14:tracePt t="139744" x="950913" y="4241800"/>
          <p14:tracePt t="139761" x="950913" y="4254500"/>
          <p14:tracePt t="141045" x="950913" y="4241800"/>
          <p14:tracePt t="141057" x="950913" y="4217988"/>
          <p14:tracePt t="141071" x="950913" y="4179888"/>
          <p14:tracePt t="141082" x="963613" y="4105275"/>
          <p14:tracePt t="141099" x="987425" y="4017963"/>
          <p14:tracePt t="141116" x="1012825" y="3941763"/>
          <p14:tracePt t="141133" x="1100138" y="3829050"/>
          <p14:tracePt t="141149" x="1150938" y="3767138"/>
          <p14:tracePt t="141166" x="1176338" y="3716338"/>
          <p14:tracePt t="141183" x="1250950" y="3541713"/>
          <p14:tracePt t="141199" x="1300163" y="3454400"/>
          <p14:tracePt t="141216" x="1363663" y="3367088"/>
          <p14:tracePt t="141219" x="1401763" y="3303588"/>
          <p14:tracePt t="141231" x="1438275" y="3267075"/>
          <p14:tracePt t="141249" x="1463675" y="3228975"/>
          <p14:tracePt t="141265" x="1489075" y="3203575"/>
          <p14:tracePt t="141282" x="1550988" y="3090863"/>
          <p14:tracePt t="141300" x="1612900" y="2965450"/>
          <p14:tracePt t="141317" x="1663700" y="2816225"/>
          <p14:tracePt t="141320" x="1738313" y="2678113"/>
          <p14:tracePt t="141333" x="1814513" y="2590800"/>
          <p14:tracePt t="141351" x="1889125" y="2503488"/>
          <p14:tracePt t="141367" x="1963738" y="2427288"/>
          <p14:tracePt t="141370" x="2051050" y="2365375"/>
          <p14:tracePt t="141383" x="2089150" y="2303463"/>
          <p14:tracePt t="141400" x="2127250" y="2265363"/>
          <p14:tracePt t="141417" x="2151063" y="2214563"/>
          <p14:tracePt t="141419" x="2151063" y="2201863"/>
          <p14:tracePt t="141443" x="2151063" y="2190750"/>
          <p14:tracePt t="141456" x="2151063" y="2178050"/>
          <p14:tracePt t="141494" x="2151063" y="2165350"/>
          <p14:tracePt t="141531" x="2151063" y="2152650"/>
          <p14:tracePt t="141556" x="2138363" y="2152650"/>
          <p14:tracePt t="141568" x="2114550" y="2152650"/>
          <p14:tracePt t="141580" x="2063750" y="2165350"/>
          <p14:tracePt t="141593" x="2025650" y="2178050"/>
          <p14:tracePt t="141606" x="1989138" y="2201863"/>
          <p14:tracePt t="141618" x="1951038" y="2214563"/>
          <p14:tracePt t="141634" x="1914525" y="2227263"/>
          <p14:tracePt t="141652" x="1863725" y="2227263"/>
          <p14:tracePt t="141668" x="1776413" y="2239963"/>
          <p14:tracePt t="141685" x="1763713" y="2252663"/>
          <p14:tracePt t="141754" x="1789113" y="2252663"/>
          <p14:tracePt t="141767" x="1801813" y="2252663"/>
          <p14:tracePt t="141779" x="1814513" y="2252663"/>
          <p14:tracePt t="141791" x="1825625" y="2252663"/>
          <p14:tracePt t="141817" x="1851025" y="2252663"/>
          <p14:tracePt t="141829" x="1863725" y="2252663"/>
          <p14:tracePt t="141842" x="1889125" y="2252663"/>
          <p14:tracePt t="141854" x="1914525" y="2252663"/>
          <p14:tracePt t="141868" x="1951038" y="2265363"/>
          <p14:tracePt t="141884" x="1989138" y="2265363"/>
          <p14:tracePt t="141901" x="2014538" y="2265363"/>
          <p14:tracePt t="141918" x="2038350" y="2265363"/>
          <p14:tracePt t="141967" x="2038350" y="2278063"/>
          <p14:tracePt t="141979" x="2025650" y="2278063"/>
          <p14:tracePt t="141992" x="1989138" y="2290763"/>
          <p14:tracePt t="142005" x="1963738" y="2290763"/>
          <p14:tracePt t="142019" x="1938338" y="2290763"/>
          <p14:tracePt t="142036" x="1914525" y="2303463"/>
          <p14:tracePt t="142053" x="1876425" y="2303463"/>
          <p14:tracePt t="142055" x="1851025" y="2314575"/>
          <p14:tracePt t="142070" x="1801813" y="2327275"/>
          <p14:tracePt t="142086" x="1789113" y="2327275"/>
          <p14:tracePt t="142103" x="1776413" y="2339975"/>
          <p14:tracePt t="142141" x="1789113" y="2339975"/>
          <p14:tracePt t="142154" x="1801813" y="2339975"/>
          <p14:tracePt t="142166" x="1814513" y="2339975"/>
          <p14:tracePt t="142178" x="1825625" y="2339975"/>
          <p14:tracePt t="142192" x="1838325" y="2339975"/>
          <p14:tracePt t="142217" x="1851025" y="2339975"/>
          <p14:tracePt t="142229" x="1863725" y="2339975"/>
          <p14:tracePt t="142241" x="1889125" y="2352675"/>
          <p14:tracePt t="142254" x="1901825" y="2352675"/>
          <p14:tracePt t="142316" x="1901825" y="2365375"/>
          <p14:tracePt t="142366" x="1876425" y="2365375"/>
          <p14:tracePt t="142378" x="1851025" y="2365375"/>
          <p14:tracePt t="142392" x="1838325" y="2378075"/>
          <p14:tracePt t="142404" x="1801813" y="2378075"/>
          <p14:tracePt t="142421" x="1776413" y="2390775"/>
          <p14:tracePt t="142438" x="1763713" y="2390775"/>
          <p14:tracePt t="142503" x="1776413" y="2390775"/>
          <p14:tracePt t="142516" x="1789113" y="2390775"/>
          <p14:tracePt t="142528" x="1801813" y="2390775"/>
          <p14:tracePt t="142540" x="1814513" y="2390775"/>
          <p14:tracePt t="142889" x="1814513" y="2378075"/>
          <p14:tracePt t="142914" x="1814513" y="2365375"/>
          <p14:tracePt t="142939" x="1825625" y="2365375"/>
          <p14:tracePt t="142952" x="1825625" y="2352675"/>
          <p14:tracePt t="143001" x="1838325" y="2352675"/>
          <p14:tracePt t="143039" x="1851025" y="2352675"/>
          <p14:tracePt t="143051" x="1863725" y="2352675"/>
          <p14:tracePt t="143063" x="1876425" y="2352675"/>
          <p14:tracePt t="143089" x="1889125" y="2352675"/>
          <p14:tracePt t="143275" x="1876425" y="2352675"/>
          <p14:tracePt t="143326" x="1863725" y="2352675"/>
          <p14:tracePt t="143363" x="1851025" y="2365375"/>
          <p14:tracePt t="143375" x="1851025" y="2390775"/>
          <p14:tracePt t="143388" x="1838325" y="2452688"/>
          <p14:tracePt t="143400" x="1825625" y="2552700"/>
          <p14:tracePt t="143413" x="1801813" y="2640013"/>
          <p14:tracePt t="143425" x="1751013" y="2752725"/>
          <p14:tracePt t="143442" x="1714500" y="2878138"/>
          <p14:tracePt t="143459" x="1676400" y="3078163"/>
          <p14:tracePt t="143475" x="1589088" y="3354388"/>
          <p14:tracePt t="143492" x="1563688" y="3490913"/>
          <p14:tracePt t="143509" x="1538288" y="3654425"/>
          <p14:tracePt t="143525" x="1525588" y="4029075"/>
          <p14:tracePt t="143543" x="1525588" y="4154488"/>
          <p14:tracePt t="143559" x="1525588" y="4217988"/>
          <p14:tracePt t="143575" x="1525588" y="4267200"/>
          <p14:tracePt t="143592" x="1525588" y="4279900"/>
          <p14:tracePt t="143898" x="1525588" y="4305300"/>
          <p14:tracePt t="143910" x="1538288" y="4341813"/>
          <p14:tracePt t="143924" x="1538288" y="4379913"/>
          <p14:tracePt t="143936" x="1550988" y="4405313"/>
          <p14:tracePt t="143949" x="1550988" y="4430713"/>
          <p14:tracePt t="143961" x="1563688" y="4454525"/>
          <p14:tracePt t="143977" x="1563688" y="4479925"/>
          <p14:tracePt t="143994" x="1563688" y="4505325"/>
          <p14:tracePt t="144011" x="1563688" y="4518025"/>
          <p14:tracePt t="145407" x="1563688" y="4530725"/>
          <p14:tracePt t="145456" x="1563688" y="4543425"/>
          <p14:tracePt t="145470" x="1563688" y="4554538"/>
          <p14:tracePt t="145507" x="1563688" y="4567238"/>
          <p14:tracePt t="145531" x="1563688" y="4579938"/>
          <p14:tracePt t="145556" x="1563688" y="4592638"/>
          <p14:tracePt t="145569" x="1563688" y="4605338"/>
          <p14:tracePt t="145606" x="1563688" y="4618038"/>
          <p14:tracePt t="145819" x="1550988" y="4618038"/>
          <p14:tracePt t="145843" x="1538288" y="4618038"/>
          <p14:tracePt t="145868" x="1525588" y="4618038"/>
          <p14:tracePt t="145905" x="1512888" y="4618038"/>
          <p14:tracePt t="145942" x="1501775" y="4618038"/>
          <p14:tracePt t="146031" x="1512888" y="4618038"/>
          <p14:tracePt t="146055" x="1525588" y="4618038"/>
          <p14:tracePt t="146069" x="1538288" y="4618038"/>
          <p14:tracePt t="146080" x="1550988" y="4618038"/>
          <p14:tracePt t="146105" x="1563688" y="4618038"/>
          <p14:tracePt t="146118" x="1576388" y="4618038"/>
          <p14:tracePt t="146129" x="1589088" y="4618038"/>
          <p14:tracePt t="146141" x="1601788" y="4618038"/>
          <p14:tracePt t="146155" x="1612900" y="4618038"/>
          <p14:tracePt t="146169" x="1625600" y="4618038"/>
          <p14:tracePt t="146186" x="1651000" y="4618038"/>
          <p14:tracePt t="146203" x="1676400" y="4618038"/>
          <p14:tracePt t="146205" x="1714500" y="4618038"/>
          <p14:tracePt t="146220" x="1751013" y="4618038"/>
          <p14:tracePt t="146236" x="1789113" y="4618038"/>
          <p14:tracePt t="146253" x="1814513" y="4618038"/>
          <p14:tracePt t="146255" x="1825625" y="4618038"/>
          <p14:tracePt t="146292" x="1838325" y="4618038"/>
          <p14:tracePt t="146491" x="1851025" y="4618038"/>
          <p14:tracePt t="146566" x="1863725" y="4618038"/>
          <p14:tracePt t="146578" x="1876425" y="4618038"/>
          <p14:tracePt t="146591" x="1889125" y="4618038"/>
          <p14:tracePt t="146604" x="1901825" y="4618038"/>
          <p14:tracePt t="146621" x="1925638" y="4618038"/>
          <p14:tracePt t="146638" x="1951038" y="4618038"/>
          <p14:tracePt t="146654" x="1989138" y="4618038"/>
          <p14:tracePt t="146671" x="2014538" y="4618038"/>
          <p14:tracePt t="146688" x="2025650" y="4618038"/>
          <p14:tracePt t="146690" x="2038350" y="4618038"/>
          <p14:tracePt t="146705" x="2051050" y="4618038"/>
          <p14:tracePt t="146728" x="2063750" y="4618038"/>
          <p14:tracePt t="146765" x="2076450" y="4618038"/>
          <p14:tracePt t="146778" x="2089150" y="4618038"/>
          <p14:tracePt t="146827" x="2101850" y="4618038"/>
          <p14:tracePt t="147475" x="2127250" y="4618038"/>
          <p14:tracePt t="147489" x="2151063" y="4618038"/>
          <p14:tracePt t="147501" x="2176463" y="4618038"/>
          <p14:tracePt t="147513" x="2214563" y="4618038"/>
          <p14:tracePt t="147526" x="2227263" y="4605338"/>
          <p14:tracePt t="147550" x="2238375" y="4605338"/>
          <p14:tracePt t="147587" x="2227263" y="4605338"/>
          <p14:tracePt t="147600" x="2176463" y="4605338"/>
          <p14:tracePt t="147613" x="2138363" y="4605338"/>
          <p14:tracePt t="147625" x="2101850" y="4605338"/>
          <p14:tracePt t="147641" x="2076450" y="4592638"/>
          <p14:tracePt t="147658" x="2051050" y="4592638"/>
          <p14:tracePt t="147675" x="2001838" y="4592638"/>
          <p14:tracePt t="147692" x="1989138" y="4592638"/>
          <p14:tracePt t="147708" x="1976438" y="4592638"/>
          <p14:tracePt t="147725" x="1963738" y="4592638"/>
          <p14:tracePt t="147742" x="1951038" y="4592638"/>
          <p14:tracePt t="147759" x="1951038" y="4579938"/>
          <p14:tracePt t="147862" x="1963738" y="4579938"/>
          <p14:tracePt t="147876" x="1976438" y="4579938"/>
          <p14:tracePt t="147899" x="1989138" y="4579938"/>
          <p14:tracePt t="147913" x="2001838" y="4579938"/>
          <p14:tracePt t="147950" x="2014538" y="4579938"/>
          <p14:tracePt t="148012" x="2025650" y="4579938"/>
          <p14:tracePt t="148074" x="2038350" y="4579938"/>
          <p14:tracePt t="148099" x="2051050" y="4579938"/>
          <p14:tracePt t="148111" x="2063750" y="4579938"/>
          <p14:tracePt t="148136" x="2089150" y="4592638"/>
          <p14:tracePt t="148149" x="2114550" y="4592638"/>
          <p14:tracePt t="148162" x="2138363" y="4592638"/>
          <p14:tracePt t="148173" x="2151063" y="4592638"/>
          <p14:tracePt t="148186" x="2176463" y="4605338"/>
          <p14:tracePt t="148199" x="2214563" y="4605338"/>
          <p14:tracePt t="148211" x="2227263" y="4605338"/>
          <p14:tracePt t="148227" x="2251075" y="4605338"/>
          <p14:tracePt t="148244" x="2276475" y="4605338"/>
          <p14:tracePt t="148261" x="2363788" y="4605338"/>
          <p14:tracePt t="148277" x="2414588" y="4605338"/>
          <p14:tracePt t="148294" x="2451100" y="4605338"/>
          <p14:tracePt t="148311" x="2501900" y="4605338"/>
          <p14:tracePt t="148336" x="2514600" y="4618038"/>
          <p14:tracePt t="148360" x="2527300" y="4618038"/>
          <p14:tracePt t="148497" x="2540000" y="4618038"/>
          <p14:tracePt t="148535" x="2551113" y="4630738"/>
          <p14:tracePt t="148585" x="2563813" y="4630738"/>
          <p14:tracePt t="148785" x="2563813" y="4618038"/>
          <p14:tracePt t="148822" x="2563813" y="4605338"/>
          <p14:tracePt t="148872" x="2563813" y="4592638"/>
          <p14:tracePt t="148897" x="2576513" y="4592638"/>
          <p14:tracePt t="148909" x="2589213" y="4592638"/>
          <p14:tracePt t="148922" x="2589213" y="4579938"/>
          <p14:tracePt t="148935" x="2601913" y="4579938"/>
          <p14:tracePt t="148947" x="2627313" y="4567238"/>
          <p14:tracePt t="148964" x="2651125" y="4567238"/>
          <p14:tracePt t="148980" x="2663825" y="4567238"/>
          <p14:tracePt t="148997" x="2701925" y="4554538"/>
          <p14:tracePt t="149046" x="2714625" y="4554538"/>
          <p14:tracePt t="149246" x="2701925" y="4554538"/>
          <p14:tracePt t="149258" x="2676525" y="4554538"/>
          <p14:tracePt t="149270" x="2663825" y="4554538"/>
          <p14:tracePt t="149283" x="2651125" y="4554538"/>
          <p14:tracePt t="149298" x="2640013" y="4554538"/>
          <p14:tracePt t="149315" x="2627313" y="4554538"/>
          <p14:tracePt t="149332" x="2589213" y="4554538"/>
          <p14:tracePt t="149348" x="2576513" y="4554538"/>
          <p14:tracePt t="149365" x="2563813" y="4554538"/>
          <p14:tracePt t="149383" x="2514600" y="4554538"/>
          <p14:tracePt t="149399" x="2501900" y="4554538"/>
          <p14:tracePt t="149415" x="2476500" y="4554538"/>
          <p14:tracePt t="149433" x="2439988" y="4554538"/>
          <p14:tracePt t="149449" x="2427288" y="4554538"/>
          <p14:tracePt t="149465" x="2414588" y="4554538"/>
          <p14:tracePt t="149582" x="2427288" y="4554538"/>
          <p14:tracePt t="149607" x="2439988" y="4554538"/>
          <p14:tracePt t="149619" x="2451100" y="4554538"/>
          <p14:tracePt t="149632" x="2463800" y="4554538"/>
          <p14:tracePt t="149644" x="2476500" y="4554538"/>
          <p14:tracePt t="149670" x="2489200" y="4554538"/>
          <p14:tracePt t="149693" x="2501900" y="4554538"/>
          <p14:tracePt t="149706" x="2514600" y="4554538"/>
          <p14:tracePt t="149732" x="2527300" y="4554538"/>
          <p14:tracePt t="149756" x="2540000" y="4554538"/>
          <p14:tracePt t="149770" x="2551113" y="4554538"/>
          <p14:tracePt t="149781" x="2563813" y="4554538"/>
          <p14:tracePt t="149794" x="2576513" y="4554538"/>
          <p14:tracePt t="149806" x="2601913" y="4554538"/>
          <p14:tracePt t="149818" x="2614613" y="4567238"/>
          <p14:tracePt t="149833" x="2651125" y="4567238"/>
          <p14:tracePt t="149850" x="2663825" y="4567238"/>
          <p14:tracePt t="149869" x="2689225" y="4567238"/>
          <p14:tracePt t="152312" x="2676525" y="4567238"/>
          <p14:tracePt t="152785" x="2663825" y="4567238"/>
          <p14:tracePt t="159991" x="2640013" y="4567238"/>
          <p14:tracePt t="160004" x="2576513" y="4579938"/>
          <p14:tracePt t="160016" x="2476500" y="4630738"/>
          <p14:tracePt t="160029" x="2376488" y="4679950"/>
          <p14:tracePt t="160042" x="2263775" y="4743450"/>
          <p14:tracePt t="160057" x="2176463" y="4830763"/>
          <p14:tracePt t="160074" x="2076450" y="4879975"/>
          <p14:tracePt t="160091" x="1889125" y="4956175"/>
          <p14:tracePt t="160108" x="1776413" y="4981575"/>
          <p14:tracePt t="160124" x="1714500" y="5005388"/>
          <p14:tracePt t="160141" x="1638300" y="5030788"/>
          <p14:tracePt t="160157" x="1601788" y="5043488"/>
          <p14:tracePt t="160175" x="1589088" y="5056188"/>
          <p14:tracePt t="160178" x="1563688" y="5068888"/>
          <p14:tracePt t="160192" x="1538288" y="5068888"/>
          <p14:tracePt t="160208" x="1525588" y="5068888"/>
          <p14:tracePt t="160225" x="1512888" y="5068888"/>
          <p14:tracePt t="160241" x="1501775" y="5068888"/>
          <p14:tracePt t="160258" x="1476375" y="5068888"/>
          <p14:tracePt t="160275" x="1450975" y="5081588"/>
          <p14:tracePt t="160278" x="1401763" y="5081588"/>
          <p14:tracePt t="160292" x="1350963" y="5081588"/>
          <p14:tracePt t="160308" x="1300163" y="5081588"/>
          <p14:tracePt t="160325" x="1250950" y="5081588"/>
          <p14:tracePt t="160341" x="1200150" y="5081588"/>
          <p14:tracePt t="160358" x="1163638" y="5081588"/>
          <p14:tracePt t="160376" x="1138238" y="5081588"/>
          <p14:tracePt t="160378" x="1112838" y="5081588"/>
          <p14:tracePt t="160391" x="1076325" y="5081588"/>
          <p14:tracePt t="160409" x="1012825" y="5092700"/>
          <p14:tracePt t="160425" x="950913" y="5092700"/>
          <p14:tracePt t="160428" x="887413" y="5092700"/>
          <p14:tracePt t="160442" x="850900" y="5092700"/>
          <p14:tracePt t="160459" x="812800" y="5105400"/>
          <p14:tracePt t="160476" x="800100" y="5105400"/>
          <p14:tracePt t="160478" x="776288" y="5105400"/>
          <p14:tracePt t="160493" x="763588" y="5118100"/>
          <p14:tracePt t="160509" x="738188" y="5130800"/>
          <p14:tracePt t="160527" x="725488" y="5130800"/>
          <p14:tracePt t="160542" x="712788" y="5143500"/>
          <p14:tracePt t="160590" x="712788" y="5156200"/>
          <p14:tracePt t="160652" x="712788" y="5168900"/>
          <p14:tracePt t="160739" x="712788" y="5181600"/>
          <p14:tracePt t="160752" x="725488" y="5181600"/>
          <p14:tracePt t="160777" x="725488" y="5194300"/>
          <p14:tracePt t="160852" x="738188" y="5194300"/>
          <p14:tracePt t="160928" x="750888" y="5194300"/>
          <p14:tracePt t="160951" x="776288" y="5194300"/>
          <p14:tracePt t="160964" x="787400" y="5194300"/>
          <p14:tracePt t="160976" x="800100" y="5194300"/>
          <p14:tracePt t="160989" x="812800" y="5194300"/>
          <p14:tracePt t="161001" x="838200" y="5194300"/>
          <p14:tracePt t="161027" x="850900" y="5194300"/>
          <p14:tracePt t="161038" x="863600" y="5194300"/>
          <p14:tracePt t="161064" x="863600" y="5181600"/>
          <p14:tracePt t="161088" x="863600" y="5168900"/>
          <p14:tracePt t="161113" x="850900" y="5168900"/>
          <p14:tracePt t="161126" x="825500" y="5168900"/>
          <p14:tracePt t="161138" x="800100" y="5168900"/>
          <p14:tracePt t="161150" x="787400" y="5168900"/>
          <p14:tracePt t="161164" x="776288" y="5168900"/>
          <p14:tracePt t="161178" x="750888" y="5168900"/>
          <p14:tracePt t="161195" x="738188" y="5168900"/>
          <p14:tracePt t="161213" x="712788" y="5181600"/>
          <p14:tracePt t="161229" x="700088" y="5181600"/>
          <p14:tracePt t="161245" x="674688" y="5181600"/>
          <p14:tracePt t="161262" x="674688" y="5194300"/>
          <p14:tracePt t="161264" x="663575" y="5194300"/>
          <p14:tracePt t="161300" x="650875" y="5194300"/>
          <p14:tracePt t="161362" x="663575" y="5194300"/>
          <p14:tracePt t="161387" x="674688" y="5194300"/>
          <p14:tracePt t="161400" x="687388" y="5194300"/>
          <p14:tracePt t="161424" x="700088" y="5194300"/>
          <p14:tracePt t="161437" x="725488" y="5194300"/>
          <p14:tracePt t="161450" x="738188" y="5194300"/>
          <p14:tracePt t="161463" x="763588" y="5194300"/>
          <p14:tracePt t="161479" x="776288" y="5194300"/>
          <p14:tracePt t="161496" x="787400" y="5194300"/>
          <p14:tracePt t="161514" x="800100" y="5194300"/>
          <p14:tracePt t="161550" x="800100" y="5205413"/>
          <p14:tracePt t="161574" x="800100" y="5218113"/>
          <p14:tracePt t="161587" x="787400" y="5218113"/>
          <p14:tracePt t="161600" x="750888" y="5218113"/>
          <p14:tracePt t="161612" x="738188" y="5218113"/>
          <p14:tracePt t="161624" x="725488" y="5218113"/>
          <p14:tracePt t="161636" x="712788" y="5218113"/>
          <p14:tracePt t="161649" x="687388" y="5218113"/>
          <p14:tracePt t="161663" x="674688" y="5218113"/>
          <p14:tracePt t="161680" x="663575" y="5218113"/>
          <p14:tracePt t="161748" x="674688" y="5218113"/>
          <p14:tracePt t="161774" x="687388" y="5218113"/>
          <p14:tracePt t="161811" x="700088" y="5218113"/>
          <p14:tracePt t="161848" x="712788" y="5218113"/>
          <p14:tracePt t="161973" x="700088" y="5218113"/>
          <p14:tracePt t="164777" x="687388" y="5205413"/>
          <p14:tracePt t="164801" x="674688" y="5194300"/>
          <p14:tracePt t="164827" x="663575" y="5194300"/>
          <p14:tracePt t="164839" x="663575" y="5181600"/>
          <p14:tracePt t="164889" x="650875" y="5181600"/>
          <p14:tracePt t="165139" x="674688" y="5181600"/>
          <p14:tracePt t="165165" x="687388" y="5181600"/>
          <p14:tracePt t="165176" x="700088" y="5181600"/>
          <p14:tracePt t="165188" x="712788" y="5181600"/>
          <p14:tracePt t="165200" x="738188" y="5181600"/>
          <p14:tracePt t="165213" x="750888" y="5181600"/>
          <p14:tracePt t="165227" x="787400" y="5181600"/>
          <p14:tracePt t="165244" x="838200" y="5181600"/>
          <p14:tracePt t="165262" x="938213" y="5181600"/>
          <p14:tracePt t="165263" x="1050925" y="5181600"/>
          <p14:tracePt t="165278" x="1138238" y="5181600"/>
          <p14:tracePt t="165295" x="1200150" y="5181600"/>
          <p14:tracePt t="165312" x="1276350" y="5168900"/>
          <p14:tracePt t="165314" x="1338263" y="5168900"/>
          <p14:tracePt t="165328" x="1425575" y="5143500"/>
          <p14:tracePt t="165345" x="1512888" y="5130800"/>
          <p14:tracePt t="165362" x="1612900" y="5092700"/>
          <p14:tracePt t="165378" x="1625600" y="5092700"/>
          <p14:tracePt t="165395" x="1638300" y="5081588"/>
          <p14:tracePt t="165413" x="1638300" y="5056188"/>
          <p14:tracePt t="165428" x="1638300" y="5043488"/>
          <p14:tracePt t="165445" x="1638300" y="5030788"/>
          <p14:tracePt t="165462" x="1625600" y="4992688"/>
          <p14:tracePt t="165479" x="1612900" y="4968875"/>
          <p14:tracePt t="165495" x="1589088" y="4930775"/>
          <p14:tracePt t="165513" x="1450975" y="4856163"/>
          <p14:tracePt t="165529" x="1376363" y="4818063"/>
          <p14:tracePt t="165545" x="1325563" y="4792663"/>
          <p14:tracePt t="165562" x="1238250" y="4743450"/>
          <p14:tracePt t="165579" x="1200150" y="4718050"/>
          <p14:tracePt t="165596" x="1150938" y="4705350"/>
          <p14:tracePt t="165613" x="1076325" y="4667250"/>
          <p14:tracePt t="165630" x="1063625" y="4656138"/>
          <p14:tracePt t="165646" x="1050925" y="4656138"/>
          <p14:tracePt t="165687" x="1063625" y="4656138"/>
          <p14:tracePt t="165700" x="1076325" y="4656138"/>
          <p14:tracePt t="165713" x="1089025" y="4656138"/>
          <p14:tracePt t="165724" x="1100138" y="4656138"/>
          <p14:tracePt t="165736" x="1112838" y="4656138"/>
          <p14:tracePt t="165750" x="1138238" y="4656138"/>
          <p14:tracePt t="165763" x="1200150" y="4656138"/>
          <p14:tracePt t="165780" x="1350963" y="4605338"/>
          <p14:tracePt t="165797" x="1612900" y="4554538"/>
          <p14:tracePt t="165800" x="1851025" y="4492625"/>
          <p14:tracePt t="165813" x="2014538" y="4467225"/>
          <p14:tracePt t="165830" x="2151063" y="4430713"/>
          <p14:tracePt t="165847" x="2227263" y="4430713"/>
          <p14:tracePt t="165849" x="2251075" y="4430713"/>
          <p14:tracePt t="165911" x="2238375" y="4443413"/>
          <p14:tracePt t="165924" x="2214563" y="4443413"/>
          <p14:tracePt t="165936" x="2176463" y="4454525"/>
          <p14:tracePt t="165948" x="2138363" y="4479925"/>
          <p14:tracePt t="165964" x="2076450" y="4505325"/>
          <p14:tracePt t="165981" x="1963738" y="4518025"/>
          <p14:tracePt t="165998" x="1776413" y="4543425"/>
          <p14:tracePt t="166000" x="1625600" y="4554538"/>
          <p14:tracePt t="166014" x="1512888" y="4579938"/>
          <p14:tracePt t="166030" x="1438275" y="4592638"/>
          <p14:tracePt t="166048" x="1376363" y="4605338"/>
          <p14:tracePt t="166064" x="1363663" y="4605338"/>
          <p14:tracePt t="166174" x="1376363" y="4605338"/>
          <p14:tracePt t="176020" x="1412875" y="4605338"/>
          <p14:tracePt t="176033" x="1438275" y="4605338"/>
          <p14:tracePt t="176045" x="1476375" y="4630738"/>
          <p14:tracePt t="176059" x="1538288" y="4656138"/>
          <p14:tracePt t="176071" x="1612900" y="4718050"/>
          <p14:tracePt t="176087" x="1676400" y="4779963"/>
          <p14:tracePt t="176104" x="1714500" y="4843463"/>
          <p14:tracePt t="176121" x="1801813" y="4943475"/>
          <p14:tracePt t="176137" x="1825625" y="4981575"/>
          <p14:tracePt t="176154" x="1838325" y="5030788"/>
          <p14:tracePt t="176171" x="1876425" y="5105400"/>
          <p14:tracePt t="176188" x="1901825" y="5130800"/>
          <p14:tracePt t="176205" x="1914525" y="5168900"/>
          <p14:tracePt t="176221" x="1951038" y="5256213"/>
          <p14:tracePt t="176238" x="1976438" y="5281613"/>
          <p14:tracePt t="176255" x="2001838" y="5305425"/>
          <p14:tracePt t="176258" x="2001838" y="5330825"/>
          <p14:tracePt t="176283" x="2014538" y="5330825"/>
          <p14:tracePt t="176309" x="2025650" y="5330825"/>
          <p14:tracePt t="176407" x="2014538" y="5330825"/>
          <p14:tracePt t="176432" x="2001838" y="5305425"/>
          <p14:tracePt t="176457" x="2001838" y="5294313"/>
          <p14:tracePt t="176482" x="1989138" y="5281613"/>
          <p14:tracePt t="176494" x="1989138" y="5268913"/>
          <p14:tracePt t="176507" x="1976438" y="5268913"/>
          <p14:tracePt t="176557" x="1976438" y="5256213"/>
          <p14:tracePt t="176620" x="1976438" y="5243513"/>
          <p14:tracePt t="176681" x="1976438" y="5230813"/>
          <p14:tracePt t="176707" x="1976438" y="5218113"/>
          <p14:tracePt t="176806" x="1989138" y="5218113"/>
          <p14:tracePt t="176831" x="2001838" y="5218113"/>
          <p14:tracePt t="176869" x="2025650" y="5218113"/>
          <p14:tracePt t="176881" x="2038350" y="5218113"/>
          <p14:tracePt t="176894" x="2051050" y="5218113"/>
          <p14:tracePt t="176907" x="2063750" y="5218113"/>
          <p14:tracePt t="176924" x="2076450" y="5218113"/>
          <p14:tracePt t="176944" x="2089150" y="5218113"/>
          <p14:tracePt t="176957" x="2101850" y="5218113"/>
          <p14:tracePt t="176980" x="2114550" y="5218113"/>
          <p14:tracePt t="177093" x="2101850" y="5218113"/>
          <p14:tracePt t="177105" x="2076450" y="5218113"/>
          <p14:tracePt t="177117" x="2051050" y="5218113"/>
          <p14:tracePt t="177131" x="2025650" y="5218113"/>
          <p14:tracePt t="177142" x="2014538" y="5218113"/>
          <p14:tracePt t="177158" x="2001838" y="5218113"/>
          <p14:tracePt t="177205" x="2014538" y="5218113"/>
          <p14:tracePt t="177217" x="2038350" y="5218113"/>
          <p14:tracePt t="177230" x="2063750" y="5218113"/>
          <p14:tracePt t="177243" x="2076450" y="5218113"/>
          <p14:tracePt t="177258" x="2089150" y="5218113"/>
          <p14:tracePt t="177275" x="2114550" y="5218113"/>
          <p14:tracePt t="177292" x="2151063" y="5205413"/>
          <p14:tracePt t="177309" x="2163763" y="5205413"/>
          <p14:tracePt t="177326" x="2176463" y="5194300"/>
          <p14:tracePt t="177342" x="2189163" y="5194300"/>
          <p14:tracePt t="177380" x="2189163" y="5181600"/>
          <p14:tracePt t="177417" x="2176463" y="5181600"/>
          <p14:tracePt t="177430" x="2163763" y="5181600"/>
          <p14:tracePt t="177442" x="2151063" y="5181600"/>
          <p14:tracePt t="177454" x="2138363" y="5181600"/>
          <p14:tracePt t="177467" x="2127250" y="5181600"/>
          <p14:tracePt t="177555" x="2138363" y="5181600"/>
          <p14:tracePt t="177592" x="2151063" y="5181600"/>
          <p14:tracePt t="177841" x="2163763" y="5181600"/>
          <p14:tracePt t="177853" x="2176463" y="5181600"/>
          <p14:tracePt t="177866" x="2201863" y="5181600"/>
          <p14:tracePt t="177878" x="2251075" y="5181600"/>
          <p14:tracePt t="177894" x="2314575" y="5181600"/>
          <p14:tracePt t="177912" x="2363788" y="5181600"/>
          <p14:tracePt t="177927" x="2401888" y="5181600"/>
          <p14:tracePt t="177928" x="2439988" y="5181600"/>
          <p14:tracePt t="177943" x="2476500" y="5181600"/>
          <p14:tracePt t="177960" x="2514600" y="5181600"/>
          <p14:tracePt t="177977" x="2601913" y="5168900"/>
          <p14:tracePt t="177993" x="2676525" y="5168900"/>
          <p14:tracePt t="178011" x="2714625" y="5156200"/>
          <p14:tracePt t="178028" x="2752725" y="5143500"/>
          <p14:tracePt t="178044" x="2776538" y="5143500"/>
          <p14:tracePt t="178067" x="2789238" y="5143500"/>
          <p14:tracePt t="178078" x="2801938" y="5143500"/>
          <p14:tracePt t="178095" x="2814638" y="5143500"/>
          <p14:tracePt t="178152" x="2827338" y="5143500"/>
          <p14:tracePt t="178328" x="2814638" y="5143500"/>
          <p14:tracePt t="178339" x="2801938" y="5143500"/>
          <p14:tracePt t="178366" x="2789238" y="5143500"/>
          <p14:tracePt t="179935" x="2789238" y="5130800"/>
          <p14:tracePt t="179947" x="2789238" y="5118100"/>
          <p14:tracePt t="179960" x="2789238" y="5105400"/>
          <p14:tracePt t="179973" x="2789238" y="5092700"/>
          <p14:tracePt t="179986" x="2789238" y="5081588"/>
          <p14:tracePt t="180003" x="2789238" y="5043488"/>
          <p14:tracePt t="180020" x="2776538" y="4956175"/>
          <p14:tracePt t="180022" x="2727325" y="4818063"/>
          <p14:tracePt t="180036" x="2689225" y="4679950"/>
          <p14:tracePt t="180053" x="2601913" y="4367213"/>
          <p14:tracePt t="180072" x="2389188" y="3616325"/>
          <p14:tracePt t="180086" x="2314575" y="3316288"/>
          <p14:tracePt t="180103" x="2263775" y="3078163"/>
          <p14:tracePt t="180120" x="2238375" y="2978150"/>
          <p14:tracePt t="180122" x="2227263" y="2941638"/>
          <p14:tracePt t="180136" x="2227263" y="2916238"/>
          <p14:tracePt t="180159" x="2227263" y="2903538"/>
          <p14:tracePt t="180196" x="2227263" y="2878138"/>
          <p14:tracePt t="180209" x="2227263" y="2865438"/>
          <p14:tracePt t="180222" x="2227263" y="2852738"/>
          <p14:tracePt t="180234" x="2227263" y="2840038"/>
          <p14:tracePt t="180246" x="2227263" y="2816225"/>
          <p14:tracePt t="180259" x="2227263" y="2803525"/>
          <p14:tracePt t="180272" x="2227263" y="2778125"/>
          <p14:tracePt t="180287" x="2227263" y="2740025"/>
          <p14:tracePt t="180304" x="2227263" y="2716213"/>
          <p14:tracePt t="180321" x="2227263" y="2690813"/>
          <p14:tracePt t="180446" x="2227263" y="2703513"/>
          <p14:tracePt t="180458" x="2227263" y="2716213"/>
          <p14:tracePt t="180471" x="2227263" y="2728913"/>
          <p14:tracePt t="180483" x="2214563" y="2740025"/>
          <p14:tracePt t="180496" x="2214563" y="2752725"/>
          <p14:tracePt t="180521" x="2214563" y="2778125"/>
          <p14:tracePt t="180534" x="2214563" y="2790825"/>
          <p14:tracePt t="180545" x="2214563" y="2816225"/>
          <p14:tracePt t="180558" x="2214563" y="2828925"/>
          <p14:tracePt t="180572" x="2214563" y="2852738"/>
          <p14:tracePt t="180595" x="2214563" y="2865438"/>
          <p14:tracePt t="180633" x="2214563" y="2878138"/>
          <p14:tracePt t="180646" x="2214563" y="2890838"/>
          <p14:tracePt t="180658" x="2214563" y="2903538"/>
          <p14:tracePt t="180995" x="2214563" y="2916238"/>
          <p14:tracePt t="181044" x="2214563" y="2928938"/>
          <p14:tracePt t="181132" x="2227263" y="2928938"/>
          <p14:tracePt t="181156" x="2227263" y="2941638"/>
          <p14:tracePt t="181169" x="2238375" y="2941638"/>
          <p14:tracePt t="181181" x="2238375" y="2952750"/>
          <p14:tracePt t="181195" x="2251075" y="2952750"/>
          <p14:tracePt t="181208" x="2251075" y="2965450"/>
          <p14:tracePt t="181231" x="2263775" y="2990850"/>
          <p14:tracePt t="181244" x="2263775" y="3003550"/>
          <p14:tracePt t="181257" x="2263775" y="3016250"/>
          <p14:tracePt t="181275" x="2276475" y="3041650"/>
          <p14:tracePt t="181292" x="2276475" y="3054350"/>
          <p14:tracePt t="181307" x="2289175" y="3065463"/>
          <p14:tracePt t="181325" x="2289175" y="3078163"/>
          <p14:tracePt t="181342" x="2289175" y="3090863"/>
          <p14:tracePt t="181344" x="2289175" y="3103563"/>
          <p14:tracePt t="181358" x="2289175" y="3116263"/>
          <p14:tracePt t="181375" x="2301875" y="3128963"/>
          <p14:tracePt t="181392" x="2301875" y="3141663"/>
          <p14:tracePt t="181394" x="2301875" y="3154363"/>
          <p14:tracePt t="181408" x="2301875" y="3178175"/>
          <p14:tracePt t="181425" x="2301875" y="3190875"/>
          <p14:tracePt t="181442" x="2301875" y="3241675"/>
          <p14:tracePt t="181444" x="2301875" y="3290888"/>
          <p14:tracePt t="181458" x="2301875" y="3328988"/>
          <p14:tracePt t="181476" x="2301875" y="3367088"/>
          <p14:tracePt t="181492" x="2301875" y="3403600"/>
          <p14:tracePt t="181494" x="2301875" y="3441700"/>
          <p14:tracePt t="181509" x="2301875" y="3479800"/>
          <p14:tracePt t="181526" x="2301875" y="3529013"/>
          <p14:tracePt t="181543" x="2301875" y="3667125"/>
          <p14:tracePt t="181559" x="2301875" y="3729038"/>
          <p14:tracePt t="181576" x="2301875" y="3792538"/>
          <p14:tracePt t="181593" x="2289175" y="3854450"/>
          <p14:tracePt t="181609" x="2276475" y="3879850"/>
          <p14:tracePt t="181626" x="2276475" y="3905250"/>
          <p14:tracePt t="181643" x="2263775" y="3979863"/>
          <p14:tracePt t="181659" x="2251075" y="4029075"/>
          <p14:tracePt t="182103" x="2238375" y="4041775"/>
          <p14:tracePt t="182116" x="2201863" y="4054475"/>
          <p14:tracePt t="182129" x="2163763" y="4079875"/>
          <p14:tracePt t="182141" x="2127250" y="4117975"/>
          <p14:tracePt t="182154" x="2076450" y="4192588"/>
          <p14:tracePt t="182166" x="2001838" y="4305300"/>
          <p14:tracePt t="182179" x="1951038" y="4392613"/>
          <p14:tracePt t="182194" x="1889125" y="4492625"/>
          <p14:tracePt t="182211" x="1814513" y="4543425"/>
          <p14:tracePt t="182229" x="1638300" y="4630738"/>
          <p14:tracePt t="182245" x="1563688" y="4667250"/>
          <p14:tracePt t="182261" x="1512888" y="4679950"/>
          <p14:tracePt t="182279" x="1463675" y="4718050"/>
          <p14:tracePt t="182295" x="1438275" y="4718050"/>
          <p14:tracePt t="182311" x="1412875" y="4743450"/>
          <p14:tracePt t="182329" x="1389063" y="4756150"/>
          <p14:tracePt t="182352" x="1376363" y="4768850"/>
          <p14:tracePt t="182366" x="1376363" y="4779963"/>
          <p14:tracePt t="182380" x="1350963" y="4779963"/>
          <p14:tracePt t="182395" x="1338263" y="4792663"/>
          <p14:tracePt t="182412" x="1325563" y="4805363"/>
          <p14:tracePt t="182415" x="1300163" y="4805363"/>
          <p14:tracePt t="182428" x="1238250" y="4818063"/>
          <p14:tracePt t="182446" x="1189038" y="4830763"/>
          <p14:tracePt t="182462" x="1138238" y="4843463"/>
          <p14:tracePt t="182465" x="1100138" y="4856163"/>
          <p14:tracePt t="182479" x="1050925" y="4868863"/>
          <p14:tracePt t="182496" x="1038225" y="4892675"/>
          <p14:tracePt t="182513" x="1012825" y="4905375"/>
          <p14:tracePt t="182515" x="976313" y="4930775"/>
          <p14:tracePt t="182529" x="963613" y="4930775"/>
          <p14:tracePt t="182546" x="938213" y="4956175"/>
          <p14:tracePt t="182563" x="912813" y="4968875"/>
          <p14:tracePt t="182565" x="887413" y="4968875"/>
          <p14:tracePt t="182580" x="887413" y="4981575"/>
          <p14:tracePt t="182596" x="876300" y="4981575"/>
          <p14:tracePt t="182613" x="876300" y="4992688"/>
          <p14:tracePt t="182629" x="876300" y="5005388"/>
          <p14:tracePt t="182726" x="887413" y="5005388"/>
          <p14:tracePt t="182751" x="900113" y="5005388"/>
          <p14:tracePt t="182764" x="912813" y="5005388"/>
          <p14:tracePt t="182776" x="938213" y="5005388"/>
          <p14:tracePt t="182788" x="963613" y="5005388"/>
          <p14:tracePt t="182802" x="1012825" y="5005388"/>
          <p14:tracePt t="182814" x="1089025" y="5005388"/>
          <p14:tracePt t="182830" x="1138238" y="5005388"/>
          <p14:tracePt t="182847" x="1176338" y="5005388"/>
          <p14:tracePt t="182864" x="1238250" y="5005388"/>
          <p14:tracePt t="182881" x="1300163" y="4992688"/>
          <p14:tracePt t="182897" x="1376363" y="4981575"/>
          <p14:tracePt t="182914" x="1589088" y="4943475"/>
          <p14:tracePt t="182930" x="1663700" y="4930775"/>
          <p14:tracePt t="182948" x="1701800" y="4905375"/>
          <p14:tracePt t="182964" x="1725613" y="4905375"/>
          <p14:tracePt t="182988" x="1725613" y="4892675"/>
          <p14:tracePt t="183063" x="1714500" y="4892675"/>
          <p14:tracePt t="183076" x="1689100" y="4892675"/>
          <p14:tracePt t="183088" x="1663700" y="4892675"/>
          <p14:tracePt t="183101" x="1638300" y="4892675"/>
          <p14:tracePt t="183115" x="1612900" y="4892675"/>
          <p14:tracePt t="183131" x="1589088" y="4892675"/>
          <p14:tracePt t="183148" x="1550988" y="4905375"/>
          <p14:tracePt t="183151" x="1512888" y="4905375"/>
          <p14:tracePt t="183165" x="1476375" y="4905375"/>
          <p14:tracePt t="183182" x="1450975" y="4918075"/>
          <p14:tracePt t="183199" x="1412875" y="4918075"/>
          <p14:tracePt t="183201" x="1363663" y="4930775"/>
          <p14:tracePt t="183215" x="1289050" y="4943475"/>
          <p14:tracePt t="183232" x="1200150" y="4956175"/>
          <p14:tracePt t="183249" x="1138238" y="4956175"/>
          <p14:tracePt t="183251" x="1076325" y="4968875"/>
          <p14:tracePt t="183265" x="1038225" y="4968875"/>
          <p14:tracePt t="183282" x="1000125" y="4981575"/>
          <p14:tracePt t="183299" x="950913" y="4992688"/>
          <p14:tracePt t="183316" x="938213" y="4992688"/>
          <p14:tracePt t="183412" x="963613" y="4992688"/>
          <p14:tracePt t="183437" x="976313" y="4992688"/>
          <p14:tracePt t="183449" x="987425" y="4992688"/>
          <p14:tracePt t="183462" x="1012825" y="4992688"/>
          <p14:tracePt t="183475" x="1038225" y="4992688"/>
          <p14:tracePt t="183487" x="1076325" y="4992688"/>
          <p14:tracePt t="183500" x="1100138" y="4992688"/>
          <p14:tracePt t="183516" x="1125538" y="4992688"/>
          <p14:tracePt t="183538" x="1138238" y="5005388"/>
          <p14:tracePt t="183599" x="1138238" y="5018088"/>
          <p14:tracePt t="183612" x="1112838" y="5018088"/>
          <p14:tracePt t="183624" x="1076325" y="5018088"/>
          <p14:tracePt t="183636" x="1050925" y="5018088"/>
          <p14:tracePt t="183651" x="1025525" y="5018088"/>
          <p14:tracePt t="183667" x="1000125" y="5018088"/>
          <p14:tracePt t="183684" x="976313" y="5018088"/>
          <p14:tracePt t="183686" x="950913" y="5018088"/>
          <p14:tracePt t="183701" x="912813" y="5018088"/>
          <p14:tracePt t="183717" x="863600" y="5018088"/>
          <p14:tracePt t="183734" x="825500" y="5018088"/>
          <p14:tracePt t="183737" x="787400" y="5018088"/>
          <p14:tracePt t="183750" x="763588" y="5018088"/>
          <p14:tracePt t="183774" x="750888" y="5018088"/>
          <p14:tracePt t="183811" x="763588" y="5018088"/>
          <p14:tracePt t="183823" x="787400" y="5018088"/>
          <p14:tracePt t="183835" x="812800" y="5018088"/>
          <p14:tracePt t="183848" x="838200" y="5030788"/>
          <p14:tracePt t="183860" x="850900" y="5030788"/>
          <p14:tracePt t="183873" x="863600" y="5030788"/>
          <p14:tracePt t="183888" x="887413" y="5030788"/>
          <p14:tracePt t="183901" x="912813" y="5043488"/>
          <p14:tracePt t="183918" x="938213" y="5056188"/>
          <p14:tracePt t="183935" x="987425" y="5056188"/>
          <p14:tracePt t="183952" x="1000125" y="5068888"/>
          <p14:tracePt t="183969" x="1012825" y="5081588"/>
          <p14:tracePt t="183986" x="1025525" y="5081588"/>
          <p14:tracePt t="184035" x="1025525" y="5092700"/>
          <p14:tracePt t="184047" x="1000125" y="5105400"/>
          <p14:tracePt t="184061" x="976313" y="5105400"/>
          <p14:tracePt t="184073" x="950913" y="5105400"/>
          <p14:tracePt t="184086" x="912813" y="5105400"/>
          <p14:tracePt t="184102" x="876300" y="5118100"/>
          <p14:tracePt t="184119" x="825500" y="5130800"/>
          <p14:tracePt t="184136" x="750888" y="5143500"/>
          <p14:tracePt t="184152" x="738188" y="5143500"/>
          <p14:tracePt t="184197" x="750888" y="5143500"/>
          <p14:tracePt t="184210" x="787400" y="5143500"/>
          <p14:tracePt t="184222" x="800100" y="5143500"/>
          <p14:tracePt t="184236" x="825500" y="5143500"/>
          <p14:tracePt t="184253" x="838200" y="5143500"/>
          <p14:tracePt t="184270" x="850900" y="5143500"/>
          <p14:tracePt t="184272" x="876300" y="5143500"/>
          <p14:tracePt t="184286" x="900113" y="5156200"/>
          <p14:tracePt t="184302" x="938213" y="5156200"/>
          <p14:tracePt t="184320" x="976313" y="5168900"/>
          <p14:tracePt t="184323" x="1038225" y="5181600"/>
          <p14:tracePt t="184336" x="1076325" y="5181600"/>
          <p14:tracePt t="184353" x="1089025" y="5181600"/>
          <p14:tracePt t="184371" x="1100138" y="5181600"/>
          <p14:tracePt t="184422" x="1063625" y="5181600"/>
          <p14:tracePt t="184434" x="1025525" y="5181600"/>
          <p14:tracePt t="184446" x="1000125" y="5181600"/>
          <p14:tracePt t="184459" x="976313" y="5181600"/>
          <p14:tracePt t="184471" x="963613" y="5181600"/>
          <p14:tracePt t="184487" x="950913" y="5194300"/>
          <p14:tracePt t="184504" x="925513" y="5194300"/>
          <p14:tracePt t="184559" x="925513" y="5181600"/>
          <p14:tracePt t="184634" x="938213" y="5181600"/>
          <p14:tracePt t="185107" x="950913" y="5168900"/>
          <p14:tracePt t="185132" x="963613" y="5168900"/>
          <p14:tracePt t="185144" x="976313" y="5156200"/>
          <p14:tracePt t="185157" x="1012825" y="5143500"/>
          <p14:tracePt t="185169" x="1076325" y="5118100"/>
          <p14:tracePt t="185181" x="1125538" y="5092700"/>
          <p14:tracePt t="185195" x="1189038" y="5068888"/>
          <p14:tracePt t="185207" x="1276350" y="5056188"/>
          <p14:tracePt t="185223" x="1425575" y="5030788"/>
          <p14:tracePt t="185240" x="1589088" y="5005388"/>
          <p14:tracePt t="185257" x="1914525" y="4930775"/>
          <p14:tracePt t="185273" x="2051050" y="4892675"/>
          <p14:tracePt t="185290" x="2238375" y="4868863"/>
          <p14:tracePt t="185307" x="2563813" y="4779963"/>
          <p14:tracePt t="185324" x="2651125" y="4743450"/>
          <p14:tracePt t="185340" x="2701925" y="4705350"/>
          <p14:tracePt t="185357" x="2752725" y="4667250"/>
          <p14:tracePt t="185374" x="2763838" y="4656138"/>
          <p14:tracePt t="185395" x="2763838" y="4643438"/>
          <p14:tracePt t="185456" x="2763838" y="4630738"/>
          <p14:tracePt t="185493" x="2752725" y="4630738"/>
          <p14:tracePt t="185506" x="2727325" y="4630738"/>
          <p14:tracePt t="185518" x="2689225" y="4630738"/>
          <p14:tracePt t="185531" x="2627313" y="4630738"/>
          <p14:tracePt t="185544" x="2563813" y="4630738"/>
          <p14:tracePt t="185557" x="2489200" y="4618038"/>
          <p14:tracePt t="185575" x="2439988" y="4618038"/>
          <p14:tracePt t="185591" x="2363788" y="4605338"/>
          <p14:tracePt t="185594" x="2276475" y="4605338"/>
          <p14:tracePt t="185608" x="2163763" y="4592638"/>
          <p14:tracePt t="185625" x="2063750" y="4592638"/>
          <p14:tracePt t="185642" x="1976438" y="4592638"/>
          <p14:tracePt t="185644" x="1914525" y="4592638"/>
          <p14:tracePt t="185658" x="1863725" y="4592638"/>
          <p14:tracePt t="185675" x="1814513" y="4592638"/>
          <p14:tracePt t="185692" x="1776413" y="4592638"/>
          <p14:tracePt t="185694" x="1714500" y="4592638"/>
          <p14:tracePt t="185708" x="1676400" y="4592638"/>
          <p14:tracePt t="185725" x="1651000" y="4605338"/>
          <p14:tracePt t="185742" x="1625600" y="4618038"/>
          <p14:tracePt t="185759" x="1612900" y="4618038"/>
          <p14:tracePt t="185892" x="1625600" y="4618038"/>
          <p14:tracePt t="185905" x="1638300" y="4618038"/>
          <p14:tracePt t="185917" x="1651000" y="4618038"/>
          <p14:tracePt t="185930" x="1663700" y="4618038"/>
          <p14:tracePt t="185953" x="1676400" y="4618038"/>
          <p14:tracePt t="185979" x="1701800" y="4618038"/>
          <p14:tracePt t="185991" x="1738313" y="4618038"/>
          <p14:tracePt t="186004" x="1789113" y="4618038"/>
          <p14:tracePt t="186016" x="1889125" y="4605338"/>
          <p14:tracePt t="186030" x="1976438" y="4592638"/>
          <p14:tracePt t="186042" x="2038350" y="4592638"/>
          <p14:tracePt t="186058" x="2089150" y="4592638"/>
          <p14:tracePt t="186076" x="2127250" y="4592638"/>
          <p14:tracePt t="186092" x="2214563" y="4592638"/>
          <p14:tracePt t="186109" x="2251075" y="4579938"/>
          <p14:tracePt t="186126" x="2289175" y="4579938"/>
          <p14:tracePt t="186127" x="2327275" y="4579938"/>
          <p14:tracePt t="186142" x="2338388" y="4579938"/>
          <p14:tracePt t="186166" x="2351088" y="4579938"/>
          <p14:tracePt t="186179" x="2363788" y="4579938"/>
          <p14:tracePt t="186192" x="2376488" y="4579938"/>
          <p14:tracePt t="186209" x="2389188" y="4579938"/>
          <p14:tracePt t="186226" x="2401888" y="4579938"/>
          <p14:tracePt t="186228" x="2414588" y="4579938"/>
          <p14:tracePt t="186253" x="2427288" y="4579938"/>
          <p14:tracePt t="186265" x="2439988" y="4579938"/>
          <p14:tracePt t="186278" x="2439988" y="4567238"/>
          <p14:tracePt t="186293" x="2451100" y="4567238"/>
          <p14:tracePt t="186310" x="2463800" y="4567238"/>
          <p14:tracePt t="186327" x="2476500" y="4567238"/>
          <p14:tracePt t="186343" x="2489200" y="4554538"/>
          <p14:tracePt t="186360" x="2501900" y="4554538"/>
          <p14:tracePt t="186377" x="2501900" y="4543425"/>
          <p14:tracePt t="186378" x="2514600" y="4543425"/>
          <p14:tracePt t="186402" x="2514600" y="4530725"/>
          <p14:tracePt t="186427" x="2527300" y="4530725"/>
          <p14:tracePt t="186452" x="2527300" y="4518025"/>
          <p14:tracePt t="186502" x="2527300" y="4505325"/>
          <p14:tracePt t="186528" x="2527300" y="4492625"/>
          <p14:tracePt t="186577" x="2527300" y="4479925"/>
          <p14:tracePt t="186602" x="2514600" y="4467225"/>
          <p14:tracePt t="186615" x="2514600" y="4454525"/>
          <p14:tracePt t="186629" x="2501900" y="4443413"/>
          <p14:tracePt t="186640" x="2501900" y="4430713"/>
          <p14:tracePt t="186652" x="2501900" y="4418013"/>
          <p14:tracePt t="186665" x="2489200" y="4405313"/>
          <p14:tracePt t="186678" x="2476500" y="4392613"/>
          <p14:tracePt t="186696" x="2476500" y="4379913"/>
          <p14:tracePt t="186713" x="2451100" y="4367213"/>
          <p14:tracePt t="186715" x="2439988" y="4354513"/>
          <p14:tracePt t="186729" x="2427288" y="4354513"/>
          <p14:tracePt t="186746" x="2389188" y="4354513"/>
          <p14:tracePt t="186763" x="2363788" y="4354513"/>
          <p14:tracePt t="186765" x="2338388" y="4341813"/>
          <p14:tracePt t="186780" x="2301875" y="4341813"/>
          <p14:tracePt t="186796" x="2276475" y="4341813"/>
          <p14:tracePt t="186814" x="2238375" y="4341813"/>
          <p14:tracePt t="186830" x="2227263" y="4341813"/>
          <p14:tracePt t="186846" x="2214563" y="4341813"/>
          <p14:tracePt t="186864" x="2214563" y="4354513"/>
          <p14:tracePt t="186880" x="2214563" y="4367213"/>
          <p14:tracePt t="186896" x="2214563" y="4392613"/>
          <p14:tracePt t="186914" x="2214563" y="4430713"/>
          <p14:tracePt t="186930" x="2214563" y="4443413"/>
          <p14:tracePt t="186947" x="2214563" y="4467225"/>
          <p14:tracePt t="186964" x="2214563" y="4505325"/>
          <p14:tracePt t="186980" x="2227263" y="4530725"/>
          <p14:tracePt t="186997" x="2238375" y="4567238"/>
          <p14:tracePt t="187014" x="2276475" y="4730750"/>
          <p14:tracePt t="187030" x="2301875" y="4805363"/>
          <p14:tracePt t="187047" x="2327275" y="4856163"/>
          <p14:tracePt t="187064" x="2363788" y="4905375"/>
          <p14:tracePt t="187080" x="2389188" y="4918075"/>
          <p14:tracePt t="187097" x="2401888" y="4918075"/>
          <p14:tracePt t="187114" x="2414588" y="4918075"/>
          <p14:tracePt t="187131" x="2427288" y="4918075"/>
          <p14:tracePt t="187147" x="2451100" y="4918075"/>
          <p14:tracePt t="187164" x="2489200" y="4892675"/>
          <p14:tracePt t="187181" x="2501900" y="4856163"/>
          <p14:tracePt t="187198" x="2540000" y="4805363"/>
          <p14:tracePt t="187214" x="2576513" y="4756150"/>
          <p14:tracePt t="187231" x="2589213" y="4730750"/>
          <p14:tracePt t="187248" x="2614613" y="4705350"/>
          <p14:tracePt t="187250" x="2640013" y="4692650"/>
          <p14:tracePt t="187264" x="2651125" y="4667250"/>
          <p14:tracePt t="187281" x="2689225" y="4643438"/>
          <p14:tracePt t="187298" x="2701925" y="4618038"/>
          <p14:tracePt t="187300" x="2727325" y="4592638"/>
          <p14:tracePt t="187313" x="2763838" y="4579938"/>
          <p14:tracePt t="187330" x="2763838" y="4543425"/>
          <p14:tracePt t="187349" x="2776538" y="4518025"/>
          <p14:tracePt t="187351" x="2789238" y="4479925"/>
          <p14:tracePt t="187364" x="2801938" y="4418013"/>
          <p14:tracePt t="187382" x="2801938" y="4354513"/>
          <p14:tracePt t="187399" x="2801938" y="4305300"/>
          <p14:tracePt t="187401" x="2801938" y="4254500"/>
          <p14:tracePt t="187415" x="2801938" y="4217988"/>
          <p14:tracePt t="187432" x="2789238" y="4192588"/>
          <p14:tracePt t="187450" x="2740025" y="4154488"/>
          <p14:tracePt t="187465" x="2701925" y="4154488"/>
          <p14:tracePt t="187482" x="2676525" y="4141788"/>
          <p14:tracePt t="187500" x="2640013" y="4141788"/>
          <p14:tracePt t="187516" x="2614613" y="4141788"/>
          <p14:tracePt t="187532" x="2601913" y="4141788"/>
          <p14:tracePt t="187550" x="2576513" y="4141788"/>
          <p14:tracePt t="187566" x="2551113" y="4141788"/>
          <p14:tracePt t="187587" x="2540000" y="4154488"/>
          <p14:tracePt t="187599" x="2514600" y="4154488"/>
          <p14:tracePt t="187624" x="2489200" y="4167188"/>
          <p14:tracePt t="187637" x="2476500" y="4179888"/>
          <p14:tracePt t="187650" x="2463800" y="4179888"/>
          <p14:tracePt t="187666" x="2439988" y="4192588"/>
          <p14:tracePt t="187687" x="2427288" y="4205288"/>
          <p14:tracePt t="187700" x="2427288" y="4217988"/>
          <p14:tracePt t="187737" x="2427288" y="4230688"/>
          <p14:tracePt t="187749" x="2427288" y="4241800"/>
          <p14:tracePt t="187761" x="2427288" y="4254500"/>
          <p14:tracePt t="187774" x="2414588" y="4279900"/>
          <p14:tracePt t="187787" x="2401888" y="4305300"/>
          <p14:tracePt t="187800" x="2401888" y="4330700"/>
          <p14:tracePt t="187817" x="2389188" y="4341813"/>
          <p14:tracePt t="187834" x="2389188" y="4367213"/>
          <p14:tracePt t="187837" x="2376488" y="4379913"/>
          <p14:tracePt t="187850" x="2363788" y="4392613"/>
          <p14:tracePt t="187867" x="2363788" y="4405313"/>
          <p14:tracePt t="187884" x="2363788" y="4418013"/>
          <p14:tracePt t="187886" x="2363788" y="4430713"/>
          <p14:tracePt t="187900" x="2363788" y="4443413"/>
          <p14:tracePt t="187917" x="2351088" y="4454525"/>
          <p14:tracePt t="187934" x="2351088" y="4479925"/>
          <p14:tracePt t="187936" x="2351088" y="4505325"/>
          <p14:tracePt t="187950" x="2351088" y="4518025"/>
          <p14:tracePt t="187973" x="2351088" y="4530725"/>
          <p14:tracePt t="187985" x="2351088" y="4543425"/>
          <p14:tracePt t="188010" x="2363788" y="4554538"/>
          <p14:tracePt t="188023" x="2376488" y="4554538"/>
          <p14:tracePt t="188036" x="2401888" y="4567238"/>
          <p14:tracePt t="188050" x="2414588" y="4579938"/>
          <p14:tracePt t="188068" x="2439988" y="4579938"/>
          <p14:tracePt t="188085" x="2489200" y="4592638"/>
          <p14:tracePt t="188101" x="2514600" y="4592638"/>
          <p14:tracePt t="188118" x="2527300" y="4592638"/>
          <p14:tracePt t="188135" x="2551113" y="4592638"/>
          <p14:tracePt t="188151" x="2563813" y="4592638"/>
          <p14:tracePt t="188168" x="2576513" y="4592638"/>
          <p14:tracePt t="188185" x="2601913" y="4592638"/>
          <p14:tracePt t="188202" x="2614613" y="4592638"/>
          <p14:tracePt t="188223" x="2627313" y="4592638"/>
          <p14:tracePt t="188235" x="2640013" y="4592638"/>
          <p14:tracePt t="188252" x="2640013" y="4579938"/>
          <p14:tracePt t="188273" x="2640013" y="4567238"/>
          <p14:tracePt t="188322" x="2640013" y="4554538"/>
          <p14:tracePt t="188410" x="2640013" y="4543425"/>
          <p14:tracePt t="188459" x="2640013" y="4530725"/>
          <p14:tracePt t="188509" x="2640013" y="4518025"/>
          <p14:tracePt t="188534" x="2640013" y="4505325"/>
          <p14:tracePt t="188559" x="2651125" y="4492625"/>
          <p14:tracePt t="188572" x="2651125" y="4479925"/>
          <p14:tracePt t="188597" x="2651125" y="4467225"/>
          <p14:tracePt t="188647" x="2651125" y="4454525"/>
          <p14:tracePt t="188671" x="2651125" y="4443413"/>
          <p14:tracePt t="188708" x="2651125" y="4430713"/>
          <p14:tracePt t="188746" x="2627313" y="4430713"/>
          <p14:tracePt t="188771" x="2614613" y="4430713"/>
          <p14:tracePt t="188783" x="2601913" y="4430713"/>
          <p14:tracePt t="188796" x="2589213" y="4430713"/>
          <p14:tracePt t="188809" x="2576513" y="4430713"/>
          <p14:tracePt t="188821" x="2563813" y="4430713"/>
          <p14:tracePt t="188837" x="2540000" y="4430713"/>
          <p14:tracePt t="188854" x="2514600" y="4418013"/>
          <p14:tracePt t="188871" x="2439988" y="4418013"/>
          <p14:tracePt t="188888" x="2401888" y="4418013"/>
          <p14:tracePt t="188904" x="2389188" y="4418013"/>
          <p14:tracePt t="188921" x="2351088" y="4418013"/>
          <p14:tracePt t="188946" x="2338388" y="4418013"/>
          <p14:tracePt t="188971" x="2338388" y="4430713"/>
          <p14:tracePt t="188995" x="2338388" y="4443413"/>
          <p14:tracePt t="189009" x="2338388" y="4454525"/>
          <p14:tracePt t="189021" x="2338388" y="4467225"/>
          <p14:tracePt t="189045" x="2338388" y="4492625"/>
          <p14:tracePt t="189069" x="2338388" y="4505325"/>
          <p14:tracePt t="189082" x="2338388" y="4530725"/>
          <p14:tracePt t="189095" x="2338388" y="4543425"/>
          <p14:tracePt t="189106" x="2327275" y="4579938"/>
          <p14:tracePt t="189121" x="2327275" y="4630738"/>
          <p14:tracePt t="189139" x="2327275" y="4692650"/>
          <p14:tracePt t="189156" x="2314575" y="4768850"/>
          <p14:tracePt t="189158" x="2314575" y="4805363"/>
          <p14:tracePt t="189172" x="2314575" y="4830763"/>
          <p14:tracePt t="189189" x="2314575" y="4856163"/>
          <p14:tracePt t="189207" x="2314575" y="4879975"/>
          <p14:tracePt t="189222" x="2314575" y="4892675"/>
          <p14:tracePt t="189239" x="2327275" y="4892675"/>
          <p14:tracePt t="189257" x="2351088" y="4892675"/>
          <p14:tracePt t="189272" x="2363788" y="4892675"/>
          <p14:tracePt t="189289" x="2389188" y="4892675"/>
          <p14:tracePt t="189306" x="2489200" y="4892675"/>
          <p14:tracePt t="189322" x="2551113" y="4879975"/>
          <p14:tracePt t="189339" x="2589213" y="4843463"/>
          <p14:tracePt t="189357" x="2676525" y="4743450"/>
          <p14:tracePt t="189373" x="2701925" y="4656138"/>
          <p14:tracePt t="189390" x="2727325" y="4567238"/>
          <p14:tracePt t="189407" x="2763838" y="4443413"/>
          <p14:tracePt t="189422" x="2776538" y="4379913"/>
          <p14:tracePt t="189440" x="2789238" y="4341813"/>
          <p14:tracePt t="189457" x="2801938" y="4292600"/>
          <p14:tracePt t="189473" x="2801938" y="4267200"/>
          <p14:tracePt t="189490" x="2801938" y="4241800"/>
          <p14:tracePt t="189507" x="2801938" y="4192588"/>
          <p14:tracePt t="189523" x="2801938" y="4179888"/>
          <p14:tracePt t="189540" x="2801938" y="4167188"/>
          <p14:tracePt t="189557" x="2801938" y="4141788"/>
          <p14:tracePt t="189594" x="2789238" y="4141788"/>
          <p14:tracePt t="189605" x="2776538" y="4141788"/>
          <p14:tracePt t="189618" x="2763838" y="4141788"/>
          <p14:tracePt t="189631" x="2740025" y="4141788"/>
          <p14:tracePt t="189644" x="2727325" y="4141788"/>
          <p14:tracePt t="189657" x="2689225" y="4154488"/>
          <p14:tracePt t="189674" x="2651125" y="4154488"/>
          <p14:tracePt t="189691" x="2614613" y="4167188"/>
          <p14:tracePt t="189694" x="2576513" y="4167188"/>
          <p14:tracePt t="189707" x="2540000" y="4167188"/>
          <p14:tracePt t="189724" x="2514600" y="4167188"/>
          <p14:tracePt t="189742" x="2489200" y="4167188"/>
          <p14:tracePt t="189743" x="2476500" y="4179888"/>
          <p14:tracePt t="189758" x="2463800" y="4192588"/>
          <p14:tracePt t="189774" x="2451100" y="4192588"/>
          <p14:tracePt t="189792" x="2439988" y="4192588"/>
          <p14:tracePt t="189793" x="2427288" y="4205288"/>
          <p14:tracePt t="189817" x="2414588" y="4205288"/>
          <p14:tracePt t="189830" x="2414588" y="4217988"/>
          <p14:tracePt t="189842" x="2414588" y="4230688"/>
          <p14:tracePt t="189867" x="2414588" y="4241800"/>
          <p14:tracePt t="189905" x="2414588" y="4267200"/>
          <p14:tracePt t="189930" x="2414588" y="4292600"/>
          <p14:tracePt t="189942" x="2414588" y="4305300"/>
          <p14:tracePt t="189954" x="2414588" y="4330700"/>
          <p14:tracePt t="189967" x="2414588" y="4367213"/>
          <p14:tracePt t="189980" x="2414588" y="4405313"/>
          <p14:tracePt t="189992" x="2414588" y="4443413"/>
          <p14:tracePt t="190009" x="2414588" y="4467225"/>
          <p14:tracePt t="190025" x="2414588" y="4492625"/>
          <p14:tracePt t="190042" x="2414588" y="4518025"/>
          <p14:tracePt t="190059" x="2414588" y="4530725"/>
          <p14:tracePt t="190076" x="2414588" y="4543425"/>
          <p14:tracePt t="190092" x="2414588" y="4554538"/>
          <p14:tracePt t="190109" x="2414588" y="4567238"/>
          <p14:tracePt t="190130" x="2427288" y="4567238"/>
          <p14:tracePt t="190153" x="2439988" y="4579938"/>
          <p14:tracePt t="190167" x="2451100" y="4592638"/>
          <p14:tracePt t="190191" x="2463800" y="4592638"/>
          <p14:tracePt t="190204" x="2501900" y="4592638"/>
          <p14:tracePt t="190216" x="2551113" y="4592638"/>
          <p14:tracePt t="190229" x="2601913" y="4592638"/>
          <p14:tracePt t="190243" x="2663825" y="4592638"/>
          <p14:tracePt t="190260" x="2701925" y="4592638"/>
          <p14:tracePt t="190276" x="2727325" y="4579938"/>
          <p14:tracePt t="190279" x="2740025" y="4567238"/>
          <p14:tracePt t="190293" x="2763838" y="4554538"/>
          <p14:tracePt t="190310" x="2776538" y="4543425"/>
          <p14:tracePt t="190327" x="2789238" y="4530725"/>
          <p14:tracePt t="190329" x="2789238" y="4505325"/>
          <p14:tracePt t="190343" x="2801938" y="4479925"/>
          <p14:tracePt t="190360" x="2801938" y="4454525"/>
          <p14:tracePt t="190377" x="2801938" y="4430713"/>
          <p14:tracePt t="190379" x="2801938" y="4418013"/>
          <p14:tracePt t="190393" x="2801938" y="4405313"/>
          <p14:tracePt t="190410" x="2801938" y="4379913"/>
          <p14:tracePt t="190428" x="2801938" y="4354513"/>
          <p14:tracePt t="190444" x="2801938" y="4341813"/>
          <p14:tracePt t="190465" x="2789238" y="4341813"/>
          <p14:tracePt t="190479" x="2789238" y="4330700"/>
          <p14:tracePt t="190494" x="2776538" y="4330700"/>
          <p14:tracePt t="190511" x="2752725" y="4330700"/>
          <p14:tracePt t="190528" x="2727325" y="4330700"/>
          <p14:tracePt t="190544" x="2714625" y="4330700"/>
          <p14:tracePt t="190561" x="2701925" y="4330700"/>
          <p14:tracePt t="190578" x="2689225" y="4330700"/>
          <p14:tracePt t="190594" x="2676525" y="4330700"/>
          <p14:tracePt t="190610" x="2676525" y="4354513"/>
          <p14:tracePt t="190628" x="2651125" y="4405313"/>
          <p14:tracePt t="190644" x="2640013" y="4443413"/>
          <p14:tracePt t="190662" x="2614613" y="4467225"/>
          <p14:tracePt t="190678" x="2540000" y="4543425"/>
          <p14:tracePt t="190695" x="2489200" y="4618038"/>
          <p14:tracePt t="190712" x="2439988" y="4730750"/>
          <p14:tracePt t="190728" x="2263775" y="5005388"/>
          <p14:tracePt t="190745" x="2176463" y="5118100"/>
          <p14:tracePt t="190762" x="2025650" y="5205413"/>
          <p14:tracePt t="190765" x="1925638" y="5256213"/>
          <p14:tracePt t="190778" x="1838325" y="5305425"/>
          <p14:tracePt t="190795" x="1763713" y="5330825"/>
          <p14:tracePt t="190812" x="1701800" y="5368925"/>
          <p14:tracePt t="190814" x="1651000" y="5394325"/>
          <p14:tracePt t="190828" x="1601788" y="5407025"/>
          <p14:tracePt t="190845" x="1550988" y="5418138"/>
          <p14:tracePt t="190863" x="1501775" y="5418138"/>
          <p14:tracePt t="190866" x="1412875" y="5430838"/>
          <p14:tracePt t="190879" x="1325563" y="5430838"/>
          <p14:tracePt t="190895" x="1250950" y="5430838"/>
          <p14:tracePt t="190913" x="1189038" y="5430838"/>
          <p14:tracePt t="190915" x="1138238" y="5430838"/>
          <p14:tracePt t="190929" x="1100138" y="5430838"/>
          <p14:tracePt t="190946" x="1063625" y="5430838"/>
          <p14:tracePt t="190963" x="1038225" y="5430838"/>
          <p14:tracePt t="190966" x="1000125" y="5430838"/>
          <p14:tracePt t="190979" x="963613" y="5418138"/>
          <p14:tracePt t="190996" x="912813" y="5407025"/>
          <p14:tracePt t="191013" x="850900" y="5394325"/>
          <p14:tracePt t="191015" x="763588" y="5381625"/>
          <p14:tracePt t="191030" x="725488" y="5368925"/>
          <p14:tracePt t="191046" x="687388" y="5356225"/>
          <p14:tracePt t="191064" x="638175" y="5330825"/>
          <p14:tracePt t="191080" x="625475" y="5330825"/>
          <p14:tracePt t="191097" x="612775" y="5318125"/>
          <p14:tracePt t="191114" x="600075" y="5305425"/>
          <p14:tracePt t="191130" x="600075" y="5294313"/>
          <p14:tracePt t="191201" x="600075" y="5281613"/>
          <p14:tracePt t="191226" x="600075" y="5268913"/>
          <p14:tracePt t="191238" x="600075" y="5256213"/>
          <p14:tracePt t="191252" x="600075" y="5243513"/>
          <p14:tracePt t="191275" x="600075" y="5218113"/>
          <p14:tracePt t="191288" x="600075" y="5194300"/>
          <p14:tracePt t="191301" x="600075" y="5168900"/>
          <p14:tracePt t="191314" x="600075" y="5156200"/>
          <p14:tracePt t="191330" x="600075" y="5130800"/>
          <p14:tracePt t="191347" x="600075" y="5118100"/>
          <p14:tracePt t="191350" x="600075" y="5092700"/>
          <p14:tracePt t="191376" x="600075" y="5081588"/>
          <p14:tracePt t="191400" x="600075" y="5068888"/>
          <p14:tracePt t="191413" x="600075" y="5056188"/>
          <p14:tracePt t="191437" x="600075" y="5043488"/>
          <p14:tracePt t="191662" x="600075" y="5056188"/>
          <p14:tracePt t="191687" x="600075" y="5068888"/>
          <p14:tracePt t="191737" x="600075" y="5081588"/>
          <p14:tracePt t="191973" x="600075" y="5068888"/>
          <p14:tracePt t="191998" x="600075" y="5056188"/>
          <p14:tracePt t="192161" x="625475" y="5056188"/>
          <p14:tracePt t="192173" x="638175" y="5056188"/>
          <p14:tracePt t="192185" x="663575" y="5056188"/>
          <p14:tracePt t="192198" x="674688" y="5056188"/>
          <p14:tracePt t="192210" x="700088" y="5056188"/>
          <p14:tracePt t="192222" x="712788" y="5068888"/>
          <p14:tracePt t="192235" x="725488" y="5068888"/>
          <p14:tracePt t="192251" x="750888" y="5068888"/>
          <p14:tracePt t="192268" x="763588" y="5068888"/>
          <p14:tracePt t="192285" x="800100" y="5068888"/>
          <p14:tracePt t="192301" x="838200" y="5068888"/>
          <p14:tracePt t="192318" x="863600" y="5068888"/>
          <p14:tracePt t="192335" x="938213" y="5068888"/>
          <p14:tracePt t="192351" x="963613" y="5068888"/>
          <p14:tracePt t="192368" x="976313" y="5068888"/>
          <p14:tracePt t="192385" x="1012825" y="5068888"/>
          <p14:tracePt t="192402" x="1025525" y="5068888"/>
          <p14:tracePt t="192418" x="1038225" y="5068888"/>
          <p14:tracePt t="192435" x="1063625" y="5068888"/>
          <p14:tracePt t="192452" x="1076325" y="5068888"/>
          <p14:tracePt t="192469" x="1089025" y="5068888"/>
          <p14:tracePt t="192485" x="1100138" y="5068888"/>
          <p14:tracePt t="192547" x="1125538" y="5068888"/>
          <p14:tracePt t="192559" x="1138238" y="5068888"/>
          <p14:tracePt t="192572" x="1150938" y="5068888"/>
          <p14:tracePt t="192585" x="1163638" y="5068888"/>
          <p14:tracePt t="192602" x="1189038" y="5068888"/>
          <p14:tracePt t="192619" x="1200150" y="5068888"/>
          <p14:tracePt t="192623" x="1212850" y="5068888"/>
          <p14:tracePt t="192636" x="1238250" y="5068888"/>
          <p14:tracePt t="192659" x="1250950" y="5068888"/>
          <p14:tracePt t="192809" x="1250950" y="5081588"/>
          <p14:tracePt t="192821" x="1225550" y="5092700"/>
          <p14:tracePt t="192833" x="1212850" y="5105400"/>
          <p14:tracePt t="192846" x="1200150" y="5118100"/>
          <p14:tracePt t="192859" x="1176338" y="5168900"/>
          <p14:tracePt t="192871" x="1150938" y="5194300"/>
          <p14:tracePt t="192886" x="1125538" y="5230813"/>
          <p14:tracePt t="192903" x="1125538" y="5256213"/>
          <p14:tracePt t="192921" x="1100138" y="5294313"/>
          <p14:tracePt t="192937" x="1089025" y="5318125"/>
          <p14:tracePt t="192954" x="1076325" y="5318125"/>
          <p14:tracePt t="192971" x="1050925" y="5356225"/>
          <p14:tracePt t="192987" x="1038225" y="5368925"/>
          <p14:tracePt t="193004" x="1038225" y="5394325"/>
          <p14:tracePt t="193021" x="1012825" y="5443538"/>
          <p14:tracePt t="193038" x="987425" y="5468938"/>
          <p14:tracePt t="193054" x="976313" y="5481638"/>
          <p14:tracePt t="193082" x="963613" y="5481638"/>
          <p14:tracePt t="193120" x="963613" y="5468938"/>
          <p14:tracePt t="193145" x="963613" y="5456238"/>
          <p14:tracePt t="193158" x="963613" y="5443538"/>
          <p14:tracePt t="193171" x="963613" y="5430838"/>
          <p14:tracePt t="193194" x="963613" y="5407025"/>
          <p14:tracePt t="193232" x="963613" y="5394325"/>
          <p14:tracePt t="193631" x="950913" y="5394325"/>
          <p14:tracePt t="193656" x="938213" y="5394325"/>
          <p14:tracePt t="193668" x="925513" y="5394325"/>
          <p14:tracePt t="193681" x="912813" y="5394325"/>
          <p14:tracePt t="193694" x="900113" y="5394325"/>
          <p14:tracePt t="193707" x="887413" y="5381625"/>
          <p14:tracePt t="193723" x="863600" y="5381625"/>
          <p14:tracePt t="193740" x="850900" y="5368925"/>
          <p14:tracePt t="193757" x="812800" y="5330825"/>
          <p14:tracePt t="193774" x="800100" y="5305425"/>
          <p14:tracePt t="193791" x="787400" y="5294313"/>
          <p14:tracePt t="193793" x="763588" y="5268913"/>
          <p14:tracePt t="193807" x="763588" y="5256213"/>
          <p14:tracePt t="193824" x="763588" y="5243513"/>
          <p14:tracePt t="193840" x="750888" y="5230813"/>
          <p14:tracePt t="193857" x="738188" y="5218113"/>
          <p14:tracePt t="193955" x="738188" y="5205413"/>
          <p14:tracePt t="193967" x="738188" y="5194300"/>
          <p14:tracePt t="193981" x="725488" y="5194300"/>
          <p14:tracePt t="193992" x="712788" y="5194300"/>
          <p14:tracePt t="194008" x="712788" y="5181600"/>
          <p14:tracePt t="194092" x="712788" y="5168900"/>
          <p14:tracePt t="194117" x="700088" y="5168900"/>
          <p14:tracePt t="194130" x="700088" y="5156200"/>
          <p14:tracePt t="194155" x="687388" y="5156200"/>
          <p14:tracePt t="194204" x="674688" y="5143500"/>
          <p14:tracePt t="194217" x="663575" y="5143500"/>
          <p14:tracePt t="194279" x="650875" y="5143500"/>
          <p14:tracePt t="194490" x="674688" y="5143500"/>
          <p14:tracePt t="194503" x="687388" y="5143500"/>
          <p14:tracePt t="194516" x="725488" y="5143500"/>
          <p14:tracePt t="194528" x="763588" y="5143500"/>
          <p14:tracePt t="194544" x="838200" y="5143500"/>
          <p14:tracePt t="194560" x="987425" y="5143500"/>
          <p14:tracePt t="194577" x="1138238" y="5130800"/>
          <p14:tracePt t="194579" x="1276350" y="5118100"/>
          <p14:tracePt t="194593" x="1363663" y="5105400"/>
          <p14:tracePt t="194610" x="1412875" y="5092700"/>
          <p14:tracePt t="194627" x="1501775" y="5081588"/>
          <p14:tracePt t="194644" x="1512888" y="5081588"/>
          <p14:tracePt t="194666" x="1525588" y="5081588"/>
          <p14:tracePt t="194939" x="1512888" y="5081588"/>
          <p14:tracePt t="194964" x="1501775" y="5081588"/>
          <p14:tracePt t="195002" x="1489075" y="5081588"/>
          <p14:tracePt t="195027" x="1476375" y="5092700"/>
          <p14:tracePt t="195051" x="1476375" y="5105400"/>
          <p14:tracePt t="195077" x="1463675" y="5118100"/>
          <p14:tracePt t="195089" x="1450975" y="5130800"/>
          <p14:tracePt t="195101" x="1438275" y="5143500"/>
          <p14:tracePt t="195114" x="1389063" y="5168900"/>
          <p14:tracePt t="195129" x="1350963" y="5181600"/>
          <p14:tracePt t="195146" x="1312863" y="5205413"/>
          <p14:tracePt t="195163" x="1289050" y="5218113"/>
          <p14:tracePt t="195165" x="1250950" y="5230813"/>
          <p14:tracePt t="195179" x="1225550" y="5243513"/>
          <p14:tracePt t="195196" x="1212850" y="5256213"/>
          <p14:tracePt t="195213" x="1176338" y="5268913"/>
          <p14:tracePt t="195229" x="1150938" y="5281613"/>
          <p14:tracePt t="195246" x="1138238" y="5281613"/>
          <p14:tracePt t="195264" x="1076325" y="5281613"/>
          <p14:tracePt t="195279" x="1050925" y="5294313"/>
          <p14:tracePt t="195296" x="1012825" y="5294313"/>
          <p14:tracePt t="195314" x="976313" y="5305425"/>
          <p14:tracePt t="195376" x="963613" y="5305425"/>
          <p14:tracePt t="195699" x="963613" y="5294313"/>
          <p14:tracePt t="196099" x="950913" y="5294313"/>
          <p14:tracePt t="196110" x="938213" y="5294313"/>
          <p14:tracePt t="196124" x="912813" y="5294313"/>
          <p14:tracePt t="196137" x="876300" y="5294313"/>
          <p14:tracePt t="196149" x="863600" y="5294313"/>
          <p14:tracePt t="196173" x="850900" y="5294313"/>
          <p14:tracePt t="196186" x="838200" y="5281613"/>
          <p14:tracePt t="196211" x="825500" y="5281613"/>
          <p14:tracePt t="196236" x="825500" y="5268913"/>
          <p14:tracePt t="196248" x="812800" y="5256213"/>
          <p14:tracePt t="196273" x="800100" y="5256213"/>
          <p14:tracePt t="196286" x="787400" y="5256213"/>
          <p14:tracePt t="196298" x="787400" y="5243513"/>
          <p14:tracePt t="196323" x="787400" y="5230813"/>
          <p14:tracePt t="196335" x="776288" y="5230813"/>
          <p14:tracePt t="196348" x="776288" y="5205413"/>
          <p14:tracePt t="196360" x="776288" y="5194300"/>
          <p14:tracePt t="196373" x="776288" y="5181600"/>
          <p14:tracePt t="196385" x="776288" y="5168900"/>
          <p14:tracePt t="196401" x="776288" y="5156200"/>
          <p14:tracePt t="196417" x="776288" y="5143500"/>
          <p14:tracePt t="196684" x="776288" y="5156200"/>
          <p14:tracePt t="196709" x="776288" y="5168900"/>
          <p14:tracePt t="196747" x="776288" y="5181600"/>
          <p14:tracePt t="196759" x="787400" y="5181600"/>
          <p14:tracePt t="196771" x="825500" y="5181600"/>
          <p14:tracePt t="196785" x="876300" y="5194300"/>
          <p14:tracePt t="196802" x="925513" y="5194300"/>
          <p14:tracePt t="196819" x="950913" y="5194300"/>
          <p14:tracePt t="196822" x="987425" y="5194300"/>
          <p14:tracePt t="196836" x="1012825" y="5194300"/>
          <p14:tracePt t="196852" x="1025525" y="5194300"/>
          <p14:tracePt t="196870" x="1050925" y="5194300"/>
          <p14:tracePt t="196872" x="1089025" y="5194300"/>
          <p14:tracePt t="196885" x="1112838" y="5194300"/>
          <p14:tracePt t="196903" x="1163638" y="5194300"/>
          <p14:tracePt t="196919" x="1200150" y="5194300"/>
          <p14:tracePt t="196922" x="1238250" y="5194300"/>
          <p14:tracePt t="196936" x="1250950" y="5194300"/>
          <p14:tracePt t="196953" x="1263650" y="5194300"/>
          <p14:tracePt t="196970" x="1276350" y="5194300"/>
          <p14:tracePt t="197020" x="1289050" y="5194300"/>
          <p14:tracePt t="197046" x="1300163" y="5181600"/>
          <p14:tracePt t="197120" x="1312863" y="5181600"/>
          <p14:tracePt t="197133" x="1312863" y="5168900"/>
          <p14:tracePt t="197196" x="1325563" y="5168900"/>
          <p14:tracePt t="197220" x="1325563" y="5156200"/>
          <p14:tracePt t="197257" x="1338263" y="5156200"/>
          <p14:tracePt t="197431" x="1325563" y="5156200"/>
          <p14:tracePt t="197494" x="1312863" y="5156200"/>
          <p14:tracePt t="197581" x="1300163" y="5168900"/>
          <p14:tracePt t="197594" x="1289050" y="5168900"/>
          <p14:tracePt t="197619" x="1276350" y="5181600"/>
          <p14:tracePt t="197631" x="1250950" y="5194300"/>
          <p14:tracePt t="197644" x="1238250" y="5194300"/>
          <p14:tracePt t="197656" x="1212850" y="5205413"/>
          <p14:tracePt t="197672" x="1189038" y="5230813"/>
          <p14:tracePt t="197689" x="1163638" y="5230813"/>
          <p14:tracePt t="197706" x="1125538" y="5256213"/>
          <p14:tracePt t="197723" x="1112838" y="5268913"/>
          <p14:tracePt t="197740" x="1100138" y="5281613"/>
          <p14:tracePt t="197756" x="1063625" y="5318125"/>
          <p14:tracePt t="197773" x="1025525" y="5318125"/>
          <p14:tracePt t="197789" x="1012825" y="5343525"/>
          <p14:tracePt t="197807" x="1000125" y="5343525"/>
          <p14:tracePt t="197843" x="987425" y="5343525"/>
          <p14:tracePt t="198066" x="976313" y="5356225"/>
          <p14:tracePt t="198092" x="963613" y="5368925"/>
          <p14:tracePt t="198104" x="950913" y="5368925"/>
          <p14:tracePt t="198118" x="950913" y="5381625"/>
          <p14:tracePt t="198142" x="938213" y="5381625"/>
          <p14:tracePt t="198155" x="938213" y="5394325"/>
          <p14:tracePt t="198180" x="925513" y="5394325"/>
          <p14:tracePt t="198204" x="925513" y="5407025"/>
          <p14:tracePt t="198504" x="925513" y="5418138"/>
          <p14:tracePt t="198566" x="925513" y="5430838"/>
          <p14:tracePt t="202324" x="938213" y="5430838"/>
          <p14:tracePt t="215580" x="938213" y="5418138"/>
          <p14:tracePt t="215593" x="938213" y="5407025"/>
          <p14:tracePt t="215605" x="938213" y="5368925"/>
          <p14:tracePt t="215617" x="963613" y="5330825"/>
          <p14:tracePt t="215630" x="976313" y="5281613"/>
          <p14:tracePt t="215644" x="1000125" y="5230813"/>
          <p14:tracePt t="215660" x="1025525" y="5218113"/>
          <p14:tracePt t="215677" x="1038225" y="5194300"/>
          <p14:tracePt t="215680" x="1038225" y="5181600"/>
          <p14:tracePt t="215693" x="1038225" y="5168900"/>
          <p14:tracePt t="215742" x="1038225" y="5156200"/>
          <p14:tracePt t="215791" x="1038225" y="5143500"/>
          <p14:tracePt t="215817" x="1038225" y="5130800"/>
          <p14:tracePt t="215842" x="1038225" y="5118100"/>
          <p14:tracePt t="215854" x="1025525" y="5118100"/>
          <p14:tracePt t="215866" x="1025525" y="5105400"/>
          <p14:tracePt t="215879" x="1012825" y="5081588"/>
          <p14:tracePt t="215894" x="1012825" y="5056188"/>
          <p14:tracePt t="215911" x="1012825" y="5018088"/>
          <p14:tracePt t="215929" x="1000125" y="4968875"/>
          <p14:tracePt t="215944" x="987425" y="4943475"/>
          <p14:tracePt t="215967" x="976313" y="4930775"/>
          <p14:tracePt t="215991" x="976313" y="4905375"/>
          <p14:tracePt t="216003" x="976313" y="4892675"/>
          <p14:tracePt t="216016" x="976313" y="4879975"/>
          <p14:tracePt t="216029" x="963613" y="4856163"/>
          <p14:tracePt t="216045" x="950913" y="4818063"/>
          <p14:tracePt t="216062" x="950913" y="4779963"/>
          <p14:tracePt t="216078" x="925513" y="4705350"/>
          <p14:tracePt t="216095" x="925513" y="4667250"/>
          <p14:tracePt t="216112" x="912813" y="4643438"/>
          <p14:tracePt t="216129" x="912813" y="4605338"/>
          <p14:tracePt t="216145" x="900113" y="4592638"/>
          <p14:tracePt t="216162" x="900113" y="4579938"/>
          <p14:tracePt t="216178" x="887413" y="4579938"/>
          <p14:tracePt t="216589" x="887413" y="4554538"/>
          <p14:tracePt t="216601" x="887413" y="4530725"/>
          <p14:tracePt t="216614" x="876300" y="4492625"/>
          <p14:tracePt t="216626" x="876300" y="4454525"/>
          <p14:tracePt t="216638" x="876300" y="4430713"/>
          <p14:tracePt t="216653" x="876300" y="4405313"/>
          <p14:tracePt t="216664" x="863600" y="4379913"/>
          <p14:tracePt t="216680" x="863600" y="4354513"/>
          <p14:tracePt t="216697" x="850900" y="4318000"/>
          <p14:tracePt t="216714" x="838200" y="4167188"/>
          <p14:tracePt t="216731" x="825500" y="4079875"/>
          <p14:tracePt t="216748" x="825500" y="4017963"/>
          <p14:tracePt t="216765" x="812800" y="3941763"/>
          <p14:tracePt t="216781" x="812800" y="3929063"/>
          <p14:tracePt t="216798" x="812800" y="3916363"/>
          <p14:tracePt t="216950" x="812800" y="3929063"/>
          <p14:tracePt t="216963" x="812800" y="3941763"/>
          <p14:tracePt t="216988" x="825500" y="3954463"/>
          <p14:tracePt t="217002" x="850900" y="3967163"/>
          <p14:tracePt t="217013" x="887413" y="3979863"/>
          <p14:tracePt t="217025" x="950913" y="4005263"/>
          <p14:tracePt t="217038" x="1038225" y="4029075"/>
          <p14:tracePt t="217050" x="1112838" y="4041775"/>
          <p14:tracePt t="217065" x="1189038" y="4067175"/>
          <p14:tracePt t="217082" x="1238250" y="4079875"/>
          <p14:tracePt t="217100" x="1425575" y="4105275"/>
          <p14:tracePt t="217116" x="1512888" y="4105275"/>
          <p14:tracePt t="217133" x="1576388" y="4105275"/>
          <p14:tracePt t="217150" x="1651000" y="4105275"/>
          <p14:tracePt t="217166" x="1676400" y="4105275"/>
          <p14:tracePt t="217182" x="1689100" y="4105275"/>
          <p14:tracePt t="217200" x="1701800" y="4105275"/>
          <p14:tracePt t="217216" x="1714500" y="4105275"/>
          <p14:tracePt t="217574" x="1738313" y="4105275"/>
          <p14:tracePt t="217587" x="1751013" y="4092575"/>
          <p14:tracePt t="217599" x="1776413" y="4079875"/>
          <p14:tracePt t="217611" x="1814513" y="4079875"/>
          <p14:tracePt t="217623" x="1876425" y="4067175"/>
          <p14:tracePt t="217637" x="1914525" y="4054475"/>
          <p14:tracePt t="217652" x="1963738" y="4029075"/>
          <p14:tracePt t="217668" x="1989138" y="4029075"/>
          <p14:tracePt t="217685" x="2051050" y="4017963"/>
          <p14:tracePt t="217701" x="2063750" y="4005263"/>
          <p14:tracePt t="217718" x="2076450" y="4005263"/>
          <p14:tracePt t="217885" x="2063750" y="4005263"/>
          <p14:tracePt t="217897" x="2051050" y="4005263"/>
          <p14:tracePt t="217936" x="2038350" y="4005263"/>
          <p14:tracePt t="217985" x="2025650" y="4005263"/>
          <p14:tracePt t="218833" x="2014538" y="4005263"/>
          <p14:tracePt t="218858" x="2001838" y="4005263"/>
          <p14:tracePt t="218883" x="1989138" y="4005263"/>
          <p14:tracePt t="218907" x="1976438" y="4005263"/>
          <p14:tracePt t="219195" x="1989138" y="4017963"/>
          <p14:tracePt t="219556" x="2001838" y="4017963"/>
          <p14:tracePt t="220379" x="2001838" y="4005263"/>
          <p14:tracePt t="220391" x="1989138" y="4005263"/>
          <p14:tracePt t="221039" x="1976438" y="4005263"/>
          <p14:tracePt t="221064" x="1963738" y="4005263"/>
          <p14:tracePt t="221076" x="1951038" y="4005263"/>
          <p14:tracePt t="221088" x="1938338" y="4005263"/>
          <p14:tracePt t="221102" x="1925638" y="4005263"/>
          <p14:tracePt t="221115" x="1901825" y="4005263"/>
          <p14:tracePt t="221132" x="1889125" y="4005263"/>
          <p14:tracePt t="221148" x="1876425" y="4017963"/>
          <p14:tracePt t="221165" x="1863725" y="4017963"/>
          <p14:tracePt t="221182" x="1851025" y="4029075"/>
          <p14:tracePt t="221199" x="1838325" y="4029075"/>
          <p14:tracePt t="221215" x="1825625" y="4029075"/>
          <p14:tracePt t="221232" x="1814513" y="4029075"/>
          <p14:tracePt t="221252" x="1789113" y="4029075"/>
          <p14:tracePt t="221326" x="1789113" y="4041775"/>
          <p14:tracePt t="221363" x="1789113" y="4054475"/>
          <p14:tracePt t="221387" x="1789113" y="4067175"/>
          <p14:tracePt t="221401" x="1801813" y="4067175"/>
          <p14:tracePt t="221412" x="1801813" y="4079875"/>
          <p14:tracePt t="221426" x="1814513" y="4079875"/>
          <p14:tracePt t="221450" x="1814513" y="4092575"/>
          <p14:tracePt t="221475" x="1801813" y="4092575"/>
          <p14:tracePt t="221488" x="1776413" y="4105275"/>
          <p14:tracePt t="221500" x="1725613" y="4117975"/>
          <p14:tracePt t="221512" x="1689100" y="4129088"/>
          <p14:tracePt t="221526" x="1651000" y="4129088"/>
          <p14:tracePt t="221538" x="1625600" y="4154488"/>
          <p14:tracePt t="221550" x="1589088" y="4154488"/>
          <p14:tracePt t="221567" x="1576388" y="4154488"/>
          <p14:tracePt t="221583" x="1563688" y="4167188"/>
          <p14:tracePt t="221601" x="1538288" y="4167188"/>
          <p14:tracePt t="221617" x="1525588" y="4167188"/>
          <p14:tracePt t="221824" x="1538288" y="4167188"/>
          <p14:tracePt t="221874" x="1550988" y="4167188"/>
          <p14:tracePt t="221936" x="1563688" y="4167188"/>
          <p14:tracePt t="221986" x="1576388" y="4167188"/>
          <p14:tracePt t="222049" x="1589088" y="4167188"/>
          <p14:tracePt t="222074" x="1601788" y="4167188"/>
          <p14:tracePt t="222086" x="1612900" y="4167188"/>
          <p14:tracePt t="222098" x="1625600" y="4167188"/>
          <p14:tracePt t="222111" x="1651000" y="4167188"/>
          <p14:tracePt t="222124" x="1676400" y="4167188"/>
          <p14:tracePt t="222136" x="1714500" y="4167188"/>
          <p14:tracePt t="222152" x="1738313" y="4167188"/>
          <p14:tracePt t="222169" x="1763713" y="4167188"/>
          <p14:tracePt t="222186" x="1838325" y="4167188"/>
          <p14:tracePt t="222203" x="1901825" y="4167188"/>
          <p14:tracePt t="222219" x="1963738" y="4154488"/>
          <p14:tracePt t="222236" x="2063750" y="4141788"/>
          <p14:tracePt t="222253" x="2089150" y="4141788"/>
          <p14:tracePt t="222269" x="2101850" y="4129088"/>
          <p14:tracePt t="222286" x="2114550" y="4129088"/>
          <p14:tracePt t="223357" x="2089150" y="4129088"/>
          <p14:tracePt t="223369" x="2038350" y="4141788"/>
          <p14:tracePt t="223382" x="1963738" y="4154488"/>
          <p14:tracePt t="223396" x="1889125" y="4179888"/>
          <p14:tracePt t="223408" x="1851025" y="4192588"/>
          <p14:tracePt t="223424" x="1814513" y="4205288"/>
          <p14:tracePt t="223441" x="1789113" y="4205288"/>
          <p14:tracePt t="223458" x="1751013" y="4205288"/>
          <p14:tracePt t="223482" x="1738313" y="4205288"/>
          <p14:tracePt t="223507" x="1714500" y="4205288"/>
          <p14:tracePt t="223519" x="1701800" y="4205288"/>
          <p14:tracePt t="223532" x="1689100" y="4205288"/>
          <p14:tracePt t="223545" x="1663700" y="4205288"/>
          <p14:tracePt t="223557" x="1651000" y="4205288"/>
          <p14:tracePt t="223574" x="1638300" y="4205288"/>
          <p14:tracePt t="223592" x="1638300" y="4217988"/>
          <p14:tracePt t="223632" x="1638300" y="4230688"/>
          <p14:tracePt t="223731" x="1651000" y="4230688"/>
          <p14:tracePt t="223744" x="1651000" y="4241800"/>
          <p14:tracePt t="223756" x="1663700" y="4241800"/>
          <p14:tracePt t="223781" x="1676400" y="4241800"/>
          <p14:tracePt t="223807" x="1689100" y="4241800"/>
          <p14:tracePt t="223856" x="1701800" y="4241800"/>
          <p14:tracePt t="223893" x="1714500" y="4241800"/>
          <p14:tracePt t="223918" x="1738313" y="4241800"/>
          <p14:tracePt t="223931" x="1751013" y="4241800"/>
          <p14:tracePt t="223943" x="1763713" y="4241800"/>
          <p14:tracePt t="223956" x="1801813" y="4241800"/>
          <p14:tracePt t="223968" x="1851025" y="4241800"/>
          <p14:tracePt t="223981" x="1914525" y="4254500"/>
          <p14:tracePt t="223993" x="1963738" y="4254500"/>
          <p14:tracePt t="224010" x="2001838" y="4267200"/>
          <p14:tracePt t="224026" x="2051050" y="4279900"/>
          <p14:tracePt t="224043" x="2176463" y="4292600"/>
          <p14:tracePt t="224060" x="2263775" y="4292600"/>
          <p14:tracePt t="224076" x="2327275" y="4305300"/>
          <p14:tracePt t="224079" x="2363788" y="4305300"/>
          <p14:tracePt t="224093" x="2389188" y="4305300"/>
          <p14:tracePt t="224110" x="2401888" y="4305300"/>
          <p14:tracePt t="224167" x="2401888" y="4318000"/>
          <p14:tracePt t="224204" x="2363788" y="4330700"/>
          <p14:tracePt t="224217" x="2314575" y="4330700"/>
          <p14:tracePt t="224230" x="2238375" y="4354513"/>
          <p14:tracePt t="224243" x="2176463" y="4367213"/>
          <p14:tracePt t="224261" x="2101850" y="4379913"/>
          <p14:tracePt t="224278" x="2025650" y="4392613"/>
          <p14:tracePt t="224280" x="1963738" y="4405313"/>
          <p14:tracePt t="224294" x="1863725" y="4405313"/>
          <p14:tracePt t="224311" x="1789113" y="4418013"/>
          <p14:tracePt t="224327" x="1725613" y="4418013"/>
          <p14:tracePt t="224329" x="1676400" y="4418013"/>
          <p14:tracePt t="224344" x="1638300" y="4418013"/>
          <p14:tracePt t="224361" x="1601788" y="4418013"/>
          <p14:tracePt t="224378" x="1576388" y="4430713"/>
          <p14:tracePt t="224380" x="1550988" y="4430713"/>
          <p14:tracePt t="224394" x="1525588" y="4443413"/>
          <p14:tracePt t="224411" x="1501775" y="4443413"/>
          <p14:tracePt t="224428" x="1438275" y="4454525"/>
          <p14:tracePt t="224445" x="1412875" y="4454525"/>
          <p14:tracePt t="224461" x="1376363" y="4454525"/>
          <p14:tracePt t="224479" x="1325563" y="4467225"/>
          <p14:tracePt t="224495" x="1289050" y="4479925"/>
          <p14:tracePt t="224511" x="1276350" y="4479925"/>
          <p14:tracePt t="224528" x="1250950" y="4479925"/>
          <p14:tracePt t="224545" x="1238250" y="4479925"/>
          <p14:tracePt t="224641" x="1263650" y="4479925"/>
          <p14:tracePt t="224653" x="1276350" y="4479925"/>
          <p14:tracePt t="224667" x="1289050" y="4479925"/>
          <p14:tracePt t="224679" x="1312863" y="4479925"/>
          <p14:tracePt t="224696" x="1338263" y="4479925"/>
          <p14:tracePt t="224712" x="1376363" y="4492625"/>
          <p14:tracePt t="224729" x="1425575" y="4518025"/>
          <p14:tracePt t="224746" x="1450975" y="4543425"/>
          <p14:tracePt t="224763" x="1476375" y="4554538"/>
          <p14:tracePt t="224765" x="1538288" y="4592638"/>
          <p14:tracePt t="224779" x="1612900" y="4618038"/>
          <p14:tracePt t="224796" x="1676400" y="4630738"/>
          <p14:tracePt t="224813" x="1738313" y="4643438"/>
          <p14:tracePt t="224815" x="1776413" y="4656138"/>
          <p14:tracePt t="224829" x="1814513" y="4656138"/>
          <p14:tracePt t="224846" x="1838325" y="4656138"/>
          <p14:tracePt t="224863" x="1863725" y="4656138"/>
          <p14:tracePt t="224865" x="1876425" y="4656138"/>
          <p14:tracePt t="224879" x="1901825" y="4656138"/>
          <p14:tracePt t="224896" x="1938338" y="4656138"/>
          <p14:tracePt t="224913" x="1976438" y="4656138"/>
          <p14:tracePt t="224916" x="2014538" y="4656138"/>
          <p14:tracePt t="224930" x="2063750" y="4656138"/>
          <p14:tracePt t="224947" x="2101850" y="4656138"/>
          <p14:tracePt t="224965" x="2176463" y="4656138"/>
          <p14:tracePt t="224980" x="2214563" y="4656138"/>
          <p14:tracePt t="224997" x="2251075" y="4656138"/>
          <p14:tracePt t="225014" x="2276475" y="4656138"/>
          <p14:tracePt t="225016" x="2301875" y="4630738"/>
          <p14:tracePt t="225030" x="2338388" y="4618038"/>
          <p14:tracePt t="225047" x="2376488" y="4618038"/>
          <p14:tracePt t="225064" x="2451100" y="4579938"/>
          <p14:tracePt t="225080" x="2501900" y="4579938"/>
          <p14:tracePt t="225097" x="2527300" y="4567238"/>
          <p14:tracePt t="225115" x="2563813" y="4554538"/>
          <p14:tracePt t="225130" x="2589213" y="4554538"/>
          <p14:tracePt t="225189" x="2601913" y="4554538"/>
          <p14:tracePt t="225263" x="2601913" y="4543425"/>
          <p14:tracePt t="225750" x="2589213" y="4543425"/>
          <p14:tracePt t="225763" x="2576513" y="4543425"/>
          <p14:tracePt t="225775" x="2563813" y="4543425"/>
          <p14:tracePt t="225787" x="2540000" y="4543425"/>
          <p14:tracePt t="225812" x="2527300" y="4543425"/>
          <p14:tracePt t="225824" x="2514600" y="4543425"/>
          <p14:tracePt t="225837" x="2501900" y="4543425"/>
          <p14:tracePt t="225849" x="2489200" y="4543425"/>
          <p14:tracePt t="225866" x="2463800" y="4543425"/>
          <p14:tracePt t="225882" x="2427288" y="4543425"/>
          <p14:tracePt t="225899" x="2263775" y="4554538"/>
          <p14:tracePt t="225916" x="2176463" y="4567238"/>
          <p14:tracePt t="225933" x="2101850" y="4579938"/>
          <p14:tracePt t="225949" x="1951038" y="4618038"/>
          <p14:tracePt t="225966" x="1851025" y="4630738"/>
          <p14:tracePt t="225983" x="1738313" y="4643438"/>
          <p14:tracePt t="225999" x="1589088" y="4667250"/>
          <p14:tracePt t="226017" x="1550988" y="4667250"/>
          <p14:tracePt t="226035" x="1512888" y="4679950"/>
          <p14:tracePt t="226037" x="1476375" y="4679950"/>
          <p14:tracePt t="226050" x="1438275" y="4692650"/>
          <p14:tracePt t="226068" x="1376363" y="4705350"/>
          <p14:tracePt t="226085" x="1312863" y="4705350"/>
          <p14:tracePt t="226087" x="1238250" y="4718050"/>
          <p14:tracePt t="226100" x="1176338" y="4718050"/>
          <p14:tracePt t="226118" x="1138238" y="4718050"/>
          <p14:tracePt t="226135" x="1100138" y="4718050"/>
          <p14:tracePt t="226137" x="1089025" y="4718050"/>
          <p14:tracePt t="226151" x="1076325" y="4718050"/>
          <p14:tracePt t="226174" x="1063625" y="4718050"/>
          <p14:tracePt t="226386" x="1076325" y="4718050"/>
          <p14:tracePt t="226760" x="1089025" y="4718050"/>
          <p14:tracePt t="226872" x="1100138" y="4705350"/>
          <p14:tracePt t="226884" x="1112838" y="4705350"/>
          <p14:tracePt t="226897" x="1138238" y="4679950"/>
          <p14:tracePt t="226909" x="1163638" y="4656138"/>
          <p14:tracePt t="226921" x="1225550" y="4618038"/>
          <p14:tracePt t="226938" x="1312863" y="4554538"/>
          <p14:tracePt t="226954" x="1489075" y="4479925"/>
          <p14:tracePt t="226972" x="1814513" y="4330700"/>
          <p14:tracePt t="226988" x="1938338" y="4254500"/>
          <p14:tracePt t="227005" x="2038350" y="4129088"/>
          <p14:tracePt t="227022" x="2251075" y="3967163"/>
          <p14:tracePt t="227038" x="2376488" y="3905250"/>
          <p14:tracePt t="227055" x="2463800" y="3879850"/>
          <p14:tracePt t="227072" x="2501900" y="3854450"/>
          <p14:tracePt t="227088" x="2514600" y="3854450"/>
          <p14:tracePt t="227183" x="2501900" y="3854450"/>
          <p14:tracePt t="227209" x="2489200" y="3854450"/>
          <p14:tracePt t="227233" x="2476500" y="3854450"/>
          <p14:tracePt t="227246" x="2463800" y="3854450"/>
          <p14:tracePt t="227258" x="2451100" y="3867150"/>
          <p14:tracePt t="227270" x="2451100" y="3879850"/>
          <p14:tracePt t="227283" x="2427288" y="3879850"/>
          <p14:tracePt t="227308" x="2414588" y="3892550"/>
          <p14:tracePt t="227321" x="2401888" y="3905250"/>
          <p14:tracePt t="227333" x="2389188" y="3916363"/>
          <p14:tracePt t="227345" x="2376488" y="3929063"/>
          <p14:tracePt t="227358" x="2363788" y="3941763"/>
          <p14:tracePt t="227373" x="2351088" y="3954463"/>
          <p14:tracePt t="227390" x="2338388" y="3967163"/>
          <p14:tracePt t="227407" x="2327275" y="3967163"/>
          <p14:tracePt t="227423" x="2327275" y="3979863"/>
          <p14:tracePt t="227507" x="2327275" y="3992563"/>
          <p14:tracePt t="227544" x="2314575" y="4005263"/>
          <p14:tracePt t="227557" x="2314575" y="4017963"/>
          <p14:tracePt t="227569" x="2301875" y="4029075"/>
          <p14:tracePt t="227582" x="2289175" y="4029075"/>
          <p14:tracePt t="227595" x="2276475" y="4054475"/>
          <p14:tracePt t="227608" x="2251075" y="4067175"/>
          <p14:tracePt t="227624" x="2227263" y="4092575"/>
          <p14:tracePt t="227641" x="2214563" y="4117975"/>
          <p14:tracePt t="227657" x="2176463" y="4167188"/>
          <p14:tracePt t="227674" x="2163763" y="4192588"/>
          <p14:tracePt t="227691" x="2151063" y="4205288"/>
          <p14:tracePt t="227707" x="2138363" y="4217988"/>
          <p14:tracePt t="227732" x="2127250" y="4217988"/>
          <p14:tracePt t="227819" x="2127250" y="4205288"/>
          <p14:tracePt t="227831" x="2127250" y="4192588"/>
          <p14:tracePt t="227943" x="2127250" y="4179888"/>
          <p14:tracePt t="227968" x="2127250" y="4167188"/>
          <p14:tracePt t="228268" x="2089150" y="4167188"/>
          <p14:tracePt t="228280" x="2038350" y="4179888"/>
          <p14:tracePt t="228293" x="1976438" y="4205288"/>
          <p14:tracePt t="228305" x="1901825" y="4241800"/>
          <p14:tracePt t="228317" x="1825625" y="4305300"/>
          <p14:tracePt t="228329" x="1738313" y="4392613"/>
          <p14:tracePt t="228343" x="1589088" y="4492625"/>
          <p14:tracePt t="228360" x="1401763" y="4618038"/>
          <p14:tracePt t="228377" x="1276350" y="4705350"/>
          <p14:tracePt t="228380" x="1176338" y="4756150"/>
          <p14:tracePt t="228394" x="1100138" y="4792663"/>
          <p14:tracePt t="228410" x="1038225" y="4830763"/>
          <p14:tracePt t="228428" x="987425" y="4856163"/>
          <p14:tracePt t="228430" x="925513" y="4868863"/>
          <p14:tracePt t="228443" x="876300" y="4879975"/>
          <p14:tracePt t="228460" x="850900" y="4892675"/>
          <p14:tracePt t="228478" x="825500" y="4892675"/>
          <p14:tracePt t="228480" x="812800" y="4892675"/>
          <p14:tracePt t="228494" x="800100" y="4892675"/>
          <p14:tracePt t="228579" x="812800" y="4892675"/>
          <p14:tracePt t="228604" x="825500" y="4892675"/>
          <p14:tracePt t="228628" x="838200" y="4892675"/>
          <p14:tracePt t="228653" x="850900" y="4892675"/>
          <p14:tracePt t="228666" x="863600" y="4892675"/>
          <p14:tracePt t="228691" x="876300" y="4892675"/>
          <p14:tracePt t="228703" x="887413" y="4892675"/>
          <p14:tracePt t="228716" x="900113" y="4892675"/>
          <p14:tracePt t="228728" x="912813" y="4892675"/>
          <p14:tracePt t="228745" x="938213" y="4892675"/>
          <p14:tracePt t="228762" x="963613" y="4879975"/>
          <p14:tracePt t="228779" x="1012825" y="4868863"/>
          <p14:tracePt t="228795" x="1038225" y="4856163"/>
          <p14:tracePt t="228817" x="1050925" y="4843463"/>
          <p14:tracePt t="228829" x="1063625" y="4843463"/>
          <p14:tracePt t="228845" x="1089025" y="4818063"/>
          <p14:tracePt t="228862" x="1089025" y="4805363"/>
          <p14:tracePt t="228878" x="1125538" y="4743450"/>
          <p14:tracePt t="228895" x="1138238" y="4718050"/>
          <p14:tracePt t="228912" x="1150938" y="4705350"/>
          <p14:tracePt t="228915" x="1150938" y="4679950"/>
          <p14:tracePt t="228929" x="1163638" y="4679950"/>
          <p14:tracePt t="228946" x="1176338" y="4667250"/>
          <p14:tracePt t="228966" x="1189038" y="4656138"/>
          <p14:tracePt t="228989" x="1200150" y="4656138"/>
          <p14:tracePt t="229489" x="1225550" y="4656138"/>
          <p14:tracePt t="229502" x="1263650" y="4643438"/>
          <p14:tracePt t="229513" x="1338263" y="4643438"/>
          <p14:tracePt t="229526" x="1425575" y="4630738"/>
          <p14:tracePt t="229538" x="1512888" y="4618038"/>
          <p14:tracePt t="229552" x="1601788" y="4618038"/>
          <p14:tracePt t="229565" x="1689100" y="4618038"/>
          <p14:tracePt t="229582" x="1801813" y="4618038"/>
          <p14:tracePt t="229599" x="1914525" y="4618038"/>
          <p14:tracePt t="229601" x="1989138" y="4618038"/>
          <p14:tracePt t="229615" x="2038350" y="4618038"/>
          <p14:tracePt t="229632" x="2076450" y="4618038"/>
          <p14:tracePt t="229649" x="2101850" y="4618038"/>
          <p14:tracePt t="229651" x="2114550" y="4618038"/>
          <p14:tracePt t="229665" x="2127250" y="4618038"/>
          <p14:tracePt t="229682" x="2138363" y="4618038"/>
          <p14:tracePt t="229699" x="2151063" y="4618038"/>
          <p14:tracePt t="229715" x="2163763" y="4618038"/>
          <p14:tracePt t="229738" x="2176463" y="4618038"/>
          <p14:tracePt t="229775" x="2201863" y="4618038"/>
          <p14:tracePt t="229813" x="2214563" y="4618038"/>
          <p14:tracePt t="229825" x="2238375" y="4618038"/>
          <p14:tracePt t="229838" x="2251075" y="4618038"/>
          <p14:tracePt t="229850" x="2263775" y="4618038"/>
          <p14:tracePt t="229866" x="2289175" y="4618038"/>
          <p14:tracePt t="229883" x="2301875" y="4618038"/>
          <p14:tracePt t="229889" x="2314575" y="4618038"/>
          <p14:tracePt t="229900" x="2327275" y="4618038"/>
          <p14:tracePt t="230012" x="2338388" y="4618038"/>
          <p14:tracePt t="230025" x="2351088" y="4618038"/>
          <p14:tracePt t="230037" x="2363788" y="4618038"/>
          <p14:tracePt t="230062" x="2376488" y="4618038"/>
          <p14:tracePt t="230099" x="2389188" y="4618038"/>
          <p14:tracePt t="230174" x="2401888" y="4618038"/>
          <p14:tracePt t="231383" x="2401888" y="4605338"/>
          <p14:tracePt t="231395" x="2401888" y="4579938"/>
          <p14:tracePt t="231408" x="2401888" y="4567238"/>
          <p14:tracePt t="231421" x="2401888" y="4554538"/>
          <p14:tracePt t="231433" x="2401888" y="4543425"/>
          <p14:tracePt t="231458" x="2401888" y="4530725"/>
          <p14:tracePt t="231470" x="2401888" y="4518025"/>
          <p14:tracePt t="231495" x="2401888" y="4505325"/>
          <p14:tracePt t="231520" x="2401888" y="4479925"/>
          <p14:tracePt t="231533" x="2389188" y="4479925"/>
          <p14:tracePt t="231545" x="2363788" y="4467225"/>
          <p14:tracePt t="231558" x="2327275" y="4443413"/>
          <p14:tracePt t="231573" x="2251075" y="4392613"/>
          <p14:tracePt t="231589" x="2163763" y="4292600"/>
          <p14:tracePt t="231607" x="2025650" y="4117975"/>
          <p14:tracePt t="231623" x="1989138" y="4041775"/>
          <p14:tracePt t="231640" x="1976438" y="4017963"/>
          <p14:tracePt t="231657" x="1951038" y="3992563"/>
          <p14:tracePt t="231894" x="1951038" y="4005263"/>
          <p14:tracePt t="231907" x="1951038" y="4029075"/>
          <p14:tracePt t="231918" x="1951038" y="4054475"/>
          <p14:tracePt t="231931" x="1951038" y="4092575"/>
          <p14:tracePt t="231944" x="1951038" y="4117975"/>
          <p14:tracePt t="231957" x="1951038" y="4129088"/>
          <p14:tracePt t="231974" x="1938338" y="4154488"/>
          <p14:tracePt t="231992" x="1938338" y="4179888"/>
          <p14:tracePt t="231993" x="1925638" y="4217988"/>
          <p14:tracePt t="232008" x="1914525" y="4305300"/>
          <p14:tracePt t="232024" x="1901825" y="4405313"/>
          <p14:tracePt t="232042" x="1901825" y="4492625"/>
          <p14:tracePt t="232044" x="1901825" y="4543425"/>
          <p14:tracePt t="232058" x="1889125" y="4579938"/>
          <p14:tracePt t="232075" x="1889125" y="4605338"/>
          <p14:tracePt t="232092" x="1889125" y="4618038"/>
          <p14:tracePt t="232108" x="1889125" y="4630738"/>
          <p14:tracePt t="234043" x="1863725" y="4630738"/>
          <p14:tracePt t="234056" x="1825625" y="4667250"/>
          <p14:tracePt t="234068" x="1776413" y="4692650"/>
          <p14:tracePt t="234081" x="1689100" y="4768850"/>
          <p14:tracePt t="234093" x="1538288" y="4830763"/>
          <p14:tracePt t="234105" x="1376363" y="4918075"/>
          <p14:tracePt t="234118" x="1263650" y="4992688"/>
          <p14:tracePt t="234133" x="1189038" y="5056188"/>
          <p14:tracePt t="234150" x="1150938" y="5081588"/>
          <p14:tracePt t="234167" x="1125538" y="5092700"/>
          <p14:tracePt t="234183" x="1112838" y="5092700"/>
          <p14:tracePt t="234317" x="1112838" y="5081588"/>
          <p14:tracePt t="235054" x="1125538" y="5056188"/>
          <p14:tracePt t="235065" x="1163638" y="4992688"/>
          <p14:tracePt t="235076" x="1225550" y="4905375"/>
          <p14:tracePt t="235090" x="1263650" y="4805363"/>
          <p14:tracePt t="235103" x="1300163" y="4743450"/>
          <p14:tracePt t="235119" x="1325563" y="4705350"/>
          <p14:tracePt t="235135" x="1338263" y="4679950"/>
          <p14:tracePt t="235152" x="1338263" y="4656138"/>
          <p14:tracePt t="235214" x="1338263" y="4643438"/>
          <p14:tracePt t="235251" x="1338263" y="4630738"/>
          <p14:tracePt t="235290" x="1338263" y="4618038"/>
          <p14:tracePt t="235726" x="1338263" y="4630738"/>
          <p14:tracePt t="235826" x="1350963" y="4630738"/>
          <p14:tracePt t="235838" x="1350963" y="4643438"/>
          <p14:tracePt t="235912" x="1363663" y="4656138"/>
          <p14:tracePt t="235950" x="1376363" y="4656138"/>
          <p14:tracePt t="235963" x="1389063" y="4656138"/>
          <p14:tracePt t="235988" x="1401763" y="4656138"/>
          <p14:tracePt t="236000" x="1412875" y="4656138"/>
          <p14:tracePt t="236012" x="1438275" y="4656138"/>
          <p14:tracePt t="236025" x="1463675" y="4656138"/>
          <p14:tracePt t="236040" x="1489075" y="4656138"/>
          <p14:tracePt t="236057" x="1501775" y="4656138"/>
          <p14:tracePt t="236075" x="1525588" y="4656138"/>
          <p14:tracePt t="236112" x="1538288" y="4656138"/>
          <p14:tracePt t="236162" x="1538288" y="4667250"/>
          <p14:tracePt t="236174" x="1525588" y="4667250"/>
          <p14:tracePt t="236187" x="1476375" y="4667250"/>
          <p14:tracePt t="236200" x="1438275" y="4667250"/>
          <p14:tracePt t="236212" x="1401763" y="4667250"/>
          <p14:tracePt t="236225" x="1363663" y="4667250"/>
          <p14:tracePt t="236241" x="1338263" y="4667250"/>
          <p14:tracePt t="236258" x="1312863" y="4667250"/>
          <p14:tracePt t="236275" x="1289050" y="4667250"/>
          <p14:tracePt t="236292" x="1276350" y="4667250"/>
          <p14:tracePt t="236375" x="1289050" y="4667250"/>
          <p14:tracePt t="236386" x="1300163" y="4667250"/>
          <p14:tracePt t="236398" x="1312863" y="4656138"/>
          <p14:tracePt t="236424" x="1338263" y="4656138"/>
          <p14:tracePt t="236436" x="1363663" y="4656138"/>
          <p14:tracePt t="236449" x="1401763" y="4656138"/>
          <p14:tracePt t="236462" x="1438275" y="4656138"/>
          <p14:tracePt t="236475" x="1489075" y="4656138"/>
          <p14:tracePt t="236492" x="1525588" y="4656138"/>
          <p14:tracePt t="236508" x="1563688" y="4656138"/>
          <p14:tracePt t="236511" x="1601788" y="4656138"/>
          <p14:tracePt t="236525" x="1638300" y="4656138"/>
          <p14:tracePt t="236542" x="1663700" y="4656138"/>
          <p14:tracePt t="236560" x="1676400" y="4656138"/>
          <p14:tracePt t="236562" x="1689100" y="4656138"/>
          <p14:tracePt t="236624" x="1676400" y="4656138"/>
          <p14:tracePt t="236636" x="1663700" y="4656138"/>
          <p14:tracePt t="236648" x="1625600" y="4656138"/>
          <p14:tracePt t="236661" x="1612900" y="4656138"/>
          <p14:tracePt t="236676" x="1589088" y="4656138"/>
          <p14:tracePt t="236693" x="1563688" y="4656138"/>
          <p14:tracePt t="236710" x="1525588" y="4656138"/>
          <p14:tracePt t="236773" x="1550988" y="4656138"/>
          <p14:tracePt t="236785" x="1563688" y="4656138"/>
          <p14:tracePt t="236798" x="1576388" y="4656138"/>
          <p14:tracePt t="236811" x="1589088" y="4656138"/>
          <p14:tracePt t="236826" x="1612900" y="4656138"/>
          <p14:tracePt t="236843" x="1714500" y="4656138"/>
          <p14:tracePt t="236860" x="1925638" y="4656138"/>
          <p14:tracePt t="236877" x="2014538" y="4656138"/>
          <p14:tracePt t="236894" x="2051050" y="4656138"/>
          <p14:tracePt t="236897" x="2089150" y="4656138"/>
          <p14:tracePt t="236911" x="2114550" y="4656138"/>
          <p14:tracePt t="236927" x="2127250" y="4656138"/>
          <p14:tracePt t="236949" x="2138363" y="4656138"/>
          <p14:tracePt t="237022" x="2151063" y="4656138"/>
          <p14:tracePt t="237034" x="2163763" y="4656138"/>
          <p14:tracePt t="237048" x="2176463" y="4656138"/>
          <p14:tracePt t="237061" x="2189163" y="4656138"/>
          <p14:tracePt t="237078" x="2201863" y="4656138"/>
          <p14:tracePt t="237095" x="2214563" y="4656138"/>
          <p14:tracePt t="237097" x="2238375" y="4656138"/>
          <p14:tracePt t="237111" x="2251075" y="4656138"/>
          <p14:tracePt t="237128" x="2263775" y="4656138"/>
          <p14:tracePt t="237145" x="2276475" y="4656138"/>
          <p14:tracePt t="237148" x="2301875" y="4656138"/>
          <p14:tracePt t="237171" x="2314575" y="4656138"/>
          <p14:tracePt t="237184" x="2327275" y="4656138"/>
          <p14:tracePt t="237196" x="2338388" y="4656138"/>
          <p14:tracePt t="237210" x="2363788" y="4656138"/>
          <p14:tracePt t="237227" x="2376488" y="4643438"/>
          <p14:tracePt t="237246" x="2414588" y="4643438"/>
          <p14:tracePt t="237262" x="2439988" y="4643438"/>
          <p14:tracePt t="237279" x="2451100" y="4643438"/>
          <p14:tracePt t="237296" x="2476500" y="4643438"/>
          <p14:tracePt t="237322" x="2489200" y="4643438"/>
          <p14:tracePt t="238144" x="2489200" y="4630738"/>
          <p14:tracePt t="241061" x="2463800" y="4630738"/>
          <p14:tracePt t="241086" x="2451100" y="4630738"/>
          <p14:tracePt t="241110" x="2439988" y="4630738"/>
          <p14:tracePt t="241173" x="2427288" y="4630738"/>
          <p14:tracePt t="241185" x="2414588" y="4643438"/>
          <p14:tracePt t="241210" x="2401888" y="4656138"/>
          <p14:tracePt t="241223" x="2376488" y="4656138"/>
          <p14:tracePt t="241235" x="2363788" y="4656138"/>
          <p14:tracePt t="241249" x="2338388" y="4656138"/>
          <p14:tracePt t="241262" x="2301875" y="4667250"/>
          <p14:tracePt t="241278" x="2227263" y="4667250"/>
          <p14:tracePt t="241295" x="2176463" y="4692650"/>
          <p14:tracePt t="241311" x="2089150" y="4718050"/>
          <p14:tracePt t="241328" x="2063750" y="4743450"/>
          <p14:tracePt t="241345" x="2014538" y="4768850"/>
          <p14:tracePt t="241348" x="1951038" y="4818063"/>
          <p14:tracePt t="241362" x="1851025" y="4868863"/>
          <p14:tracePt t="241378" x="1738313" y="4930775"/>
          <p14:tracePt t="241395" x="1651000" y="4981575"/>
          <p14:tracePt t="241398" x="1576388" y="5018088"/>
          <p14:tracePt t="241411" x="1512888" y="5056188"/>
          <p14:tracePt t="241428" x="1476375" y="5081588"/>
          <p14:tracePt t="241446" x="1450975" y="5105400"/>
          <p14:tracePt t="241447" x="1401763" y="5118100"/>
          <p14:tracePt t="241462" x="1363663" y="5143500"/>
          <p14:tracePt t="241478" x="1312863" y="5168900"/>
          <p14:tracePt t="241496" x="1163638" y="5218113"/>
          <p14:tracePt t="241512" x="1089025" y="5218113"/>
          <p14:tracePt t="241529" x="1038225" y="5243513"/>
          <p14:tracePt t="241546" x="1000125" y="5256213"/>
          <p14:tracePt t="241548" x="976313" y="5281613"/>
          <p14:tracePt t="241562" x="938213" y="5281613"/>
          <p14:tracePt t="241579" x="912813" y="5281613"/>
          <p14:tracePt t="241596" x="876300" y="5281613"/>
          <p14:tracePt t="241612" x="850900" y="5281613"/>
          <p14:tracePt t="241629" x="825500" y="5281613"/>
          <p14:tracePt t="241646" x="812800" y="5268913"/>
          <p14:tracePt t="241662" x="812800" y="5243513"/>
          <p14:tracePt t="241679" x="812800" y="5230813"/>
          <p14:tracePt t="241696" x="812800" y="5181600"/>
          <p14:tracePt t="241713" x="812800" y="5156200"/>
          <p14:tracePt t="241729" x="812800" y="5118100"/>
          <p14:tracePt t="241747" x="825500" y="5068888"/>
          <p14:tracePt t="241763" x="825500" y="5056188"/>
          <p14:tracePt t="241780" x="825500" y="5043488"/>
          <p14:tracePt t="241796" x="812800" y="5018088"/>
          <p14:tracePt t="241813" x="776288" y="5018088"/>
          <p14:tracePt t="241830" x="725488" y="5018088"/>
          <p14:tracePt t="241847" x="600075" y="5043488"/>
          <p14:tracePt t="241864" x="550863" y="5081588"/>
          <p14:tracePt t="241880" x="487363" y="5118100"/>
          <p14:tracePt t="241883" x="450850" y="5143500"/>
          <p14:tracePt t="241897" x="400050" y="5168900"/>
          <p14:tracePt t="241914" x="387350" y="5181600"/>
          <p14:tracePt t="241930" x="374650" y="5194300"/>
          <p14:tracePt t="241933" x="374650" y="5205413"/>
          <p14:tracePt t="241959" x="374650" y="5218113"/>
          <p14:tracePt t="241983" x="374650" y="5230813"/>
          <p14:tracePt t="242008" x="374650" y="5256213"/>
          <p14:tracePt t="242020" x="387350" y="5281613"/>
          <p14:tracePt t="242033" x="400050" y="5330825"/>
          <p14:tracePt t="242048" x="425450" y="5407025"/>
          <p14:tracePt t="242064" x="450850" y="5494338"/>
          <p14:tracePt t="242081" x="474663" y="5543550"/>
          <p14:tracePt t="242083" x="512763" y="5594350"/>
          <p14:tracePt t="242097" x="574675" y="5630863"/>
          <p14:tracePt t="242114" x="674688" y="5656263"/>
          <p14:tracePt t="242131" x="776288" y="5668963"/>
          <p14:tracePt t="242134" x="850900" y="5668963"/>
          <p14:tracePt t="242148" x="900113" y="5668963"/>
          <p14:tracePt t="242165" x="950913" y="5668963"/>
          <p14:tracePt t="242180" x="1012825" y="5656263"/>
          <p14:tracePt t="242181" x="1063625" y="5594350"/>
          <p14:tracePt t="242196" x="1138238" y="5507038"/>
          <p14:tracePt t="242213" x="1212850" y="5407025"/>
          <p14:tracePt t="242230" x="1276350" y="5330825"/>
          <p14:tracePt t="242231" x="1312863" y="5305425"/>
          <p14:tracePt t="242247" x="1325563" y="5281613"/>
          <p14:tracePt t="242263" x="1338263" y="5268913"/>
          <p14:tracePt t="242394" x="1350963" y="5268913"/>
          <p14:tracePt t="242407" x="1376363" y="5268913"/>
          <p14:tracePt t="242420" x="1401763" y="5268913"/>
          <p14:tracePt t="242432" x="1438275" y="5268913"/>
          <p14:tracePt t="242449" x="1489075" y="5268913"/>
          <p14:tracePt t="242466" x="1612900" y="5281613"/>
          <p14:tracePt t="242468" x="1763713" y="5318125"/>
          <p14:tracePt t="242483" x="1876425" y="5330825"/>
          <p14:tracePt t="242499" x="1989138" y="5356225"/>
          <p14:tracePt t="242516" x="2101850" y="5356225"/>
          <p14:tracePt t="242532" x="2427288" y="5294313"/>
          <p14:tracePt t="242549" x="2563813" y="5243513"/>
          <p14:tracePt t="242566" x="2663825" y="5205413"/>
          <p14:tracePt t="242569" x="2727325" y="5168900"/>
          <p14:tracePt t="242583" x="2763838" y="5130800"/>
          <p14:tracePt t="242600" x="2789238" y="5105400"/>
          <p14:tracePt t="242616" x="2801938" y="5092700"/>
          <p14:tracePt t="242618" x="2801938" y="5068888"/>
          <p14:tracePt t="242643" x="2801938" y="5056188"/>
          <p14:tracePt t="242656" x="2801938" y="5043488"/>
          <p14:tracePt t="242668" x="2801938" y="5030788"/>
          <p14:tracePt t="242706" x="2789238" y="5030788"/>
          <p14:tracePt t="242718" x="2789238" y="5018088"/>
          <p14:tracePt t="242731" x="2763838" y="5018088"/>
          <p14:tracePt t="242743" x="2727325" y="5018088"/>
          <p14:tracePt t="242756" x="2651125" y="5018088"/>
          <p14:tracePt t="242768" x="2576513" y="5005388"/>
          <p14:tracePt t="242783" x="2514600" y="5005388"/>
          <p14:tracePt t="242800" x="2463800" y="5005388"/>
          <p14:tracePt t="242817" x="2401888" y="5005388"/>
          <p14:tracePt t="242834" x="2376488" y="5005388"/>
          <p14:tracePt t="242851" x="2351088" y="5005388"/>
          <p14:tracePt t="242868" x="2263775" y="5005388"/>
          <p14:tracePt t="242884" x="2227263" y="5005388"/>
          <p14:tracePt t="242901" x="2201863" y="5005388"/>
          <p14:tracePt t="242918" x="2189163" y="5018088"/>
          <p14:tracePt t="242934" x="2189163" y="5030788"/>
          <p14:tracePt t="242956" x="2189163" y="5043488"/>
          <p14:tracePt t="242968" x="2214563" y="5056188"/>
          <p14:tracePt t="242984" x="2227263" y="5068888"/>
          <p14:tracePt t="243001" x="2251075" y="5081588"/>
          <p14:tracePt t="243018" x="2289175" y="5118100"/>
          <p14:tracePt t="243035" x="2301875" y="5168900"/>
          <p14:tracePt t="243052" x="2338388" y="5218113"/>
          <p14:tracePt t="243069" x="2376488" y="5318125"/>
          <p14:tracePt t="243085" x="2414588" y="5343525"/>
          <p14:tracePt t="243101" x="2427288" y="5381625"/>
          <p14:tracePt t="243118" x="2463800" y="5407025"/>
          <p14:tracePt t="243135" x="2476500" y="5407025"/>
          <p14:tracePt t="243152" x="2489200" y="5407025"/>
          <p14:tracePt t="243192" x="2489200" y="5418138"/>
          <p14:tracePt t="244663" x="2489200" y="5407025"/>
          <p14:tracePt t="244676" x="2451100" y="5394325"/>
          <p14:tracePt t="244688" x="2376488" y="5394325"/>
          <p14:tracePt t="244700" x="2238375" y="5368925"/>
          <p14:tracePt t="244713" x="2127250" y="5343525"/>
          <p14:tracePt t="244725" x="2001838" y="5294313"/>
          <p14:tracePt t="244741" x="1851025" y="5218113"/>
          <p14:tracePt t="244758" x="1638300" y="5130800"/>
          <p14:tracePt t="244775" x="1376363" y="4992688"/>
          <p14:tracePt t="244792" x="1300163" y="4943475"/>
          <p14:tracePt t="244808" x="1250950" y="4905375"/>
          <p14:tracePt t="244825" x="1163638" y="4856163"/>
          <p14:tracePt t="244842" x="1138238" y="4843463"/>
          <p14:tracePt t="244858" x="1100138" y="4830763"/>
          <p14:tracePt t="244875" x="1038225" y="4818063"/>
          <p14:tracePt t="244892" x="1025525" y="4818063"/>
          <p14:tracePt t="244909" x="1012825" y="4818063"/>
          <p14:tracePt t="244926" x="976313" y="4818063"/>
          <p14:tracePt t="244942" x="950913" y="4818063"/>
          <p14:tracePt t="244959" x="912813" y="4830763"/>
          <p14:tracePt t="244975" x="825500" y="4879975"/>
          <p14:tracePt t="244992" x="800100" y="4918075"/>
          <p14:tracePt t="245009" x="763588" y="4956175"/>
          <p14:tracePt t="245011" x="750888" y="4968875"/>
          <p14:tracePt t="245026" x="738188" y="4992688"/>
          <p14:tracePt t="245043" x="738188" y="5018088"/>
          <p14:tracePt t="245059" x="738188" y="5056188"/>
          <p14:tracePt t="245062" x="738188" y="5081588"/>
          <p14:tracePt t="245076" x="725488" y="5105400"/>
          <p14:tracePt t="245093" x="712788" y="5143500"/>
          <p14:tracePt t="245110" x="700088" y="5181600"/>
          <p14:tracePt t="245112" x="674688" y="5205413"/>
          <p14:tracePt t="245126" x="674688" y="5230813"/>
          <p14:tracePt t="245143" x="650875" y="5256213"/>
          <p14:tracePt t="245160" x="638175" y="5356225"/>
          <p14:tracePt t="245176" x="625475" y="5430838"/>
          <p14:tracePt t="245193" x="625475" y="5507038"/>
          <p14:tracePt t="245210" x="625475" y="5556250"/>
          <p14:tracePt t="245212" x="625475" y="5581650"/>
          <p14:tracePt t="245226" x="625475" y="5594350"/>
          <p14:tracePt t="245243" x="625475" y="5607050"/>
          <p14:tracePt t="245261" x="650875" y="5619750"/>
          <p14:tracePt t="245275" x="663575" y="5619750"/>
          <p14:tracePt t="245292" x="674688" y="5619750"/>
          <p14:tracePt t="245308" x="712788" y="5619750"/>
          <p14:tracePt t="245326" x="800100" y="5619750"/>
          <p14:tracePt t="245342" x="900113" y="5607050"/>
          <p14:tracePt t="245359" x="1025525" y="5543550"/>
          <p14:tracePt t="245360" x="1150938" y="5468938"/>
          <p14:tracePt t="245375" x="1238250" y="5343525"/>
          <p14:tracePt t="245392" x="1338263" y="5243513"/>
          <p14:tracePt t="245409" x="1412875" y="5156200"/>
          <p14:tracePt t="245411" x="1463675" y="5092700"/>
          <p14:tracePt t="245426" x="1476375" y="5056188"/>
          <p14:tracePt t="245443" x="1489075" y="5030788"/>
          <p14:tracePt t="245460" x="1489075" y="4956175"/>
          <p14:tracePt t="245476" x="1489075" y="4918075"/>
          <p14:tracePt t="245493" x="1489075" y="4868863"/>
          <p14:tracePt t="245509" x="1412875" y="4730750"/>
          <p14:tracePt t="245526" x="1376363" y="4667250"/>
          <p14:tracePt t="245543" x="1312863" y="4618038"/>
          <p14:tracePt t="245559" x="1112838" y="4505325"/>
          <p14:tracePt t="245576" x="963613" y="4443413"/>
          <p14:tracePt t="245593" x="825500" y="4405313"/>
          <p14:tracePt t="245610" x="687388" y="4379913"/>
          <p14:tracePt t="245627" x="650875" y="4379913"/>
          <p14:tracePt t="245643" x="612775" y="4392613"/>
          <p14:tracePt t="245660" x="525463" y="4443413"/>
          <p14:tracePt t="245677" x="474663" y="4467225"/>
          <p14:tracePt t="245693" x="438150" y="4505325"/>
          <p14:tracePt t="245710" x="312738" y="4643438"/>
          <p14:tracePt t="245727" x="261938" y="4730750"/>
          <p14:tracePt t="245744" x="212725" y="4805363"/>
          <p14:tracePt t="245760" x="161925" y="4918075"/>
          <p14:tracePt t="245777" x="150813" y="4956175"/>
          <p14:tracePt t="245794" x="150813" y="4981575"/>
          <p14:tracePt t="245811" x="150813" y="5030788"/>
          <p14:tracePt t="245827" x="150813" y="5068888"/>
          <p14:tracePt t="245844" x="150813" y="5130800"/>
          <p14:tracePt t="245846" x="187325" y="5256213"/>
          <p14:tracePt t="245861" x="225425" y="5356225"/>
          <p14:tracePt t="245877" x="261938" y="5430838"/>
          <p14:tracePt t="245894" x="300038" y="5481638"/>
          <p14:tracePt t="245896" x="350838" y="5543550"/>
          <p14:tracePt t="245911" x="374650" y="5568950"/>
          <p14:tracePt t="245928" x="412750" y="5594350"/>
          <p14:tracePt t="245945" x="425450" y="5619750"/>
          <p14:tracePt t="245945" x="438150" y="5619750"/>
          <p14:tracePt t="245970" x="463550" y="5619750"/>
          <p14:tracePt t="245995" x="474663" y="5619750"/>
          <p14:tracePt t="246008" x="487363" y="5619750"/>
          <p14:tracePt t="246020" x="512763" y="5619750"/>
          <p14:tracePt t="246033" x="574675" y="5619750"/>
          <p14:tracePt t="246045" x="725488" y="5619750"/>
          <p14:tracePt t="246062" x="938213" y="5619750"/>
          <p14:tracePt t="246078" x="1312863" y="5619750"/>
          <p14:tracePt t="246095" x="2227263" y="5732463"/>
          <p14:tracePt t="246112" x="2651125" y="5807075"/>
          <p14:tracePt t="246129" x="2963863" y="5819775"/>
          <p14:tracePt t="246145" x="3189288" y="5819775"/>
          <p14:tracePt t="246162" x="3227388" y="5819775"/>
          <p14:tracePt t="246179" x="3227388" y="5807075"/>
          <p14:tracePt t="246195" x="3252788" y="5781675"/>
          <p14:tracePt t="246212" x="3252788" y="5768975"/>
          <p14:tracePt t="246233" x="3252788" y="5743575"/>
          <p14:tracePt t="246257" x="3252788" y="5732463"/>
          <p14:tracePt t="246271" x="3252788" y="5707063"/>
          <p14:tracePt t="246283" x="3265488" y="5630863"/>
          <p14:tracePt t="246297" x="3289300" y="5518150"/>
          <p14:tracePt t="246314" x="3302000" y="5394325"/>
          <p14:tracePt t="246331" x="3314700" y="5281613"/>
          <p14:tracePt t="246333" x="3327400" y="5143500"/>
          <p14:tracePt t="246348" x="3365500" y="4956175"/>
          <p14:tracePt t="246364" x="3376613" y="4779963"/>
          <p14:tracePt t="246382" x="3376613" y="4667250"/>
          <p14:tracePt t="246384" x="3376613" y="4618038"/>
          <p14:tracePt t="246398" x="3365500" y="4605338"/>
          <p14:tracePt t="246414" x="3352800" y="4592638"/>
          <p14:tracePt t="246432" x="3302000" y="4592638"/>
          <p14:tracePt t="246448" x="3240088" y="4592638"/>
          <p14:tracePt t="246465" x="3065463" y="4592638"/>
          <p14:tracePt t="246483" x="2776538" y="4592638"/>
          <p14:tracePt t="246498" x="2640013" y="4592638"/>
          <p14:tracePt t="246515" x="2451100" y="4592638"/>
          <p14:tracePt t="246532" x="2114550" y="4592638"/>
          <p14:tracePt t="246549" x="2014538" y="4592638"/>
          <p14:tracePt t="246565" x="1925638" y="4605338"/>
          <p14:tracePt t="246582" x="1801813" y="4643438"/>
          <p14:tracePt t="246599" x="1763713" y="4667250"/>
          <p14:tracePt t="246615" x="1738313" y="4705350"/>
          <p14:tracePt t="246633" x="1689100" y="4792663"/>
          <p14:tracePt t="246649" x="1663700" y="4830763"/>
          <p14:tracePt t="246666" x="1651000" y="4868863"/>
          <p14:tracePt t="246682" x="1576388" y="4956175"/>
          <p14:tracePt t="246699" x="1550988" y="4981575"/>
          <p14:tracePt t="246716" x="1525588" y="5005388"/>
          <p14:tracePt t="246732" x="1501775" y="5068888"/>
          <p14:tracePt t="246749" x="1501775" y="5105400"/>
          <p14:tracePt t="246766" x="1489075" y="5156200"/>
          <p14:tracePt t="246782" x="1476375" y="5318125"/>
          <p14:tracePt t="246799" x="1476375" y="5394325"/>
          <p14:tracePt t="246816" x="1476375" y="5430838"/>
          <p14:tracePt t="246819" x="1476375" y="5468938"/>
          <p14:tracePt t="246832" x="1501775" y="5530850"/>
          <p14:tracePt t="246849" x="1550988" y="5581650"/>
          <p14:tracePt t="246867" x="1612900" y="5656263"/>
          <p14:tracePt t="246869" x="1714500" y="5768975"/>
          <p14:tracePt t="246883" x="1776413" y="5868988"/>
          <p14:tracePt t="246900" x="1838325" y="5919788"/>
          <p14:tracePt t="246917" x="1889125" y="5981700"/>
          <p14:tracePt t="246920" x="1925638" y="6007100"/>
          <p14:tracePt t="246933" x="1989138" y="6032500"/>
          <p14:tracePt t="246950" x="2101850" y="6045200"/>
          <p14:tracePt t="246967" x="2314575" y="6056313"/>
          <p14:tracePt t="246969" x="2489200" y="6056313"/>
          <p14:tracePt t="246984" x="2663825" y="6056313"/>
          <p14:tracePt t="247001" x="2752725" y="6045200"/>
          <p14:tracePt t="247018" x="2814638" y="5969000"/>
          <p14:tracePt t="247034" x="2814638" y="5932488"/>
          <p14:tracePt t="247050" x="2827338" y="5894388"/>
          <p14:tracePt t="247068" x="2827338" y="5843588"/>
          <p14:tracePt t="247084" x="2827338" y="5832475"/>
          <p14:tracePt t="247106" x="2827338" y="5819775"/>
          <p14:tracePt t="247118" x="2827338" y="5807075"/>
          <p14:tracePt t="247142" x="2827338" y="5794375"/>
          <p14:tracePt t="247168" x="2827338" y="5781675"/>
          <p14:tracePt t="247193" x="2827338" y="5756275"/>
          <p14:tracePt t="247205" x="2827338" y="5743575"/>
          <p14:tracePt t="247217" x="2827338" y="5732463"/>
          <p14:tracePt t="247230" x="2827338" y="5719763"/>
          <p14:tracePt t="247242" x="2827338" y="5681663"/>
          <p14:tracePt t="247256" x="2827338" y="5643563"/>
          <p14:tracePt t="247268" x="2827338" y="5607050"/>
          <p14:tracePt t="247285" x="2827338" y="5568950"/>
          <p14:tracePt t="247301" x="2827338" y="5543550"/>
          <p14:tracePt t="247318" x="2827338" y="5518150"/>
          <p14:tracePt t="247529" x="2801938" y="5518150"/>
          <p14:tracePt t="247554" x="2789238" y="5507038"/>
          <p14:tracePt t="247567" x="2752725" y="5507038"/>
          <p14:tracePt t="247579" x="2701925" y="5494338"/>
          <p14:tracePt t="247591" x="2640013" y="5481638"/>
          <p14:tracePt t="247604" x="2551113" y="5468938"/>
          <p14:tracePt t="247619" x="2476500" y="5468938"/>
          <p14:tracePt t="247636" x="2376488" y="5456238"/>
          <p14:tracePt t="247653" x="2038350" y="5394325"/>
          <p14:tracePt t="247670" x="1901825" y="5356225"/>
          <p14:tracePt t="247686" x="1814513" y="5330825"/>
          <p14:tracePt t="247704" x="1676400" y="5243513"/>
          <p14:tracePt t="247720" x="1601788" y="5194300"/>
          <p14:tracePt t="247736" x="1512888" y="5143500"/>
          <p14:tracePt t="247754" x="1325563" y="5005388"/>
          <p14:tracePt t="247770" x="1250950" y="4956175"/>
          <p14:tracePt t="247787" x="1200150" y="4930775"/>
          <p14:tracePt t="247804" x="1100138" y="4879975"/>
          <p14:tracePt t="247820" x="1038225" y="4856163"/>
          <p14:tracePt t="247837" x="987425" y="4830763"/>
          <p14:tracePt t="247854" x="825500" y="4792663"/>
          <p14:tracePt t="247870" x="738188" y="4792663"/>
          <p14:tracePt t="247887" x="674688" y="4792663"/>
          <p14:tracePt t="247904" x="600075" y="4792663"/>
          <p14:tracePt t="247921" x="563563" y="4805363"/>
          <p14:tracePt t="247937" x="550863" y="4830763"/>
          <p14:tracePt t="247954" x="512763" y="4905375"/>
          <p14:tracePt t="247971" x="474663" y="4943475"/>
          <p14:tracePt t="247988" x="450850" y="5005388"/>
          <p14:tracePt t="247990" x="450850" y="5030788"/>
          <p14:tracePt t="248004" x="425450" y="5056188"/>
          <p14:tracePt t="248021" x="425450" y="5081588"/>
          <p14:tracePt t="248037" x="412750" y="5105400"/>
          <p14:tracePt t="248055" x="412750" y="5143500"/>
          <p14:tracePt t="248071" x="400050" y="5156200"/>
          <p14:tracePt t="248088" x="400050" y="5181600"/>
          <p14:tracePt t="248091" x="400050" y="5205413"/>
          <p14:tracePt t="248105" x="400050" y="5230813"/>
          <p14:tracePt t="248121" x="400050" y="5268913"/>
          <p14:tracePt t="248138" x="400050" y="5330825"/>
          <p14:tracePt t="248141" x="400050" y="5394325"/>
          <p14:tracePt t="248155" x="412750" y="5456238"/>
          <p14:tracePt t="248172" x="425450" y="5507038"/>
          <p14:tracePt t="248189" x="438150" y="5543550"/>
          <p14:tracePt t="248191" x="463550" y="5568950"/>
          <p14:tracePt t="248205" x="474663" y="5581650"/>
          <p14:tracePt t="248222" x="500063" y="5607050"/>
          <p14:tracePt t="248239" x="612775" y="5619750"/>
          <p14:tracePt t="248255" x="712788" y="5619750"/>
          <p14:tracePt t="248272" x="800100" y="5619750"/>
          <p14:tracePt t="248290" x="963613" y="5619750"/>
          <p14:tracePt t="248305" x="1063625" y="5619750"/>
          <p14:tracePt t="248322" x="1212850" y="5619750"/>
          <p14:tracePt t="248340" x="1438275" y="5568950"/>
          <p14:tracePt t="248356" x="1501775" y="5530850"/>
          <p14:tracePt t="248372" x="1550988" y="5468938"/>
          <p14:tracePt t="248390" x="1625600" y="5305425"/>
          <p14:tracePt t="248406" x="1651000" y="5218113"/>
          <p14:tracePt t="248423" x="1663700" y="5168900"/>
          <p14:tracePt t="248439" x="1663700" y="5105400"/>
          <p14:tracePt t="248456" x="1663700" y="5081588"/>
          <p14:tracePt t="248473" x="1663700" y="5056188"/>
          <p14:tracePt t="248489" x="1663700" y="5030788"/>
          <p14:tracePt t="248506" x="1663700" y="5018088"/>
          <p14:tracePt t="248523" x="1663700" y="4992688"/>
          <p14:tracePt t="248539" x="1638300" y="4968875"/>
          <p14:tracePt t="248556" x="1625600" y="4968875"/>
          <p14:tracePt t="248573" x="1589088" y="4943475"/>
          <p14:tracePt t="248575" x="1538288" y="4918075"/>
          <p14:tracePt t="248591" x="1450975" y="4879975"/>
          <p14:tracePt t="248607" x="1376363" y="4843463"/>
          <p14:tracePt t="248623" x="1300163" y="4805363"/>
          <p14:tracePt t="248626" x="1225550" y="4756150"/>
          <p14:tracePt t="248640" x="1176338" y="4718050"/>
          <p14:tracePt t="248657" x="1112838" y="4692650"/>
          <p14:tracePt t="248674" x="1012825" y="4667250"/>
          <p14:tracePt t="248676" x="863600" y="4656138"/>
          <p14:tracePt t="248690" x="738188" y="4656138"/>
          <p14:tracePt t="248707" x="638175" y="4656138"/>
          <p14:tracePt t="248724" x="587375" y="4656138"/>
          <p14:tracePt t="248726" x="525463" y="4656138"/>
          <p14:tracePt t="248740" x="474663" y="4667250"/>
          <p14:tracePt t="248757" x="450850" y="4705350"/>
          <p14:tracePt t="248774" x="425450" y="4730750"/>
          <p14:tracePt t="248776" x="400050" y="4756150"/>
          <p14:tracePt t="248791" x="387350" y="4792663"/>
          <p14:tracePt t="248807" x="374650" y="4805363"/>
          <p14:tracePt t="248825" x="363538" y="4843463"/>
          <p14:tracePt t="248840" x="363538" y="4879975"/>
          <p14:tracePt t="248858" x="363538" y="4892675"/>
          <p14:tracePt t="248875" x="363538" y="4956175"/>
          <p14:tracePt t="248891" x="363538" y="5005388"/>
          <p14:tracePt t="248908" x="363538" y="5068888"/>
          <p14:tracePt t="248925" x="363538" y="5268913"/>
          <p14:tracePt t="248941" x="363538" y="5343525"/>
          <p14:tracePt t="248958" x="363538" y="5394325"/>
          <p14:tracePt t="248975" x="387350" y="5468938"/>
          <p14:tracePt t="248992" x="400050" y="5494338"/>
          <p14:tracePt t="249008" x="425450" y="5507038"/>
          <p14:tracePt t="249025" x="450850" y="5530850"/>
          <p14:tracePt t="249042" x="487363" y="5543550"/>
          <p14:tracePt t="249058" x="525463" y="5556250"/>
          <p14:tracePt t="249075" x="700088" y="5556250"/>
          <p14:tracePt t="249092" x="787400" y="5556250"/>
          <p14:tracePt t="249109" x="863600" y="5556250"/>
          <p14:tracePt t="249112" x="950913" y="5530850"/>
          <p14:tracePt t="249125" x="1050925" y="5507038"/>
          <p14:tracePt t="249142" x="1212850" y="5481638"/>
          <p14:tracePt t="249159" x="1389063" y="5430838"/>
          <p14:tracePt t="249162" x="1512888" y="5394325"/>
          <p14:tracePt t="249176" x="1589088" y="5330825"/>
          <p14:tracePt t="249192" x="1663700" y="5256213"/>
          <p14:tracePt t="249209" x="1714500" y="5143500"/>
          <p14:tracePt t="249212" x="1738313" y="5056188"/>
          <p14:tracePt t="249226" x="1763713" y="4981575"/>
          <p14:tracePt t="249242" x="1763713" y="4943475"/>
          <p14:tracePt t="249259" x="1763713" y="4918075"/>
          <p14:tracePt t="249262" x="1763713" y="4892675"/>
          <p14:tracePt t="249276" x="1763713" y="4879975"/>
          <p14:tracePt t="249293" x="1763713" y="4868863"/>
          <p14:tracePt t="249310" x="1763713" y="4856163"/>
          <p14:tracePt t="249312" x="1763713" y="4843463"/>
          <p14:tracePt t="249326" x="1751013" y="4843463"/>
          <p14:tracePt t="249343" x="1751013" y="4830763"/>
          <p14:tracePt t="249360" x="1738313" y="4830763"/>
          <p14:tracePt t="249362" x="1714500" y="4818063"/>
          <p14:tracePt t="249376" x="1701800" y="4805363"/>
          <p14:tracePt t="249393" x="1651000" y="4805363"/>
          <p14:tracePt t="249409" x="1589088" y="4792663"/>
          <p14:tracePt t="249412" x="1525588" y="4779963"/>
          <p14:tracePt t="249426" x="1463675" y="4768850"/>
          <p14:tracePt t="249443" x="1425575" y="4756150"/>
          <p14:tracePt t="249461" x="1350963" y="4743450"/>
          <p14:tracePt t="249477" x="1312863" y="4743450"/>
          <p14:tracePt t="249493" x="1250950" y="4743450"/>
          <p14:tracePt t="249511" x="1050925" y="4743450"/>
          <p14:tracePt t="249527" x="963613" y="4743450"/>
          <p14:tracePt t="249544" x="900113" y="4743450"/>
          <p14:tracePt t="249561" x="787400" y="4768850"/>
          <p14:tracePt t="249577" x="725488" y="4779963"/>
          <p14:tracePt t="249594" x="650875" y="4805363"/>
          <p14:tracePt t="249611" x="550863" y="4830763"/>
          <p14:tracePt t="249627" x="525463" y="4830763"/>
          <p14:tracePt t="249644" x="512763" y="4843463"/>
          <p14:tracePt t="249661" x="487363" y="4856163"/>
          <p14:tracePt t="249678" x="487363" y="4868863"/>
          <p14:tracePt t="249698" x="487363" y="4879975"/>
          <p14:tracePt t="249711" x="487363" y="4892675"/>
          <p14:tracePt t="249728" x="487363" y="4918075"/>
          <p14:tracePt t="249744" x="487363" y="4968875"/>
          <p14:tracePt t="249761" x="487363" y="5081588"/>
          <p14:tracePt t="249778" x="487363" y="5118100"/>
          <p14:tracePt t="249795" x="487363" y="5156200"/>
          <p14:tracePt t="249811" x="512763" y="5218113"/>
          <p14:tracePt t="249828" x="550863" y="5281613"/>
          <p14:tracePt t="249845" x="574675" y="5343525"/>
          <p14:tracePt t="249848" x="638175" y="5443538"/>
          <p14:tracePt t="249862" x="674688" y="5518150"/>
          <p14:tracePt t="249878" x="700088" y="5568950"/>
          <p14:tracePt t="249895" x="725488" y="5594350"/>
          <p14:tracePt t="249897" x="750888" y="5619750"/>
          <p14:tracePt t="249912" x="763588" y="5630863"/>
          <p14:tracePt t="249929" x="776288" y="5656263"/>
          <p14:tracePt t="249945" x="800100" y="5656263"/>
          <p14:tracePt t="249948" x="825500" y="5656263"/>
          <p14:tracePt t="249962" x="863600" y="5668963"/>
          <p14:tracePt t="249979" x="912813" y="5668963"/>
          <p14:tracePt t="249996" x="1150938" y="5668963"/>
          <p14:tracePt t="250012" x="1250950" y="5668963"/>
          <p14:tracePt t="250029" x="1350963" y="5668963"/>
          <p14:tracePt t="250047" x="1663700" y="5556250"/>
          <p14:tracePt t="250062" x="1925638" y="5443538"/>
          <p14:tracePt t="250079" x="2063750" y="5356225"/>
          <p14:tracePt t="250096" x="2201863" y="5218113"/>
          <p14:tracePt t="250112" x="2227263" y="5194300"/>
          <p14:tracePt t="250129" x="2227263" y="5168900"/>
          <p14:tracePt t="250147" x="2227263" y="5118100"/>
          <p14:tracePt t="250163" x="2227263" y="5105400"/>
          <p14:tracePt t="250184" x="2227263" y="5092700"/>
          <p14:tracePt t="250196" x="2214563" y="5081588"/>
          <p14:tracePt t="250213" x="2201863" y="5081588"/>
          <p14:tracePt t="250230" x="2163763" y="5081588"/>
          <p14:tracePt t="250247" x="2001838" y="5043488"/>
          <p14:tracePt t="250263" x="1925638" y="5005388"/>
          <p14:tracePt t="250280" x="1838325" y="4956175"/>
          <p14:tracePt t="250297" x="1701800" y="4792663"/>
          <p14:tracePt t="250313" x="1563688" y="4679950"/>
          <p14:tracePt t="250330" x="1363663" y="4567238"/>
          <p14:tracePt t="250347" x="1063625" y="4443413"/>
          <p14:tracePt t="250364" x="950913" y="4405313"/>
          <p14:tracePt t="250381" x="825500" y="4379913"/>
          <p14:tracePt t="250383" x="674688" y="4367213"/>
          <p14:tracePt t="250397" x="550863" y="4367213"/>
          <p14:tracePt t="250414" x="450850" y="4367213"/>
          <p14:tracePt t="250430" x="387350" y="4379913"/>
          <p14:tracePt t="250434" x="350838" y="4392613"/>
          <p14:tracePt t="250447" x="312738" y="4418013"/>
          <p14:tracePt t="250464" x="300038" y="4430713"/>
          <p14:tracePt t="250481" x="287338" y="4454525"/>
          <p14:tracePt t="250483" x="287338" y="4467225"/>
          <p14:tracePt t="250497" x="274638" y="4479925"/>
          <p14:tracePt t="250514" x="274638" y="4505325"/>
          <p14:tracePt t="250534" x="274638" y="4518025"/>
          <p14:tracePt t="250548" x="274638" y="4543425"/>
          <p14:tracePt t="250564" x="274638" y="4579938"/>
          <p14:tracePt t="250582" x="274638" y="4643438"/>
          <p14:tracePt t="250597" x="274638" y="4679950"/>
          <p14:tracePt t="250614" x="274638" y="4705350"/>
          <p14:tracePt t="250632" x="274638" y="4730750"/>
          <p14:tracePt t="250634" x="274638" y="4756150"/>
          <p14:tracePt t="250648" x="274638" y="4768850"/>
          <p14:tracePt t="250665" x="274638" y="4805363"/>
          <p14:tracePt t="250682" x="274638" y="4830763"/>
          <p14:tracePt t="250698" x="274638" y="4856163"/>
          <p14:tracePt t="250715" x="274638" y="4879975"/>
          <p14:tracePt t="250732" x="300038" y="4956175"/>
          <p14:tracePt t="250748" x="325438" y="4992688"/>
          <p14:tracePt t="250765" x="338138" y="5030788"/>
          <p14:tracePt t="250783" x="400050" y="5081588"/>
          <p14:tracePt t="250799" x="438150" y="5118100"/>
          <p14:tracePt t="250815" x="463550" y="5143500"/>
          <p14:tracePt t="250832" x="525463" y="5218113"/>
          <p14:tracePt t="250849" x="563563" y="5256213"/>
          <p14:tracePt t="250866" x="600075" y="5318125"/>
          <p14:tracePt t="250868" x="638175" y="5394325"/>
          <p14:tracePt t="250882" x="663575" y="5430838"/>
          <p14:tracePt t="250899" x="687388" y="5481638"/>
          <p14:tracePt t="250916" x="700088" y="5481638"/>
          <p14:tracePt t="250932" x="738188" y="5507038"/>
          <p14:tracePt t="250949" x="750888" y="5507038"/>
          <p14:tracePt t="250969" x="776288" y="5507038"/>
          <p14:tracePt t="250983" x="850900" y="5494338"/>
          <p14:tracePt t="250999" x="938213" y="5443538"/>
          <p14:tracePt t="251016" x="1025525" y="5394325"/>
          <p14:tracePt t="251019" x="1100138" y="5330825"/>
          <p14:tracePt t="251033" x="1150938" y="5281613"/>
          <p14:tracePt t="251050" x="1189038" y="5230813"/>
          <p14:tracePt t="251067" x="1225550" y="5205413"/>
          <p14:tracePt t="251069" x="1250950" y="5181600"/>
          <p14:tracePt t="251083" x="1263650" y="5156200"/>
          <p14:tracePt t="251100" x="1289050" y="5130800"/>
          <p14:tracePt t="251116" x="1300163" y="5118100"/>
          <p14:tracePt t="251119" x="1300163" y="5092700"/>
          <p14:tracePt t="251134" x="1312863" y="5081588"/>
          <p14:tracePt t="251150" x="1312863" y="5068888"/>
          <p14:tracePt t="251167" x="1312863" y="5043488"/>
          <p14:tracePt t="251169" x="1312863" y="5005388"/>
          <p14:tracePt t="251183" x="1312863" y="4992688"/>
          <p14:tracePt t="251200" x="1312863" y="4968875"/>
          <p14:tracePt t="251217" x="1300163" y="4956175"/>
          <p14:tracePt t="251219" x="1289050" y="4930775"/>
          <p14:tracePt t="251234" x="1289050" y="4905375"/>
          <p14:tracePt t="251250" x="1276350" y="4879975"/>
          <p14:tracePt t="251268" x="1263650" y="4830763"/>
          <p14:tracePt t="251284" x="1250950" y="4818063"/>
          <p14:tracePt t="251301" x="1238250" y="4792663"/>
          <p14:tracePt t="251318" x="1200150" y="4768850"/>
          <p14:tracePt t="251334" x="1189038" y="4768850"/>
          <p14:tracePt t="251351" x="1163638" y="4756150"/>
          <p14:tracePt t="251368" x="1112838" y="4756150"/>
          <p14:tracePt t="251384" x="1100138" y="4743450"/>
          <p14:tracePt t="251401" x="1089025" y="4743450"/>
          <p14:tracePt t="251418" x="1076325" y="4743450"/>
          <p14:tracePt t="253410" x="1076325" y="4779963"/>
          <p14:tracePt t="253422" x="1076325" y="4805363"/>
          <p14:tracePt t="253435" x="1089025" y="4830763"/>
          <p14:tracePt t="253448" x="1089025" y="4856163"/>
          <p14:tracePt t="253459" x="1112838" y="4892675"/>
          <p14:tracePt t="253476" x="1125538" y="4943475"/>
          <p14:tracePt t="253492" x="1138238" y="4968875"/>
          <p14:tracePt t="253510" x="1163638" y="5005388"/>
          <p14:tracePt t="253526" x="1176338" y="5030788"/>
          <p14:tracePt t="253543" x="1189038" y="5030788"/>
          <p14:tracePt t="253560" x="1200150" y="5056188"/>
          <p14:tracePt t="253576" x="1200150" y="5068888"/>
          <p14:tracePt t="253593" x="1212850" y="5081588"/>
          <p14:tracePt t="253610" x="1225550" y="5092700"/>
          <p14:tracePt t="253627" x="1225550" y="5105400"/>
          <p14:tracePt t="253659" x="1238250" y="5105400"/>
          <p14:tracePt t="253671" x="1238250" y="5118100"/>
          <p14:tracePt t="254481" x="1238250" y="5130800"/>
          <p14:tracePt t="254494" x="1225550" y="5143500"/>
          <p14:tracePt t="254506" x="1200150" y="5168900"/>
          <p14:tracePt t="254519" x="1163638" y="5194300"/>
          <p14:tracePt t="254531" x="1138238" y="5230813"/>
          <p14:tracePt t="254547" x="1100138" y="5268913"/>
          <p14:tracePt t="254563" x="1089025" y="5294313"/>
          <p14:tracePt t="254581" x="1063625" y="5318125"/>
          <p14:tracePt t="254597" x="1050925" y="5330825"/>
          <p14:tracePt t="254706" x="1063625" y="5318125"/>
          <p14:tracePt t="254718" x="1089025" y="5294313"/>
          <p14:tracePt t="254731" x="1125538" y="5243513"/>
          <p14:tracePt t="254743" x="1176338" y="5194300"/>
          <p14:tracePt t="254755" x="1200150" y="5156200"/>
          <p14:tracePt t="254769" x="1225550" y="5105400"/>
          <p14:tracePt t="254780" x="1238250" y="5081588"/>
          <p14:tracePt t="254796" x="1238250" y="5068888"/>
          <p14:tracePt t="254813" x="1238250" y="5056188"/>
          <p14:tracePt t="254830" x="1238250" y="5030788"/>
          <p14:tracePt t="254867" x="1238250" y="5018088"/>
          <p14:tracePt t="254905" x="1225550" y="5018088"/>
          <p14:tracePt t="254917" x="1200150" y="5018088"/>
          <p14:tracePt t="254929" x="1189038" y="5005388"/>
          <p14:tracePt t="254942" x="1163638" y="4992688"/>
          <p14:tracePt t="254954" x="1150938" y="4992688"/>
          <p14:tracePt t="254969" x="1125538" y="4968875"/>
          <p14:tracePt t="254981" x="1100138" y="4956175"/>
          <p14:tracePt t="254998" x="1076325" y="4956175"/>
          <p14:tracePt t="255016" x="1050925" y="4943475"/>
          <p14:tracePt t="255018" x="1038225" y="4930775"/>
          <p14:tracePt t="255032" x="1000125" y="4918075"/>
          <p14:tracePt t="255049" x="950913" y="4905375"/>
          <p14:tracePt t="255066" x="887413" y="4879975"/>
          <p14:tracePt t="255068" x="800100" y="4868863"/>
          <p14:tracePt t="255082" x="738188" y="4856163"/>
          <p14:tracePt t="255099" x="712788" y="4856163"/>
          <p14:tracePt t="255116" x="674688" y="4856163"/>
          <p14:tracePt t="255118" x="638175" y="4868863"/>
          <p14:tracePt t="255132" x="612775" y="4879975"/>
          <p14:tracePt t="255150" x="574675" y="4918075"/>
          <p14:tracePt t="255167" x="525463" y="4968875"/>
          <p14:tracePt t="255182" x="500063" y="4992688"/>
          <p14:tracePt t="255199" x="487363" y="5005388"/>
          <p14:tracePt t="255217" x="474663" y="5056188"/>
          <p14:tracePt t="255233" x="450850" y="5081588"/>
          <p14:tracePt t="255250" x="438150" y="5118100"/>
          <p14:tracePt t="255267" x="412750" y="5294313"/>
          <p14:tracePt t="255283" x="412750" y="5394325"/>
          <p14:tracePt t="255300" x="400050" y="5494338"/>
          <p14:tracePt t="255317" x="400050" y="5630863"/>
          <p14:tracePt t="255333" x="400050" y="5681663"/>
          <p14:tracePt t="255350" x="400050" y="5719763"/>
          <p14:tracePt t="255367" x="425450" y="5768975"/>
          <p14:tracePt t="255383" x="450850" y="5794375"/>
          <p14:tracePt t="255405" x="474663" y="5794375"/>
          <p14:tracePt t="255417" x="500063" y="5794375"/>
          <p14:tracePt t="255434" x="512763" y="5794375"/>
          <p14:tracePt t="255450" x="525463" y="5794375"/>
          <p14:tracePt t="255467" x="587375" y="5781675"/>
          <p14:tracePt t="255484" x="612775" y="5768975"/>
          <p14:tracePt t="255500" x="638175" y="5756275"/>
          <p14:tracePt t="255504" x="674688" y="5732463"/>
          <p14:tracePt t="255517" x="738188" y="5719763"/>
          <p14:tracePt t="255534" x="787400" y="5694363"/>
          <p14:tracePt t="255551" x="850900" y="5668963"/>
          <p14:tracePt t="255554" x="876300" y="5656263"/>
          <p14:tracePt t="255567" x="900113" y="5643563"/>
          <p14:tracePt t="255584" x="925513" y="5630863"/>
          <p14:tracePt t="255602" x="938213" y="5607050"/>
          <p14:tracePt t="255605" x="963613" y="5581650"/>
          <p14:tracePt t="255618" x="976313" y="5568950"/>
          <p14:tracePt t="255634" x="987425" y="5543550"/>
          <p14:tracePt t="255651" x="987425" y="5518150"/>
          <p14:tracePt t="255654" x="1012825" y="5456238"/>
          <p14:tracePt t="255667" x="1038225" y="5418138"/>
          <p14:tracePt t="255684" x="1050925" y="5368925"/>
          <p14:tracePt t="255702" x="1050925" y="5330825"/>
          <p14:tracePt t="255704" x="1076325" y="5281613"/>
          <p14:tracePt t="255717" x="1100138" y="5256213"/>
          <p14:tracePt t="255735" x="1112838" y="5243513"/>
          <p14:tracePt t="255752" x="1125538" y="5218113"/>
          <p14:tracePt t="255754" x="1125538" y="5205413"/>
          <p14:tracePt t="255768" x="1125538" y="5194300"/>
          <p14:tracePt t="255785" x="1125538" y="5181600"/>
          <p14:tracePt t="255803" x="1125538" y="5168900"/>
          <p14:tracePt t="255805" x="1125538" y="5156200"/>
          <p14:tracePt t="255819" x="1125538" y="5143500"/>
          <p14:tracePt t="255853" x="1112838" y="5143500"/>
          <p14:tracePt t="255878" x="1100138" y="5143500"/>
          <p14:tracePt t="256339" x="1125538" y="5143500"/>
          <p14:tracePt t="256351" x="1200150" y="5156200"/>
          <p14:tracePt t="256363" x="1263650" y="5168900"/>
          <p14:tracePt t="256376" x="1325563" y="5181600"/>
          <p14:tracePt t="256388" x="1363663" y="5194300"/>
          <p14:tracePt t="256404" x="1401763" y="5218113"/>
          <p14:tracePt t="256421" x="1438275" y="5230813"/>
          <p14:tracePt t="256438" x="1501775" y="5243513"/>
          <p14:tracePt t="256440" x="1563688" y="5256213"/>
          <p14:tracePt t="256454" x="1638300" y="5268913"/>
          <p14:tracePt t="256471" x="1725613" y="5281613"/>
          <p14:tracePt t="256488" x="1814513" y="5294313"/>
          <p14:tracePt t="256505" x="1851025" y="5294313"/>
          <p14:tracePt t="256521" x="1889125" y="5294313"/>
          <p14:tracePt t="256538" x="1963738" y="5294313"/>
          <p14:tracePt t="256555" x="2001838" y="5294313"/>
          <p14:tracePt t="256571" x="2063750" y="5294313"/>
          <p14:tracePt t="256589" x="2176463" y="5294313"/>
          <p14:tracePt t="256605" x="2214563" y="5294313"/>
          <p14:tracePt t="256622" x="2227263" y="5294313"/>
          <p14:tracePt t="256639" x="2276475" y="5281613"/>
          <p14:tracePt t="256655" x="2276475" y="5268913"/>
          <p14:tracePt t="256672" x="2289175" y="5268913"/>
          <p14:tracePt t="256675" x="2289175" y="5256213"/>
          <p14:tracePt t="256689" x="2301875" y="5256213"/>
          <p14:tracePt t="256706" x="2314575" y="5230813"/>
          <p14:tracePt t="256722" x="2314575" y="5218113"/>
          <p14:tracePt t="256725" x="2338388" y="5205413"/>
          <p14:tracePt t="256738" x="2351088" y="5168900"/>
          <p14:tracePt t="256756" x="2376488" y="5143500"/>
          <p14:tracePt t="256772" x="2401888" y="5092700"/>
          <p14:tracePt t="256775" x="2439988" y="5018088"/>
          <p14:tracePt t="256789" x="2476500" y="4956175"/>
          <p14:tracePt t="256805" x="2514600" y="4892675"/>
          <p14:tracePt t="256821" x="2540000" y="4868863"/>
          <p14:tracePt t="256838" x="2576513" y="4805363"/>
          <p14:tracePt t="256854" x="2589213" y="4805363"/>
          <p14:tracePt t="256871" x="2589213" y="4792663"/>
          <p14:tracePt t="256873" x="2589213" y="4768850"/>
          <p14:tracePt t="256910" x="2540000" y="4756150"/>
          <p14:tracePt t="256924" x="2514600" y="4756150"/>
          <p14:tracePt t="256936" x="2476500" y="4756150"/>
          <p14:tracePt t="256948" x="2439988" y="4756150"/>
          <p14:tracePt t="256961" x="2401888" y="4756150"/>
          <p14:tracePt t="256974" x="2376488" y="4743450"/>
          <p14:tracePt t="256990" x="2338388" y="4743450"/>
          <p14:tracePt t="257007" x="2301875" y="4743450"/>
          <p14:tracePt t="257024" x="2151063" y="4743450"/>
          <p14:tracePt t="257040" x="2089150" y="4743450"/>
          <p14:tracePt t="257056" x="2014538" y="4743450"/>
          <p14:tracePt t="257074" x="1938338" y="4743450"/>
          <p14:tracePt t="257090" x="1914525" y="4756150"/>
          <p14:tracePt t="257107" x="1889125" y="4768850"/>
          <p14:tracePt t="257124" x="1851025" y="4792663"/>
          <p14:tracePt t="257140" x="1838325" y="4792663"/>
          <p14:tracePt t="257157" x="1838325" y="4805363"/>
          <p14:tracePt t="257174" x="1838325" y="4830763"/>
          <p14:tracePt t="257199" x="1838325" y="4868863"/>
          <p14:tracePt t="257211" x="1838325" y="4918075"/>
          <p14:tracePt t="257224" x="1838325" y="4981575"/>
          <p14:tracePt t="257241" x="1825625" y="5056188"/>
          <p14:tracePt t="257258" x="1825625" y="5105400"/>
          <p14:tracePt t="257260" x="1814513" y="5156200"/>
          <p14:tracePt t="257274" x="1814513" y="5218113"/>
          <p14:tracePt t="257291" x="1814513" y="5281613"/>
          <p14:tracePt t="257308" x="1814513" y="5368925"/>
          <p14:tracePt t="257311" x="1814513" y="5430838"/>
          <p14:tracePt t="257325" x="1814513" y="5507038"/>
          <p14:tracePt t="257341" x="1814513" y="5543550"/>
          <p14:tracePt t="257358" x="1825625" y="5568950"/>
          <p14:tracePt t="257360" x="1838325" y="5594350"/>
          <p14:tracePt t="257375" x="1851025" y="5607050"/>
          <p14:tracePt t="257391" x="1876425" y="5630863"/>
          <p14:tracePt t="257409" x="1901825" y="5643563"/>
          <p14:tracePt t="257411" x="1925638" y="5656263"/>
          <p14:tracePt t="257424" x="1976438" y="5681663"/>
          <p14:tracePt t="257441" x="2025650" y="5681663"/>
          <p14:tracePt t="257458" x="2114550" y="5694363"/>
          <p14:tracePt t="257460" x="2189163" y="5694363"/>
          <p14:tracePt t="257475" x="2238375" y="5694363"/>
          <p14:tracePt t="257492" x="2314575" y="5694363"/>
          <p14:tracePt t="257509" x="2451100" y="5694363"/>
          <p14:tracePt t="257525" x="2563813" y="5681663"/>
          <p14:tracePt t="257542" x="2676525" y="5656263"/>
          <p14:tracePt t="257559" x="2740025" y="5630863"/>
          <p14:tracePt t="257560" x="2814638" y="5607050"/>
          <p14:tracePt t="257575" x="2863850" y="5568950"/>
          <p14:tracePt t="257592" x="2889250" y="5556250"/>
          <p14:tracePt t="257610" x="2914650" y="5481638"/>
          <p14:tracePt t="257626" x="2927350" y="5430838"/>
          <p14:tracePt t="257642" x="2940050" y="5394325"/>
          <p14:tracePt t="257659" x="2952750" y="5305425"/>
          <p14:tracePt t="257676" x="2952750" y="5281613"/>
          <p14:tracePt t="257693" x="2952750" y="5243513"/>
          <p14:tracePt t="257710" x="2952750" y="5194300"/>
          <p14:tracePt t="257726" x="2952750" y="5181600"/>
          <p14:tracePt t="257743" x="2952750" y="5156200"/>
          <p14:tracePt t="257760" x="2952750" y="5105400"/>
          <p14:tracePt t="257776" x="2940050" y="5081588"/>
          <p14:tracePt t="257793" x="2927350" y="5056188"/>
          <p14:tracePt t="257810" x="2901950" y="4992688"/>
          <p14:tracePt t="257826" x="2863850" y="4943475"/>
          <p14:tracePt t="257843" x="2827338" y="4905375"/>
          <p14:tracePt t="257846" x="2752725" y="4868863"/>
          <p14:tracePt t="257860" x="2676525" y="4843463"/>
          <p14:tracePt t="257877" x="2589213" y="4792663"/>
          <p14:tracePt t="257893" x="2540000" y="4792663"/>
          <p14:tracePt t="257910" x="2451100" y="4768850"/>
          <p14:tracePt t="257927" x="2401888" y="4756150"/>
          <p14:tracePt t="257944" x="2314575" y="4743450"/>
          <p14:tracePt t="257946" x="2201863" y="4730750"/>
          <p14:tracePt t="257960" x="2101850" y="4730750"/>
          <p14:tracePt t="257977" x="2014538" y="4730750"/>
          <p14:tracePt t="257993" x="1951038" y="4730750"/>
          <p14:tracePt t="258010" x="1863725" y="4756150"/>
          <p14:tracePt t="258027" x="1825625" y="4756150"/>
          <p14:tracePt t="258044" x="1789113" y="4792663"/>
          <p14:tracePt t="258046" x="1763713" y="4805363"/>
          <p14:tracePt t="258060" x="1751013" y="4830763"/>
          <p14:tracePt t="258078" x="1751013" y="4843463"/>
          <p14:tracePt t="258095" x="1751013" y="4868863"/>
          <p14:tracePt t="258111" x="1751013" y="4879975"/>
          <p14:tracePt t="258127" x="1751013" y="4918075"/>
          <p14:tracePt t="258145" x="1751013" y="4956175"/>
          <p14:tracePt t="258146" x="1751013" y="5005388"/>
          <p14:tracePt t="258161" x="1738313" y="5043488"/>
          <p14:tracePt t="258178" x="1738313" y="5092700"/>
          <p14:tracePt t="258195" x="1738313" y="5194300"/>
          <p14:tracePt t="258212" x="1738313" y="5281613"/>
          <p14:tracePt t="258228" x="1738313" y="5368925"/>
          <p14:tracePt t="258245" x="1751013" y="5507038"/>
          <p14:tracePt t="258261" x="1763713" y="5543550"/>
          <p14:tracePt t="258278" x="1776413" y="5568950"/>
          <p14:tracePt t="258295" x="1801813" y="5607050"/>
          <p14:tracePt t="258312" x="1814513" y="5619750"/>
          <p14:tracePt t="258328" x="1825625" y="5619750"/>
          <p14:tracePt t="258346" x="1876425" y="5630863"/>
          <p14:tracePt t="258362" x="1951038" y="5630863"/>
          <p14:tracePt t="258379" x="2051050" y="5630863"/>
          <p14:tracePt t="258395" x="2263775" y="5630863"/>
          <p14:tracePt t="258412" x="2363788" y="5630863"/>
          <p14:tracePt t="258429" x="2501900" y="5630863"/>
          <p14:tracePt t="258445" x="2914650" y="5543550"/>
          <p14:tracePt t="258462" x="3040063" y="5494338"/>
          <p14:tracePt t="258479" x="3127375" y="5443538"/>
          <p14:tracePt t="258481" x="3165475" y="5407025"/>
          <p14:tracePt t="258495" x="3201988" y="5368925"/>
          <p14:tracePt t="258513" x="3214688" y="5330825"/>
          <p14:tracePt t="258529" x="3214688" y="5305425"/>
          <p14:tracePt t="258532" x="3214688" y="5281613"/>
          <p14:tracePt t="258545" x="3214688" y="5243513"/>
          <p14:tracePt t="258562" x="3214688" y="5218113"/>
          <p14:tracePt t="258580" x="3214688" y="5194300"/>
          <p14:tracePt t="258582" x="3214688" y="5181600"/>
          <p14:tracePt t="258596" x="3214688" y="5168900"/>
          <p14:tracePt t="258613" x="3214688" y="5156200"/>
          <p14:tracePt t="258631" x="3214688" y="5143500"/>
          <p14:tracePt t="258646" x="3189288" y="5130800"/>
          <p14:tracePt t="258663" x="3189288" y="5118100"/>
          <p14:tracePt t="258680" x="3176588" y="5118100"/>
          <p14:tracePt t="258682" x="3152775" y="5092700"/>
          <p14:tracePt t="258696" x="3114675" y="5081588"/>
          <p14:tracePt t="258714" x="3065463" y="5068888"/>
          <p14:tracePt t="258731" x="2914650" y="5030788"/>
          <p14:tracePt t="258747" x="2863850" y="5018088"/>
          <p14:tracePt t="258763" x="2827338" y="5005388"/>
          <p14:tracePt t="258781" x="2763838" y="4981575"/>
          <p14:tracePt t="258783" x="2714625" y="4968875"/>
          <p14:tracePt t="258797" x="2601913" y="4943475"/>
          <p14:tracePt t="258814" x="2476500" y="4905375"/>
          <p14:tracePt t="258832" x="2289175" y="4892675"/>
          <p14:tracePt t="258847" x="2238375" y="4892675"/>
          <p14:tracePt t="258864" x="2176463" y="4892675"/>
          <p14:tracePt t="258881" x="2051050" y="4905375"/>
          <p14:tracePt t="258897" x="1989138" y="4943475"/>
          <p14:tracePt t="258914" x="1914525" y="4968875"/>
          <p14:tracePt t="258918" x="1851025" y="4992688"/>
          <p14:tracePt t="258931" x="1814513" y="5005388"/>
          <p14:tracePt t="258947" x="1801813" y="5030788"/>
          <p14:tracePt t="258964" x="1789113" y="5043488"/>
          <p14:tracePt t="258981" x="1776413" y="5056188"/>
          <p14:tracePt t="258998" x="1776413" y="5068888"/>
          <p14:tracePt t="259014" x="1776413" y="5081588"/>
          <p14:tracePt t="259018" x="1776413" y="5092700"/>
          <p14:tracePt t="259031" x="1776413" y="5105400"/>
          <p14:tracePt t="259048" x="1776413" y="5143500"/>
          <p14:tracePt t="259065" x="1776413" y="5218113"/>
          <p14:tracePt t="259068" x="1776413" y="5305425"/>
          <p14:tracePt t="259081" x="1776413" y="5368925"/>
          <p14:tracePt t="259098" x="1776413" y="5430838"/>
          <p14:tracePt t="259115" x="1789113" y="5481638"/>
          <p14:tracePt t="259117" x="1825625" y="5543550"/>
          <p14:tracePt t="259132" x="1876425" y="5607050"/>
          <p14:tracePt t="259148" x="1925638" y="5656263"/>
          <p14:tracePt t="259165" x="1989138" y="5707063"/>
          <p14:tracePt t="259168" x="2014538" y="5743575"/>
          <p14:tracePt t="259182" x="2063750" y="5768975"/>
          <p14:tracePt t="259198" x="2101850" y="5794375"/>
          <p14:tracePt t="259216" x="2138363" y="5807075"/>
          <p14:tracePt t="259218" x="2201863" y="5807075"/>
          <p14:tracePt t="259232" x="2314575" y="5794375"/>
          <p14:tracePt t="259249" x="2463800" y="5732463"/>
          <p14:tracePt t="259266" x="2614613" y="5656263"/>
          <p14:tracePt t="259268" x="2740025" y="5581650"/>
          <p14:tracePt t="259282" x="2876550" y="5507038"/>
          <p14:tracePt t="259299" x="3052763" y="5456238"/>
          <p14:tracePt t="259316" x="3214688" y="5381625"/>
          <p14:tracePt t="259318" x="3352800" y="5318125"/>
          <p14:tracePt t="259332" x="3440113" y="5243513"/>
          <p14:tracePt t="259349" x="3502025" y="5143500"/>
          <p14:tracePt t="259366" x="3565525" y="4943475"/>
          <p14:tracePt t="259382" x="3578225" y="4892675"/>
          <p14:tracePt t="259399" x="3578225" y="4868863"/>
          <p14:tracePt t="259417" x="3578225" y="4830763"/>
          <p14:tracePt t="259433" x="3578225" y="4818063"/>
          <p14:tracePt t="259450" x="3578225" y="4805363"/>
          <p14:tracePt t="259466" x="3565525" y="4792663"/>
          <p14:tracePt t="259483" x="3527425" y="4779963"/>
          <p14:tracePt t="259499" x="3452813" y="4768850"/>
          <p14:tracePt t="259517" x="3276600" y="4743450"/>
          <p14:tracePt t="259533" x="3214688" y="4730750"/>
          <p14:tracePt t="259550" x="3165475" y="4730750"/>
          <p14:tracePt t="259567" x="3052763" y="4705350"/>
          <p14:tracePt t="259583" x="2952750" y="4692650"/>
          <p14:tracePt t="259600" x="2827338" y="4679950"/>
          <p14:tracePt t="259617" x="2651125" y="4679950"/>
          <p14:tracePt t="259634" x="2601913" y="4679950"/>
          <p14:tracePt t="259650" x="2540000" y="4679950"/>
          <p14:tracePt t="259667" x="2439988" y="4679950"/>
          <p14:tracePt t="259684" x="2338388" y="4692650"/>
          <p14:tracePt t="259700" x="2251075" y="4718050"/>
          <p14:tracePt t="259717" x="2138363" y="4743450"/>
          <p14:tracePt t="259734" x="2114550" y="4756150"/>
          <p14:tracePt t="259750" x="2089150" y="4779963"/>
          <p14:tracePt t="259753" x="2076450" y="4779963"/>
          <p14:tracePt t="259778" x="2076450" y="4792663"/>
          <p14:tracePt t="259816" x="2076450" y="4818063"/>
          <p14:tracePt t="259827" x="2076450" y="4830763"/>
          <p14:tracePt t="259840" x="2076450" y="4868863"/>
          <p14:tracePt t="259853" x="2076450" y="4918075"/>
          <p14:tracePt t="259867" x="2076450" y="4968875"/>
          <p14:tracePt t="259884" x="2076450" y="5005388"/>
          <p14:tracePt t="259901" x="2076450" y="5030788"/>
          <p14:tracePt t="259903" x="2076450" y="5056188"/>
          <p14:tracePt t="259918" x="2076450" y="5081588"/>
          <p14:tracePt t="259935" x="2076450" y="5105400"/>
          <p14:tracePt t="259952" x="2076450" y="5130800"/>
          <p14:tracePt t="259953" x="2089150" y="5156200"/>
          <p14:tracePt t="259968" x="2089150" y="5194300"/>
          <p14:tracePt t="259985" x="2114550" y="5243513"/>
          <p14:tracePt t="260002" x="2151063" y="5318125"/>
          <p14:tracePt t="260019" x="2189163" y="5356225"/>
          <p14:tracePt t="260035" x="2214563" y="5368925"/>
          <p14:tracePt t="260052" x="2251075" y="5381625"/>
          <p14:tracePt t="260068" x="2289175" y="5394325"/>
          <p14:tracePt t="260085" x="2314575" y="5394325"/>
          <p14:tracePt t="260102" x="2351088" y="5394325"/>
          <p14:tracePt t="260119" x="2376488" y="5394325"/>
          <p14:tracePt t="260135" x="2414588" y="5394325"/>
          <p14:tracePt t="260152" x="2489200" y="5394325"/>
          <p14:tracePt t="260169" x="2540000" y="5381625"/>
          <p14:tracePt t="260186" x="2614613" y="5343525"/>
          <p14:tracePt t="260188" x="2676525" y="5281613"/>
          <p14:tracePt t="260202" x="2740025" y="5230813"/>
          <p14:tracePt t="260219" x="2776538" y="5181600"/>
          <p14:tracePt t="260236" x="2801938" y="5143500"/>
          <p14:tracePt t="260252" x="2852738" y="5081588"/>
          <p14:tracePt t="260269" x="2863850" y="5056188"/>
          <p14:tracePt t="260286" x="2889250" y="5043488"/>
          <p14:tracePt t="260289" x="2901950" y="5018088"/>
          <p14:tracePt t="260303" x="2901950" y="4992688"/>
          <p14:tracePt t="260319" x="2927350" y="4968875"/>
          <p14:tracePt t="260336" x="2927350" y="4943475"/>
          <p14:tracePt t="260340" x="2940050" y="4918075"/>
          <p14:tracePt t="260353" x="2940050" y="4905375"/>
          <p14:tracePt t="260370" x="2940050" y="4892675"/>
          <p14:tracePt t="260974" x="2914650" y="4905375"/>
          <p14:tracePt t="260986" x="2876550" y="4943475"/>
          <p14:tracePt t="260999" x="2801938" y="4968875"/>
          <p14:tracePt t="261012" x="2689225" y="4992688"/>
          <p14:tracePt t="261024" x="2627313" y="5018088"/>
          <p14:tracePt t="261039" x="2551113" y="5043488"/>
          <p14:tracePt t="261056" x="2501900" y="5056188"/>
          <p14:tracePt t="261073" x="2463800" y="5068888"/>
          <p14:tracePt t="261075" x="2427288" y="5068888"/>
          <p14:tracePt t="261089" x="2389188" y="5068888"/>
          <p14:tracePt t="261106" x="2363788" y="5068888"/>
          <p14:tracePt t="261123" x="2314575" y="5068888"/>
          <p14:tracePt t="261124" x="2263775" y="5068888"/>
          <p14:tracePt t="261139" x="2227263" y="5068888"/>
          <p14:tracePt t="261156" x="2176463" y="5068888"/>
          <p14:tracePt t="261174" x="2127250" y="5068888"/>
          <p14:tracePt t="261190" x="2101850" y="5068888"/>
          <p14:tracePt t="261206" x="2076450" y="5068888"/>
          <p14:tracePt t="261223" x="2038350" y="5068888"/>
          <p14:tracePt t="261240" x="2025650" y="5068888"/>
          <p14:tracePt t="261256" x="2001838" y="5068888"/>
          <p14:tracePt t="261273" x="1976438" y="5068888"/>
          <p14:tracePt t="261290" x="1963738" y="5068888"/>
          <p14:tracePt t="261307" x="1951038" y="5068888"/>
          <p14:tracePt t="261324" x="1938338" y="5068888"/>
          <p14:tracePt t="261374" x="1951038" y="5068888"/>
          <p14:tracePt t="261398" x="1963738" y="5068888"/>
          <p14:tracePt t="261410" x="1976438" y="5068888"/>
          <p14:tracePt t="261435" x="2001838" y="5068888"/>
          <p14:tracePt t="261448" x="2025650" y="5068888"/>
          <p14:tracePt t="261461" x="2076450" y="5068888"/>
          <p14:tracePt t="261474" x="2127250" y="5068888"/>
          <p14:tracePt t="261491" x="2189163" y="5081588"/>
          <p14:tracePt t="261508" x="2227263" y="5092700"/>
          <p14:tracePt t="261510" x="2251075" y="5092700"/>
          <p14:tracePt t="261524" x="2263775" y="5105400"/>
          <p14:tracePt t="261541" x="2276475" y="5105400"/>
          <p14:tracePt t="261572" x="2276475" y="5118100"/>
          <p14:tracePt t="261610" x="2263775" y="5118100"/>
          <p14:tracePt t="261623" x="2227263" y="5130800"/>
          <p14:tracePt t="261635" x="2151063" y="5130800"/>
          <p14:tracePt t="261647" x="2114550" y="5130800"/>
          <p14:tracePt t="261660" x="2076450" y="5143500"/>
          <p14:tracePt t="261675" x="2038350" y="5156200"/>
          <p14:tracePt t="261691" x="2014538" y="5156200"/>
          <p14:tracePt t="261709" x="1976438" y="5168900"/>
          <p14:tracePt t="261725" x="1951038" y="5181600"/>
          <p14:tracePt t="262320" x="1963738" y="5181600"/>
          <p14:tracePt t="262358" x="1963738" y="5194300"/>
          <p14:tracePt t="262395" x="1963738" y="5205413"/>
          <p14:tracePt t="262419" x="1963738" y="5218113"/>
          <p14:tracePt t="262445" x="1963738" y="5230813"/>
          <p14:tracePt t="262532" x="1963738" y="5218113"/>
          <p14:tracePt t="262545" x="1963738" y="5205413"/>
          <p14:tracePt t="262570" x="1963738" y="5194300"/>
          <p14:tracePt t="262632" x="1963738" y="5181600"/>
          <p14:tracePt t="262807" x="1963738" y="5168900"/>
          <p14:tracePt t="262868" x="1963738" y="5156200"/>
          <p14:tracePt t="262994" x="1963738" y="5168900"/>
          <p14:tracePt t="263031" x="1963738" y="5181600"/>
          <p14:tracePt t="263080" x="1963738" y="5194300"/>
          <p14:tracePt t="263118" x="1976438" y="5194300"/>
          <p14:tracePt t="263131" x="1976438" y="5205413"/>
          <p14:tracePt t="263143" x="1989138" y="5205413"/>
          <p14:tracePt t="263180" x="2001838" y="5205413"/>
          <p14:tracePt t="263218" x="2014538" y="5205413"/>
          <p14:tracePt t="263255" x="2025650" y="5205413"/>
          <p14:tracePt t="263268" x="2038350" y="5205413"/>
          <p14:tracePt t="263281" x="2051050" y="5205413"/>
          <p14:tracePt t="263304" x="2051050" y="5194300"/>
          <p14:tracePt t="263318" x="2076450" y="5194300"/>
          <p14:tracePt t="263330" x="2076450" y="5181600"/>
          <p14:tracePt t="263342" x="2089150" y="5168900"/>
          <p14:tracePt t="263392" x="2089150" y="5156200"/>
          <p14:tracePt t="263467" x="2089150" y="5143500"/>
          <p14:tracePt t="263505" x="2101850" y="5143500"/>
          <p14:tracePt t="263604" x="2101850" y="5156200"/>
          <p14:tracePt t="263642" x="2101850" y="5168900"/>
          <p14:tracePt t="263666" x="2114550" y="5168900"/>
          <p14:tracePt t="263679" x="2127250" y="5168900"/>
          <p14:tracePt t="263704" x="2138363" y="5168900"/>
          <p14:tracePt t="263716" x="2151063" y="5168900"/>
          <p14:tracePt t="263728" x="2163763" y="5168900"/>
          <p14:tracePt t="263741" x="2176463" y="5168900"/>
          <p14:tracePt t="263754" x="2214563" y="5168900"/>
          <p14:tracePt t="263766" x="2238375" y="5168900"/>
          <p14:tracePt t="263783" x="2263775" y="5168900"/>
          <p14:tracePt t="263800" x="2276475" y="5168900"/>
          <p14:tracePt t="263817" x="2301875" y="5168900"/>
          <p14:tracePt t="263841" x="2314575" y="5168900"/>
          <p14:tracePt t="263854" x="2327275" y="5168900"/>
          <p14:tracePt t="263867" x="2327275" y="5156200"/>
          <p14:tracePt t="263953" x="2327275" y="5143500"/>
          <p14:tracePt t="264364" x="2338388" y="5143500"/>
          <p14:tracePt t="264377" x="2363788" y="5143500"/>
          <p14:tracePt t="264390" x="2376488" y="5143500"/>
          <p14:tracePt t="264402" x="2401888" y="5143500"/>
          <p14:tracePt t="264419" x="2439988" y="5143500"/>
          <p14:tracePt t="264436" x="2476500" y="5143500"/>
          <p14:tracePt t="264439" x="2501900" y="5143500"/>
          <p14:tracePt t="264453" x="2540000" y="5143500"/>
          <p14:tracePt t="264469" x="2551113" y="5143500"/>
          <p14:tracePt t="264486" x="2576513" y="5143500"/>
          <p14:tracePt t="264503" x="2589213" y="5143500"/>
          <p14:tracePt t="264663" x="2601913" y="5143500"/>
          <p14:tracePt t="264677" x="2614613" y="5143500"/>
          <p14:tracePt t="264701" x="2627313" y="5143500"/>
          <p14:tracePt t="264726" x="2640013" y="5143500"/>
          <p14:tracePt t="264738" x="2651125" y="5143500"/>
          <p14:tracePt t="264949" x="2663825" y="5143500"/>
          <p14:tracePt t="264962" x="2689225" y="5143500"/>
          <p14:tracePt t="264976" x="2727325" y="5143500"/>
          <p14:tracePt t="264988" x="2776538" y="5143500"/>
          <p14:tracePt t="265005" x="2814638" y="5143500"/>
          <p14:tracePt t="265021" x="2840038" y="5143500"/>
          <p14:tracePt t="265038" x="2876550" y="5143500"/>
          <p14:tracePt t="265055" x="2889250" y="5143500"/>
          <p14:tracePt t="265075" x="2901950" y="5156200"/>
          <p14:tracePt t="265100" x="2914650" y="5156200"/>
          <p14:tracePt t="265337" x="2927350" y="5156200"/>
          <p14:tracePt t="265374" x="2940050" y="5156200"/>
          <p14:tracePt t="265398" x="2952750" y="5156200"/>
          <p14:tracePt t="265411" x="2963863" y="5156200"/>
          <p14:tracePt t="265437" x="2976563" y="5156200"/>
          <p14:tracePt t="265611" x="2976563" y="5143500"/>
          <p14:tracePt t="265847" x="2963863" y="5143500"/>
          <p14:tracePt t="265861" x="2952750" y="5143500"/>
          <p14:tracePt t="265885" x="2940050" y="5143500"/>
          <p14:tracePt t="265909" x="2927350" y="5156200"/>
          <p14:tracePt t="265923" x="2914650" y="5168900"/>
          <p14:tracePt t="265935" x="2901950" y="5168900"/>
          <p14:tracePt t="265947" x="2901950" y="5181600"/>
          <p14:tracePt t="265960" x="2889250" y="5194300"/>
          <p14:tracePt t="265975" x="2876550" y="5205413"/>
          <p14:tracePt t="265992" x="2852738" y="5205413"/>
          <p14:tracePt t="266009" x="2814638" y="5230813"/>
          <p14:tracePt t="266025" x="2776538" y="5243513"/>
          <p14:tracePt t="266042" x="2714625" y="5256213"/>
          <p14:tracePt t="266059" x="2640013" y="5281613"/>
          <p14:tracePt t="266076" x="2614613" y="5294313"/>
          <p14:tracePt t="266092" x="2589213" y="5305425"/>
          <p14:tracePt t="266109" x="2551113" y="5318125"/>
          <p14:tracePt t="266126" x="2540000" y="5318125"/>
          <p14:tracePt t="266143" x="2527300" y="5318125"/>
          <p14:tracePt t="266159" x="2489200" y="5330825"/>
          <p14:tracePt t="266176" x="2476500" y="5343525"/>
          <p14:tracePt t="266193" x="2463800" y="5343525"/>
          <p14:tracePt t="266209" x="2439988" y="5343525"/>
          <p14:tracePt t="266226" x="2427288" y="5356225"/>
          <p14:tracePt t="266247" x="2414588" y="5356225"/>
          <p14:tracePt t="266272" x="2401888" y="5356225"/>
          <p14:tracePt t="266284" x="2389188" y="5356225"/>
          <p14:tracePt t="266695" x="2401888" y="5356225"/>
          <p14:tracePt t="267106" x="2414588" y="5356225"/>
          <p14:tracePt t="267181" x="2427288" y="5356225"/>
          <p14:tracePt t="267218" x="2439988" y="5356225"/>
          <p14:tracePt t="267231" x="2451100" y="5356225"/>
          <p14:tracePt t="267255" x="2463800" y="5356225"/>
          <p14:tracePt t="267292" x="2476500" y="5356225"/>
          <p14:tracePt t="267305" x="2476500" y="5368925"/>
          <p14:tracePt t="267318" x="2489200" y="5368925"/>
          <p14:tracePt t="267343" x="2501900" y="5368925"/>
          <p14:tracePt t="267443" x="2489200" y="5368925"/>
          <p14:tracePt t="267468" x="2476500" y="5368925"/>
          <p14:tracePt t="267481" x="2463800" y="5368925"/>
          <p14:tracePt t="267492" x="2451100" y="5368925"/>
          <p14:tracePt t="267504" x="2439988" y="5368925"/>
          <p14:tracePt t="267630" x="2451100" y="5368925"/>
          <p14:tracePt t="267642" x="2463800" y="5368925"/>
          <p14:tracePt t="267667" x="2476500" y="5368925"/>
          <p14:tracePt t="267679" x="2489200" y="5368925"/>
          <p14:tracePt t="267692" x="2514600" y="5368925"/>
          <p14:tracePt t="267704" x="2527300" y="5368925"/>
          <p14:tracePt t="267716" x="2551113" y="5368925"/>
          <p14:tracePt t="267732" x="2563813" y="5368925"/>
          <p14:tracePt t="267749" x="2576513" y="5368925"/>
          <p14:tracePt t="267816" x="2563813" y="5368925"/>
          <p14:tracePt t="267829" x="2551113" y="5368925"/>
          <p14:tracePt t="267841" x="2527300" y="5368925"/>
          <p14:tracePt t="267867" x="2514600" y="5368925"/>
          <p14:tracePt t="267916" x="2501900" y="5368925"/>
          <p14:tracePt t="268004" x="2489200" y="5368925"/>
          <p14:tracePt t="268029" x="2489200" y="5381625"/>
          <p14:tracePt t="268041" x="2476500" y="5381625"/>
          <p14:tracePt t="268066" x="2451100" y="5381625"/>
          <p14:tracePt t="268078" x="2439988" y="5381625"/>
          <p14:tracePt t="268090" x="2401888" y="5394325"/>
          <p14:tracePt t="268104" x="2363788" y="5394325"/>
          <p14:tracePt t="268117" x="2327275" y="5407025"/>
          <p14:tracePt t="268134" x="2301875" y="5407025"/>
          <p14:tracePt t="268151" x="2263775" y="5407025"/>
          <p14:tracePt t="268154" x="2238375" y="5418138"/>
          <p14:tracePt t="268178" x="2227263" y="5430838"/>
          <p14:tracePt t="268314" x="2238375" y="5430838"/>
          <p14:tracePt t="268327" x="2251075" y="5430838"/>
          <p14:tracePt t="268340" x="2289175" y="5430838"/>
          <p14:tracePt t="268352" x="2338388" y="5430838"/>
          <p14:tracePt t="268368" x="2376488" y="5430838"/>
          <p14:tracePt t="268385" x="2414588" y="5430838"/>
          <p14:tracePt t="268402" x="2439988" y="5430838"/>
          <p14:tracePt t="268418" x="2451100" y="5430838"/>
          <p14:tracePt t="268451" x="2463800" y="5430838"/>
          <p14:tracePt t="268714" x="2489200" y="5430838"/>
          <p14:tracePt t="268726" x="2501900" y="5430838"/>
          <p14:tracePt t="268740" x="2514600" y="5430838"/>
          <p14:tracePt t="268751" x="2551113" y="5430838"/>
          <p14:tracePt t="268762" x="2589213" y="5430838"/>
          <p14:tracePt t="268776" x="2614613" y="5430838"/>
          <p14:tracePt t="268789" x="2640013" y="5430838"/>
          <p14:tracePt t="268802" x="2651125" y="5430838"/>
          <p14:tracePt t="268819" x="2663825" y="5430838"/>
          <p14:tracePt t="268835" x="2676525" y="5430838"/>
          <p14:tracePt t="269100" x="2689225" y="5430838"/>
          <p14:tracePt t="269150" x="2689225" y="5418138"/>
          <p14:tracePt t="269785" x="2689225" y="5407025"/>
          <p14:tracePt t="269885" x="2689225" y="5394325"/>
          <p14:tracePt t="269934" x="2676525" y="5394325"/>
          <p14:tracePt t="269973" x="2663825" y="5381625"/>
          <p14:tracePt t="269997" x="2651125" y="5381625"/>
          <p14:tracePt t="270010" x="2651125" y="5368925"/>
          <p14:tracePt t="270022" x="2640013" y="5368925"/>
          <p14:tracePt t="270034" x="2640013" y="5356225"/>
          <p14:tracePt t="270371" x="2627313" y="5356225"/>
          <p14:tracePt t="270383" x="2627313" y="5343525"/>
          <p14:tracePt t="270408" x="2614613" y="5343525"/>
          <p14:tracePt t="270421" x="2601913" y="5318125"/>
          <p14:tracePt t="270432" x="2589213" y="5318125"/>
          <p14:tracePt t="270446" x="2576513" y="5305425"/>
          <p14:tracePt t="270458" x="2551113" y="5305425"/>
          <p14:tracePt t="270475" x="2540000" y="5294313"/>
          <p14:tracePt t="270492" x="2527300" y="5268913"/>
          <p14:tracePt t="270509" x="2463800" y="5256213"/>
          <p14:tracePt t="270525" x="2439988" y="5243513"/>
          <p14:tracePt t="270542" x="2389188" y="5230813"/>
          <p14:tracePt t="270558" x="2314575" y="5218113"/>
          <p14:tracePt t="270576" x="2276475" y="5205413"/>
          <p14:tracePt t="270593" x="2238375" y="5194300"/>
          <p14:tracePt t="270596" x="2227263" y="5194300"/>
          <p14:tracePt t="270610" x="2214563" y="5194300"/>
          <p14:tracePt t="270627" x="2201863" y="5194300"/>
          <p14:tracePt t="270644" x="2189163" y="5194300"/>
          <p14:tracePt t="270646" x="2176463" y="5194300"/>
          <p14:tracePt t="270857" x="2176463" y="5181600"/>
          <p14:tracePt t="271043" x="2189163" y="5181600"/>
          <p14:tracePt t="271068" x="2201863" y="5181600"/>
          <p14:tracePt t="271081" x="2227263" y="5181600"/>
          <p14:tracePt t="271094" x="2251075" y="5181600"/>
          <p14:tracePt t="271106" x="2276475" y="5181600"/>
          <p14:tracePt t="271118" x="2301875" y="5181600"/>
          <p14:tracePt t="271132" x="2314575" y="5181600"/>
          <p14:tracePt t="271146" x="2338388" y="5181600"/>
          <p14:tracePt t="271162" x="2363788" y="5181600"/>
          <p14:tracePt t="271180" x="2389188" y="5181600"/>
          <p14:tracePt t="271182" x="2401888" y="5181600"/>
          <p14:tracePt t="271196" x="2427288" y="5181600"/>
          <p14:tracePt t="271212" x="2476500" y="5181600"/>
          <p14:tracePt t="271230" x="2540000" y="5168900"/>
          <p14:tracePt t="271232" x="2589213" y="5156200"/>
          <p14:tracePt t="271246" x="2640013" y="5156200"/>
          <p14:tracePt t="271263" x="2663825" y="5143500"/>
          <p14:tracePt t="271280" x="2727325" y="5130800"/>
          <p14:tracePt t="271297" x="2740025" y="5130800"/>
          <p14:tracePt t="271313" x="2752725" y="5118100"/>
          <p14:tracePt t="271331" x="2776538" y="5118100"/>
          <p14:tracePt t="271346" x="2801938" y="5118100"/>
          <p14:tracePt t="271405" x="2814638" y="5118100"/>
          <p14:tracePt t="271517" x="2814638" y="5130800"/>
          <p14:tracePt t="271530" x="2789238" y="5143500"/>
          <p14:tracePt t="271554" x="2763838" y="5143500"/>
          <p14:tracePt t="271568" x="2763838" y="5156200"/>
          <p14:tracePt t="271579" x="2752725" y="5156200"/>
          <p14:tracePt t="271592" x="2727325" y="5168900"/>
          <p14:tracePt t="271604" x="2714625" y="5181600"/>
          <p14:tracePt t="271617" x="2689225" y="5194300"/>
          <p14:tracePt t="271631" x="2676525" y="5205413"/>
          <p14:tracePt t="271648" x="2663825" y="5218113"/>
          <p14:tracePt t="271664" x="2640013" y="5230813"/>
          <p14:tracePt t="271667" x="2627313" y="5243513"/>
          <p14:tracePt t="271681" x="2614613" y="5256213"/>
          <p14:tracePt t="271698" x="2614613" y="5281613"/>
          <p14:tracePt t="271715" x="2589213" y="5305425"/>
          <p14:tracePt t="271717" x="2576513" y="5330825"/>
          <p14:tracePt t="271731" x="2551113" y="5356225"/>
          <p14:tracePt t="271747" x="2540000" y="5394325"/>
          <p14:tracePt t="271765" x="2514600" y="5407025"/>
          <p14:tracePt t="271767" x="2501900" y="5418138"/>
          <p14:tracePt t="271781" x="2489200" y="5443538"/>
          <p14:tracePt t="271799" x="2476500" y="5443538"/>
          <p14:tracePt t="271816" x="2463800" y="5456238"/>
          <p14:tracePt t="279214" x="2451100" y="5456238"/>
          <p14:tracePt t="279227" x="2376488" y="5443538"/>
          <p14:tracePt t="279239" x="2251075" y="5430838"/>
          <p14:tracePt t="279252" x="2176463" y="5430838"/>
          <p14:tracePt t="279265" x="2089150" y="5418138"/>
          <p14:tracePt t="279278" x="2014538" y="5407025"/>
          <p14:tracePt t="279294" x="1925638" y="5394325"/>
          <p14:tracePt t="279312" x="1814513" y="5368925"/>
          <p14:tracePt t="279314" x="1701800" y="5330825"/>
          <p14:tracePt t="279328" x="1638300" y="5305425"/>
          <p14:tracePt t="279345" x="1589088" y="5256213"/>
          <p14:tracePt t="279362" x="1563688" y="5230813"/>
          <p14:tracePt t="279364" x="1525588" y="5168900"/>
          <p14:tracePt t="279378" x="1501775" y="5118100"/>
          <p14:tracePt t="279395" x="1476375" y="5068888"/>
          <p14:tracePt t="279412" x="1463675" y="5030788"/>
          <p14:tracePt t="279414" x="1450975" y="5005388"/>
          <p14:tracePt t="279428" x="1438275" y="4981575"/>
          <p14:tracePt t="279445" x="1425575" y="4968875"/>
          <p14:tracePt t="279462" x="1412875" y="4956175"/>
          <p14:tracePt t="279464" x="1412875" y="4930775"/>
          <p14:tracePt t="279478" x="1401763" y="4918075"/>
          <p14:tracePt t="279495" x="1401763" y="4905375"/>
          <p14:tracePt t="279513" x="1389063" y="4868863"/>
          <p14:tracePt t="279529" x="1376363" y="4843463"/>
          <p14:tracePt t="279545" x="1376363" y="4818063"/>
          <p14:tracePt t="279562" x="1363663" y="4779963"/>
          <p14:tracePt t="279564" x="1350963" y="4730750"/>
          <p14:tracePt t="279579" x="1350963" y="4692650"/>
          <p14:tracePt t="279596" x="1350963" y="4679950"/>
          <p14:tracePt t="279713" x="1350963" y="4705350"/>
          <p14:tracePt t="279750" x="1350963" y="4718050"/>
          <p14:tracePt t="279875" x="1363663" y="4718050"/>
          <p14:tracePt t="279913" x="1376363" y="4718050"/>
          <p14:tracePt t="279925" x="1389063" y="4718050"/>
          <p14:tracePt t="279951" x="1401763" y="4718050"/>
          <p14:tracePt t="279962" x="1412875" y="4718050"/>
          <p14:tracePt t="279975" x="1425575" y="4718050"/>
          <p14:tracePt t="279987" x="1438275" y="4718050"/>
          <p14:tracePt t="279999" x="1450975" y="4718050"/>
          <p14:tracePt t="280013" x="1476375" y="4705350"/>
          <p14:tracePt t="280031" x="1501775" y="4705350"/>
          <p14:tracePt t="280048" x="1512888" y="4705350"/>
          <p14:tracePt t="280050" x="1525588" y="4692650"/>
          <p14:tracePt t="280064" x="1538288" y="4679950"/>
          <p14:tracePt t="280087" x="1550988" y="4667250"/>
          <p14:tracePt t="280161" x="1550988" y="4656138"/>
          <p14:tracePt t="280175" x="1512888" y="4656138"/>
          <p14:tracePt t="280187" x="1476375" y="4656138"/>
          <p14:tracePt t="280199" x="1438275" y="4656138"/>
          <p14:tracePt t="280215" x="1401763" y="4656138"/>
          <p14:tracePt t="280231" x="1376363" y="4656138"/>
          <p14:tracePt t="280249" x="1325563" y="4656138"/>
          <p14:tracePt t="280265" x="1300163" y="4656138"/>
          <p14:tracePt t="280281" x="1276350" y="4656138"/>
          <p14:tracePt t="280299" x="1212850" y="4656138"/>
          <p14:tracePt t="280315" x="1189038" y="4656138"/>
          <p14:tracePt t="280332" x="1163638" y="4656138"/>
          <p14:tracePt t="280349" x="1150938" y="4656138"/>
          <p14:tracePt t="280424" x="1163638" y="4656138"/>
          <p14:tracePt t="280436" x="1189038" y="4656138"/>
          <p14:tracePt t="280448" x="1212850" y="4656138"/>
          <p14:tracePt t="280461" x="1225550" y="4656138"/>
          <p14:tracePt t="280486" x="1250950" y="4656138"/>
          <p14:tracePt t="280499" x="1263650" y="4656138"/>
          <p14:tracePt t="280511" x="1276350" y="4656138"/>
          <p14:tracePt t="280522" x="1312863" y="4656138"/>
          <p14:tracePt t="280536" x="1363663" y="4656138"/>
          <p14:tracePt t="280549" x="1450975" y="4656138"/>
          <p14:tracePt t="280566" x="1538288" y="4656138"/>
          <p14:tracePt t="280583" x="1589088" y="4656138"/>
          <p14:tracePt t="280585" x="1625600" y="4656138"/>
          <p14:tracePt t="280599" x="1651000" y="4656138"/>
          <p14:tracePt t="280616" x="1663700" y="4656138"/>
          <p14:tracePt t="280633" x="1676400" y="4656138"/>
          <p14:tracePt t="280748" x="1663700" y="4656138"/>
          <p14:tracePt t="280760" x="1638300" y="4656138"/>
          <p14:tracePt t="280772" x="1612900" y="4656138"/>
          <p14:tracePt t="280785" x="1576388" y="4656138"/>
          <p14:tracePt t="280800" x="1538288" y="4656138"/>
          <p14:tracePt t="280817" x="1525588" y="4656138"/>
          <p14:tracePt t="280834" x="1489075" y="4656138"/>
          <p14:tracePt t="280850" x="1476375" y="4656138"/>
          <p14:tracePt t="280867" x="1450975" y="4656138"/>
          <p14:tracePt t="280885" x="1425575" y="4656138"/>
          <p14:tracePt t="280901" x="1412875" y="4656138"/>
          <p14:tracePt t="280918" x="1401763" y="4656138"/>
          <p14:tracePt t="280935" x="1389063" y="4656138"/>
          <p14:tracePt t="281046" x="1389063" y="4643438"/>
          <p14:tracePt t="281071" x="1401763" y="4643438"/>
          <p14:tracePt t="281097" x="1412875" y="4643438"/>
          <p14:tracePt t="281122" x="1425575" y="4643438"/>
          <p14:tracePt t="281135" x="1438275" y="4643438"/>
          <p14:tracePt t="281146" x="1450975" y="4630738"/>
          <p14:tracePt t="281159" x="1489075" y="4630738"/>
          <p14:tracePt t="281172" x="1525588" y="4630738"/>
          <p14:tracePt t="281185" x="1563688" y="4630738"/>
          <p14:tracePt t="281202" x="1601788" y="4630738"/>
          <p14:tracePt t="281219" x="1625600" y="4630738"/>
          <p14:tracePt t="281221" x="1638300" y="4630738"/>
          <p14:tracePt t="281235" x="1651000" y="4630738"/>
          <p14:tracePt t="281346" x="1612900" y="4630738"/>
          <p14:tracePt t="281358" x="1576388" y="4630738"/>
          <p14:tracePt t="281370" x="1538288" y="4630738"/>
          <p14:tracePt t="281384" x="1512888" y="4630738"/>
          <p14:tracePt t="281396" x="1489075" y="4630738"/>
          <p14:tracePt t="281408" x="1463675" y="4630738"/>
          <p14:tracePt t="281433" x="1450975" y="4630738"/>
          <p14:tracePt t="281446" x="1438275" y="4630738"/>
          <p14:tracePt t="281458" x="1425575" y="4630738"/>
          <p14:tracePt t="285086" x="1412875" y="4630738"/>
          <p14:tracePt t="285161" x="1412875" y="4618038"/>
          <p14:tracePt t="285173" x="1412875" y="4605338"/>
          <p14:tracePt t="285261" x="1401763" y="4605338"/>
          <p14:tracePt t="285310" x="1389063" y="4605338"/>
          <p14:tracePt t="285323" x="1376363" y="4605338"/>
          <p14:tracePt t="285335" x="1363663" y="4605338"/>
          <p14:tracePt t="285348" x="1338263" y="4605338"/>
          <p14:tracePt t="285361" x="1312863" y="4605338"/>
          <p14:tracePt t="285373" x="1289050" y="4605338"/>
          <p14:tracePt t="285385" x="1276350" y="4605338"/>
          <p14:tracePt t="285402" x="1250950" y="4605338"/>
          <p14:tracePt t="285423" x="1238250" y="4605338"/>
          <p14:tracePt t="287647" x="1200150" y="4618038"/>
          <p14:tracePt t="287660" x="1150938" y="4630738"/>
          <p14:tracePt t="287672" x="1100138" y="4643438"/>
          <p14:tracePt t="287685" x="1038225" y="4667250"/>
          <p14:tracePt t="287697" x="1012825" y="4692650"/>
          <p14:tracePt t="287710" x="987425" y="4705350"/>
          <p14:tracePt t="287728" x="963613" y="4730750"/>
          <p14:tracePt t="287745" x="950913" y="4768850"/>
          <p14:tracePt t="287747" x="938213" y="4792663"/>
          <p14:tracePt t="287761" x="925513" y="4805363"/>
          <p14:tracePt t="287778" x="925513" y="4818063"/>
          <p14:tracePt t="287846" x="925513" y="4830763"/>
          <p14:tracePt t="287921" x="925513" y="4843463"/>
          <p14:tracePt t="287958" x="925513" y="4856163"/>
          <p14:tracePt t="287971" x="925513" y="4868863"/>
          <p14:tracePt t="287984" x="925513" y="4879975"/>
          <p14:tracePt t="287996" x="912813" y="4879975"/>
          <p14:tracePt t="288012" x="912813" y="4892675"/>
          <p14:tracePt t="288046" x="912813" y="4905375"/>
          <p14:tracePt t="288058" x="912813" y="4918075"/>
          <p14:tracePt t="288071" x="912813" y="4930775"/>
          <p14:tracePt t="288084" x="912813" y="4956175"/>
          <p14:tracePt t="288096" x="900113" y="4981575"/>
          <p14:tracePt t="288112" x="900113" y="4992688"/>
          <p14:tracePt t="288129" x="900113" y="5005388"/>
          <p14:tracePt t="288146" x="900113" y="5030788"/>
          <p14:tracePt t="288163" x="887413" y="5043488"/>
          <p14:tracePt t="288184" x="887413" y="5056188"/>
          <p14:tracePt t="288208" x="887413" y="5068888"/>
          <p14:tracePt t="288307" x="887413" y="5081588"/>
          <p14:tracePt t="288320" x="887413" y="5092700"/>
          <p14:tracePt t="288358" x="876300" y="5092700"/>
          <p14:tracePt t="288694" x="887413" y="5092700"/>
          <p14:tracePt t="288719" x="912813" y="5092700"/>
          <p14:tracePt t="288732" x="938213" y="5092700"/>
          <p14:tracePt t="288744" x="987425" y="5092700"/>
          <p14:tracePt t="288756" x="1025525" y="5092700"/>
          <p14:tracePt t="288770" x="1063625" y="5092700"/>
          <p14:tracePt t="288782" x="1100138" y="5092700"/>
          <p14:tracePt t="288799" x="1125538" y="5092700"/>
          <p14:tracePt t="288815" x="1138238" y="5092700"/>
          <p14:tracePt t="288832" x="1163638" y="5081588"/>
          <p14:tracePt t="288856" x="1176338" y="5081588"/>
          <p14:tracePt t="288981" x="1189038" y="5081588"/>
          <p14:tracePt t="289117" x="1189038" y="5068888"/>
          <p14:tracePt t="289130" x="1189038" y="5056188"/>
          <p14:tracePt t="289142" x="1189038" y="5043488"/>
          <p14:tracePt t="289156" x="1189038" y="5030788"/>
          <p14:tracePt t="289193" x="1189038" y="5018088"/>
          <p14:tracePt t="289392" x="1200150" y="5018088"/>
          <p14:tracePt t="289430" x="1212850" y="5018088"/>
          <p14:tracePt t="289467" x="1225550" y="5030788"/>
          <p14:tracePt t="289491" x="1225550" y="5043488"/>
          <p14:tracePt t="289505" x="1225550" y="5056188"/>
          <p14:tracePt t="289529" x="1225550" y="5068888"/>
          <p14:tracePt t="289579" x="1225550" y="5081588"/>
          <p14:tracePt t="289679" x="1238250" y="5081588"/>
          <p14:tracePt t="289978" x="1225550" y="5081588"/>
          <p14:tracePt t="290003" x="1212850" y="5081588"/>
          <p14:tracePt t="290015" x="1200150" y="5081588"/>
          <p14:tracePt t="290027" x="1189038" y="5081588"/>
          <p14:tracePt t="290041" x="1176338" y="5081588"/>
          <p14:tracePt t="290054" x="1163638" y="5081588"/>
          <p14:tracePt t="290070" x="1150938" y="5081588"/>
          <p14:tracePt t="290087" x="1125538" y="5081588"/>
          <p14:tracePt t="290090" x="1100138" y="5081588"/>
          <p14:tracePt t="290104" x="1076325" y="5081588"/>
          <p14:tracePt t="290120" x="1063625" y="5081588"/>
          <p14:tracePt t="290137" x="1050925" y="5081588"/>
          <p14:tracePt t="290153" x="1038225" y="5081588"/>
          <p14:tracePt t="290171" x="1025525" y="5081588"/>
          <p14:tracePt t="290188" x="1012825" y="5081588"/>
          <p14:tracePt t="290190" x="987425" y="5081588"/>
          <p14:tracePt t="290204" x="976313" y="5081588"/>
          <p14:tracePt t="290221" x="963613" y="5092700"/>
          <p14:tracePt t="290238" x="950913" y="5092700"/>
          <p14:tracePt t="290240" x="938213" y="5092700"/>
          <p14:tracePt t="290254" x="912813" y="5092700"/>
          <p14:tracePt t="290271" x="887413" y="5105400"/>
          <p14:tracePt t="290287" x="850900" y="5105400"/>
          <p14:tracePt t="290290" x="800100" y="5105400"/>
          <p14:tracePt t="290304" x="738188" y="5118100"/>
          <p14:tracePt t="290321" x="700088" y="5118100"/>
          <p14:tracePt t="290339" x="663575" y="5118100"/>
          <p14:tracePt t="290355" x="650875" y="5118100"/>
          <p14:tracePt t="290371" x="638175" y="5118100"/>
          <p14:tracePt t="290513" x="650875" y="5118100"/>
          <p14:tracePt t="290551" x="674688" y="5118100"/>
          <p14:tracePt t="290576" x="687388" y="5118100"/>
          <p14:tracePt t="290589" x="700088" y="5118100"/>
          <p14:tracePt t="290601" x="712788" y="5118100"/>
          <p14:tracePt t="290613" x="725488" y="5118100"/>
          <p14:tracePt t="290626" x="738188" y="5118100"/>
          <p14:tracePt t="290639" x="750888" y="5118100"/>
          <p14:tracePt t="290676" x="763588" y="5118100"/>
          <p14:tracePt t="291012" x="776288" y="5118100"/>
          <p14:tracePt t="291037" x="787400" y="5118100"/>
          <p14:tracePt t="291049" x="800100" y="5118100"/>
          <p14:tracePt t="291074" x="812800" y="5118100"/>
          <p14:tracePt t="291098" x="825500" y="5118100"/>
          <p14:tracePt t="291113" x="838200" y="5118100"/>
          <p14:tracePt t="291124" x="850900" y="5118100"/>
          <p14:tracePt t="291249" x="838200" y="5118100"/>
          <p14:tracePt t="291262" x="825500" y="5118100"/>
          <p14:tracePt t="291286" x="812800" y="5118100"/>
          <p14:tracePt t="291298" x="800100" y="5118100"/>
          <p14:tracePt t="291373" x="800100" y="5105400"/>
          <p14:tracePt t="293431" x="825500" y="5105400"/>
          <p14:tracePt t="293443" x="850900" y="5092700"/>
          <p14:tracePt t="293457" x="876300" y="5081588"/>
          <p14:tracePt t="293469" x="912813" y="5081588"/>
          <p14:tracePt t="293484" x="950913" y="5081588"/>
          <p14:tracePt t="293501" x="1038225" y="5068888"/>
          <p14:tracePt t="293518" x="1189038" y="5030788"/>
          <p14:tracePt t="293534" x="1212850" y="5030788"/>
          <p14:tracePt t="293551" x="1225550" y="5018088"/>
          <p14:tracePt t="293568" x="1238250" y="5018088"/>
          <p14:tracePt t="293717" x="1238250" y="5005388"/>
          <p14:tracePt t="293729" x="1238250" y="4992688"/>
          <p14:tracePt t="293743" x="1238250" y="4981575"/>
          <p14:tracePt t="293755" x="1238250" y="4968875"/>
          <p14:tracePt t="293769" x="1225550" y="4943475"/>
          <p14:tracePt t="293785" x="1200150" y="4943475"/>
          <p14:tracePt t="293802" x="1176338" y="4930775"/>
          <p14:tracePt t="293818" x="1138238" y="4918075"/>
          <p14:tracePt t="293835" x="1089025" y="4905375"/>
          <p14:tracePt t="293852" x="1063625" y="4892675"/>
          <p14:tracePt t="293855" x="1038225" y="4892675"/>
          <p14:tracePt t="293869" x="1000125" y="4879975"/>
          <p14:tracePt t="293885" x="938213" y="4879975"/>
          <p14:tracePt t="293902" x="838200" y="4879975"/>
          <p14:tracePt t="293906" x="738188" y="4879975"/>
          <p14:tracePt t="293918" x="663575" y="4879975"/>
          <p14:tracePt t="293936" x="612775" y="4879975"/>
          <p14:tracePt t="293953" x="574675" y="4879975"/>
          <p14:tracePt t="293955" x="538163" y="4879975"/>
          <p14:tracePt t="293969" x="525463" y="4879975"/>
          <p14:tracePt t="293986" x="500063" y="4879975"/>
          <p14:tracePt t="294003" x="474663" y="4892675"/>
          <p14:tracePt t="294005" x="474663" y="4905375"/>
          <p14:tracePt t="294019" x="450850" y="4918075"/>
          <p14:tracePt t="294041" x="438150" y="4943475"/>
          <p14:tracePt t="294054" x="425450" y="4943475"/>
          <p14:tracePt t="294070" x="425450" y="4956175"/>
          <p14:tracePt t="294092" x="425450" y="4968875"/>
          <p14:tracePt t="294117" x="425450" y="4981575"/>
          <p14:tracePt t="294141" x="425450" y="4992688"/>
          <p14:tracePt t="294167" x="425450" y="5005388"/>
          <p14:tracePt t="294191" x="425450" y="5018088"/>
          <p14:tracePt t="294203" x="425450" y="5030788"/>
          <p14:tracePt t="294217" x="438150" y="5043488"/>
          <p14:tracePt t="294229" x="438150" y="5056188"/>
          <p14:tracePt t="294241" x="438150" y="5068888"/>
          <p14:tracePt t="294254" x="450850" y="5092700"/>
          <p14:tracePt t="294270" x="463550" y="5092700"/>
          <p14:tracePt t="294292" x="474663" y="5105400"/>
          <p14:tracePt t="294315" x="487363" y="5118100"/>
          <p14:tracePt t="294328" x="500063" y="5130800"/>
          <p14:tracePt t="294341" x="525463" y="5143500"/>
          <p14:tracePt t="294354" x="550863" y="5156200"/>
          <p14:tracePt t="294371" x="574675" y="5156200"/>
          <p14:tracePt t="294387" x="612775" y="5168900"/>
          <p14:tracePt t="294404" x="725488" y="5194300"/>
          <p14:tracePt t="294421" x="763588" y="5194300"/>
          <p14:tracePt t="294438" x="800100" y="5205413"/>
          <p14:tracePt t="294441" x="825500" y="5205413"/>
          <p14:tracePt t="294454" x="850900" y="5205413"/>
          <p14:tracePt t="294471" x="876300" y="5218113"/>
          <p14:tracePt t="294488" x="912813" y="5218113"/>
          <p14:tracePt t="294491" x="950913" y="5218113"/>
          <p14:tracePt t="294503" x="1000125" y="5218113"/>
          <p14:tracePt t="294520" x="1050925" y="5218113"/>
          <p14:tracePt t="294537" x="1100138" y="5218113"/>
          <p14:tracePt t="294553" x="1189038" y="5218113"/>
          <p14:tracePt t="294571" x="1238250" y="5218113"/>
          <p14:tracePt t="294589" x="1300163" y="5205413"/>
          <p14:tracePt t="294591" x="1412875" y="5194300"/>
          <p14:tracePt t="294605" x="1538288" y="5181600"/>
          <p14:tracePt t="294622" x="1651000" y="5168900"/>
          <p14:tracePt t="294639" x="1714500" y="5156200"/>
          <p14:tracePt t="294641" x="1763713" y="5143500"/>
          <p14:tracePt t="294655" x="1814513" y="5130800"/>
          <p14:tracePt t="294672" x="1825625" y="5118100"/>
          <p14:tracePt t="294689" x="1838325" y="5118100"/>
          <p14:tracePt t="294705" x="1851025" y="5118100"/>
          <p14:tracePt t="294723" x="1851025" y="5105400"/>
          <p14:tracePt t="294752" x="1851025" y="5092700"/>
          <p14:tracePt t="294764" x="1851025" y="5081588"/>
          <p14:tracePt t="294789" x="1851025" y="5068888"/>
          <p14:tracePt t="294814" x="1851025" y="5056188"/>
          <p14:tracePt t="294840" x="1851025" y="5043488"/>
          <p14:tracePt t="294865" x="1838325" y="5030788"/>
          <p14:tracePt t="294877" x="1814513" y="5018088"/>
          <p14:tracePt t="294889" x="1763713" y="4992688"/>
          <p14:tracePt t="294903" x="1625600" y="4930775"/>
          <p14:tracePt t="294915" x="1501775" y="4856163"/>
          <p14:tracePt t="294927" x="1389063" y="4792663"/>
          <p14:tracePt t="294940" x="1289050" y="4743450"/>
          <p14:tracePt t="294956" x="1200150" y="4705350"/>
          <p14:tracePt t="294973" x="1076325" y="4679950"/>
          <p14:tracePt t="294990" x="876300" y="4656138"/>
          <p14:tracePt t="295006" x="800100" y="4643438"/>
          <p14:tracePt t="295024" x="750888" y="4643438"/>
          <p14:tracePt t="295026" x="700088" y="4643438"/>
          <p14:tracePt t="295040" x="687388" y="4643438"/>
          <p14:tracePt t="295056" x="663575" y="4643438"/>
          <p14:tracePt t="295073" x="638175" y="4643438"/>
          <p14:tracePt t="295090" x="600075" y="4656138"/>
          <p14:tracePt t="295107" x="574675" y="4656138"/>
          <p14:tracePt t="295123" x="550863" y="4667250"/>
          <p14:tracePt t="295126" x="538163" y="4667250"/>
          <p14:tracePt t="295140" x="525463" y="4667250"/>
          <p14:tracePt t="295157" x="500063" y="4679950"/>
          <p14:tracePt t="295174" x="474663" y="4692650"/>
          <p14:tracePt t="295176" x="438150" y="4743450"/>
          <p14:tracePt t="295190" x="400050" y="4768850"/>
          <p14:tracePt t="295207" x="387350" y="4792663"/>
          <p14:tracePt t="295225" x="350838" y="4830763"/>
          <p14:tracePt t="295227" x="338138" y="4856163"/>
          <p14:tracePt t="295250" x="325438" y="4879975"/>
          <p14:tracePt t="295276" x="325438" y="4892675"/>
          <p14:tracePt t="295312" x="325438" y="4905375"/>
          <p14:tracePt t="295326" x="325438" y="4918075"/>
          <p14:tracePt t="295350" x="325438" y="4930775"/>
          <p14:tracePt t="295363" x="338138" y="4943475"/>
          <p14:tracePt t="295375" x="350838" y="4956175"/>
          <p14:tracePt t="295387" x="363538" y="4992688"/>
          <p14:tracePt t="295400" x="400050" y="5030788"/>
          <p14:tracePt t="295413" x="450850" y="5092700"/>
          <p14:tracePt t="295426" x="474663" y="5143500"/>
          <p14:tracePt t="295441" x="525463" y="5205413"/>
          <p14:tracePt t="295458" x="574675" y="5243513"/>
          <p14:tracePt t="295475" x="638175" y="5281613"/>
          <p14:tracePt t="295492" x="674688" y="5281613"/>
          <p14:tracePt t="295508" x="738188" y="5281613"/>
          <p14:tracePt t="295526" x="912813" y="5281613"/>
          <p14:tracePt t="295542" x="1012825" y="5268913"/>
          <p14:tracePt t="295558" x="1063625" y="5256213"/>
          <p14:tracePt t="295575" x="1200150" y="5194300"/>
          <p14:tracePt t="295592" x="1238250" y="5168900"/>
          <p14:tracePt t="295609" x="1300163" y="5143500"/>
          <p14:tracePt t="295626" x="1438275" y="5081588"/>
          <p14:tracePt t="295643" x="1501775" y="5043488"/>
          <p14:tracePt t="295659" x="1525588" y="5018088"/>
          <p14:tracePt t="295662" x="1550988" y="5018088"/>
          <p14:tracePt t="295676" x="1576388" y="5005388"/>
          <p14:tracePt t="295692" x="1576388" y="4992688"/>
          <p14:tracePt t="295709" x="1589088" y="4992688"/>
          <p14:tracePt t="295712" x="1589088" y="4981575"/>
          <p14:tracePt t="295726" x="1601788" y="4981575"/>
          <p14:tracePt t="295749" x="1601788" y="4968875"/>
          <p14:tracePt t="295761" x="1601788" y="4956175"/>
          <p14:tracePt t="295799" x="1601788" y="4943475"/>
          <p14:tracePt t="295836" x="1601788" y="4930775"/>
          <p14:tracePt t="295874" x="1601788" y="4918075"/>
          <p14:tracePt t="295899" x="1601788" y="4905375"/>
          <p14:tracePt t="295912" x="1589088" y="4905375"/>
          <p14:tracePt t="295924" x="1563688" y="4905375"/>
          <p14:tracePt t="295936" x="1538288" y="4905375"/>
          <p14:tracePt t="295949" x="1501775" y="4905375"/>
          <p14:tracePt t="295961" x="1489075" y="4905375"/>
          <p14:tracePt t="295977" x="1463675" y="4905375"/>
          <p14:tracePt t="295994" x="1450975" y="4905375"/>
          <p14:tracePt t="296011" x="1401763" y="4905375"/>
          <p14:tracePt t="296027" x="1389063" y="4905375"/>
          <p14:tracePt t="296044" x="1376363" y="4905375"/>
          <p14:tracePt t="296061" x="1312863" y="4905375"/>
          <p14:tracePt t="296077" x="1263650" y="4905375"/>
          <p14:tracePt t="296094" x="1225550" y="4905375"/>
          <p14:tracePt t="296111" x="1163638" y="4905375"/>
          <p14:tracePt t="296128" x="1150938" y="4905375"/>
          <p14:tracePt t="296144" x="1138238" y="4905375"/>
          <p14:tracePt t="296161" x="1100138" y="4905375"/>
          <p14:tracePt t="296177" x="1089025" y="4905375"/>
          <p14:tracePt t="296194" x="1076325" y="4905375"/>
          <p14:tracePt t="296197" x="1050925" y="4905375"/>
          <p14:tracePt t="296211" x="1012825" y="4905375"/>
          <p14:tracePt t="296228" x="1000125" y="4905375"/>
          <p14:tracePt t="296245" x="987425" y="4905375"/>
          <p14:tracePt t="296261" x="950913" y="4905375"/>
          <p14:tracePt t="296285" x="938213" y="4905375"/>
          <p14:tracePt t="296310" x="925513" y="4905375"/>
          <p14:tracePt t="296322" x="912813" y="4905375"/>
          <p14:tracePt t="296410" x="900113" y="4905375"/>
          <p14:tracePt t="296459" x="887413" y="4905375"/>
          <p14:tracePt t="296510" x="887413" y="4918075"/>
          <p14:tracePt t="296522" x="876300" y="4918075"/>
          <p14:tracePt t="296535" x="863600" y="4918075"/>
          <p14:tracePt t="296571" x="850900" y="4918075"/>
          <p14:tracePt t="296584" x="838200" y="4918075"/>
          <p14:tracePt t="296609" x="825500" y="4918075"/>
          <p14:tracePt t="296622" x="812800" y="4918075"/>
          <p14:tracePt t="296635" x="800100" y="4918075"/>
          <p14:tracePt t="296647" x="787400" y="4918075"/>
          <p14:tracePt t="296663" x="776288" y="4918075"/>
          <p14:tracePt t="296679" x="763588" y="4930775"/>
          <p14:tracePt t="296697" x="738188" y="4930775"/>
          <p14:tracePt t="297269" x="750888" y="4930775"/>
          <p14:tracePt t="297294" x="763588" y="4930775"/>
          <p14:tracePt t="297332" x="776288" y="4930775"/>
          <p14:tracePt t="297356" x="787400" y="4930775"/>
          <p14:tracePt t="297370" x="800100" y="4930775"/>
          <p14:tracePt t="297382" x="812800" y="4930775"/>
          <p14:tracePt t="297394" x="850900" y="4930775"/>
          <p14:tracePt t="297406" x="887413" y="4930775"/>
          <p14:tracePt t="297419" x="925513" y="4930775"/>
          <p14:tracePt t="297433" x="963613" y="4930775"/>
          <p14:tracePt t="297449" x="1000125" y="4930775"/>
          <p14:tracePt t="297466" x="1025525" y="4930775"/>
          <p14:tracePt t="297469" x="1050925" y="4930775"/>
          <p14:tracePt t="297482" x="1063625" y="4930775"/>
          <p14:tracePt t="297500" x="1076325" y="4930775"/>
          <p14:tracePt t="297517" x="1089025" y="4930775"/>
          <p14:tracePt t="297533" x="1112838" y="4930775"/>
          <p14:tracePt t="297556" x="1125538" y="4930775"/>
          <p14:tracePt t="297593" x="1138238" y="4930775"/>
          <p14:tracePt t="297631" x="1138238" y="4918075"/>
          <p14:tracePt t="297642" x="1138238" y="4905375"/>
          <p14:tracePt t="297668" x="1138238" y="4892675"/>
          <p14:tracePt t="297718" x="1125538" y="4892675"/>
          <p14:tracePt t="297730" x="1089025" y="4892675"/>
          <p14:tracePt t="297743" x="1063625" y="4892675"/>
          <p14:tracePt t="297756" x="1025525" y="4892675"/>
          <p14:tracePt t="297768" x="987425" y="4892675"/>
          <p14:tracePt t="297784" x="950913" y="4892675"/>
          <p14:tracePt t="297801" x="925513" y="4892675"/>
          <p14:tracePt t="297818" x="887413" y="4892675"/>
          <p14:tracePt t="297834" x="876300" y="4892675"/>
          <p14:tracePt t="297851" x="850900" y="4892675"/>
          <p14:tracePt t="297868" x="825500" y="4892675"/>
          <p14:tracePt t="297884" x="787400" y="4892675"/>
          <p14:tracePt t="297901" x="763588" y="4892675"/>
          <p14:tracePt t="297918" x="712788" y="4905375"/>
          <p14:tracePt t="297935" x="700088" y="4905375"/>
          <p14:tracePt t="297951" x="674688" y="4918075"/>
          <p14:tracePt t="297968" x="650875" y="4930775"/>
          <p14:tracePt t="297992" x="638175" y="4943475"/>
          <p14:tracePt t="298079" x="638175" y="4956175"/>
          <p14:tracePt t="298092" x="638175" y="4968875"/>
          <p14:tracePt t="298105" x="638175" y="4992688"/>
          <p14:tracePt t="298119" x="650875" y="5005388"/>
          <p14:tracePt t="298135" x="663575" y="5043488"/>
          <p14:tracePt t="298153" x="700088" y="5068888"/>
          <p14:tracePt t="298154" x="725488" y="5118100"/>
          <p14:tracePt t="298169" x="763588" y="5143500"/>
          <p14:tracePt t="298186" x="787400" y="5181600"/>
          <p14:tracePt t="298203" x="838200" y="5205413"/>
          <p14:tracePt t="298219" x="876300" y="5218113"/>
          <p14:tracePt t="298236" x="900113" y="5218113"/>
          <p14:tracePt t="298253" x="976313" y="5230813"/>
          <p14:tracePt t="298269" x="1050925" y="5243513"/>
          <p14:tracePt t="298286" x="1112838" y="5243513"/>
          <p14:tracePt t="298303" x="1212850" y="5243513"/>
          <p14:tracePt t="298319" x="1263650" y="5243513"/>
          <p14:tracePt t="298337" x="1300163" y="5243513"/>
          <p14:tracePt t="298341" x="1338263" y="5230813"/>
          <p14:tracePt t="298353" x="1376363" y="5230813"/>
          <p14:tracePt t="298370" x="1425575" y="5230813"/>
          <p14:tracePt t="298386" x="1463675" y="5218113"/>
          <p14:tracePt t="298403" x="1538288" y="5194300"/>
          <p14:tracePt t="298420" x="1563688" y="5194300"/>
          <p14:tracePt t="298437" x="1563688" y="5181600"/>
          <p14:tracePt t="298454" x="1589088" y="5168900"/>
          <p14:tracePt t="298470" x="1589088" y="5156200"/>
          <p14:tracePt t="298487" x="1589088" y="5143500"/>
          <p14:tracePt t="298503" x="1589088" y="5092700"/>
          <p14:tracePt t="298521" x="1601788" y="5068888"/>
          <p14:tracePt t="298537" x="1601788" y="5043488"/>
          <p14:tracePt t="298540" x="1601788" y="5018088"/>
          <p14:tracePt t="298554" x="1601788" y="4992688"/>
          <p14:tracePt t="298571" x="1589088" y="4981575"/>
          <p14:tracePt t="298587" x="1550988" y="4956175"/>
          <p14:tracePt t="298604" x="1489075" y="4905375"/>
          <p14:tracePt t="298621" x="1463675" y="4879975"/>
          <p14:tracePt t="298638" x="1412875" y="4856163"/>
          <p14:tracePt t="298640" x="1389063" y="4843463"/>
          <p14:tracePt t="298654" x="1363663" y="4830763"/>
          <p14:tracePt t="298671" x="1338263" y="4818063"/>
          <p14:tracePt t="298688" x="1300163" y="4818063"/>
          <p14:tracePt t="298690" x="1263650" y="4805363"/>
          <p14:tracePt t="298705" x="1176338" y="4805363"/>
          <p14:tracePt t="298721" x="1100138" y="4792663"/>
          <p14:tracePt t="298738" x="1050925" y="4792663"/>
          <p14:tracePt t="298740" x="1012825" y="4792663"/>
          <p14:tracePt t="298754" x="987425" y="4792663"/>
          <p14:tracePt t="298771" x="976313" y="4792663"/>
          <p14:tracePt t="298789" x="950913" y="4792663"/>
          <p14:tracePt t="298790" x="938213" y="4805363"/>
          <p14:tracePt t="298805" x="925513" y="4818063"/>
          <p14:tracePt t="298820" x="900113" y="4818063"/>
          <p14:tracePt t="298837" x="876300" y="4830763"/>
          <p14:tracePt t="298839" x="850900" y="4843463"/>
          <p14:tracePt t="298854" x="825500" y="4856163"/>
          <p14:tracePt t="298871" x="787400" y="4856163"/>
          <p14:tracePt t="298888" x="763588" y="4868863"/>
          <p14:tracePt t="298889" x="738188" y="4879975"/>
          <p14:tracePt t="298904" x="700088" y="4892675"/>
          <p14:tracePt t="298920" x="663575" y="4905375"/>
          <p14:tracePt t="298937" x="638175" y="4930775"/>
          <p14:tracePt t="298938" x="600075" y="4943475"/>
          <p14:tracePt t="298954" x="587375" y="4968875"/>
          <p14:tracePt t="298971" x="563563" y="4992688"/>
          <p14:tracePt t="298987" x="550863" y="5018088"/>
          <p14:tracePt t="298988" x="550863" y="5030788"/>
          <p14:tracePt t="299004" x="538163" y="5030788"/>
          <p14:tracePt t="299038" x="538163" y="5043488"/>
          <p14:tracePt t="299063" x="538163" y="5056188"/>
          <p14:tracePt t="299075" x="538163" y="5068888"/>
          <p14:tracePt t="299100" x="538163" y="5081588"/>
          <p14:tracePt t="299112" x="538163" y="5105400"/>
          <p14:tracePt t="299125" x="550863" y="5118100"/>
          <p14:tracePt t="299138" x="574675" y="5130800"/>
          <p14:tracePt t="299149" x="625475" y="5156200"/>
          <p14:tracePt t="299162" x="700088" y="5181600"/>
          <p14:tracePt t="299175" x="800100" y="5205413"/>
          <p14:tracePt t="299188" x="876300" y="5218113"/>
          <p14:tracePt t="299205" x="963613" y="5230813"/>
          <p14:tracePt t="299221" x="1063625" y="5243513"/>
          <p14:tracePt t="299238" x="1289050" y="5243513"/>
          <p14:tracePt t="299255" x="1376363" y="5243513"/>
          <p14:tracePt t="299272" x="1425575" y="5243513"/>
          <p14:tracePt t="299288" x="1501775" y="5243513"/>
          <p14:tracePt t="299305" x="1525588" y="5218113"/>
          <p14:tracePt t="299322" x="1538288" y="5205413"/>
          <p14:tracePt t="299339" x="1589088" y="5181600"/>
          <p14:tracePt t="299355" x="1601788" y="5156200"/>
          <p14:tracePt t="299372" x="1612900" y="5143500"/>
          <p14:tracePt t="299389" x="1638300" y="5092700"/>
          <p14:tracePt t="299405" x="1651000" y="5081588"/>
          <p14:tracePt t="299423" x="1651000" y="5056188"/>
          <p14:tracePt t="299424" x="1651000" y="5030788"/>
          <p14:tracePt t="299439" x="1651000" y="5018088"/>
          <p14:tracePt t="299456" x="1651000" y="4992688"/>
          <p14:tracePt t="299472" x="1651000" y="4981575"/>
          <p14:tracePt t="299489" x="1638300" y="4968875"/>
          <p14:tracePt t="299506" x="1625600" y="4968875"/>
          <p14:tracePt t="299523" x="1601788" y="4956175"/>
          <p14:tracePt t="299524" x="1576388" y="4956175"/>
          <p14:tracePt t="299539" x="1550988" y="4943475"/>
          <p14:tracePt t="299556" x="1512888" y="4943475"/>
          <p14:tracePt t="299573" x="1389063" y="4918075"/>
          <p14:tracePt t="299590" x="1300163" y="4905375"/>
          <p14:tracePt t="299606" x="1250950" y="4892675"/>
          <p14:tracePt t="299623" x="1150938" y="4892675"/>
          <p14:tracePt t="299640" x="1112838" y="4892675"/>
          <p14:tracePt t="299656" x="1050925" y="4892675"/>
          <p14:tracePt t="299673" x="876300" y="4892675"/>
          <p14:tracePt t="299690" x="812800" y="4892675"/>
          <p14:tracePt t="299707" x="776288" y="4892675"/>
          <p14:tracePt t="299723" x="725488" y="4892675"/>
          <p14:tracePt t="299740" x="700088" y="4892675"/>
          <p14:tracePt t="299757" x="700088" y="4905375"/>
          <p14:tracePt t="299773" x="674688" y="4918075"/>
          <p14:tracePt t="299792" x="663575" y="4930775"/>
          <p14:tracePt t="299809" x="650875" y="4943475"/>
          <p14:tracePt t="299812" x="638175" y="4956175"/>
          <p14:tracePt t="299836" x="638175" y="4968875"/>
          <p14:tracePt t="299886" x="638175" y="4981575"/>
          <p14:tracePt t="299911" x="638175" y="5005388"/>
          <p14:tracePt t="299924" x="638175" y="5018088"/>
          <p14:tracePt t="299948" x="638175" y="5043488"/>
          <p14:tracePt t="299962" x="638175" y="5056188"/>
          <p14:tracePt t="299986" x="638175" y="5081588"/>
          <p14:tracePt t="299998" x="650875" y="5092700"/>
          <p14:tracePt t="300010" x="650875" y="5105400"/>
          <p14:tracePt t="300023" x="674688" y="5130800"/>
          <p14:tracePt t="300036" x="687388" y="5143500"/>
          <p14:tracePt t="300048" x="725488" y="5168900"/>
          <p14:tracePt t="300060" x="750888" y="5181600"/>
          <p14:tracePt t="300076" x="787400" y="5181600"/>
          <p14:tracePt t="300093" x="825500" y="5181600"/>
          <p14:tracePt t="300110" x="900113" y="5181600"/>
          <p14:tracePt t="300126" x="925513" y="5181600"/>
          <p14:tracePt t="300143" x="963613" y="5181600"/>
          <p14:tracePt t="300160" x="1012825" y="5181600"/>
          <p14:tracePt t="300177" x="1050925" y="5168900"/>
          <p14:tracePt t="300194" x="1112838" y="5156200"/>
          <p14:tracePt t="300210" x="1250950" y="5130800"/>
          <p14:tracePt t="300227" x="1300163" y="5118100"/>
          <p14:tracePt t="300243" x="1350963" y="5092700"/>
          <p14:tracePt t="300261" x="1389063" y="5068888"/>
          <p14:tracePt t="300277" x="1412875" y="5056188"/>
          <p14:tracePt t="300294" x="1412875" y="5043488"/>
          <p14:tracePt t="300297" x="1412875" y="5030788"/>
          <p14:tracePt t="300322" x="1412875" y="5018088"/>
          <p14:tracePt t="300334" x="1425575" y="5005388"/>
          <p14:tracePt t="300348" x="1425575" y="4981575"/>
          <p14:tracePt t="300361" x="1425575" y="4968875"/>
          <p14:tracePt t="300378" x="1425575" y="4956175"/>
          <p14:tracePt t="300394" x="1425575" y="4943475"/>
          <p14:tracePt t="300397" x="1425575" y="4930775"/>
          <p14:tracePt t="300422" x="1425575" y="4918075"/>
          <p14:tracePt t="300434" x="1425575" y="4905375"/>
          <p14:tracePt t="300448" x="1412875" y="4905375"/>
          <p14:tracePt t="300472" x="1389063" y="4905375"/>
          <p14:tracePt t="300484" x="1363663" y="4892675"/>
          <p14:tracePt t="300497" x="1312863" y="4892675"/>
          <p14:tracePt t="300511" x="1238250" y="4892675"/>
          <p14:tracePt t="300528" x="1189038" y="4892675"/>
          <p14:tracePt t="300546" x="1112838" y="4892675"/>
          <p14:tracePt t="300561" x="1063625" y="4892675"/>
          <p14:tracePt t="300578" x="1012825" y="4892675"/>
          <p14:tracePt t="300596" x="825500" y="4892675"/>
          <p14:tracePt t="300612" x="776288" y="4892675"/>
          <p14:tracePt t="300628" x="738188" y="4892675"/>
          <p14:tracePt t="300646" x="687388" y="4905375"/>
          <p14:tracePt t="300662" x="650875" y="4930775"/>
          <p14:tracePt t="300679" x="638175" y="4943475"/>
          <p14:tracePt t="300697" x="600075" y="4992688"/>
          <p14:tracePt t="300712" x="587375" y="5005388"/>
          <p14:tracePt t="300729" x="550863" y="5018088"/>
          <p14:tracePt t="300747" x="538163" y="5030788"/>
          <p14:tracePt t="300762" x="525463" y="5030788"/>
          <p14:tracePt t="300779" x="512763" y="5030788"/>
          <p14:tracePt t="300796" x="512763" y="5043488"/>
          <p14:tracePt t="300857" x="525463" y="5043488"/>
          <p14:tracePt t="300871" x="525463" y="5056188"/>
          <p14:tracePt t="300884" x="538163" y="5068888"/>
          <p14:tracePt t="300895" x="563563" y="5092700"/>
          <p14:tracePt t="300911" x="587375" y="5130800"/>
          <p14:tracePt t="300930" x="612775" y="5143500"/>
          <p14:tracePt t="300932" x="650875" y="5168900"/>
          <p14:tracePt t="300946" x="712788" y="5194300"/>
          <p14:tracePt t="300963" x="838200" y="5230813"/>
          <p14:tracePt t="300980" x="925513" y="5243513"/>
          <p14:tracePt t="300983" x="1000125" y="5243513"/>
          <p14:tracePt t="300996" x="1038225" y="5243513"/>
          <p14:tracePt t="301014" x="1089025" y="5243513"/>
          <p14:tracePt t="301031" x="1125538" y="5243513"/>
          <p14:tracePt t="301033" x="1200150" y="5230813"/>
          <p14:tracePt t="301047" x="1276350" y="5218113"/>
          <p14:tracePt t="301064" x="1350963" y="5205413"/>
          <p14:tracePt t="301081" x="1463675" y="5194300"/>
          <p14:tracePt t="301097" x="1489075" y="5181600"/>
          <p14:tracePt t="301114" x="1501775" y="5181600"/>
          <p14:tracePt t="301131" x="1525588" y="5168900"/>
          <p14:tracePt t="301169" x="1538288" y="5156200"/>
          <p14:tracePt t="301181" x="1538288" y="5143500"/>
          <p14:tracePt t="301207" x="1538288" y="5130800"/>
          <p14:tracePt t="301232" x="1538288" y="5118100"/>
          <p14:tracePt t="301244" x="1538288" y="5105400"/>
          <p14:tracePt t="301256" x="1538288" y="5092700"/>
          <p14:tracePt t="301269" x="1538288" y="5068888"/>
          <p14:tracePt t="301294" x="1525588" y="5043488"/>
          <p14:tracePt t="301307" x="1501775" y="5018088"/>
          <p14:tracePt t="301319" x="1450975" y="4981575"/>
          <p14:tracePt t="301332" x="1412875" y="4968875"/>
          <p14:tracePt t="301348" x="1363663" y="4943475"/>
          <p14:tracePt t="301365" x="1312863" y="4918075"/>
          <p14:tracePt t="301382" x="1250950" y="4879975"/>
          <p14:tracePt t="301398" x="1225550" y="4879975"/>
          <p14:tracePt t="301415" x="1176338" y="4868863"/>
          <p14:tracePt t="301432" x="1100138" y="4868863"/>
          <p14:tracePt t="301448" x="1050925" y="4868863"/>
          <p14:tracePt t="301465" x="1000125" y="4868863"/>
          <p14:tracePt t="301482" x="925513" y="4868863"/>
          <p14:tracePt t="301499" x="900113" y="4868863"/>
          <p14:tracePt t="301515" x="876300" y="4868863"/>
          <p14:tracePt t="301518" x="863600" y="4868863"/>
          <p14:tracePt t="301532" x="850900" y="4868863"/>
          <p14:tracePt t="301549" x="825500" y="4879975"/>
          <p14:tracePt t="301566" x="812800" y="4879975"/>
          <p14:tracePt t="301568" x="800100" y="4892675"/>
          <p14:tracePt t="301582" x="787400" y="4892675"/>
          <p14:tracePt t="301599" x="776288" y="4892675"/>
          <p14:tracePt t="301616" x="763588" y="4905375"/>
          <p14:tracePt t="301619" x="725488" y="4905375"/>
          <p14:tracePt t="301632" x="712788" y="4905375"/>
          <p14:tracePt t="301649" x="687388" y="4918075"/>
          <p14:tracePt t="301667" x="674688" y="4918075"/>
          <p14:tracePt t="301669" x="650875" y="4930775"/>
          <p14:tracePt t="301683" x="650875" y="4943475"/>
          <p14:tracePt t="301699" x="638175" y="4943475"/>
          <p14:tracePt t="301767" x="650875" y="4956175"/>
          <p14:tracePt t="301780" x="674688" y="4956175"/>
          <p14:tracePt t="301805" x="700088" y="4981575"/>
          <p14:tracePt t="301817" x="712788" y="5005388"/>
          <p14:tracePt t="301830" x="738188" y="5030788"/>
          <p14:tracePt t="301842" x="763588" y="5068888"/>
          <p14:tracePt t="301855" x="787400" y="5105400"/>
          <p14:tracePt t="301868" x="825500" y="5143500"/>
          <p14:tracePt t="301883" x="887413" y="5205413"/>
          <p14:tracePt t="301900" x="963613" y="5281613"/>
          <p14:tracePt t="301918" x="1200150" y="5418138"/>
          <p14:tracePt t="301934" x="1263650" y="5456238"/>
          <p14:tracePt t="301951" x="1325563" y="5456238"/>
          <p14:tracePt t="301967" x="1412875" y="5443538"/>
          <p14:tracePt t="301984" x="1463675" y="5407025"/>
          <p14:tracePt t="302000" x="1501775" y="5356225"/>
          <p14:tracePt t="302018" x="1612900" y="5256213"/>
          <p14:tracePt t="302034" x="1651000" y="5230813"/>
          <p14:tracePt t="302051" x="1676400" y="5205413"/>
          <p14:tracePt t="302054" x="1714500" y="5194300"/>
          <p14:tracePt t="302067" x="1714500" y="5181600"/>
          <p14:tracePt t="302084" x="1725613" y="5181600"/>
          <p14:tracePt t="302101" x="1738313" y="5168900"/>
          <p14:tracePt t="302104" x="1751013" y="5168900"/>
          <p14:tracePt t="302118" x="1751013" y="5156200"/>
          <p14:tracePt t="302135" x="1751013" y="5143500"/>
          <p14:tracePt t="302154" x="1751013" y="5130800"/>
          <p14:tracePt t="302168" x="1738313" y="5118100"/>
          <p14:tracePt t="302185" x="1714500" y="5105400"/>
          <p14:tracePt t="302202" x="1701800" y="5081588"/>
          <p14:tracePt t="302204" x="1663700" y="5056188"/>
          <p14:tracePt t="302218" x="1625600" y="5018088"/>
          <p14:tracePt t="302234" x="1576388" y="4981575"/>
          <p14:tracePt t="302252" x="1538288" y="4943475"/>
          <p14:tracePt t="302254" x="1489075" y="4905375"/>
          <p14:tracePt t="302268" x="1412875" y="4879975"/>
          <p14:tracePt t="302285" x="1300163" y="4856163"/>
          <p14:tracePt t="302303" x="1089025" y="4805363"/>
          <p14:tracePt t="302318" x="1025525" y="4805363"/>
          <p14:tracePt t="302335" x="976313" y="4792663"/>
          <p14:tracePt t="302353" x="912813" y="4779963"/>
          <p14:tracePt t="302369" x="887413" y="4779963"/>
          <p14:tracePt t="302386" x="863600" y="4779963"/>
          <p14:tracePt t="302403" x="800100" y="4779963"/>
          <p14:tracePt t="302419" x="750888" y="4779963"/>
          <p14:tracePt t="302436" x="700088" y="4779963"/>
          <p14:tracePt t="302453" x="600075" y="4792663"/>
          <p14:tracePt t="302469" x="574675" y="4818063"/>
          <p14:tracePt t="302486" x="550863" y="4830763"/>
          <p14:tracePt t="302503" x="500063" y="4868863"/>
          <p14:tracePt t="302519" x="487363" y="4892675"/>
          <p14:tracePt t="302540" x="487363" y="4905375"/>
          <p14:tracePt t="302565" x="487363" y="4918075"/>
          <p14:tracePt t="302577" x="487363" y="4930775"/>
          <p14:tracePt t="302591" x="487363" y="4943475"/>
          <p14:tracePt t="302628" x="487363" y="4956175"/>
          <p14:tracePt t="302652" x="487363" y="4968875"/>
          <p14:tracePt t="302714" x="487363" y="4981575"/>
          <p14:tracePt t="302726" x="487363" y="5005388"/>
          <p14:tracePt t="302740" x="487363" y="5018088"/>
          <p14:tracePt t="302752" x="500063" y="5030788"/>
          <p14:tracePt t="302764" x="538163" y="5043488"/>
          <p14:tracePt t="302777" x="587375" y="5068888"/>
          <p14:tracePt t="302789" x="638175" y="5092700"/>
          <p14:tracePt t="302804" x="700088" y="5118100"/>
          <p14:tracePt t="302821" x="738188" y="5130800"/>
          <p14:tracePt t="302838" x="800100" y="5143500"/>
          <p14:tracePt t="302854" x="838200" y="5143500"/>
          <p14:tracePt t="302871" x="887413" y="5143500"/>
          <p14:tracePt t="302889" x="1112838" y="5118100"/>
          <p14:tracePt t="302904" x="1189038" y="5105400"/>
          <p14:tracePt t="302921" x="1238250" y="5081588"/>
          <p14:tracePt t="302938" x="1325563" y="5056188"/>
          <p14:tracePt t="302955" x="1363663" y="5030788"/>
          <p14:tracePt t="302971" x="1401763" y="5018088"/>
          <p14:tracePt t="302988" x="1438275" y="4992688"/>
          <p14:tracePt t="303005" x="1450975" y="4992688"/>
          <p14:tracePt t="303027" x="1463675" y="4992688"/>
          <p14:tracePt t="303039" x="1463675" y="4981575"/>
          <p14:tracePt t="303055" x="1463675" y="4968875"/>
          <p14:tracePt t="303077" x="1463675" y="4956175"/>
          <p14:tracePt t="303089" x="1450975" y="4943475"/>
          <p14:tracePt t="303105" x="1450975" y="4930775"/>
          <p14:tracePt t="303122" x="1425575" y="4918075"/>
          <p14:tracePt t="303139" x="1412875" y="4905375"/>
          <p14:tracePt t="303155" x="1401763" y="4905375"/>
          <p14:tracePt t="303172" x="1389063" y="4905375"/>
          <p14:tracePt t="303189" x="1350963" y="4879975"/>
          <p14:tracePt t="303205" x="1312863" y="4879975"/>
          <p14:tracePt t="303222" x="1263650" y="4868863"/>
          <p14:tracePt t="303225" x="1200150" y="4843463"/>
          <p14:tracePt t="303239" x="1150938" y="4818063"/>
          <p14:tracePt t="303256" x="1089025" y="4818063"/>
          <p14:tracePt t="303272" x="1050925" y="4805363"/>
          <p14:tracePt t="303275" x="1025525" y="4805363"/>
          <p14:tracePt t="303289" x="1000125" y="4805363"/>
          <p14:tracePt t="303306" x="976313" y="4805363"/>
          <p14:tracePt t="303323" x="963613" y="4805363"/>
          <p14:tracePt t="303325" x="925513" y="4830763"/>
          <p14:tracePt t="303339" x="900113" y="4830763"/>
          <p14:tracePt t="303356" x="876300" y="4856163"/>
          <p14:tracePt t="303373" x="850900" y="4856163"/>
          <p14:tracePt t="303375" x="812800" y="4868863"/>
          <p14:tracePt t="303389" x="787400" y="4892675"/>
          <p14:tracePt t="303406" x="763588" y="4892675"/>
          <p14:tracePt t="303423" x="750888" y="4905375"/>
          <p14:tracePt t="303425" x="725488" y="4930775"/>
          <p14:tracePt t="303439" x="712788" y="4930775"/>
          <p14:tracePt t="303456" x="700088" y="4943475"/>
          <p14:tracePt t="303474" x="687388" y="4943475"/>
          <p14:tracePt t="303549" x="687388" y="4956175"/>
          <p14:tracePt t="303599" x="687388" y="4968875"/>
          <p14:tracePt t="303612" x="700088" y="4968875"/>
          <p14:tracePt t="303624" x="712788" y="4968875"/>
          <p14:tracePt t="303636" x="738188" y="4992688"/>
          <p14:tracePt t="303649" x="776288" y="4992688"/>
          <p14:tracePt t="303661" x="825500" y="5005388"/>
          <p14:tracePt t="303675" x="863600" y="5030788"/>
          <p14:tracePt t="303691" x="912813" y="5043488"/>
          <p14:tracePt t="303707" x="976313" y="5068888"/>
          <p14:tracePt t="303724" x="1212850" y="5105400"/>
          <p14:tracePt t="303741" x="1325563" y="5105400"/>
          <p14:tracePt t="303757" x="1389063" y="5105400"/>
          <p14:tracePt t="303774" x="1476375" y="5092700"/>
          <p14:tracePt t="303791" x="1501775" y="5081588"/>
          <p14:tracePt t="303808" x="1512888" y="5068888"/>
          <p14:tracePt t="303824" x="1538288" y="5056188"/>
          <p14:tracePt t="303841" x="1538288" y="5043488"/>
          <p14:tracePt t="303861" x="1538288" y="5030788"/>
          <p14:tracePt t="303886" x="1538288" y="5018088"/>
          <p14:tracePt t="303898" x="1538288" y="5005388"/>
          <p14:tracePt t="303911" x="1538288" y="4992688"/>
          <p14:tracePt t="303935" x="1538288" y="4981575"/>
          <p14:tracePt t="303961" x="1538288" y="4968875"/>
          <p14:tracePt t="303972" x="1525588" y="4956175"/>
          <p14:tracePt t="303985" x="1501775" y="4956175"/>
          <p14:tracePt t="303998" x="1476375" y="4943475"/>
          <p14:tracePt t="304011" x="1438275" y="4930775"/>
          <p14:tracePt t="304025" x="1350963" y="4918075"/>
          <p14:tracePt t="304042" x="1289050" y="4918075"/>
          <p14:tracePt t="304059" x="1225550" y="4905375"/>
          <p14:tracePt t="304061" x="1176338" y="4892675"/>
          <p14:tracePt t="304075" x="1138238" y="4892675"/>
          <p14:tracePt t="304092" x="1112838" y="4892675"/>
          <p14:tracePt t="304110" x="1076325" y="4892675"/>
          <p14:tracePt t="304126" x="1038225" y="4892675"/>
          <p14:tracePt t="304142" x="1012825" y="4905375"/>
          <p14:tracePt t="304160" x="950913" y="4918075"/>
          <p14:tracePt t="304176" x="925513" y="4918075"/>
          <p14:tracePt t="304193" x="900113" y="4930775"/>
          <p14:tracePt t="304210" x="850900" y="4956175"/>
          <p14:tracePt t="304226" x="838200" y="4956175"/>
          <p14:tracePt t="304243" x="812800" y="4968875"/>
          <p14:tracePt t="304260" x="787400" y="4981575"/>
          <p14:tracePt t="304276" x="787400" y="4992688"/>
          <p14:tracePt t="304293" x="776288" y="4992688"/>
          <p14:tracePt t="304310" x="763588" y="4992688"/>
          <p14:tracePt t="304359" x="763588" y="5005388"/>
          <p14:tracePt t="304496" x="763588" y="5030788"/>
          <p14:tracePt t="304509" x="763588" y="5056188"/>
          <p14:tracePt t="304521" x="787400" y="5105400"/>
          <p14:tracePt t="304534" x="812800" y="5168900"/>
          <p14:tracePt t="304546" x="876300" y="5205413"/>
          <p14:tracePt t="304561" x="963613" y="5243513"/>
          <p14:tracePt t="304577" x="1038225" y="5268913"/>
          <p14:tracePt t="304595" x="1138238" y="5281613"/>
          <p14:tracePt t="304611" x="1200150" y="5281613"/>
          <p14:tracePt t="304628" x="1238250" y="5281613"/>
          <p14:tracePt t="304645" x="1312863" y="5281613"/>
          <p14:tracePt t="304647" x="1389063" y="5281613"/>
          <p14:tracePt t="304661" x="1501775" y="5281613"/>
          <p14:tracePt t="304678" x="1563688" y="5281613"/>
          <p14:tracePt t="304695" x="1638300" y="5243513"/>
          <p14:tracePt t="304711" x="1663700" y="5230813"/>
          <p14:tracePt t="304728" x="1676400" y="5194300"/>
          <p14:tracePt t="304745" x="1701800" y="5168900"/>
          <p14:tracePt t="304761" x="1701800" y="5130800"/>
          <p14:tracePt t="304778" x="1701800" y="5105400"/>
          <p14:tracePt t="304795" x="1701800" y="5043488"/>
          <p14:tracePt t="304812" x="1701800" y="5018088"/>
          <p14:tracePt t="304828" x="1701800" y="4992688"/>
          <p14:tracePt t="304845" x="1701800" y="4956175"/>
          <p14:tracePt t="304862" x="1676400" y="4943475"/>
          <p14:tracePt t="304879" x="1638300" y="4918075"/>
          <p14:tracePt t="304895" x="1438275" y="4856163"/>
          <p14:tracePt t="304912" x="1350963" y="4830763"/>
          <p14:tracePt t="304929" x="1250950" y="4792663"/>
          <p14:tracePt t="304932" x="1200150" y="4756150"/>
          <p14:tracePt t="304946" x="1150938" y="4730750"/>
          <p14:tracePt t="304962" x="1112838" y="4705350"/>
          <p14:tracePt t="304979" x="1050925" y="4679950"/>
          <p14:tracePt t="304996" x="963613" y="4679950"/>
          <p14:tracePt t="305012" x="912813" y="4679950"/>
          <p14:tracePt t="305029" x="863600" y="4692650"/>
          <p14:tracePt t="305032" x="825500" y="4718050"/>
          <p14:tracePt t="305046" x="787400" y="4743450"/>
          <p14:tracePt t="305063" x="776288" y="4756150"/>
          <p14:tracePt t="305079" x="750888" y="4779963"/>
          <p14:tracePt t="305096" x="712788" y="4818063"/>
          <p14:tracePt t="305113" x="687388" y="4818063"/>
          <p14:tracePt t="305130" x="663575" y="4830763"/>
          <p14:tracePt t="305132" x="650875" y="4843463"/>
          <p14:tracePt t="305146" x="638175" y="4843463"/>
          <p14:tracePt t="305163" x="625475" y="4843463"/>
          <p14:tracePt t="305180" x="612775" y="4856163"/>
          <p14:tracePt t="305182" x="587375" y="4856163"/>
          <p14:tracePt t="305281" x="587375" y="4868863"/>
          <p14:tracePt t="305332" x="587375" y="4879975"/>
          <p14:tracePt t="305343" x="600075" y="4879975"/>
          <p14:tracePt t="305356" x="600075" y="4892675"/>
          <p14:tracePt t="305369" x="600075" y="4930775"/>
          <p14:tracePt t="305381" x="600075" y="4956175"/>
          <p14:tracePt t="305397" x="600075" y="4968875"/>
          <p14:tracePt t="305414" x="600075" y="4992688"/>
          <p14:tracePt t="305431" x="612775" y="5043488"/>
          <p14:tracePt t="305448" x="612775" y="5068888"/>
          <p14:tracePt t="305465" x="625475" y="5081588"/>
          <p14:tracePt t="305481" x="638175" y="5105400"/>
          <p14:tracePt t="305498" x="638175" y="5118100"/>
          <p14:tracePt t="305514" x="650875" y="5118100"/>
          <p14:tracePt t="305531" x="663575" y="5130800"/>
          <p14:tracePt t="305548" x="674688" y="5130800"/>
          <p14:tracePt t="306452" x="687388" y="5130800"/>
          <p14:tracePt t="306478" x="712788" y="5130800"/>
          <p14:tracePt t="306502" x="725488" y="5130800"/>
          <p14:tracePt t="306515" x="738188" y="5130800"/>
          <p14:tracePt t="306527" x="750888" y="5130800"/>
          <p14:tracePt t="306913" x="750888" y="5105400"/>
          <p14:tracePt t="306927" x="776288" y="5056188"/>
          <p14:tracePt t="306938" x="800100" y="5018088"/>
          <p14:tracePt t="306950" x="838200" y="4968875"/>
          <p14:tracePt t="306963" x="912813" y="4918075"/>
          <p14:tracePt t="306976" x="1038225" y="4879975"/>
          <p14:tracePt t="306988" x="1138238" y="4830763"/>
          <p14:tracePt t="307003" x="1212850" y="4779963"/>
          <p14:tracePt t="307020" x="1276350" y="4743450"/>
          <p14:tracePt t="307038" x="1338263" y="4656138"/>
          <p14:tracePt t="307054" x="1376363" y="4630738"/>
          <p14:tracePt t="307071" x="1376363" y="4618038"/>
          <p14:tracePt t="307087" x="1376363" y="4605338"/>
          <p14:tracePt t="307200" x="1363663" y="4605338"/>
          <p14:tracePt t="307299" x="1376363" y="4605338"/>
          <p14:tracePt t="307312" x="1401763" y="4605338"/>
          <p14:tracePt t="307325" x="1463675" y="4605338"/>
          <p14:tracePt t="307336" x="1550988" y="4579938"/>
          <p14:tracePt t="307349" x="1638300" y="4554538"/>
          <p14:tracePt t="307362" x="1714500" y="4530725"/>
          <p14:tracePt t="307376" x="1776413" y="4505325"/>
          <p14:tracePt t="307388" x="1851025" y="4492625"/>
          <p14:tracePt t="307405" x="1951038" y="4467225"/>
          <p14:tracePt t="307422" x="2076450" y="4454525"/>
          <p14:tracePt t="307425" x="2163763" y="4443413"/>
          <p14:tracePt t="307439" x="2227263" y="4418013"/>
          <p14:tracePt t="307456" x="2289175" y="4405313"/>
          <p14:tracePt t="307473" x="2314575" y="4392613"/>
          <p14:tracePt t="307475" x="2327275" y="4392613"/>
          <p14:tracePt t="307499" x="2338388" y="4392613"/>
          <p14:tracePt t="307685" x="2363788" y="4392613"/>
          <p14:tracePt t="307698" x="2401888" y="4392613"/>
          <p14:tracePt t="307711" x="2427288" y="4392613"/>
          <p14:tracePt t="307724" x="2451100" y="4392613"/>
          <p14:tracePt t="307748" x="2463800" y="4392613"/>
          <p14:tracePt t="307773" x="2476500" y="4392613"/>
          <p14:tracePt t="307823" x="2489200" y="4392613"/>
          <p14:tracePt t="307836" x="2489200" y="4405313"/>
          <p14:tracePt t="307848" x="2501900" y="4405313"/>
          <p14:tracePt t="307873" x="2514600" y="4418013"/>
          <p14:tracePt t="307885" x="2527300" y="4430713"/>
          <p14:tracePt t="307923" x="2540000" y="4443413"/>
          <p14:tracePt t="307948" x="2540000" y="4454525"/>
          <p14:tracePt t="307960" x="2551113" y="4467225"/>
          <p14:tracePt t="307985" x="2551113" y="4479925"/>
          <p14:tracePt t="307997" x="2563813" y="4479925"/>
          <p14:tracePt t="308035" x="2576513" y="4479925"/>
          <p14:tracePt t="308060" x="2589213" y="4479925"/>
          <p14:tracePt t="308085" x="2601913" y="4479925"/>
          <p14:tracePt t="308122" x="2614613" y="4479925"/>
          <p14:tracePt t="308135" x="2627313" y="4479925"/>
          <p14:tracePt t="308147" x="2640013" y="4479925"/>
          <p14:tracePt t="308159" x="2651125" y="4479925"/>
          <p14:tracePt t="308175" x="2663825" y="4479925"/>
          <p14:tracePt t="308192" x="2689225" y="4479925"/>
          <p14:tracePt t="308209" x="2714625" y="4479925"/>
          <p14:tracePt t="308212" x="2727325" y="4479925"/>
          <p14:tracePt t="308225" x="2740025" y="4479925"/>
          <p14:tracePt t="308242" x="2752725" y="4479925"/>
          <p14:tracePt t="308259" x="2763838" y="4479925"/>
          <p14:tracePt t="308309" x="2776538" y="4479925"/>
          <p14:tracePt t="308384" x="2763838" y="4479925"/>
          <p14:tracePt t="308397" x="2752725" y="4492625"/>
          <p14:tracePt t="308422" x="2740025" y="4492625"/>
          <p14:tracePt t="308484" x="2752725" y="4467225"/>
          <p14:tracePt t="308497" x="2752725" y="4454525"/>
          <p14:tracePt t="308509" x="2752725" y="4443413"/>
          <p14:tracePt t="308521" x="2763838" y="4443413"/>
          <p14:tracePt t="309269" x="2752725" y="4443413"/>
          <p14:tracePt t="309344" x="2740025" y="4443413"/>
          <p14:tracePt t="309369" x="2727325" y="4443413"/>
          <p14:tracePt t="309393" x="2714625" y="4443413"/>
          <p14:tracePt t="309406" x="2701925" y="4443413"/>
          <p14:tracePt t="309419" x="2689225" y="4443413"/>
          <p14:tracePt t="309430" x="2676525" y="4443413"/>
          <p14:tracePt t="309447" x="2651125" y="4443413"/>
          <p14:tracePt t="309463" x="2640013" y="4443413"/>
          <p14:tracePt t="309481" x="2551113" y="4454525"/>
          <p14:tracePt t="309497" x="2427288" y="4479925"/>
          <p14:tracePt t="309514" x="2314575" y="4505325"/>
          <p14:tracePt t="309531" x="2063750" y="4543425"/>
          <p14:tracePt t="309547" x="1814513" y="4592638"/>
          <p14:tracePt t="309564" x="1563688" y="4630738"/>
          <p14:tracePt t="309580" x="1138238" y="4705350"/>
          <p14:tracePt t="309597" x="738188" y="4768850"/>
          <p14:tracePt t="309615" x="474663" y="4818063"/>
          <p14:tracePt t="309617" x="274638" y="4879975"/>
          <p14:tracePt t="309631" x="112713" y="4943475"/>
          <p14:tracePt t="309953" x="238125" y="5056188"/>
          <p14:tracePt t="309965" x="325438" y="5043488"/>
          <p14:tracePt t="309981" x="412750" y="5030788"/>
          <p14:tracePt t="309998" x="463550" y="5018088"/>
          <p14:tracePt t="310015" x="538163" y="5005388"/>
          <p14:tracePt t="310016" x="625475" y="5005388"/>
          <p14:tracePt t="310031" x="712788" y="4981575"/>
          <p14:tracePt t="310049" x="776288" y="4981575"/>
          <p14:tracePt t="310066" x="863600" y="4968875"/>
          <p14:tracePt t="310083" x="887413" y="4968875"/>
          <p14:tracePt t="310099" x="912813" y="4956175"/>
          <p14:tracePt t="310117" x="950913" y="4956175"/>
          <p14:tracePt t="310141" x="963613" y="4956175"/>
          <p14:tracePt t="310154" x="987425" y="4943475"/>
          <p14:tracePt t="310178" x="1012825" y="4943475"/>
          <p14:tracePt t="310191" x="1025525" y="4943475"/>
          <p14:tracePt t="310216" x="1038225" y="4943475"/>
          <p14:tracePt t="310228" x="1050925" y="4943475"/>
          <p14:tracePt t="310254" x="1076325" y="4930775"/>
          <p14:tracePt t="310340" x="1076325" y="4918075"/>
          <p14:tracePt t="310353" x="1063625" y="4918075"/>
          <p14:tracePt t="310367" x="1038225" y="4905375"/>
          <p14:tracePt t="310378" x="1012825" y="4905375"/>
          <p14:tracePt t="310390" x="1000125" y="4905375"/>
          <p14:tracePt t="310403" x="976313" y="4905375"/>
          <p14:tracePt t="310417" x="938213" y="4905375"/>
          <p14:tracePt t="310434" x="887413" y="4905375"/>
          <p14:tracePt t="310451" x="800100" y="4905375"/>
          <p14:tracePt t="310453" x="725488" y="4905375"/>
          <p14:tracePt t="310467" x="674688" y="4905375"/>
          <p14:tracePt t="310484" x="638175" y="4905375"/>
          <p14:tracePt t="310502" x="525463" y="4905375"/>
          <p14:tracePt t="310518" x="438150" y="4905375"/>
          <p14:tracePt t="310534" x="350838" y="4905375"/>
          <p14:tracePt t="310552" x="287338" y="4918075"/>
          <p14:tracePt t="310553" x="261938" y="4930775"/>
          <p14:tracePt t="310568" x="238125" y="4930775"/>
          <p14:tracePt t="310585" x="238125" y="4943475"/>
          <p14:tracePt t="310602" x="238125" y="4956175"/>
          <p14:tracePt t="310626" x="238125" y="4968875"/>
          <p14:tracePt t="310638" x="250825" y="4968875"/>
          <p14:tracePt t="310651" x="261938" y="4981575"/>
          <p14:tracePt t="310667" x="287338" y="4981575"/>
          <p14:tracePt t="310684" x="300038" y="4981575"/>
          <p14:tracePt t="310701" x="350838" y="5018088"/>
          <p14:tracePt t="310719" x="374650" y="5030788"/>
          <p14:tracePt t="310735" x="387350" y="5056188"/>
          <p14:tracePt t="310752" x="450850" y="5118100"/>
          <p14:tracePt t="310769" x="500063" y="5156200"/>
          <p14:tracePt t="310785" x="538163" y="5194300"/>
          <p14:tracePt t="310802" x="725488" y="5243513"/>
          <p14:tracePt t="310819" x="850900" y="5243513"/>
          <p14:tracePt t="310835" x="925513" y="5243513"/>
          <p14:tracePt t="310852" x="1089025" y="5181600"/>
          <p14:tracePt t="310869" x="1163638" y="5130800"/>
          <p14:tracePt t="310886" x="1276350" y="5081588"/>
          <p14:tracePt t="310888" x="1363663" y="5043488"/>
          <p14:tracePt t="310902" x="1438275" y="5005388"/>
          <p14:tracePt t="310920" x="1489075" y="4992688"/>
          <p14:tracePt t="310935" x="1525588" y="4981575"/>
          <p14:tracePt t="310953" x="1538288" y="4968875"/>
          <p14:tracePt t="311038" x="1538288" y="4956175"/>
          <p14:tracePt t="311075" x="1538288" y="4943475"/>
          <p14:tracePt t="311088" x="1525588" y="4943475"/>
          <p14:tracePt t="311101" x="1501775" y="4930775"/>
          <p14:tracePt t="311113" x="1476375" y="4930775"/>
          <p14:tracePt t="311126" x="1438275" y="4930775"/>
          <p14:tracePt t="311141" x="1412875" y="4930775"/>
          <p14:tracePt t="311153" x="1389063" y="4930775"/>
          <p14:tracePt t="311170" x="1363663" y="4918075"/>
          <p14:tracePt t="311187" x="1238250" y="4905375"/>
          <p14:tracePt t="311204" x="1112838" y="4892675"/>
          <p14:tracePt t="311221" x="1000125" y="4879975"/>
          <p14:tracePt t="311237" x="863600" y="4868863"/>
          <p14:tracePt t="311254" x="825500" y="4868863"/>
          <p14:tracePt t="311271" x="800100" y="4856163"/>
          <p14:tracePt t="311288" x="738188" y="4856163"/>
          <p14:tracePt t="311304" x="700088" y="4856163"/>
          <p14:tracePt t="311321" x="650875" y="4856163"/>
          <p14:tracePt t="311338" x="563563" y="4856163"/>
          <p14:tracePt t="311354" x="525463" y="4856163"/>
          <p14:tracePt t="311371" x="500063" y="4856163"/>
          <p14:tracePt t="311375" x="474663" y="4868863"/>
          <p14:tracePt t="311388" x="438150" y="4868863"/>
          <p14:tracePt t="311404" x="425450" y="4879975"/>
          <p14:tracePt t="311421" x="400050" y="4892675"/>
          <p14:tracePt t="311438" x="363538" y="4905375"/>
          <p14:tracePt t="311455" x="363538" y="4918075"/>
          <p14:tracePt t="311487" x="363538" y="4930775"/>
          <p14:tracePt t="311561" x="374650" y="4943475"/>
          <p14:tracePt t="311575" x="387350" y="4956175"/>
          <p14:tracePt t="311586" x="412750" y="4981575"/>
          <p14:tracePt t="311598" x="450850" y="4992688"/>
          <p14:tracePt t="311612" x="525463" y="5030788"/>
          <p14:tracePt t="311624" x="625475" y="5081588"/>
          <p14:tracePt t="311638" x="738188" y="5130800"/>
          <p14:tracePt t="311655" x="825500" y="5168900"/>
          <p14:tracePt t="311673" x="963613" y="5194300"/>
          <p14:tracePt t="311689" x="1050925" y="5194300"/>
          <p14:tracePt t="311706" x="1150938" y="5194300"/>
          <p14:tracePt t="311723" x="1263650" y="5194300"/>
          <p14:tracePt t="311739" x="1300163" y="5168900"/>
          <p14:tracePt t="311756" x="1325563" y="5156200"/>
          <p14:tracePt t="311774" x="1376363" y="5092700"/>
          <p14:tracePt t="311789" x="1389063" y="5068888"/>
          <p14:tracePt t="311806" x="1412875" y="5043488"/>
          <p14:tracePt t="311823" x="1412875" y="5018088"/>
          <p14:tracePt t="311840" x="1412875" y="5005388"/>
          <p14:tracePt t="311861" x="1412875" y="4992688"/>
          <p14:tracePt t="311885" x="1412875" y="4981575"/>
          <p14:tracePt t="311898" x="1412875" y="4968875"/>
          <p14:tracePt t="311924" x="1412875" y="4956175"/>
          <p14:tracePt t="311960" x="1389063" y="4943475"/>
          <p14:tracePt t="311973" x="1338263" y="4943475"/>
          <p14:tracePt t="311984" x="1263650" y="4930775"/>
          <p14:tracePt t="311997" x="1200150" y="4918075"/>
          <p14:tracePt t="312010" x="1125538" y="4905375"/>
          <p14:tracePt t="312024" x="1063625" y="4892675"/>
          <p14:tracePt t="312040" x="987425" y="4879975"/>
          <p14:tracePt t="312057" x="850900" y="4856163"/>
          <p14:tracePt t="312060" x="700088" y="4843463"/>
          <p14:tracePt t="312074" x="563563" y="4830763"/>
          <p14:tracePt t="312091" x="487363" y="4818063"/>
          <p14:tracePt t="312108" x="412750" y="4818063"/>
          <p14:tracePt t="312110" x="374650" y="4818063"/>
          <p14:tracePt t="312124" x="350838" y="4818063"/>
          <p14:tracePt t="312141" x="338138" y="4818063"/>
          <p14:tracePt t="312158" x="338138" y="4830763"/>
          <p14:tracePt t="312159" x="338138" y="4843463"/>
          <p14:tracePt t="312174" x="338138" y="4856163"/>
          <p14:tracePt t="312197" x="338138" y="4868863"/>
          <p14:tracePt t="312222" x="338138" y="4879975"/>
          <p14:tracePt t="312247" x="338138" y="4892675"/>
          <p14:tracePt t="312272" x="338138" y="4905375"/>
          <p14:tracePt t="312296" x="350838" y="4930775"/>
          <p14:tracePt t="312309" x="350838" y="4956175"/>
          <p14:tracePt t="312321" x="363538" y="5018088"/>
          <p14:tracePt t="312334" x="374650" y="5068888"/>
          <p14:tracePt t="312346" x="412750" y="5130800"/>
          <p14:tracePt t="312359" x="438150" y="5168900"/>
          <p14:tracePt t="312375" x="500063" y="5218113"/>
          <p14:tracePt t="312392" x="587375" y="5256213"/>
          <p14:tracePt t="312408" x="738188" y="5281613"/>
          <p14:tracePt t="312425" x="787400" y="5281613"/>
          <p14:tracePt t="312442" x="838200" y="5281613"/>
          <p14:tracePt t="312459" x="1038225" y="5281613"/>
          <p14:tracePt t="312476" x="1189038" y="5243513"/>
          <p14:tracePt t="312492" x="1325563" y="5205413"/>
          <p14:tracePt t="312509" x="1489075" y="5092700"/>
          <p14:tracePt t="312526" x="1538288" y="5030788"/>
          <p14:tracePt t="312542" x="1589088" y="4981575"/>
          <p14:tracePt t="312559" x="1625600" y="4905375"/>
          <p14:tracePt t="312575" x="1625600" y="4892675"/>
          <p14:tracePt t="312592" x="1625600" y="4879975"/>
          <p14:tracePt t="312609" x="1625600" y="4868863"/>
          <p14:tracePt t="312626" x="1625600" y="4856163"/>
          <p14:tracePt t="312645" x="1625600" y="4843463"/>
          <p14:tracePt t="312733" x="1612900" y="4843463"/>
          <p14:tracePt t="313207" x="1601788" y="4843463"/>
          <p14:tracePt t="313219" x="1576388" y="4843463"/>
          <p14:tracePt t="313231" x="1550988" y="4843463"/>
          <p14:tracePt t="313245" x="1512888" y="4843463"/>
          <p14:tracePt t="313262" x="1489075" y="4843463"/>
          <p14:tracePt t="313279" x="1463675" y="4856163"/>
          <p14:tracePt t="313281" x="1438275" y="4868863"/>
          <p14:tracePt t="313295" x="1412875" y="4879975"/>
          <p14:tracePt t="313312" x="1376363" y="4892675"/>
          <p14:tracePt t="313329" x="1363663" y="4892675"/>
          <p14:tracePt t="313331" x="1338263" y="4905375"/>
          <p14:tracePt t="313345" x="1312863" y="4905375"/>
          <p14:tracePt t="313362" x="1300163" y="4905375"/>
          <p14:tracePt t="313380" x="1289050" y="4918075"/>
          <p14:tracePt t="313382" x="1263650" y="4930775"/>
          <p14:tracePt t="313395" x="1238250" y="4930775"/>
          <p14:tracePt t="313412" x="1212850" y="4930775"/>
          <p14:tracePt t="313429" x="1200150" y="4956175"/>
          <p14:tracePt t="313431" x="1176338" y="4968875"/>
          <p14:tracePt t="313446" x="1150938" y="4981575"/>
          <p14:tracePt t="313463" x="1138238" y="5005388"/>
          <p14:tracePt t="313480" x="1138238" y="5030788"/>
          <p14:tracePt t="313482" x="1125538" y="5068888"/>
          <p14:tracePt t="313496" x="1100138" y="5092700"/>
          <p14:tracePt t="313513" x="1100138" y="5118100"/>
          <p14:tracePt t="313530" x="1089025" y="5143500"/>
          <p14:tracePt t="313546" x="1076325" y="5156200"/>
          <p14:tracePt t="313563" x="1076325" y="5168900"/>
          <p14:tracePt t="313580" x="1076325" y="5181600"/>
          <p14:tracePt t="313605" x="1076325" y="5194300"/>
          <p14:tracePt t="313618" x="1076325" y="5205413"/>
          <p14:tracePt t="313631" x="1076325" y="5218113"/>
          <p14:tracePt t="313654" x="1063625" y="5243513"/>
          <p14:tracePt t="313680" x="1063625" y="5256213"/>
          <p14:tracePt t="313692" x="1063625" y="5281613"/>
          <p14:tracePt t="313705" x="1063625" y="5294313"/>
          <p14:tracePt t="313718" x="1063625" y="5305425"/>
          <p14:tracePt t="313731" x="1063625" y="5318125"/>
          <p14:tracePt t="314503" x="1063625" y="5330825"/>
          <p14:tracePt t="314577" x="1063625" y="5343525"/>
          <p14:tracePt t="314838" x="1063625" y="5356225"/>
          <p14:tracePt t="329736" x="1300163" y="5256213"/>
          <p14:tracePt t="329749" x="1601788" y="5092700"/>
          <p14:tracePt t="329761" x="1814513" y="4992688"/>
          <p14:tracePt t="329773" x="2051050" y="4843463"/>
          <p14:tracePt t="329786" x="2351088" y="4667250"/>
          <p14:tracePt t="329799" x="2627313" y="4341813"/>
          <p14:tracePt t="329811" x="2801938" y="4105275"/>
          <p14:tracePt t="329827" x="2940050" y="3954463"/>
          <p14:tracePt t="329844" x="3065463" y="3829050"/>
          <p14:tracePt t="329862" x="3414713" y="3467100"/>
          <p14:tracePt t="329878" x="3540125" y="3290888"/>
          <p14:tracePt t="329894" x="3640138" y="3178175"/>
          <p14:tracePt t="329901" x="3702050" y="3090863"/>
          <p14:tracePt t="329911" x="3765550" y="3016250"/>
          <p14:tracePt t="329928" x="3814763" y="2941638"/>
          <p14:tracePt t="329944" x="3878263" y="2852738"/>
          <p14:tracePt t="329961" x="4027488" y="2590800"/>
          <p14:tracePt t="329977" x="4103688" y="2478088"/>
          <p14:tracePt t="329995" x="4214813" y="2378075"/>
          <p14:tracePt t="330011" x="4365625" y="2239963"/>
          <p14:tracePt t="330028" x="4403725" y="2178050"/>
          <p14:tracePt t="330045" x="4452938" y="2114550"/>
          <p14:tracePt t="330047" x="4491038" y="2052638"/>
          <p14:tracePt t="330062" x="4516438" y="1927225"/>
          <p14:tracePt t="330078" x="4540250" y="1852613"/>
          <p14:tracePt t="330095" x="4552950" y="1814513"/>
          <p14:tracePt t="330112" x="4552950" y="1789113"/>
          <p14:tracePt t="330135" x="4552950" y="1776413"/>
          <p14:tracePt t="330259" x="4540250" y="1776413"/>
          <p14:tracePt t="330273" x="4527550" y="1776413"/>
          <p14:tracePt t="330285" x="4527550" y="1765300"/>
          <p14:tracePt t="330297" x="4516438" y="1765300"/>
          <p14:tracePt t="330322" x="4503738" y="1765300"/>
          <p14:tracePt t="330348" x="4478338" y="1765300"/>
          <p14:tracePt t="330359" x="4452938" y="1752600"/>
          <p14:tracePt t="330373" x="4440238" y="1752600"/>
          <p14:tracePt t="330385" x="4416425" y="1739900"/>
          <p14:tracePt t="330410" x="4403725" y="1739900"/>
          <p14:tracePt t="330422" x="4378325" y="1727200"/>
          <p14:tracePt t="330435" x="4365625" y="1727200"/>
          <p14:tracePt t="330447" x="4352925" y="1727200"/>
          <p14:tracePt t="330463" x="4340225" y="1714500"/>
          <p14:tracePt t="330485" x="4327525" y="1701800"/>
          <p14:tracePt t="330497" x="4314825" y="1701800"/>
          <p14:tracePt t="330513" x="4303713" y="1701800"/>
          <p14:tracePt t="330530" x="4291013" y="1689100"/>
          <p14:tracePt t="330547" x="4240213" y="1676400"/>
          <p14:tracePt t="330563" x="4203700" y="1663700"/>
          <p14:tracePt t="330581" x="4165600" y="1652588"/>
          <p14:tracePt t="330597" x="4078288" y="1639888"/>
          <p14:tracePt t="330613" x="4040188" y="1627188"/>
          <p14:tracePt t="330630" x="4014788" y="1601788"/>
          <p14:tracePt t="330647" x="3927475" y="1563688"/>
          <p14:tracePt t="330664" x="3878263" y="1552575"/>
          <p14:tracePt t="330681" x="3814763" y="1539875"/>
          <p14:tracePt t="330697" x="3727450" y="1514475"/>
          <p14:tracePt t="330714" x="3702050" y="1501775"/>
          <p14:tracePt t="330731" x="3678238" y="1501775"/>
          <p14:tracePt t="330734" x="3665538" y="1501775"/>
          <p14:tracePt t="330747" x="3665538" y="1489075"/>
          <p14:tracePt t="330764" x="3652838" y="1489075"/>
          <p14:tracePt t="330896" x="3652838" y="1476375"/>
          <p14:tracePt t="333159" x="3665538" y="1476375"/>
          <p14:tracePt t="333171" x="3678238" y="1476375"/>
          <p14:tracePt t="333184" x="3702050" y="1489075"/>
          <p14:tracePt t="333197" x="3727450" y="1489075"/>
          <p14:tracePt t="333208" x="3765550" y="1489075"/>
          <p14:tracePt t="333224" x="3802063" y="1501775"/>
          <p14:tracePt t="333241" x="3827463" y="1501775"/>
          <p14:tracePt t="333258" x="3840163" y="1501775"/>
          <p14:tracePt t="333259" x="3852863" y="1514475"/>
          <p14:tracePt t="333274" x="3878263" y="1514475"/>
          <p14:tracePt t="333291" x="3890963" y="1514475"/>
          <p14:tracePt t="333308" x="3927475" y="1514475"/>
          <p14:tracePt t="333324" x="3952875" y="1514475"/>
          <p14:tracePt t="333341" x="3990975" y="1514475"/>
          <p14:tracePt t="333358" x="4065588" y="1527175"/>
          <p14:tracePt t="333375" x="4103688" y="1527175"/>
          <p14:tracePt t="333391" x="4127500" y="1527175"/>
          <p14:tracePt t="333409" x="4165600" y="1527175"/>
          <p14:tracePt t="333425" x="4191000" y="1527175"/>
          <p14:tracePt t="333441" x="4203700" y="1527175"/>
          <p14:tracePt t="333459" x="4240213" y="1527175"/>
          <p14:tracePt t="333475" x="4252913" y="1527175"/>
          <p14:tracePt t="333496" x="4278313" y="1527175"/>
          <p14:tracePt t="333509" x="4291013" y="1527175"/>
          <p14:tracePt t="333533" x="4303713" y="1527175"/>
          <p14:tracePt t="333546" x="4314825" y="1527175"/>
          <p14:tracePt t="333558" x="4340225" y="1527175"/>
          <p14:tracePt t="333575" x="4365625" y="1527175"/>
          <p14:tracePt t="333592" x="4378325" y="1527175"/>
          <p14:tracePt t="333594" x="4391025" y="1527175"/>
          <p14:tracePt t="333609" x="4403725" y="1527175"/>
          <p14:tracePt t="333625" x="4416425" y="1527175"/>
          <p14:tracePt t="333642" x="4427538" y="1527175"/>
          <p14:tracePt t="333658" x="4440238" y="1527175"/>
          <p14:tracePt t="333682" x="4465638" y="1527175"/>
          <p14:tracePt t="333694" x="4465638" y="1539875"/>
          <p14:tracePt t="333709" x="4478338" y="1539875"/>
          <p14:tracePt t="333733" x="4491038" y="1552575"/>
          <p14:tracePt t="333770" x="4491038" y="1563688"/>
          <p14:tracePt t="333832" x="4491038" y="1576388"/>
          <p14:tracePt t="333869" x="4491038" y="1589088"/>
          <p14:tracePt t="333931" x="4491038" y="1601788"/>
          <p14:tracePt t="333957" x="4491038" y="1614488"/>
          <p14:tracePt t="334031" x="4478338" y="1614488"/>
          <p14:tracePt t="334106" x="4465638" y="1614488"/>
          <p14:tracePt t="334118" x="4465638" y="1601788"/>
          <p14:tracePt t="334132" x="4452938" y="1601788"/>
          <p14:tracePt t="334144" x="4452938" y="1589088"/>
          <p14:tracePt t="334168" x="4452938" y="1576388"/>
          <p14:tracePt t="334181" x="4440238" y="1563688"/>
          <p14:tracePt t="334195" x="4427538" y="1539875"/>
          <p14:tracePt t="334211" x="4391025" y="1539875"/>
          <p14:tracePt t="334228" x="4327525" y="1514475"/>
          <p14:tracePt t="334245" x="4265613" y="1489075"/>
          <p14:tracePt t="334261" x="4240213" y="1476375"/>
          <p14:tracePt t="334278" x="4203700" y="1463675"/>
          <p14:tracePt t="334280" x="4178300" y="1450975"/>
          <p14:tracePt t="334295" x="4152900" y="1439863"/>
          <p14:tracePt t="334312" x="4127500" y="1414463"/>
          <p14:tracePt t="334328" x="4065588" y="1389063"/>
          <p14:tracePt t="334331" x="4002088" y="1363663"/>
          <p14:tracePt t="334345" x="3940175" y="1327150"/>
          <p14:tracePt t="334362" x="3902075" y="1301750"/>
          <p14:tracePt t="334379" x="3865563" y="1301750"/>
          <p14:tracePt t="334381" x="3840163" y="1301750"/>
          <p14:tracePt t="334395" x="3814763" y="1301750"/>
          <p14:tracePt t="334412" x="3802063" y="1301750"/>
          <p14:tracePt t="334429" x="3790950" y="1301750"/>
          <p14:tracePt t="334431" x="3765550" y="1301750"/>
          <p14:tracePt t="334446" x="3740150" y="1301750"/>
          <p14:tracePt t="334462" x="3727450" y="1301750"/>
          <p14:tracePt t="334480" x="3714750" y="1301750"/>
          <p14:tracePt t="334482" x="3689350" y="1301750"/>
          <p14:tracePt t="334495" x="3652838" y="1301750"/>
          <p14:tracePt t="334512" x="3627438" y="1301750"/>
          <p14:tracePt t="334530" x="3552825" y="1327150"/>
          <p14:tracePt t="334546" x="3514725" y="1339850"/>
          <p14:tracePt t="334562" x="3489325" y="1350963"/>
          <p14:tracePt t="334579" x="3465513" y="1363663"/>
          <p14:tracePt t="334596" x="3452813" y="1376363"/>
          <p14:tracePt t="334618" x="3440113" y="1376363"/>
          <p14:tracePt t="334742" x="3440113" y="1389063"/>
          <p14:tracePt t="334817" x="3440113" y="1401763"/>
          <p14:tracePt t="334830" x="3427413" y="1401763"/>
          <p14:tracePt t="334854" x="3427413" y="1414463"/>
          <p14:tracePt t="334892" x="3414713" y="1414463"/>
          <p14:tracePt t="334903" x="3414713" y="1427163"/>
          <p14:tracePt t="334941" x="3414713" y="1439863"/>
          <p14:tracePt t="334966" x="3414713" y="1463675"/>
          <p14:tracePt t="334979" x="3414713" y="1489075"/>
          <p14:tracePt t="334992" x="3414713" y="1514475"/>
          <p14:tracePt t="335004" x="3414713" y="1552575"/>
          <p14:tracePt t="335016" x="3414713" y="1576388"/>
          <p14:tracePt t="335031" x="3414713" y="1601788"/>
          <p14:tracePt t="335048" x="3414713" y="1627188"/>
          <p14:tracePt t="335065" x="3427413" y="1639888"/>
          <p14:tracePt t="335067" x="3427413" y="1652588"/>
          <p14:tracePt t="335081" x="3427413" y="1663700"/>
          <p14:tracePt t="335098" x="3440113" y="1663700"/>
          <p14:tracePt t="335116" x="3465513" y="1676400"/>
          <p14:tracePt t="335131" x="3478213" y="1676400"/>
          <p14:tracePt t="335148" x="3502025" y="1676400"/>
          <p14:tracePt t="335165" x="3514725" y="1689100"/>
          <p14:tracePt t="335167" x="3527425" y="1689100"/>
          <p14:tracePt t="335190" x="3540125" y="1689100"/>
          <p14:tracePt t="335203" x="3552825" y="1689100"/>
          <p14:tracePt t="335228" x="3565525" y="1689100"/>
          <p14:tracePt t="335253" x="3578225" y="1689100"/>
          <p14:tracePt t="335278" x="3602038" y="1689100"/>
          <p14:tracePt t="335303" x="3614738" y="1689100"/>
          <p14:tracePt t="335316" x="3640138" y="1689100"/>
          <p14:tracePt t="335328" x="3652838" y="1689100"/>
          <p14:tracePt t="335340" x="3665538" y="1676400"/>
          <p14:tracePt t="335354" x="3702050" y="1676400"/>
          <p14:tracePt t="335365" x="3752850" y="1676400"/>
          <p14:tracePt t="335382" x="3840163" y="1663700"/>
          <p14:tracePt t="335399" x="3927475" y="1663700"/>
          <p14:tracePt t="335416" x="4014788" y="1663700"/>
          <p14:tracePt t="335432" x="4040188" y="1663700"/>
          <p14:tracePt t="335450" x="4065588" y="1652588"/>
          <p14:tracePt t="335466" x="4078288" y="1639888"/>
          <p14:tracePt t="335483" x="4090988" y="1639888"/>
          <p14:tracePt t="335499" x="4103688" y="1639888"/>
          <p14:tracePt t="335577" x="4103688" y="1627188"/>
          <p14:tracePt t="335652" x="4127500" y="1627188"/>
          <p14:tracePt t="335664" x="4165600" y="1627188"/>
          <p14:tracePt t="335677" x="4203700" y="1614488"/>
          <p14:tracePt t="335689" x="4240213" y="1614488"/>
          <p14:tracePt t="335701" x="4291013" y="1614488"/>
          <p14:tracePt t="335716" x="4327525" y="1614488"/>
          <p14:tracePt t="335734" x="4391025" y="1614488"/>
          <p14:tracePt t="335751" x="4478338" y="1614488"/>
          <p14:tracePt t="335753" x="4578350" y="1614488"/>
          <p14:tracePt t="335767" x="4678363" y="1601788"/>
          <p14:tracePt t="335784" x="4752975" y="1601788"/>
          <p14:tracePt t="335801" x="4852988" y="1589088"/>
          <p14:tracePt t="335817" x="4916488" y="1576388"/>
          <p14:tracePt t="335834" x="4929188" y="1576388"/>
          <p14:tracePt t="335851" x="4940300" y="1563688"/>
          <p14:tracePt t="335868" x="4953000" y="1563688"/>
          <p14:tracePt t="335952" x="4965700" y="1563688"/>
          <p14:tracePt t="335975" x="4991100" y="1563688"/>
          <p14:tracePt t="335989" x="5003800" y="1563688"/>
          <p14:tracePt t="336001" x="5016500" y="1563688"/>
          <p14:tracePt t="336013" x="5029200" y="1563688"/>
          <p14:tracePt t="336026" x="5065713" y="1563688"/>
          <p14:tracePt t="336039" x="5078413" y="1563688"/>
          <p14:tracePt t="336052" x="5091113" y="1563688"/>
          <p14:tracePt t="336068" x="5103813" y="1563688"/>
          <p14:tracePt t="336085" x="5116513" y="1563688"/>
          <p14:tracePt t="336102" x="5141913" y="1563688"/>
          <p14:tracePt t="336119" x="5153025" y="1563688"/>
          <p14:tracePt t="336136" x="5165725" y="1563688"/>
          <p14:tracePt t="336138" x="5191125" y="1563688"/>
          <p14:tracePt t="336163" x="5203825" y="1563688"/>
          <p14:tracePt t="343594" x="5178425" y="1563688"/>
          <p14:tracePt t="343607" x="5053013" y="1601788"/>
          <p14:tracePt t="343621" x="4929188" y="1627188"/>
          <p14:tracePt t="343632" x="4791075" y="1652588"/>
          <p14:tracePt t="343648" x="4627563" y="1689100"/>
          <p14:tracePt t="343665" x="4340225" y="1765300"/>
          <p14:tracePt t="343682" x="3902075" y="1939925"/>
          <p14:tracePt t="343699" x="3790950" y="2027238"/>
          <p14:tracePt t="343715" x="3689350" y="2065338"/>
          <p14:tracePt t="343733" x="3589338" y="2089150"/>
          <p14:tracePt t="343757" x="3578225" y="2089150"/>
          <p14:tracePt t="343844" x="3578225" y="2078038"/>
          <p14:tracePt t="343857" x="3578225" y="2065338"/>
          <p14:tracePt t="343869" x="3578225" y="2052638"/>
          <p14:tracePt t="343881" x="3589338" y="2039938"/>
          <p14:tracePt t="343907" x="3602038" y="2039938"/>
          <p14:tracePt t="343981" x="3602038" y="2027238"/>
          <p14:tracePt t="344069" x="3602038" y="2039938"/>
          <p14:tracePt t="344080" x="3602038" y="2052638"/>
          <p14:tracePt t="344105" x="3589338" y="2052638"/>
          <p14:tracePt t="344118" x="3578225" y="2052638"/>
          <p14:tracePt t="344131" x="3540125" y="2052638"/>
          <p14:tracePt t="344143" x="3502025" y="2052638"/>
          <p14:tracePt t="344156" x="3465513" y="2052638"/>
          <p14:tracePt t="344168" x="3452813" y="2052638"/>
          <p14:tracePt t="344184" x="3427413" y="2052638"/>
          <p14:tracePt t="344200" x="3414713" y="2052638"/>
          <p14:tracePt t="344218" x="3402013" y="2052638"/>
          <p14:tracePt t="344234" x="3389313" y="2052638"/>
          <p14:tracePt t="344355" x="3389313" y="2039938"/>
          <p14:tracePt t="344417" x="3402013" y="2027238"/>
          <p14:tracePt t="344429" x="3414713" y="2027238"/>
          <p14:tracePt t="344442" x="3452813" y="2014538"/>
          <p14:tracePt t="344455" x="3514725" y="2014538"/>
          <p14:tracePt t="344468" x="3578225" y="2014538"/>
          <p14:tracePt t="344485" x="3627438" y="2014538"/>
          <p14:tracePt t="344502" x="3652838" y="2014538"/>
          <p14:tracePt t="344518" x="3702050" y="2014538"/>
          <p14:tracePt t="344535" x="3714750" y="2001838"/>
          <p14:tracePt t="344552" x="3727450" y="2001838"/>
          <p14:tracePt t="344555" x="3752850" y="1989138"/>
          <p14:tracePt t="344568" x="3765550" y="1989138"/>
          <p14:tracePt t="344591" x="3778250" y="1989138"/>
          <p14:tracePt t="344666" x="3765550" y="1989138"/>
          <p14:tracePt t="344679" x="3752850" y="1989138"/>
          <p14:tracePt t="344691" x="3727450" y="1989138"/>
          <p14:tracePt t="344703" x="3702050" y="1989138"/>
          <p14:tracePt t="344719" x="3665538" y="1989138"/>
          <p14:tracePt t="344736" x="3614738" y="1978025"/>
          <p14:tracePt t="344754" x="3514725" y="1978025"/>
          <p14:tracePt t="344769" x="3502025" y="1978025"/>
          <p14:tracePt t="344786" x="3489325" y="1978025"/>
          <p14:tracePt t="344803" x="3478213" y="1978025"/>
          <p14:tracePt t="344879" x="3489325" y="1978025"/>
          <p14:tracePt t="344891" x="3502025" y="1978025"/>
          <p14:tracePt t="344903" x="3514725" y="1978025"/>
          <p14:tracePt t="344915" x="3540125" y="1978025"/>
          <p14:tracePt t="344928" x="3552825" y="1978025"/>
          <p14:tracePt t="344941" x="3578225" y="1978025"/>
          <p14:tracePt t="344966" x="3589338" y="1978025"/>
          <p14:tracePt t="344991" x="3602038" y="1978025"/>
          <p14:tracePt t="345638" x="3602038" y="2001838"/>
          <p14:tracePt t="345651" x="3578225" y="2178050"/>
          <p14:tracePt t="345663" x="3552825" y="2339975"/>
          <p14:tracePt t="345676" x="3527425" y="2552700"/>
          <p14:tracePt t="345689" x="3502025" y="2965450"/>
          <p14:tracePt t="345706" x="3478213" y="3190875"/>
          <p14:tracePt t="345723" x="3452813" y="3303588"/>
          <p14:tracePt t="345726" x="3452813" y="3403600"/>
          <p14:tracePt t="345740" x="3452813" y="3467100"/>
          <p14:tracePt t="345757" x="3452813" y="3503613"/>
          <p14:tracePt t="345773" x="3452813" y="3516313"/>
          <p14:tracePt t="345776" x="3452813" y="3529013"/>
          <p14:tracePt t="345938" x="3478213" y="3529013"/>
          <p14:tracePt t="345950" x="3489325" y="3529013"/>
          <p14:tracePt t="345963" x="3502025" y="3529013"/>
          <p14:tracePt t="345975" x="3514725" y="3529013"/>
          <p14:tracePt t="345991" x="3552825" y="3529013"/>
          <p14:tracePt t="346008" x="3578225" y="3529013"/>
          <p14:tracePt t="346025" x="3589338" y="3529013"/>
          <p14:tracePt t="346050" x="3602038" y="3529013"/>
          <p14:tracePt t="347284" x="3614738" y="3503613"/>
          <p14:tracePt t="347297" x="3614738" y="3467100"/>
          <p14:tracePt t="347309" x="3627438" y="3416300"/>
          <p14:tracePt t="347321" x="3652838" y="3328988"/>
          <p14:tracePt t="347335" x="3689350" y="3228975"/>
          <p14:tracePt t="347346" x="3740150" y="3154363"/>
          <p14:tracePt t="347363" x="3827463" y="3078163"/>
          <p14:tracePt t="347380" x="3914775" y="3016250"/>
          <p14:tracePt t="347397" x="4027488" y="2903538"/>
          <p14:tracePt t="347413" x="4090988" y="2828925"/>
          <p14:tracePt t="347430" x="4140200" y="2716213"/>
          <p14:tracePt t="347433" x="4191000" y="2590800"/>
          <p14:tracePt t="347447" x="4252913" y="2490788"/>
          <p14:tracePt t="347463" x="4303713" y="2403475"/>
          <p14:tracePt t="347480" x="4327525" y="2339975"/>
          <p14:tracePt t="347497" x="4427538" y="2201863"/>
          <p14:tracePt t="347514" x="4478338" y="2139950"/>
          <p14:tracePt t="347531" x="4503738" y="2101850"/>
          <p14:tracePt t="347534" x="4516438" y="2089150"/>
          <p14:tracePt t="347547" x="4527550" y="2078038"/>
          <p14:tracePt t="347596" x="4527550" y="2065338"/>
          <p14:tracePt t="347646" x="4540250" y="2052638"/>
          <p14:tracePt t="347658" x="4552950" y="2027238"/>
          <p14:tracePt t="347670" x="4565650" y="2001838"/>
          <p14:tracePt t="347683" x="4591050" y="1978025"/>
          <p14:tracePt t="347698" x="4627563" y="1939925"/>
          <p14:tracePt t="347714" x="4652963" y="1901825"/>
          <p14:tracePt t="347731" x="4691063" y="1852613"/>
          <p14:tracePt t="347734" x="4716463" y="1814513"/>
          <p14:tracePt t="347748" x="4740275" y="1752600"/>
          <p14:tracePt t="347765" x="4778375" y="1701800"/>
          <p14:tracePt t="347782" x="4840288" y="1614488"/>
          <p14:tracePt t="347798" x="4852988" y="1576388"/>
          <p14:tracePt t="347815" x="4865688" y="1552575"/>
          <p14:tracePt t="347832" x="4878388" y="1539875"/>
          <p14:tracePt t="348169" x="4878388" y="1552575"/>
          <p14:tracePt t="348256" x="4878388" y="1563688"/>
          <p14:tracePt t="348268" x="4878388" y="1576388"/>
          <p14:tracePt t="348319" x="4878388" y="1589088"/>
          <p14:tracePt t="348393" x="4878388" y="1601788"/>
          <p14:tracePt t="352376" x="4865688" y="1614488"/>
          <p14:tracePt t="352390" x="4852988" y="1627188"/>
          <p14:tracePt t="352403" x="4829175" y="1639888"/>
          <p14:tracePt t="352417" x="4791075" y="1663700"/>
          <p14:tracePt t="352433" x="4678363" y="1739900"/>
          <p14:tracePt t="352450" x="4516438" y="1876425"/>
          <p14:tracePt t="352452" x="4378325" y="2027238"/>
          <p14:tracePt t="352466" x="4278313" y="2127250"/>
          <p14:tracePt t="352483" x="4203700" y="2201863"/>
          <p14:tracePt t="352500" x="4165600" y="2239963"/>
          <p14:tracePt t="352502" x="4114800" y="2265363"/>
          <p14:tracePt t="352517" x="4103688" y="2278063"/>
          <p14:tracePt t="352539" x="4090988" y="2278063"/>
          <p14:tracePt t="352838" x="4090988" y="2290763"/>
          <p14:tracePt t="353362" x="4103688" y="2290763"/>
          <p14:tracePt t="353386" x="4114800" y="2290763"/>
          <p14:tracePt t="353909" x="4127500" y="2290763"/>
          <p14:tracePt t="354283" x="4114800" y="2290763"/>
          <p14:tracePt t="354309" x="4103688" y="2290763"/>
          <p14:tracePt t="354321" x="4090988" y="2290763"/>
          <p14:tracePt t="354334" x="4065588" y="2290763"/>
          <p14:tracePt t="354346" x="4027488" y="2290763"/>
          <p14:tracePt t="354360" x="4014788" y="2290763"/>
          <p14:tracePt t="354374" x="4002088" y="2290763"/>
          <p14:tracePt t="354391" x="3990975" y="2290763"/>
          <p14:tracePt t="354471" x="4002088" y="2290763"/>
          <p14:tracePt t="354483" x="4027488" y="2290763"/>
          <p14:tracePt t="354496" x="4040188" y="2290763"/>
          <p14:tracePt t="354509" x="4065588" y="2303463"/>
          <p14:tracePt t="354524" x="4090988" y="2303463"/>
          <p14:tracePt t="354541" x="4103688" y="2303463"/>
          <p14:tracePt t="354558" x="4165600" y="2303463"/>
          <p14:tracePt t="354575" x="4203700" y="2303463"/>
          <p14:tracePt t="354591" x="4240213" y="2303463"/>
          <p14:tracePt t="354609" x="4291013" y="2314575"/>
          <p14:tracePt t="354625" x="4291013" y="2327275"/>
          <p14:tracePt t="354658" x="4252913" y="2327275"/>
          <p14:tracePt t="354670" x="4227513" y="2339975"/>
          <p14:tracePt t="354682" x="4178300" y="2352675"/>
          <p14:tracePt t="354696" x="4140200" y="2378075"/>
          <p14:tracePt t="354709" x="4103688" y="2378075"/>
          <p14:tracePt t="354725" x="4078288" y="2390775"/>
          <p14:tracePt t="354795" x="4114800" y="2352675"/>
          <p14:tracePt t="354807" x="4314825" y="2278063"/>
          <p14:tracePt t="354819" x="4578350" y="2165350"/>
          <p14:tracePt t="354832" x="4716463" y="2114550"/>
          <p14:tracePt t="354845" x="4765675" y="2089150"/>
          <p14:tracePt t="354859" x="4791075" y="2089150"/>
          <p14:tracePt t="354919" x="4765675" y="2101850"/>
          <p14:tracePt t="354933" x="4727575" y="2114550"/>
          <p14:tracePt t="354944" x="4716463" y="2127250"/>
          <p14:tracePt t="354957" x="4703763" y="2127250"/>
          <p14:tracePt t="355069" x="4603750" y="2127250"/>
          <p14:tracePt t="355082" x="4452938" y="2127250"/>
          <p14:tracePt t="355094" x="4103688" y="2127250"/>
          <p14:tracePt t="355107" x="3665538" y="2127250"/>
          <p14:tracePt t="355119" x="2989263" y="2127250"/>
          <p14:tracePt t="355132" x="2401888" y="2127250"/>
          <p14:tracePt t="355144" x="1814513" y="2178050"/>
          <p14:tracePt t="355160" x="1363663" y="2239963"/>
          <p14:tracePt t="355177" x="1076325" y="2278063"/>
          <p14:tracePt t="355194" x="787400" y="2339975"/>
          <p14:tracePt t="355211" x="687388" y="2352675"/>
          <p14:tracePt t="355227" x="612775" y="2378075"/>
          <p14:tracePt t="355244" x="563563" y="2378075"/>
          <p14:tracePt t="355261" x="563563" y="2390775"/>
          <p14:tracePt t="355306" x="574675" y="2390775"/>
          <p14:tracePt t="355319" x="587375" y="2390775"/>
          <p14:tracePt t="355331" x="600075" y="2390775"/>
          <p14:tracePt t="355344" x="612775" y="2390775"/>
          <p14:tracePt t="355361" x="625475" y="2390775"/>
          <p14:tracePt t="355381" x="638175" y="2403475"/>
          <p14:tracePt t="355418" x="650875" y="2403475"/>
          <p14:tracePt t="355443" x="663575" y="2403475"/>
          <p14:tracePt t="355480" x="674688" y="2403475"/>
          <p14:tracePt t="355492" x="687388" y="2403475"/>
          <p14:tracePt t="355518" x="712788" y="2403475"/>
          <p14:tracePt t="355543" x="725488" y="2403475"/>
          <p14:tracePt t="355667" x="725488" y="2390775"/>
          <p14:tracePt t="357026" x="776288" y="2390775"/>
          <p14:tracePt t="357039" x="850900" y="2390775"/>
          <p14:tracePt t="357052" x="938213" y="2390775"/>
          <p14:tracePt t="357063" x="1012825" y="2378075"/>
          <p14:tracePt t="357076" x="1089025" y="2378075"/>
          <p14:tracePt t="357088" x="1212850" y="2352675"/>
          <p14:tracePt t="357100" x="1363663" y="2339975"/>
          <p14:tracePt t="357117" x="1489075" y="2314575"/>
          <p14:tracePt t="357134" x="1563688" y="2303463"/>
          <p14:tracePt t="357151" x="1625600" y="2278063"/>
          <p14:tracePt t="357168" x="1638300" y="2265363"/>
          <p14:tracePt t="357237" x="1601788" y="2265363"/>
          <p14:tracePt t="357252" x="1538288" y="2265363"/>
          <p14:tracePt t="357263" x="1450975" y="2252663"/>
          <p14:tracePt t="357276" x="1363663" y="2252663"/>
          <p14:tracePt t="357288" x="1300163" y="2252663"/>
          <p14:tracePt t="357302" x="1263650" y="2252663"/>
          <p14:tracePt t="357319" x="1238250" y="2252663"/>
          <p14:tracePt t="357336" x="1212850" y="2239963"/>
          <p14:tracePt t="357375" x="1225550" y="2239963"/>
          <p14:tracePt t="357388" x="1238250" y="2239963"/>
          <p14:tracePt t="357400" x="1276350" y="2239963"/>
          <p14:tracePt t="357412" x="1363663" y="2239963"/>
          <p14:tracePt t="357425" x="1463675" y="2252663"/>
          <p14:tracePt t="357438" x="1550988" y="2265363"/>
          <p14:tracePt t="357453" x="1601788" y="2265363"/>
          <p14:tracePt t="357470" x="1625600" y="2265363"/>
          <p14:tracePt t="357486" x="1638300" y="2265363"/>
          <p14:tracePt t="357525" x="1638300" y="2278063"/>
          <p14:tracePt t="357549" x="1638300" y="2290763"/>
          <p14:tracePt t="357737" x="1701800" y="2290763"/>
          <p14:tracePt t="357749" x="1851025" y="2290763"/>
          <p14:tracePt t="357761" x="2038350" y="2303463"/>
          <p14:tracePt t="357775" x="2389188" y="2314575"/>
          <p14:tracePt t="357787" x="2814638" y="2339975"/>
          <p14:tracePt t="357804" x="3176588" y="2339975"/>
          <p14:tracePt t="357821" x="3652838" y="2339975"/>
          <p14:tracePt t="357823" x="4002088" y="2339975"/>
          <p14:tracePt t="357838" x="4203700" y="2339975"/>
          <p14:tracePt t="357854" x="4416425" y="2339975"/>
          <p14:tracePt t="357871" x="4591050" y="2339975"/>
          <p14:tracePt t="357874" x="4716463" y="2327275"/>
          <p14:tracePt t="357887" x="4778375" y="2327275"/>
          <p14:tracePt t="357904" x="4803775" y="2314575"/>
          <p14:tracePt t="357922" x="4816475" y="2314575"/>
          <p14:tracePt t="357924" x="4829175" y="2314575"/>
          <p14:tracePt t="357986" x="4816475" y="2314575"/>
          <p14:tracePt t="357998" x="4791075" y="2303463"/>
          <p14:tracePt t="358011" x="4752975" y="2303463"/>
          <p14:tracePt t="358022" x="4716463" y="2303463"/>
          <p14:tracePt t="358038" x="4665663" y="2303463"/>
          <p14:tracePt t="358055" x="4616450" y="2303463"/>
          <p14:tracePt t="358073" x="4540250" y="2303463"/>
          <p14:tracePt t="358089" x="4516438" y="2303463"/>
          <p14:tracePt t="358160" x="4552950" y="2303463"/>
          <p14:tracePt t="358172" x="4665663" y="2265363"/>
          <p14:tracePt t="358184" x="4803775" y="2201863"/>
          <p14:tracePt t="358198" x="4891088" y="2190750"/>
          <p14:tracePt t="358211" x="4929188" y="2190750"/>
          <p14:tracePt t="358223" x="4940300" y="2190750"/>
          <p14:tracePt t="358239" x="4953000" y="2190750"/>
          <p14:tracePt t="358261" x="4929188" y="2214563"/>
          <p14:tracePt t="358273" x="4852988" y="2252663"/>
          <p14:tracePt t="358289" x="4791075" y="2278063"/>
          <p14:tracePt t="358306" x="4740275" y="2290763"/>
          <p14:tracePt t="358323" x="4727575" y="2303463"/>
          <p14:tracePt t="358384" x="4740275" y="2303463"/>
          <p14:tracePt t="358921" x="4727575" y="2303463"/>
          <p14:tracePt t="358932" x="4716463" y="2303463"/>
          <p14:tracePt t="358947" x="4691063" y="2314575"/>
          <p14:tracePt t="358959" x="4627563" y="2314575"/>
          <p14:tracePt t="358975" x="4365625" y="2339975"/>
          <p14:tracePt t="358992" x="3852863" y="2365375"/>
          <p14:tracePt t="359009" x="2376488" y="2465388"/>
          <p14:tracePt t="359026" x="1801813" y="2490788"/>
          <p14:tracePt t="359043" x="1438275" y="2527300"/>
          <p14:tracePt t="359045" x="1238250" y="2527300"/>
          <p14:tracePt t="359059" x="1025525" y="2527300"/>
          <p14:tracePt t="359076" x="900113" y="2527300"/>
          <p14:tracePt t="359093" x="825500" y="2527300"/>
          <p14:tracePt t="359095" x="812800" y="2527300"/>
          <p14:tracePt t="359132" x="863600" y="2527300"/>
          <p14:tracePt t="359145" x="912813" y="2527300"/>
          <p14:tracePt t="359157" x="950913" y="2527300"/>
          <p14:tracePt t="359170" x="987425" y="2527300"/>
          <p14:tracePt t="359182" x="1025525" y="2527300"/>
          <p14:tracePt t="359195" x="1063625" y="2527300"/>
          <p14:tracePt t="359210" x="1089025" y="2527300"/>
          <p14:tracePt t="359226" x="1150938" y="2527300"/>
          <p14:tracePt t="359244" x="1463675" y="2527300"/>
          <p14:tracePt t="359260" x="1576388" y="2527300"/>
          <p14:tracePt t="359277" x="1714500" y="2527300"/>
          <p14:tracePt t="359294" x="1863725" y="2527300"/>
          <p14:tracePt t="359296" x="2025650" y="2527300"/>
          <p14:tracePt t="359310" x="2176463" y="2527300"/>
          <p14:tracePt t="359326" x="2263775" y="2527300"/>
          <p14:tracePt t="359344" x="2327275" y="2527300"/>
          <p14:tracePt t="359360" x="2338388" y="2527300"/>
          <p14:tracePt t="359382" x="2351088" y="2527300"/>
          <p14:tracePt t="359805" x="2351088" y="2516188"/>
          <p14:tracePt t="359830" x="2351088" y="2503488"/>
          <p14:tracePt t="359842" x="2389188" y="2503488"/>
          <p14:tracePt t="359855" x="2451100" y="2503488"/>
          <p14:tracePt t="359868" x="2576513" y="2465388"/>
          <p14:tracePt t="359883" x="2676525" y="2452688"/>
          <p14:tracePt t="359896" x="2752725" y="2439988"/>
          <p14:tracePt t="359913" x="2840038" y="2427288"/>
          <p14:tracePt t="359930" x="2940050" y="2390775"/>
          <p14:tracePt t="359932" x="3040063" y="2339975"/>
          <p14:tracePt t="359946" x="3165475" y="2303463"/>
          <p14:tracePt t="359963" x="3276600" y="2252663"/>
          <p14:tracePt t="359980" x="3402013" y="2178050"/>
          <p14:tracePt t="359996" x="3440113" y="2152650"/>
          <p14:tracePt t="360013" x="3502025" y="2139950"/>
          <p14:tracePt t="360030" x="3565525" y="2139950"/>
          <p14:tracePt t="360046" x="3578225" y="2127250"/>
          <p14:tracePt t="360063" x="3589338" y="2127250"/>
          <p14:tracePt t="360080" x="3602038" y="2114550"/>
          <p14:tracePt t="360105" x="3614738" y="2114550"/>
          <p14:tracePt t="361637" x="3602038" y="2114550"/>
          <p14:tracePt t="361650" x="3552825" y="2127250"/>
          <p14:tracePt t="361662" x="3465513" y="2139950"/>
          <p14:tracePt t="361675" x="3365500" y="2165350"/>
          <p14:tracePt t="361687" x="3276600" y="2190750"/>
          <p14:tracePt t="361702" x="3227388" y="2201863"/>
          <p14:tracePt t="361720" x="3165475" y="2214563"/>
          <p14:tracePt t="361737" x="3127375" y="2214563"/>
          <p14:tracePt t="361739" x="3101975" y="2214563"/>
          <p14:tracePt t="361753" x="3089275" y="2227263"/>
          <p14:tracePt t="361770" x="3076575" y="2227263"/>
          <p14:tracePt t="362024" x="3089275" y="2227263"/>
          <p14:tracePt t="362037" x="3114675" y="2227263"/>
          <p14:tracePt t="362048" x="3189288" y="2227263"/>
          <p14:tracePt t="362061" x="3327400" y="2227263"/>
          <p14:tracePt t="362074" x="3452813" y="2227263"/>
          <p14:tracePt t="362087" x="3578225" y="2227263"/>
          <p14:tracePt t="362105" x="3778250" y="2227263"/>
          <p14:tracePt t="362122" x="4014788" y="2227263"/>
          <p14:tracePt t="362124" x="4165600" y="2227263"/>
          <p14:tracePt t="362138" x="4278313" y="2227263"/>
          <p14:tracePt t="362155" x="4416425" y="2227263"/>
          <p14:tracePt t="362171" x="4616450" y="2227263"/>
          <p14:tracePt t="362174" x="4765675" y="2227263"/>
          <p14:tracePt t="362188" x="4865688" y="2227263"/>
          <p14:tracePt t="362205" x="4940300" y="2214563"/>
          <p14:tracePt t="362222" x="4953000" y="2201863"/>
          <p14:tracePt t="362224" x="4978400" y="2201863"/>
          <p14:tracePt t="365687" x="4965700" y="2201863"/>
          <p14:tracePt t="365700" x="4953000" y="2201863"/>
          <p14:tracePt t="365712" x="4940300" y="2201863"/>
          <p14:tracePt t="365725" x="4916488" y="2201863"/>
          <p14:tracePt t="365800" x="4916488" y="2190750"/>
          <p14:tracePt t="365887" x="4903788" y="2190750"/>
          <p14:tracePt t="365899" x="4878388" y="2190750"/>
          <p14:tracePt t="365912" x="4865688" y="2190750"/>
          <p14:tracePt t="365925" x="4852988" y="2190750"/>
          <p14:tracePt t="365937" x="4840288" y="2178050"/>
          <p14:tracePt t="365953" x="4840288" y="2165350"/>
          <p14:tracePt t="365974" x="4829175" y="2165350"/>
          <p14:tracePt t="366023" x="4816475" y="2165350"/>
          <p14:tracePt t="366048" x="4803775" y="2165350"/>
          <p14:tracePt t="366061" x="4791075" y="2165350"/>
          <p14:tracePt t="366086" x="4765675" y="2165350"/>
          <p14:tracePt t="366098" x="4740275" y="2165350"/>
          <p14:tracePt t="366110" x="4727575" y="2165350"/>
          <p14:tracePt t="366123" x="4716463" y="2165350"/>
          <p14:tracePt t="366172" x="4678363" y="2165350"/>
          <p14:tracePt t="366186" x="4652963" y="2165350"/>
          <p14:tracePt t="366198" x="4627563" y="2165350"/>
          <p14:tracePt t="366210" x="4616450" y="2165350"/>
          <p14:tracePt t="366235" x="4603750" y="2165350"/>
          <p14:tracePt t="366260" x="4591050" y="2165350"/>
          <p14:tracePt t="366710" x="4578350" y="2165350"/>
          <p14:tracePt t="366734" x="4565650" y="2165350"/>
          <p14:tracePt t="366747" x="4552950" y="2165350"/>
          <p14:tracePt t="366760" x="4540250" y="2165350"/>
          <p14:tracePt t="366773" x="4527550" y="2165350"/>
          <p14:tracePt t="366784" x="4491038" y="2165350"/>
          <p14:tracePt t="366797" x="4452938" y="2165350"/>
          <p14:tracePt t="366811" x="4440238" y="2165350"/>
          <p14:tracePt t="366823" x="4427538" y="2165350"/>
          <p14:tracePt t="366838" x="4416425" y="2165350"/>
          <p14:tracePt t="366855" x="4391025" y="2165350"/>
          <p14:tracePt t="366872" x="4365625" y="2165350"/>
          <p14:tracePt t="366888" x="4340225" y="2165350"/>
          <p14:tracePt t="366905" x="4327525" y="2165350"/>
          <p14:tracePt t="366922" x="4291013" y="2152650"/>
          <p14:tracePt t="366938" x="4252913" y="2139950"/>
          <p14:tracePt t="366955" x="4240213" y="2139950"/>
          <p14:tracePt t="366972" x="4214813" y="2139950"/>
          <p14:tracePt t="366989" x="4191000" y="2139950"/>
          <p14:tracePt t="367006" x="4178300" y="2139950"/>
          <p14:tracePt t="367024" x="4152900" y="2139950"/>
          <p14:tracePt t="367041" x="4140200" y="2139950"/>
          <p14:tracePt t="367058" x="4127500" y="2139950"/>
          <p14:tracePt t="367060" x="4114800" y="2139950"/>
          <p14:tracePt t="367083" x="4103688" y="2139950"/>
          <p14:tracePt t="367096" x="4090988" y="2139950"/>
          <p14:tracePt t="367108" x="4078288" y="2139950"/>
          <p14:tracePt t="367124" x="4052888" y="2139950"/>
          <p14:tracePt t="367146" x="4040188" y="2139950"/>
          <p14:tracePt t="367159" x="4027488" y="2139950"/>
          <p14:tracePt t="367246" x="4027488" y="2127250"/>
          <p14:tracePt t="367258" x="4040188" y="2127250"/>
          <p14:tracePt t="367283" x="4052888" y="2127250"/>
          <p14:tracePt t="367308" x="4065588" y="2127250"/>
          <p14:tracePt t="367894" x="4078288" y="2127250"/>
          <p14:tracePt t="367906" x="4090988" y="2127250"/>
          <p14:tracePt t="367919" x="4103688" y="2127250"/>
          <p14:tracePt t="367932" x="4114800" y="2127250"/>
          <p14:tracePt t="367944" x="4140200" y="2127250"/>
          <p14:tracePt t="367961" x="4165600" y="2127250"/>
          <p14:tracePt t="367978" x="4203700" y="2127250"/>
          <p14:tracePt t="367980" x="4227513" y="2127250"/>
          <p14:tracePt t="367995" x="4265613" y="2127250"/>
          <p14:tracePt t="368011" x="4278313" y="2127250"/>
          <p14:tracePt t="368028" x="4291013" y="2127250"/>
          <p14:tracePt t="368045" x="4314825" y="2127250"/>
          <p14:tracePt t="368061" x="4327525" y="2127250"/>
          <p14:tracePt t="368078" x="4340225" y="2127250"/>
          <p14:tracePt t="368095" x="4352925" y="2127250"/>
          <p14:tracePt t="368118" x="4365625" y="2127250"/>
          <p14:tracePt t="368132" x="4378325" y="2127250"/>
          <p14:tracePt t="368155" x="4391025" y="2127250"/>
          <p14:tracePt t="368168" x="4416425" y="2127250"/>
          <p14:tracePt t="368180" x="4427538" y="2127250"/>
          <p14:tracePt t="368196" x="4440238" y="2127250"/>
          <p14:tracePt t="368212" x="4452938" y="2127250"/>
          <p14:tracePt t="368230" x="4465638" y="2127250"/>
          <p14:tracePt t="368245" x="4478338" y="2127250"/>
          <p14:tracePt t="368267" x="4491038" y="2127250"/>
          <p14:tracePt t="368280" x="4503738" y="2127250"/>
          <p14:tracePt t="368305" x="4516438" y="2127250"/>
          <p14:tracePt t="368317" x="4527550" y="2127250"/>
          <p14:tracePt t="368404" x="4540250" y="2127250"/>
          <p14:tracePt t="368443" x="4552950" y="2127250"/>
          <p14:tracePt t="368467" x="4578350" y="2127250"/>
          <p14:tracePt t="368480" x="4591050" y="2127250"/>
          <p14:tracePt t="368492" x="4603750" y="2127250"/>
          <p14:tracePt t="368504" x="4640263" y="2127250"/>
          <p14:tracePt t="368518" x="4678363" y="2127250"/>
          <p14:tracePt t="368530" x="4703763" y="2127250"/>
          <p14:tracePt t="368547" x="4727575" y="2127250"/>
          <p14:tracePt t="368563" x="4765675" y="2127250"/>
          <p14:tracePt t="368580" x="4840288" y="2127250"/>
          <p14:tracePt t="368597" x="4878388" y="2114550"/>
          <p14:tracePt t="368614" x="4916488" y="2114550"/>
          <p14:tracePt t="368630" x="5003800" y="2114550"/>
          <p14:tracePt t="368647" x="5040313" y="2114550"/>
          <p14:tracePt t="368664" x="5065713" y="2114550"/>
          <p14:tracePt t="368667" x="5078413" y="2114550"/>
          <p14:tracePt t="368680" x="5103813" y="2114550"/>
          <p14:tracePt t="368697" x="5116513" y="2101850"/>
          <p14:tracePt t="368716" x="5129213" y="2101850"/>
          <p14:tracePt t="368741" x="5141913" y="2101850"/>
          <p14:tracePt t="368816" x="5153025" y="2101850"/>
          <p14:tracePt t="369002" x="5165725" y="2101850"/>
          <p14:tracePt t="369015" x="5178425" y="2101850"/>
          <p14:tracePt t="369027" x="5191125" y="2101850"/>
          <p14:tracePt t="369065" x="5203825" y="2101850"/>
          <p14:tracePt t="369115" x="5216525" y="2101850"/>
          <p14:tracePt t="369127" x="5216525" y="2114550"/>
          <p14:tracePt t="369153" x="5229225" y="2114550"/>
          <p14:tracePt t="369576" x="5229225" y="2127250"/>
          <p14:tracePt t="369614" x="5241925" y="2127250"/>
          <p14:tracePt t="369626" x="5241925" y="2139950"/>
          <p14:tracePt t="369638" x="5241925" y="2152650"/>
          <p14:tracePt t="369663" x="5253038" y="2165350"/>
          <p14:tracePt t="369713" x="5253038" y="2178050"/>
          <p14:tracePt t="369738" x="5265738" y="2178050"/>
          <p14:tracePt t="369788" x="5265738" y="2190750"/>
          <p14:tracePt t="371122" x="5265738" y="2178050"/>
          <p14:tracePt t="371795" x="5265738" y="2165350"/>
          <p14:tracePt t="371807" x="5253038" y="2165350"/>
          <p14:tracePt t="372269" x="5253038" y="2152650"/>
          <p14:tracePt t="372293" x="5241925" y="2152650"/>
          <p14:tracePt t="372492" x="5229225" y="2152650"/>
          <p14:tracePt t="372530" x="5229225" y="2139950"/>
          <p14:tracePt t="373340" x="5216525" y="2139950"/>
          <p14:tracePt t="373403" x="5203825" y="2139950"/>
          <p14:tracePt t="373465" x="5191125" y="2139950"/>
          <p14:tracePt t="374175" x="5165725" y="2139950"/>
          <p14:tracePt t="374189" x="5153025" y="2139950"/>
          <p14:tracePt t="374200" x="5141913" y="2139950"/>
          <p14:tracePt t="374213" x="5103813" y="2139950"/>
          <p14:tracePt t="374225" x="5078413" y="2139950"/>
          <p14:tracePt t="374237" x="5053013" y="2152650"/>
          <p14:tracePt t="374252" x="5029200" y="2165350"/>
          <p14:tracePt t="374269" x="5003800" y="2165350"/>
          <p14:tracePt t="374287" x="4940300" y="2178050"/>
          <p14:tracePt t="374303" x="4916488" y="2178050"/>
          <p14:tracePt t="374320" x="4891088" y="2178050"/>
          <p14:tracePt t="374337" x="4852988" y="2178050"/>
          <p14:tracePt t="374353" x="4829175" y="2178050"/>
          <p14:tracePt t="374370" x="4816475" y="2178050"/>
          <p14:tracePt t="374425" x="4816475" y="2190750"/>
          <p14:tracePt t="374449" x="4840288" y="2201863"/>
          <p14:tracePt t="374462" x="4878388" y="2201863"/>
          <p14:tracePt t="374475" x="4903788" y="2214563"/>
          <p14:tracePt t="374487" x="4916488" y="2214563"/>
          <p14:tracePt t="374503" x="4929188" y="2214563"/>
          <p14:tracePt t="374520" x="4953000" y="2214563"/>
          <p14:tracePt t="374537" x="5029200" y="2227263"/>
          <p14:tracePt t="374553" x="5091113" y="2227263"/>
          <p14:tracePt t="374571" x="5165725" y="2227263"/>
          <p14:tracePt t="374587" x="5278438" y="2239963"/>
          <p14:tracePt t="374604" x="5291138" y="2239963"/>
          <p14:tracePt t="374621" x="5303838" y="2252663"/>
          <p14:tracePt t="374637" x="5316538" y="2252663"/>
          <p14:tracePt t="374674" x="5278438" y="2252663"/>
          <p14:tracePt t="374688" x="5229225" y="2252663"/>
          <p14:tracePt t="374698" x="5191125" y="2252663"/>
          <p14:tracePt t="374711" x="5153025" y="2252663"/>
          <p14:tracePt t="374724" x="5129213" y="2252663"/>
          <p14:tracePt t="374738" x="5103813" y="2252663"/>
          <p14:tracePt t="374755" x="5078413" y="2252663"/>
          <p14:tracePt t="374772" x="5053013" y="2252663"/>
          <p14:tracePt t="374774" x="5029200" y="2252663"/>
          <p14:tracePt t="374787" x="5016500" y="2252663"/>
          <p14:tracePt t="374805" x="5003800" y="2252663"/>
          <p14:tracePt t="374861" x="5016500" y="2239963"/>
          <p14:tracePt t="374873" x="5016500" y="2227263"/>
          <p14:tracePt t="374886" x="5040313" y="2227263"/>
          <p14:tracePt t="374910" x="5053013" y="2227263"/>
          <p14:tracePt t="374923" x="5065713" y="2227263"/>
          <p14:tracePt t="374948" x="5078413" y="2227263"/>
          <p14:tracePt t="375047" x="5065713" y="2227263"/>
          <p14:tracePt t="375060" x="5053013" y="2214563"/>
          <p14:tracePt t="375084" x="5040313" y="2214563"/>
          <p14:tracePt t="375097" x="5029200" y="2214563"/>
          <p14:tracePt t="375123" x="5029200" y="2201863"/>
          <p14:tracePt t="375147" x="5029200" y="2178050"/>
          <p14:tracePt t="375173" x="5029200" y="2165350"/>
          <p14:tracePt t="375184" x="5040313" y="2165350"/>
          <p14:tracePt t="375210" x="5053013" y="2165350"/>
          <p14:tracePt t="375372" x="5065713" y="2165350"/>
          <p14:tracePt t="375409" x="5065713" y="2152650"/>
          <p14:tracePt t="375421" x="5078413" y="2152650"/>
          <p14:tracePt t="375434" x="5091113" y="2139950"/>
          <p14:tracePt t="375446" x="5116513" y="2139950"/>
          <p14:tracePt t="375459" x="5141913" y="2139950"/>
          <p14:tracePt t="375474" x="5178425" y="2127250"/>
          <p14:tracePt t="375491" x="5203825" y="2114550"/>
          <p14:tracePt t="375508" x="5229225" y="2101850"/>
          <p14:tracePt t="375509" x="5253038" y="2101850"/>
          <p14:tracePt t="375524" x="5278438" y="2089150"/>
          <p14:tracePt t="375546" x="5291138" y="2078038"/>
          <p14:tracePt t="375670" x="5291138" y="2089150"/>
          <p14:tracePt t="375683" x="5291138" y="2114550"/>
          <p14:tracePt t="375696" x="5291138" y="2127250"/>
          <p14:tracePt t="375709" x="5291138" y="2152650"/>
          <p14:tracePt t="375724" x="5291138" y="2165350"/>
          <p14:tracePt t="375742" x="5291138" y="2190750"/>
          <p14:tracePt t="375759" x="5278438" y="2227263"/>
          <p14:tracePt t="375775" x="5253038" y="2252663"/>
          <p14:tracePt t="375792" x="5241925" y="2265363"/>
          <p14:tracePt t="375808" x="5178425" y="2290763"/>
          <p14:tracePt t="375825" x="5129213" y="2314575"/>
          <p14:tracePt t="375842" x="5078413" y="2339975"/>
          <p14:tracePt t="375845" x="5029200" y="2352675"/>
          <p14:tracePt t="375859" x="4991100" y="2390775"/>
          <p14:tracePt t="375876" x="4929188" y="2414588"/>
          <p14:tracePt t="375893" x="4840288" y="2452688"/>
          <p14:tracePt t="375895" x="4665663" y="2516188"/>
          <p14:tracePt t="375908" x="4516438" y="2552700"/>
          <p14:tracePt t="375926" x="4416425" y="2590800"/>
          <p14:tracePt t="375943" x="4327525" y="2603500"/>
          <p14:tracePt t="375945" x="4265613" y="2627313"/>
          <p14:tracePt t="375959" x="4214813" y="2640013"/>
          <p14:tracePt t="375976" x="4178300" y="2640013"/>
          <p14:tracePt t="375993" x="4140200" y="2640013"/>
          <p14:tracePt t="375996" x="4103688" y="2640013"/>
          <p14:tracePt t="376009" x="4090988" y="2640013"/>
          <p14:tracePt t="376026" x="4078288" y="2640013"/>
          <p14:tracePt t="376044" x="4078288" y="2616200"/>
          <p14:tracePt t="376060" x="4090988" y="2616200"/>
          <p14:tracePt t="376076" x="4103688" y="2603500"/>
          <p14:tracePt t="376094" x="4114800" y="2603500"/>
          <p14:tracePt t="376095" x="4140200" y="2603500"/>
          <p14:tracePt t="376110" x="4165600" y="2590800"/>
          <p14:tracePt t="376127" x="4178300" y="2590800"/>
          <p14:tracePt t="376144" x="4303713" y="2552700"/>
          <p14:tracePt t="376160" x="4478338" y="2527300"/>
          <p14:tracePt t="376177" x="4627563" y="2478088"/>
          <p14:tracePt t="376194" x="4778375" y="2452688"/>
          <p14:tracePt t="376196" x="4929188" y="2427288"/>
          <p14:tracePt t="376210" x="5091113" y="2403475"/>
          <p14:tracePt t="376227" x="5216525" y="2365375"/>
          <p14:tracePt t="376244" x="5265738" y="2365375"/>
          <p14:tracePt t="376282" x="5216525" y="2365375"/>
          <p14:tracePt t="376294" x="5153025" y="2365375"/>
          <p14:tracePt t="376307" x="5116513" y="2365375"/>
          <p14:tracePt t="376319" x="5091113" y="2365375"/>
          <p14:tracePt t="376332" x="5065713" y="2365375"/>
          <p14:tracePt t="376506" x="5065713" y="2352675"/>
          <p14:tracePt t="376531" x="5065713" y="2339975"/>
          <p14:tracePt t="376543" x="5078413" y="2327275"/>
          <p14:tracePt t="376556" x="5078413" y="2303463"/>
          <p14:tracePt t="376568" x="5103813" y="2278063"/>
          <p14:tracePt t="376594" x="5116513" y="2265363"/>
          <p14:tracePt t="376605" x="5129213" y="2252663"/>
          <p14:tracePt t="376656" x="5141913" y="2239963"/>
          <p14:tracePt t="376668" x="5153025" y="2227263"/>
          <p14:tracePt t="376680" x="5153025" y="2214563"/>
          <p14:tracePt t="376695" x="5165725" y="2214563"/>
          <p14:tracePt t="376780" x="5165725" y="2201863"/>
          <p14:tracePt t="376817" x="5153025" y="2201863"/>
          <p14:tracePt t="376831" x="5129213" y="2201863"/>
          <p14:tracePt t="376842" x="5103813" y="2201863"/>
          <p14:tracePt t="376854" x="5091113" y="2201863"/>
          <p14:tracePt t="376868" x="5065713" y="2201863"/>
          <p14:tracePt t="376884" x="5040313" y="2201863"/>
          <p14:tracePt t="376896" x="5016500" y="2201863"/>
          <p14:tracePt t="376913" x="4953000" y="2190750"/>
          <p14:tracePt t="376930" x="4878388" y="2178050"/>
          <p14:tracePt t="376932" x="4829175" y="2178050"/>
          <p14:tracePt t="376945" x="4803775" y="2165350"/>
          <p14:tracePt t="376962" x="4791075" y="2152650"/>
          <p14:tracePt t="376979" x="4778375" y="2139950"/>
          <p14:tracePt t="377092" x="4791075" y="2139950"/>
          <p14:tracePt t="377104" x="4803775" y="2139950"/>
          <p14:tracePt t="377154" x="4791075" y="2139950"/>
          <p14:tracePt t="377167" x="4778375" y="2139950"/>
          <p14:tracePt t="377179" x="4765675" y="2139950"/>
          <p14:tracePt t="377192" x="4752975" y="2139950"/>
          <p14:tracePt t="377204" x="4727575" y="2139950"/>
          <p14:tracePt t="377216" x="4703763" y="2139950"/>
          <p14:tracePt t="377230" x="4652963" y="2139950"/>
          <p14:tracePt t="377247" x="4565650" y="2139950"/>
          <p14:tracePt t="377265" x="4465638" y="2139950"/>
          <p14:tracePt t="377267" x="4403725" y="2139950"/>
          <p14:tracePt t="377281" x="4352925" y="2139950"/>
          <p14:tracePt t="377298" x="4303713" y="2139950"/>
          <p14:tracePt t="377315" x="4278313" y="2139950"/>
          <p14:tracePt t="377317" x="4240213" y="2139950"/>
          <p14:tracePt t="377331" x="4227513" y="2139950"/>
          <p14:tracePt t="377348" x="4214813" y="2139950"/>
          <p14:tracePt t="377365" x="4191000" y="2139950"/>
          <p14:tracePt t="377367" x="4140200" y="2139950"/>
          <p14:tracePt t="377382" x="4090988" y="2139950"/>
          <p14:tracePt t="377398" x="4052888" y="2139950"/>
          <p14:tracePt t="377415" x="3990975" y="2139950"/>
          <p14:tracePt t="377432" x="3965575" y="2139950"/>
          <p14:tracePt t="377448" x="3940175" y="2139950"/>
          <p14:tracePt t="377466" x="3902075" y="2139950"/>
          <p14:tracePt t="377482" x="3890963" y="2139950"/>
          <p14:tracePt t="377499" x="3865563" y="2139950"/>
          <p14:tracePt t="377516" x="3827463" y="2152650"/>
          <p14:tracePt t="377532" x="3814763" y="2152650"/>
          <p14:tracePt t="377590" x="3827463" y="2152650"/>
          <p14:tracePt t="377603" x="3840163" y="2152650"/>
          <p14:tracePt t="377628" x="3852863" y="2152650"/>
          <p14:tracePt t="377640" x="3865563" y="2152650"/>
          <p14:tracePt t="377653" x="3890963" y="2152650"/>
          <p14:tracePt t="377666" x="3940175" y="2152650"/>
          <p14:tracePt t="377683" x="4040188" y="2152650"/>
          <p14:tracePt t="377699" x="4140200" y="2152650"/>
          <p14:tracePt t="377702" x="4214813" y="2152650"/>
          <p14:tracePt t="377716" x="4252913" y="2152650"/>
          <p14:tracePt t="377733" x="4265613" y="2152650"/>
          <p14:tracePt t="377750" x="4291013" y="2152650"/>
          <p14:tracePt t="377814" x="4252913" y="2152650"/>
          <p14:tracePt t="377828" x="4178300" y="2152650"/>
          <p14:tracePt t="377839" x="4078288" y="2152650"/>
          <p14:tracePt t="377852" x="3952875" y="2165350"/>
          <p14:tracePt t="377866" x="3865563" y="2190750"/>
          <p14:tracePt t="377884" x="3778250" y="2201863"/>
          <p14:tracePt t="377901" x="3714750" y="2201863"/>
          <p14:tracePt t="377903" x="3689350" y="2201863"/>
          <p14:tracePt t="377977" x="3702050" y="2201863"/>
          <p14:tracePt t="378014" x="3714750" y="2201863"/>
          <p14:tracePt t="378300" x="3714750" y="2214563"/>
          <p14:tracePt t="379385" x="3727450" y="2214563"/>
          <p14:tracePt t="379422" x="3740150" y="2214563"/>
          <p14:tracePt t="379448" x="3752850" y="2214563"/>
          <p14:tracePt t="379460" x="3778250" y="2214563"/>
          <p14:tracePt t="379473" x="3827463" y="2214563"/>
          <p14:tracePt t="379485" x="3890963" y="2214563"/>
          <p14:tracePt t="379497" x="3927475" y="2214563"/>
          <p14:tracePt t="379511" x="3965575" y="2214563"/>
          <p14:tracePt t="379523" x="4002088" y="2214563"/>
          <p14:tracePt t="379540" x="4052888" y="2214563"/>
          <p14:tracePt t="379557" x="4114800" y="2201863"/>
          <p14:tracePt t="379559" x="4214813" y="2201863"/>
          <p14:tracePt t="379573" x="4303713" y="2190750"/>
          <p14:tracePt t="379590" x="4378325" y="2190750"/>
          <p14:tracePt t="379607" x="4440238" y="2178050"/>
          <p14:tracePt t="379609" x="4491038" y="2178050"/>
          <p14:tracePt t="379623" x="4578350" y="2165350"/>
          <p14:tracePt t="379640" x="4678363" y="2165350"/>
          <p14:tracePt t="379657" x="4778375" y="2165350"/>
          <p14:tracePt t="379660" x="4865688" y="2152650"/>
          <p14:tracePt t="379673" x="4940300" y="2139950"/>
          <p14:tracePt t="379690" x="4978400" y="2127250"/>
          <p14:tracePt t="379708" x="5003800" y="2127250"/>
          <p14:tracePt t="379709" x="5029200" y="2114550"/>
          <p14:tracePt t="379724" x="5053013" y="2114550"/>
          <p14:tracePt t="379746" x="5065713" y="2114550"/>
          <p14:tracePt t="379758" x="5078413" y="2114550"/>
          <p14:tracePt t="379774" x="5078413" y="2101850"/>
          <p14:tracePt t="379791" x="5103813" y="2101850"/>
          <p14:tracePt t="379809" x="5129213" y="2089150"/>
          <p14:tracePt t="379824" x="5141913" y="2089150"/>
          <p14:tracePt t="379841" x="5141913" y="2078038"/>
          <p14:tracePt t="380046" x="5129213" y="2078038"/>
          <p14:tracePt t="380070" x="5116513" y="2078038"/>
          <p14:tracePt t="380083" x="5103813" y="2078038"/>
          <p14:tracePt t="380107" x="5091113" y="2078038"/>
          <p14:tracePt t="380120" x="5078413" y="2078038"/>
          <p14:tracePt t="380146" x="5053013" y="2078038"/>
          <p14:tracePt t="380159" x="5040313" y="2089150"/>
          <p14:tracePt t="380170" x="5016500" y="2089150"/>
          <p14:tracePt t="380183" x="4991100" y="2089150"/>
          <p14:tracePt t="380195" x="4965700" y="2089150"/>
          <p14:tracePt t="380220" x="4953000" y="2089150"/>
          <p14:tracePt t="380307" x="4978400" y="2089150"/>
          <p14:tracePt t="380320" x="4991100" y="2089150"/>
          <p14:tracePt t="380333" x="5003800" y="2089150"/>
          <p14:tracePt t="380344" x="5029200" y="2089150"/>
          <p14:tracePt t="380370" x="5040313" y="2089150"/>
          <p14:tracePt t="380382" x="5053013" y="2089150"/>
          <p14:tracePt t="380407" x="5065713" y="2089150"/>
          <p14:tracePt t="380444" x="5078413" y="2089150"/>
          <p14:tracePt t="380494" x="5078413" y="2101850"/>
          <p14:tracePt t="380519" x="5065713" y="2101850"/>
          <p14:tracePt t="380532" x="5040313" y="2101850"/>
          <p14:tracePt t="380544" x="5016500" y="2101850"/>
          <p14:tracePt t="380556" x="4978400" y="2101850"/>
          <p14:tracePt t="380568" x="4940300" y="2101850"/>
          <p14:tracePt t="380582" x="4903788" y="2101850"/>
          <p14:tracePt t="380594" x="4891088" y="2101850"/>
          <p14:tracePt t="380611" x="4878388" y="2101850"/>
          <p14:tracePt t="380628" x="4865688" y="2101850"/>
          <p14:tracePt t="380731" x="4891088" y="2101850"/>
          <p14:tracePt t="380743" x="4903788" y="2101850"/>
          <p14:tracePt t="380756" x="4929188" y="2101850"/>
          <p14:tracePt t="380768" x="4953000" y="2101850"/>
          <p14:tracePt t="380781" x="4978400" y="2101850"/>
          <p14:tracePt t="380795" x="5003800" y="2101850"/>
          <p14:tracePt t="380811" x="5040313" y="2101850"/>
          <p14:tracePt t="380829" x="5053013" y="2101850"/>
          <p14:tracePt t="380845" x="5078413" y="2101850"/>
          <p14:tracePt t="380943" x="5065713" y="2101850"/>
          <p14:tracePt t="380954" x="5029200" y="2101850"/>
          <p14:tracePt t="380968" x="4991100" y="2101850"/>
          <p14:tracePt t="380980" x="4940300" y="2114550"/>
          <p14:tracePt t="380996" x="4903788" y="2127250"/>
          <p14:tracePt t="381012" x="4865688" y="2127250"/>
          <p14:tracePt t="381030" x="4852988" y="2127250"/>
          <p14:tracePt t="381105" x="4878388" y="2127250"/>
          <p14:tracePt t="381117" x="4903788" y="2127250"/>
          <p14:tracePt t="381130" x="4929188" y="2127250"/>
          <p14:tracePt t="381142" x="4953000" y="2127250"/>
          <p14:tracePt t="381154" x="4978400" y="2127250"/>
          <p14:tracePt t="381168" x="5003800" y="2127250"/>
          <p14:tracePt t="381180" x="5029200" y="2127250"/>
          <p14:tracePt t="381196" x="5040313" y="2139950"/>
          <p14:tracePt t="381213" x="5065713" y="2139950"/>
          <p14:tracePt t="381230" x="5078413" y="2139950"/>
          <p14:tracePt t="381329" x="5053013" y="2139950"/>
          <p14:tracePt t="381341" x="5040313" y="2139950"/>
          <p14:tracePt t="381354" x="5016500" y="2139950"/>
          <p14:tracePt t="381366" x="4991100" y="2139950"/>
          <p14:tracePt t="381380" x="4953000" y="2139950"/>
          <p14:tracePt t="381403" x="4940300" y="2139950"/>
          <p14:tracePt t="381516" x="4953000" y="2139950"/>
          <p14:tracePt t="381540" x="4965700" y="2139950"/>
          <p14:tracePt t="381615" x="4978400" y="2139950"/>
          <p14:tracePt t="403554" x="4965700" y="2139950"/>
          <p14:tracePt t="403568" x="4929188" y="2139950"/>
          <p14:tracePt t="403580" x="4891088" y="2139950"/>
          <p14:tracePt t="403592" x="4852988" y="2152650"/>
          <p14:tracePt t="403604" x="4829175" y="2152650"/>
          <p14:tracePt t="403618" x="4803775" y="2165350"/>
          <p14:tracePt t="403635" x="4765675" y="2165350"/>
          <p14:tracePt t="403652" x="4740275" y="2178050"/>
          <p14:tracePt t="403655" x="4716463" y="2178050"/>
          <p14:tracePt t="403668" x="4678363" y="2178050"/>
          <p14:tracePt t="403685" x="4652963" y="2178050"/>
          <p14:tracePt t="403702" x="4627563" y="2178050"/>
          <p14:tracePt t="403704" x="4591050" y="2178050"/>
          <p14:tracePt t="403719" x="4565650" y="2178050"/>
          <p14:tracePt t="403736" x="4540250" y="2190750"/>
          <p14:tracePt t="403753" x="4516438" y="2190750"/>
          <p14:tracePt t="403769" x="4491038" y="2201863"/>
          <p14:tracePt t="403786" x="4478338" y="2201863"/>
          <p14:tracePt t="403803" x="4465638" y="2201863"/>
          <p14:tracePt t="403805" x="4452938" y="2201863"/>
          <p14:tracePt t="403829" x="4427538" y="2201863"/>
          <p14:tracePt t="403841" x="4416425" y="2201863"/>
          <p14:tracePt t="403853" x="4391025" y="2201863"/>
          <p14:tracePt t="403869" x="4365625" y="2201863"/>
          <p14:tracePt t="403886" x="4327525" y="2201863"/>
          <p14:tracePt t="403903" x="4278313" y="2201863"/>
          <p14:tracePt t="403919" x="4252913" y="2201863"/>
          <p14:tracePt t="403936" x="4240213" y="2201863"/>
          <p14:tracePt t="403953" x="4214813" y="2201863"/>
          <p14:tracePt t="404153" x="4214813" y="2190750"/>
          <p14:tracePt t="404165" x="4214813" y="2178050"/>
          <p14:tracePt t="404202" x="4214813" y="2165350"/>
          <p14:tracePt t="406727" x="4191000" y="2165350"/>
          <p14:tracePt t="406740" x="4152900" y="2165350"/>
          <p14:tracePt t="406753" x="4027488" y="2165350"/>
          <p14:tracePt t="406765" x="3865563" y="2165350"/>
          <p14:tracePt t="406781" x="3727450" y="2165350"/>
          <p14:tracePt t="406798" x="3540125" y="2178050"/>
          <p14:tracePt t="406815" x="3140075" y="2201863"/>
          <p14:tracePt t="406831" x="3040063" y="2201863"/>
          <p14:tracePt t="406848" x="2963863" y="2201863"/>
          <p14:tracePt t="406865" x="2901950" y="2201863"/>
          <p14:tracePt t="406881" x="2889250" y="2201863"/>
          <p14:tracePt t="406898" x="2863850" y="2214563"/>
          <p14:tracePt t="406905" x="2852738" y="2214563"/>
          <p14:tracePt t="406915" x="2814638" y="2214563"/>
          <p14:tracePt t="406931" x="2776538" y="2227263"/>
          <p14:tracePt t="406948" x="2727325" y="2227263"/>
          <p14:tracePt t="406965" x="2627313" y="2252663"/>
          <p14:tracePt t="406980" x="2589213" y="2252663"/>
          <p14:tracePt t="406997" x="2540000" y="2252663"/>
          <p14:tracePt t="407014" x="2427288" y="2252663"/>
          <p14:tracePt t="407030" x="2338388" y="2252663"/>
          <p14:tracePt t="407047" x="2214563" y="2252663"/>
          <p14:tracePt t="407064" x="2025650" y="2252663"/>
          <p14:tracePt t="407081" x="1976438" y="2252663"/>
          <p14:tracePt t="407097" x="1951038" y="2252663"/>
          <p14:tracePt t="407114" x="1925638" y="2252663"/>
          <p14:tracePt t="407131" x="1914525" y="2252663"/>
          <p14:tracePt t="407401" x="1938338" y="2252663"/>
          <p14:tracePt t="407413" x="1951038" y="2252663"/>
          <p14:tracePt t="407425" x="2014538" y="2265363"/>
          <p14:tracePt t="407438" x="2089150" y="2278063"/>
          <p14:tracePt t="407450" x="2214563" y="2290763"/>
          <p14:tracePt t="407467" x="2527300" y="2327275"/>
          <p14:tracePt t="407484" x="2852738" y="2365375"/>
          <p14:tracePt t="407501" x="3702050" y="2365375"/>
          <p14:tracePt t="407517" x="3978275" y="2365375"/>
          <p14:tracePt t="407534" x="4227513" y="2339975"/>
          <p14:tracePt t="407551" x="4791075" y="2239963"/>
          <p14:tracePt t="407567" x="4953000" y="2201863"/>
          <p14:tracePt t="407584" x="5091113" y="2178050"/>
          <p14:tracePt t="407601" x="5391150" y="2127250"/>
          <p14:tracePt t="407617" x="5554663" y="2101850"/>
          <p14:tracePt t="407634" x="5665788" y="2089150"/>
          <p14:tracePt t="407651" x="5741988" y="2078038"/>
          <p14:tracePt t="407668" x="5767388" y="2078038"/>
          <p14:tracePt t="407787" x="5767388" y="2065338"/>
          <p14:tracePt t="407887" x="5754688" y="2065338"/>
          <p14:tracePt t="407899" x="5741988" y="2065338"/>
          <p14:tracePt t="407911" x="5729288" y="2065338"/>
          <p14:tracePt t="407925" x="5716588" y="2065338"/>
          <p14:tracePt t="407937" x="5703888" y="2065338"/>
          <p14:tracePt t="407952" x="5678488" y="2065338"/>
          <p14:tracePt t="407974" x="5665788" y="2065338"/>
          <p14:tracePt t="407986" x="5654675" y="2065338"/>
          <p14:tracePt t="408002" x="5629275" y="2065338"/>
          <p14:tracePt t="408019" x="5616575" y="2065338"/>
          <p14:tracePt t="408036" x="5591175" y="2065338"/>
          <p14:tracePt t="408052" x="5578475" y="2065338"/>
          <p14:tracePt t="408074" x="5565775" y="2065338"/>
          <p14:tracePt t="408086" x="5554663" y="2065338"/>
          <p14:tracePt t="408103" x="5541963" y="2065338"/>
          <p14:tracePt t="408119" x="5529263" y="2065338"/>
          <p14:tracePt t="408137" x="5491163" y="2065338"/>
          <p14:tracePt t="408153" x="5478463" y="2065338"/>
          <p14:tracePt t="408170" x="5454650" y="2065338"/>
          <p14:tracePt t="408186" x="5416550" y="2065338"/>
          <p14:tracePt t="408203" x="5403850" y="2065338"/>
          <p14:tracePt t="408220" x="5365750" y="2065338"/>
          <p14:tracePt t="408237" x="5316538" y="2065338"/>
          <p14:tracePt t="408253" x="5241925" y="2065338"/>
          <p14:tracePt t="408270" x="5153025" y="2065338"/>
          <p14:tracePt t="408287" x="5040313" y="2065338"/>
          <p14:tracePt t="408303" x="5003800" y="2065338"/>
          <p14:tracePt t="408320" x="4978400" y="2065338"/>
          <p14:tracePt t="408323" x="4940300" y="2065338"/>
          <p14:tracePt t="408336" x="4903788" y="2065338"/>
          <p14:tracePt t="408354" x="4878388" y="2065338"/>
          <p14:tracePt t="408370" x="4840288" y="2065338"/>
          <p14:tracePt t="408387" x="4803775" y="2065338"/>
          <p14:tracePt t="408435" x="4816475" y="2065338"/>
          <p14:tracePt t="408448" x="4840288" y="2065338"/>
          <p14:tracePt t="408460" x="4852988" y="2065338"/>
          <p14:tracePt t="408472" x="4865688" y="2065338"/>
          <p14:tracePt t="408487" x="4878388" y="2065338"/>
          <p14:tracePt t="408504" x="4903788" y="2065338"/>
          <p14:tracePt t="408522" x="4929188" y="2065338"/>
          <p14:tracePt t="408524" x="4953000" y="2065338"/>
          <p14:tracePt t="408538" x="5003800" y="2065338"/>
          <p14:tracePt t="408554" x="5078413" y="2065338"/>
          <p14:tracePt t="408572" x="5191125" y="2065338"/>
          <p14:tracePt t="408588" x="5229225" y="2065338"/>
          <p14:tracePt t="408605" x="5253038" y="2065338"/>
          <p14:tracePt t="408622" x="5291138" y="2065338"/>
          <p14:tracePt t="408647" x="5303838" y="2065338"/>
          <p14:tracePt t="408660" x="5316538" y="2065338"/>
          <p14:tracePt t="408722" x="5303838" y="2065338"/>
          <p14:tracePt t="408734" x="5278438" y="2065338"/>
          <p14:tracePt t="408746" x="5229225" y="2065338"/>
          <p14:tracePt t="408760" x="5165725" y="2065338"/>
          <p14:tracePt t="408772" x="5091113" y="2065338"/>
          <p14:tracePt t="408788" x="5029200" y="2065338"/>
          <p14:tracePt t="408806" x="4953000" y="2065338"/>
          <p14:tracePt t="408823" x="4803775" y="2065338"/>
          <p14:tracePt t="408839" x="4740275" y="2065338"/>
          <p14:tracePt t="408856" x="4716463" y="2065338"/>
          <p14:tracePt t="408872" x="4703763" y="2065338"/>
          <p14:tracePt t="408889" x="4716463" y="2065338"/>
          <p14:tracePt t="408896" x="4752975" y="2065338"/>
          <p14:tracePt t="408909" x="4765675" y="2065338"/>
          <p14:tracePt t="408922" x="4803775" y="2065338"/>
          <p14:tracePt t="408939" x="4816475" y="2065338"/>
          <p14:tracePt t="408956" x="4829175" y="2078038"/>
          <p14:tracePt t="408958" x="4840288" y="2078038"/>
          <p14:tracePt t="408973" x="4865688" y="2078038"/>
          <p14:tracePt t="408989" x="4891088" y="2089150"/>
          <p14:tracePt t="409006" x="4940300" y="2089150"/>
          <p14:tracePt t="409009" x="4978400" y="2101850"/>
          <p14:tracePt t="409023" x="5029200" y="2114550"/>
          <p14:tracePt t="409040" x="5078413" y="2127250"/>
          <p14:tracePt t="409057" x="5091113" y="2127250"/>
          <p14:tracePt t="409059" x="5103813" y="2127250"/>
          <p14:tracePt t="409083" x="5116513" y="2127250"/>
          <p14:tracePt t="409146" x="5103813" y="2127250"/>
          <p14:tracePt t="409158" x="5091113" y="2127250"/>
          <p14:tracePt t="409171" x="5078413" y="2127250"/>
          <p14:tracePt t="409183" x="5065713" y="2127250"/>
          <p14:tracePt t="409195" x="5053013" y="2127250"/>
          <p14:tracePt t="410429" x="5016500" y="2214563"/>
          <p14:tracePt t="410441" x="4991100" y="2339975"/>
          <p14:tracePt t="410453" x="4953000" y="2427288"/>
          <p14:tracePt t="410467" x="4940300" y="2465388"/>
          <p14:tracePt t="410479" x="4916488" y="2503488"/>
          <p14:tracePt t="410495" x="4916488" y="2527300"/>
          <p14:tracePt t="410512" x="4916488" y="2578100"/>
          <p14:tracePt t="410530" x="4903788" y="2690813"/>
          <p14:tracePt t="410546" x="4903788" y="2765425"/>
          <p14:tracePt t="410562" x="4903788" y="2840038"/>
          <p14:tracePt t="410579" x="4891088" y="2965450"/>
          <p14:tracePt t="410596" x="4891088" y="3016250"/>
          <p14:tracePt t="410613" x="4891088" y="3078163"/>
          <p14:tracePt t="410616" x="4891088" y="3154363"/>
          <p14:tracePt t="410630" x="4891088" y="3254375"/>
          <p14:tracePt t="410646" x="4891088" y="3316288"/>
          <p14:tracePt t="410663" x="4878388" y="3354388"/>
          <p14:tracePt t="410679" x="4865688" y="3403600"/>
          <p14:tracePt t="410703" x="4865688" y="3429000"/>
          <p14:tracePt t="410716" x="4852988" y="3429000"/>
          <p14:tracePt t="410729" x="4852988" y="3441700"/>
          <p14:tracePt t="410746" x="4829175" y="3441700"/>
          <p14:tracePt t="410764" x="4816475" y="3467100"/>
          <p14:tracePt t="410765" x="4791075" y="3467100"/>
          <p14:tracePt t="410779" x="4752975" y="3467100"/>
          <p14:tracePt t="410797" x="4716463" y="3467100"/>
          <p14:tracePt t="410814" x="4678363" y="3479800"/>
          <p14:tracePt t="410816" x="4652963" y="3479800"/>
          <p14:tracePt t="410830" x="4616450" y="3479800"/>
          <p14:tracePt t="410847" x="4591050" y="3479800"/>
          <p14:tracePt t="410864" x="4552950" y="3479800"/>
          <p14:tracePt t="410865" x="4516438" y="3479800"/>
          <p14:tracePt t="410880" x="4465638" y="3479800"/>
          <p14:tracePt t="410897" x="4391025" y="3479800"/>
          <p14:tracePt t="410903" x="4314825" y="3479800"/>
          <p14:tracePt t="410916" x="4252913" y="3479800"/>
          <p14:tracePt t="410931" x="4214813" y="3479800"/>
          <p14:tracePt t="410947" x="4178300" y="3479800"/>
          <p14:tracePt t="410964" x="4103688" y="3454400"/>
          <p14:tracePt t="410981" x="4065588" y="3441700"/>
          <p14:tracePt t="410998" x="4002088" y="3429000"/>
          <p14:tracePt t="411015" x="3840163" y="3403600"/>
          <p14:tracePt t="411031" x="3790950" y="3403600"/>
          <p14:tracePt t="411048" x="3752850" y="3403600"/>
          <p14:tracePt t="411065" x="3689350" y="3390900"/>
          <p14:tracePt t="411081" x="3678238" y="3367088"/>
          <p14:tracePt t="411098" x="3665538" y="3367088"/>
          <p14:tracePt t="411115" x="3652838" y="3354388"/>
          <p14:tracePt t="411139" x="3652838" y="3341688"/>
          <p14:tracePt t="411214" x="3652838" y="3328988"/>
          <p14:tracePt t="411227" x="3652838" y="3316288"/>
          <p14:tracePt t="411276" x="3678238" y="3303588"/>
          <p14:tracePt t="411289" x="3702050" y="3303588"/>
          <p14:tracePt t="411302" x="3740150" y="3290888"/>
          <p14:tracePt t="411315" x="3790950" y="3278188"/>
          <p14:tracePt t="411332" x="3827463" y="3278188"/>
          <p14:tracePt t="411349" x="3865563" y="3278188"/>
          <p14:tracePt t="411352" x="3902075" y="3267075"/>
          <p14:tracePt t="411365" x="3914775" y="3267075"/>
          <p14:tracePt t="411402" x="3927475" y="3267075"/>
          <p14:tracePt t="411426" x="3927475" y="3254375"/>
          <p14:tracePt t="412498" x="3914775" y="3316288"/>
          <p14:tracePt t="412510" x="3702050" y="3567113"/>
          <p14:tracePt t="412523" x="3276600" y="3892550"/>
          <p14:tracePt t="412537" x="2963863" y="4167188"/>
          <p14:tracePt t="412554" x="2651125" y="4518025"/>
          <p14:tracePt t="412570" x="2238375" y="4818063"/>
          <p14:tracePt t="412573" x="1914525" y="5005388"/>
          <p14:tracePt t="412587" x="1751013" y="5081588"/>
          <p14:tracePt t="412604" x="1651000" y="5118100"/>
          <p14:tracePt t="412621" x="1563688" y="5130800"/>
          <p14:tracePt t="412623" x="1525588" y="5130800"/>
          <p14:tracePt t="412637" x="1489075" y="5130800"/>
          <p14:tracePt t="412654" x="1450975" y="5130800"/>
          <p14:tracePt t="412671" x="1425575" y="5130800"/>
          <p14:tracePt t="412673" x="1412875" y="5130800"/>
          <p14:tracePt t="412687" x="1389063" y="5130800"/>
          <p14:tracePt t="412704" x="1376363" y="5130800"/>
          <p14:tracePt t="412722" x="1363663" y="5118100"/>
          <p14:tracePt t="412724" x="1363663" y="5092700"/>
          <p14:tracePt t="412738" x="1350963" y="5081588"/>
          <p14:tracePt t="412754" x="1325563" y="5056188"/>
          <p14:tracePt t="412772" x="1312863" y="5018088"/>
          <p14:tracePt t="412773" x="1300163" y="4981575"/>
          <p14:tracePt t="412788" x="1300163" y="4956175"/>
          <p14:tracePt t="412804" x="1289050" y="4918075"/>
          <p14:tracePt t="412822" x="1300163" y="4892675"/>
          <p14:tracePt t="412838" x="1312863" y="4879975"/>
          <p14:tracePt t="412855" x="1338263" y="4868863"/>
          <p14:tracePt t="412872" x="1389063" y="4868863"/>
          <p14:tracePt t="412888" x="1412875" y="4868863"/>
          <p14:tracePt t="412905" x="1438275" y="4856163"/>
          <p14:tracePt t="412922" x="1463675" y="4830763"/>
          <p14:tracePt t="412924" x="1512888" y="4792663"/>
          <p14:tracePt t="412939" x="1576388" y="4768850"/>
          <p14:tracePt t="412955" x="1638300" y="4730750"/>
          <p14:tracePt t="412972" x="1825625" y="4667250"/>
          <p14:tracePt t="412989" x="1889125" y="4643438"/>
          <p14:tracePt t="413005" x="1925638" y="4630738"/>
          <p14:tracePt t="413009" x="1963738" y="4605338"/>
          <p14:tracePt t="413022" x="1976438" y="4605338"/>
          <p14:tracePt t="413039" x="1989138" y="4592638"/>
          <p14:tracePt t="413471" x="1938338" y="4592638"/>
          <p14:tracePt t="413483" x="1863725" y="4592638"/>
          <p14:tracePt t="413496" x="1776413" y="4605338"/>
          <p14:tracePt t="413508" x="1689100" y="4630738"/>
          <p14:tracePt t="413524" x="1601788" y="4667250"/>
          <p14:tracePt t="413541" x="1476375" y="4705350"/>
          <p14:tracePt t="413558" x="1189038" y="4779963"/>
          <p14:tracePt t="413574" x="1076325" y="4830763"/>
          <p14:tracePt t="413591" x="987425" y="4892675"/>
          <p14:tracePt t="413608" x="838200" y="4956175"/>
          <p14:tracePt t="413624" x="787400" y="4992688"/>
          <p14:tracePt t="413642" x="712788" y="5018088"/>
          <p14:tracePt t="413657" x="625475" y="5081588"/>
          <p14:tracePt t="413675" x="574675" y="5118100"/>
          <p14:tracePt t="413691" x="550863" y="5143500"/>
          <p14:tracePt t="413695" x="525463" y="5205413"/>
          <p14:tracePt t="413708" x="500063" y="5256213"/>
          <p14:tracePt t="413725" x="474663" y="5343525"/>
          <p14:tracePt t="413742" x="463550" y="5468938"/>
          <p14:tracePt t="413744" x="463550" y="5543550"/>
          <p14:tracePt t="413758" x="463550" y="5619750"/>
          <p14:tracePt t="413775" x="463550" y="5656263"/>
          <p14:tracePt t="413792" x="463550" y="5694363"/>
          <p14:tracePt t="413795" x="463550" y="5719763"/>
          <p14:tracePt t="413809" x="487363" y="5743575"/>
          <p14:tracePt t="413826" x="525463" y="5743575"/>
          <p14:tracePt t="413843" x="574675" y="5756275"/>
          <p14:tracePt t="413845" x="625475" y="5756275"/>
          <p14:tracePt t="413859" x="687388" y="5768975"/>
          <p14:tracePt t="413876" x="776288" y="5781675"/>
          <p14:tracePt t="413892" x="912813" y="5781675"/>
          <p14:tracePt t="413896" x="1189038" y="5781675"/>
          <p14:tracePt t="413908" x="1501775" y="5781675"/>
          <p14:tracePt t="413926" x="1901825" y="5781675"/>
          <p14:tracePt t="413943" x="2276475" y="5781675"/>
          <p14:tracePt t="413946" x="2489200" y="5781675"/>
          <p14:tracePt t="413959" x="2627313" y="5756275"/>
          <p14:tracePt t="413976" x="2727325" y="5732463"/>
          <p14:tracePt t="413993" x="2852738" y="5656263"/>
          <p14:tracePt t="414009" x="2889250" y="5630863"/>
          <p14:tracePt t="414026" x="2889250" y="5594350"/>
          <p14:tracePt t="414044" x="2889250" y="5556250"/>
          <p14:tracePt t="414059" x="2889250" y="5530850"/>
          <p14:tracePt t="414076" x="2889250" y="5518150"/>
          <p14:tracePt t="414093" x="2889250" y="5456238"/>
          <p14:tracePt t="414118" x="2876550" y="5430838"/>
          <p14:tracePt t="414131" x="2876550" y="5418138"/>
          <p14:tracePt t="414156" x="2852738" y="5381625"/>
          <p14:tracePt t="414168" x="2827338" y="5343525"/>
          <p14:tracePt t="414181" x="2776538" y="5294313"/>
          <p14:tracePt t="414193" x="2714625" y="5256213"/>
          <p14:tracePt t="414210" x="2551113" y="5205413"/>
          <p14:tracePt t="414227" x="2351088" y="5156200"/>
          <p14:tracePt t="414244" x="2076450" y="5056188"/>
          <p14:tracePt t="414261" x="1914525" y="5005388"/>
          <p14:tracePt t="414277" x="1676400" y="4943475"/>
          <p14:tracePt t="414293" x="1276350" y="4868863"/>
          <p14:tracePt t="414311" x="963613" y="4843463"/>
          <p14:tracePt t="414328" x="687388" y="4830763"/>
          <p14:tracePt t="414330" x="500063" y="4830763"/>
          <p14:tracePt t="414344" x="374650" y="4830763"/>
          <p14:tracePt t="414360" x="250825" y="4843463"/>
          <p14:tracePt t="414378" x="125413" y="4879975"/>
          <p14:tracePt t="414380" x="12700" y="4918075"/>
          <p14:tracePt t="414554" x="61913" y="5168900"/>
          <p14:tracePt t="414567" x="150813" y="5181600"/>
          <p14:tracePt t="414579" x="261938" y="5194300"/>
          <p14:tracePt t="414595" x="474663" y="5205413"/>
          <p14:tracePt t="414612" x="650875" y="5205413"/>
          <p14:tracePt t="414629" x="1176338" y="5181600"/>
          <p14:tracePt t="414645" x="1438275" y="5143500"/>
          <p14:tracePt t="414662" x="1601788" y="5118100"/>
          <p14:tracePt t="414679" x="1863725" y="5030788"/>
          <p14:tracePt t="414695" x="2014538" y="4968875"/>
          <p14:tracePt t="414712" x="2151063" y="4918075"/>
          <p14:tracePt t="414729" x="2338388" y="4779963"/>
          <p14:tracePt t="414746" x="2376488" y="4756150"/>
          <p14:tracePt t="414762" x="2389188" y="4718050"/>
          <p14:tracePt t="414779" x="2414588" y="4692650"/>
          <p14:tracePt t="414796" x="2414588" y="4667250"/>
          <p14:tracePt t="414812" x="2414588" y="4656138"/>
          <p14:tracePt t="414829" x="2363788" y="4643438"/>
          <p14:tracePt t="414846" x="2289175" y="4630738"/>
          <p14:tracePt t="414863" x="2214563" y="4630738"/>
          <p14:tracePt t="414865" x="2138363" y="4630738"/>
          <p14:tracePt t="414883" x="2063750" y="4630738"/>
          <p14:tracePt t="414896" x="2001838" y="4630738"/>
          <p14:tracePt t="414914" x="1925638" y="4630738"/>
          <p14:tracePt t="414916" x="1801813" y="4618038"/>
          <p14:tracePt t="414929" x="1651000" y="4605338"/>
          <p14:tracePt t="414946" x="1512888" y="4605338"/>
          <p14:tracePt t="414963" x="1412875" y="4592638"/>
          <p14:tracePt t="414965" x="1363663" y="4592638"/>
          <p14:tracePt t="414979" x="1325563" y="4592638"/>
          <p14:tracePt t="414997" x="1300163" y="4592638"/>
          <p14:tracePt t="415014" x="1276350" y="4592638"/>
          <p14:tracePt t="415750" x="1289050" y="4592638"/>
          <p14:tracePt t="415763" x="1300163" y="4579938"/>
          <p14:tracePt t="415776" x="1350963" y="4505325"/>
          <p14:tracePt t="415788" x="1512888" y="4405313"/>
          <p14:tracePt t="415801" x="2001838" y="4241800"/>
          <p14:tracePt t="415817" x="2389188" y="4067175"/>
          <p14:tracePt t="415833" x="2940050" y="3879850"/>
          <p14:tracePt t="415850" x="3852863" y="3467100"/>
          <p14:tracePt t="415867" x="4365625" y="3303588"/>
          <p14:tracePt t="415883" x="4740275" y="3178175"/>
          <p14:tracePt t="415890" x="4940300" y="3141663"/>
          <p14:tracePt t="415901" x="5053013" y="3090863"/>
          <p14:tracePt t="415917" x="5165725" y="3065463"/>
          <p14:tracePt t="415933" x="5229225" y="3054350"/>
          <p14:tracePt t="415951" x="5291138" y="3054350"/>
          <p14:tracePt t="416199" x="5291138" y="3065463"/>
          <p14:tracePt t="416223" x="5291138" y="3090863"/>
          <p14:tracePt t="416237" x="5291138" y="3116263"/>
          <p14:tracePt t="416249" x="5291138" y="3154363"/>
          <p14:tracePt t="416262" x="5291138" y="3165475"/>
          <p14:tracePt t="416274" x="5291138" y="3178175"/>
          <p14:tracePt t="416286" x="5291138" y="3190875"/>
          <p14:tracePt t="416302" x="5278438" y="3216275"/>
          <p14:tracePt t="416325" x="5278438" y="3228975"/>
          <p14:tracePt t="416337" x="5278438" y="3241675"/>
          <p14:tracePt t="416352" x="5265738" y="3254375"/>
          <p14:tracePt t="416374" x="5265738" y="3267075"/>
          <p14:tracePt t="416399" x="5265738" y="3278188"/>
          <p14:tracePt t="416536" x="5291138" y="3278188"/>
          <p14:tracePt t="416549" x="5303838" y="3278188"/>
          <p14:tracePt t="416560" x="5316538" y="3267075"/>
          <p14:tracePt t="416574" x="5353050" y="3254375"/>
          <p14:tracePt t="416586" x="5378450" y="3216275"/>
          <p14:tracePt t="416603" x="5403850" y="3178175"/>
          <p14:tracePt t="416619" x="5416550" y="3116263"/>
          <p14:tracePt t="416636" x="5416550" y="3054350"/>
          <p14:tracePt t="416660" x="5378450" y="3028950"/>
          <p14:tracePt t="416674" x="5303838" y="3028950"/>
          <p14:tracePt t="416687" x="5241925" y="3028950"/>
          <p14:tracePt t="416704" x="5178425" y="3028950"/>
          <p14:tracePt t="416721" x="5103813" y="3028950"/>
          <p14:tracePt t="416723" x="5040313" y="3028950"/>
          <p14:tracePt t="416737" x="4940300" y="3028950"/>
          <p14:tracePt t="416754" x="4803775" y="3028950"/>
          <p14:tracePt t="416771" x="4691063" y="3028950"/>
          <p14:tracePt t="416773" x="4603750" y="3028950"/>
          <p14:tracePt t="416786" x="4540250" y="3028950"/>
          <p14:tracePt t="416804" x="4478338" y="3028950"/>
          <p14:tracePt t="416821" x="4427538" y="3041650"/>
          <p14:tracePt t="416823" x="4352925" y="3054350"/>
          <p14:tracePt t="416837" x="4291013" y="3078163"/>
          <p14:tracePt t="416854" x="4227513" y="3103563"/>
          <p14:tracePt t="416871" x="4214813" y="3128963"/>
          <p14:tracePt t="416873" x="4203700" y="3141663"/>
          <p14:tracePt t="416887" x="4191000" y="3165475"/>
          <p14:tracePt t="416904" x="4191000" y="3190875"/>
          <p14:tracePt t="416922" x="4191000" y="3203575"/>
          <p14:tracePt t="416937" x="4191000" y="3216275"/>
          <p14:tracePt t="416954" x="4203700" y="3228975"/>
          <p14:tracePt t="416972" x="4240213" y="3228975"/>
          <p14:tracePt t="416988" x="4252913" y="3228975"/>
          <p14:tracePt t="417010" x="4278313" y="3241675"/>
          <p14:tracePt t="417022" x="4291013" y="3254375"/>
          <p14:tracePt t="417038" x="4303713" y="3278188"/>
          <p14:tracePt t="417054" x="4340225" y="3290888"/>
          <p14:tracePt t="417072" x="4391025" y="3367088"/>
          <p14:tracePt t="417088" x="4427538" y="3390900"/>
          <p14:tracePt t="417105" x="4503738" y="3429000"/>
          <p14:tracePt t="417121" x="4665663" y="3503613"/>
          <p14:tracePt t="417138" x="4716463" y="3516313"/>
          <p14:tracePt t="417155" x="4765675" y="3541713"/>
          <p14:tracePt t="417172" x="4829175" y="3554413"/>
          <p14:tracePt t="417188" x="4865688" y="3554413"/>
          <p14:tracePt t="417206" x="4903788" y="3554413"/>
          <p14:tracePt t="417222" x="5040313" y="3516313"/>
          <p14:tracePt t="417239" x="5153025" y="3479800"/>
          <p14:tracePt t="417255" x="5229225" y="3429000"/>
          <p14:tracePt t="417273" x="5303838" y="3367088"/>
          <p14:tracePt t="417289" x="5329238" y="3354388"/>
          <p14:tracePt t="417306" x="5341938" y="3341688"/>
          <p14:tracePt t="417308" x="5365750" y="3316288"/>
          <p14:tracePt t="417322" x="5365750" y="3303588"/>
          <p14:tracePt t="417339" x="5378450" y="3278188"/>
          <p14:tracePt t="417355" x="5391150" y="3278188"/>
          <p14:tracePt t="417359" x="5391150" y="3267075"/>
          <p14:tracePt t="417372" x="5391150" y="3254375"/>
          <p14:tracePt t="417408" x="5391150" y="3241675"/>
          <p14:tracePt t="417421" x="5391150" y="3228975"/>
          <p14:tracePt t="417433" x="5378450" y="3228975"/>
          <p14:tracePt t="417445" x="5365750" y="3228975"/>
          <p14:tracePt t="417458" x="5353050" y="3228975"/>
          <p14:tracePt t="417473" x="5329238" y="3228975"/>
          <p14:tracePt t="417490" x="5291138" y="3228975"/>
          <p14:tracePt t="417507" x="5153025" y="3216275"/>
          <p14:tracePt t="417523" x="5116513" y="3203575"/>
          <p14:tracePt t="417540" x="5065713" y="3203575"/>
          <p14:tracePt t="417557" x="4940300" y="3190875"/>
          <p14:tracePt t="417573" x="4852988" y="3190875"/>
          <p14:tracePt t="417590" x="4791075" y="3190875"/>
          <p14:tracePt t="417608" x="4727575" y="3190875"/>
          <p14:tracePt t="417623" x="4703763" y="3190875"/>
          <p14:tracePt t="417640" x="4678363" y="3203575"/>
          <p14:tracePt t="417657" x="4652963" y="3216275"/>
          <p14:tracePt t="417674" x="4640263" y="3216275"/>
          <p14:tracePt t="417690" x="4627563" y="3241675"/>
          <p14:tracePt t="417708" x="4616450" y="3254375"/>
          <p14:tracePt t="417724" x="4616450" y="3267075"/>
          <p14:tracePt t="417756" x="4616450" y="3278188"/>
          <p14:tracePt t="417782" x="4616450" y="3290888"/>
          <p14:tracePt t="417807" x="4616450" y="3316288"/>
          <p14:tracePt t="417819" x="4616450" y="3328988"/>
          <p14:tracePt t="417832" x="4616450" y="3367088"/>
          <p14:tracePt t="417845" x="4616450" y="3403600"/>
          <p14:tracePt t="417858" x="4616450" y="3429000"/>
          <p14:tracePt t="417874" x="4616450" y="3454400"/>
          <p14:tracePt t="417891" x="4616450" y="3479800"/>
          <p14:tracePt t="417909" x="4616450" y="3503613"/>
          <p14:tracePt t="417925" x="4616450" y="3516313"/>
          <p14:tracePt t="417945" x="4627563" y="3529013"/>
          <p14:tracePt t="417958" x="4640263" y="3529013"/>
          <p14:tracePt t="417975" x="4652963" y="3529013"/>
          <p14:tracePt t="417992" x="4665663" y="3529013"/>
          <p14:tracePt t="417994" x="4703763" y="3541713"/>
          <p14:tracePt t="418008" x="4740275" y="3541713"/>
          <p14:tracePt t="418025" x="4778375" y="3541713"/>
          <p14:tracePt t="418043" x="4852988" y="3554413"/>
          <p14:tracePt t="418059" x="4878388" y="3554413"/>
          <p14:tracePt t="418074" x="4903788" y="3554413"/>
          <p14:tracePt t="418090" x="4929188" y="3554413"/>
          <p14:tracePt t="418107" x="4991100" y="3554413"/>
          <p14:tracePt t="418124" x="5029200" y="3554413"/>
          <p14:tracePt t="418143" x="5078413" y="3554413"/>
          <p14:tracePt t="418159" x="5091113" y="3554413"/>
          <p14:tracePt t="418176" x="5103813" y="3554413"/>
          <p14:tracePt t="418193" x="5116513" y="3554413"/>
          <p14:tracePt t="418210" x="5116513" y="3541713"/>
          <p14:tracePt t="418226" x="5129213" y="3541713"/>
          <p14:tracePt t="418243" x="5129213" y="3516313"/>
          <p14:tracePt t="418269" x="5129213" y="3503613"/>
          <p14:tracePt t="418292" x="5129213" y="3490913"/>
          <p14:tracePt t="418331" x="5129213" y="3479800"/>
          <p14:tracePt t="418355" x="5129213" y="3467100"/>
          <p14:tracePt t="421310" x="5116513" y="3467100"/>
          <p14:tracePt t="421708" x="5103813" y="3467100"/>
          <p14:tracePt t="421720" x="5078413" y="3467100"/>
          <p14:tracePt t="421734" x="5016500" y="3490913"/>
          <p14:tracePt t="421745" x="4929188" y="3579813"/>
          <p14:tracePt t="421757" x="4778375" y="3716338"/>
          <p14:tracePt t="421773" x="4478338" y="3867150"/>
          <p14:tracePt t="421790" x="4127500" y="4017963"/>
          <p14:tracePt t="421808" x="3602038" y="4305300"/>
          <p14:tracePt t="421823" x="3240088" y="4543425"/>
          <p14:tracePt t="421841" x="2952750" y="4756150"/>
          <p14:tracePt t="421858" x="2663825" y="4968875"/>
          <p14:tracePt t="421873" x="2540000" y="5018088"/>
          <p14:tracePt t="421890" x="2376488" y="5092700"/>
          <p14:tracePt t="421897" x="2251075" y="5130800"/>
          <p14:tracePt t="421907" x="2151063" y="5168900"/>
          <p14:tracePt t="421924" x="2063750" y="5205413"/>
          <p14:tracePt t="421941" x="2025650" y="5230813"/>
          <p14:tracePt t="421958" x="1976438" y="5256213"/>
          <p14:tracePt t="421974" x="1938338" y="5281613"/>
          <p14:tracePt t="421991" x="1914525" y="5294313"/>
          <p14:tracePt t="422008" x="1814513" y="5381625"/>
          <p14:tracePt t="422024" x="1725613" y="5430838"/>
          <p14:tracePt t="422041" x="1612900" y="5494338"/>
          <p14:tracePt t="422058" x="1463675" y="5594350"/>
          <p14:tracePt t="422074" x="1401763" y="5619750"/>
          <p14:tracePt t="422091" x="1363663" y="5656263"/>
          <p14:tracePt t="422108" x="1289050" y="5707063"/>
          <p14:tracePt t="422125" x="1250950" y="5732463"/>
          <p14:tracePt t="422141" x="1225550" y="5756275"/>
          <p14:tracePt t="422144" x="1163638" y="5781675"/>
          <p14:tracePt t="422158" x="1089025" y="5807075"/>
          <p14:tracePt t="422175" x="1000125" y="5832475"/>
          <p14:tracePt t="422192" x="900113" y="5856288"/>
          <p14:tracePt t="422194" x="825500" y="5881688"/>
          <p14:tracePt t="422208" x="763588" y="5907088"/>
          <p14:tracePt t="422225" x="725488" y="5907088"/>
          <p14:tracePt t="422242" x="674688" y="5932488"/>
          <p14:tracePt t="422245" x="650875" y="5932488"/>
          <p14:tracePt t="422258" x="638175" y="5932488"/>
          <p14:tracePt t="422356" x="650875" y="5932488"/>
          <p14:tracePt t="422369" x="663575" y="5919788"/>
          <p14:tracePt t="422381" x="725488" y="5919788"/>
          <p14:tracePt t="422393" x="876300" y="5907088"/>
          <p14:tracePt t="422409" x="1012825" y="5894388"/>
          <p14:tracePt t="422426" x="1212850" y="5894388"/>
          <p14:tracePt t="422443" x="1825625" y="5894388"/>
          <p14:tracePt t="422459" x="2014538" y="5894388"/>
          <p14:tracePt t="422476" x="2176463" y="5894388"/>
          <p14:tracePt t="422494" x="2389188" y="5894388"/>
          <p14:tracePt t="422510" x="2427288" y="5894388"/>
          <p14:tracePt t="422526" x="2439988" y="5894388"/>
          <p14:tracePt t="422543" x="2451100" y="5894388"/>
          <p14:tracePt t="422560" x="2376488" y="5894388"/>
          <p14:tracePt t="422577" x="2276475" y="5907088"/>
          <p14:tracePt t="422593" x="2076450" y="5932488"/>
          <p14:tracePt t="422610" x="1838325" y="5969000"/>
          <p14:tracePt t="422627" x="1538288" y="6045200"/>
          <p14:tracePt t="422643" x="976313" y="6132513"/>
          <p14:tracePt t="422660" x="725488" y="6145213"/>
          <p14:tracePt t="422677" x="600075" y="6145213"/>
          <p14:tracePt t="422680" x="512763" y="6132513"/>
          <p14:tracePt t="422694" x="474663" y="6119813"/>
          <p14:tracePt t="422711" x="450850" y="6107113"/>
          <p14:tracePt t="422727" x="450850" y="6094413"/>
          <p14:tracePt t="422744" x="463550" y="6081713"/>
          <p14:tracePt t="422761" x="474663" y="6081713"/>
          <p14:tracePt t="422777" x="512763" y="6081713"/>
          <p14:tracePt t="422779" x="600075" y="6081713"/>
          <p14:tracePt t="422794" x="750888" y="6069013"/>
          <p14:tracePt t="422811" x="900113" y="6045200"/>
          <p14:tracePt t="422828" x="1112838" y="6032500"/>
          <p14:tracePt t="422830" x="1401763" y="5994400"/>
          <p14:tracePt t="422844" x="1563688" y="5956300"/>
          <p14:tracePt t="422861" x="1663700" y="5945188"/>
          <p14:tracePt t="422878" x="1725613" y="5945188"/>
          <p14:tracePt t="422880" x="1725613" y="5932488"/>
          <p14:tracePt t="422894" x="1725613" y="5919788"/>
          <p14:tracePt t="422917" x="1714500" y="5919788"/>
          <p14:tracePt t="422930" x="1663700" y="5907088"/>
          <p14:tracePt t="422945" x="1589088" y="5907088"/>
          <p14:tracePt t="422961" x="1501775" y="5907088"/>
          <p14:tracePt t="422978" x="1425575" y="5907088"/>
          <p14:tracePt t="422980" x="1376363" y="5907088"/>
          <p14:tracePt t="422995" x="1325563" y="5907088"/>
          <p14:tracePt t="423011" x="1276350" y="5907088"/>
          <p14:tracePt t="423028" x="1250950" y="5907088"/>
          <p14:tracePt t="423066" x="1263650" y="5907088"/>
          <p14:tracePt t="423080" x="1289050" y="5907088"/>
          <p14:tracePt t="423091" x="1312863" y="5907088"/>
          <p14:tracePt t="423103" x="1412875" y="5907088"/>
          <p14:tracePt t="423117" x="1563688" y="5907088"/>
          <p14:tracePt t="423129" x="1751013" y="5907088"/>
          <p14:tracePt t="423145" x="1963738" y="5868988"/>
          <p14:tracePt t="423162" x="2201863" y="5856288"/>
          <p14:tracePt t="423179" x="2439988" y="5843588"/>
          <p14:tracePt t="423196" x="2476500" y="5843588"/>
          <p14:tracePt t="423212" x="2501900" y="5843588"/>
          <p14:tracePt t="423241" x="2489200" y="5843588"/>
          <p14:tracePt t="423253" x="2439988" y="5832475"/>
          <p14:tracePt t="423267" x="2351088" y="5832475"/>
          <p14:tracePt t="423279" x="2289175" y="5832475"/>
          <p14:tracePt t="423296" x="2227263" y="5832475"/>
          <p14:tracePt t="423313" x="2151063" y="5832475"/>
          <p14:tracePt t="423316" x="2101850" y="5832475"/>
          <p14:tracePt t="423329" x="2051050" y="5832475"/>
          <p14:tracePt t="423346" x="2014538" y="5843588"/>
          <p14:tracePt t="423363" x="1951038" y="5843588"/>
          <p14:tracePt t="423379" x="1925638" y="5843588"/>
          <p14:tracePt t="423428" x="1938338" y="5843588"/>
          <p14:tracePt t="423441" x="1951038" y="5843588"/>
          <p14:tracePt t="423453" x="1963738" y="5843588"/>
          <p14:tracePt t="423628" x="1951038" y="5843588"/>
          <p14:tracePt t="423790" x="1963738" y="5843588"/>
          <p14:tracePt t="424014" x="1963738" y="5832475"/>
          <p14:tracePt t="424026" x="1963738" y="5794375"/>
          <p14:tracePt t="424038" x="1963738" y="5668963"/>
          <p14:tracePt t="424052" x="1963738" y="5518150"/>
          <p14:tracePt t="424066" x="1963738" y="5343525"/>
          <p14:tracePt t="424082" x="1963738" y="5092700"/>
          <p14:tracePt t="424100" x="2001838" y="4830763"/>
          <p14:tracePt t="424102" x="2014538" y="4667250"/>
          <p14:tracePt t="424115" x="2025650" y="4518025"/>
          <p14:tracePt t="424133" x="2025650" y="4354513"/>
          <p14:tracePt t="424150" x="2025650" y="4179888"/>
          <p14:tracePt t="424152" x="2025650" y="4054475"/>
          <p14:tracePt t="424166" x="2025650" y="3916363"/>
          <p14:tracePt t="424183" x="2025650" y="3803650"/>
          <p14:tracePt t="424200" x="2014538" y="3479800"/>
          <p14:tracePt t="424216" x="1976438" y="3328988"/>
          <p14:tracePt t="424233" x="1963738" y="3228975"/>
          <p14:tracePt t="424251" x="1951038" y="3116263"/>
          <p14:tracePt t="424266" x="1938338" y="3090863"/>
          <p14:tracePt t="424283" x="1925638" y="3078163"/>
          <p14:tracePt t="424300" x="1925638" y="3065463"/>
          <p14:tracePt t="424317" x="1925638" y="3054350"/>
          <p14:tracePt t="424400" x="1925638" y="3065463"/>
          <p14:tracePt t="424412" x="1925638" y="3078163"/>
          <p14:tracePt t="424438" x="1925638" y="3103563"/>
          <p14:tracePt t="424450" x="1914525" y="3116263"/>
          <p14:tracePt t="424462" x="1914525" y="3141663"/>
          <p14:tracePt t="424475" x="1901825" y="3178175"/>
          <p14:tracePt t="424488" x="1889125" y="3216275"/>
          <p14:tracePt t="424501" x="1889125" y="3241675"/>
          <p14:tracePt t="424517" x="1889125" y="3254375"/>
          <p14:tracePt t="424534" x="1889125" y="3267075"/>
          <p14:tracePt t="424551" x="1889125" y="3278188"/>
          <p14:tracePt t="424574" x="1901825" y="3290888"/>
          <p14:tracePt t="424588" x="1914525" y="3303588"/>
          <p14:tracePt t="424601" x="1938338" y="3303588"/>
          <p14:tracePt t="424618" x="1976438" y="3303588"/>
          <p14:tracePt t="424635" x="2038350" y="3316288"/>
          <p14:tracePt t="424638" x="2101850" y="3328988"/>
          <p14:tracePt t="424651" x="2127250" y="3328988"/>
          <p14:tracePt t="424668" x="2127250" y="3341688"/>
          <p14:tracePt t="424685" x="2138363" y="3341688"/>
          <p14:tracePt t="424724" x="2089150" y="3341688"/>
          <p14:tracePt t="424737" x="2014538" y="3341688"/>
          <p14:tracePt t="424749" x="1963738" y="3341688"/>
          <p14:tracePt t="424762" x="1914525" y="3354388"/>
          <p14:tracePt t="424774" x="1851025" y="3354388"/>
          <p14:tracePt t="424786" x="1725613" y="3354388"/>
          <p14:tracePt t="424802" x="1612900" y="3354388"/>
          <p14:tracePt t="424819" x="1512888" y="3367088"/>
          <p14:tracePt t="424836" x="1438275" y="3378200"/>
          <p14:tracePt t="424899" x="1450975" y="3378200"/>
          <p14:tracePt t="424911" x="1476375" y="3378200"/>
          <p14:tracePt t="424923" x="1525588" y="3378200"/>
          <p14:tracePt t="424937" x="1601788" y="3378200"/>
          <p14:tracePt t="424952" x="1651000" y="3378200"/>
          <p14:tracePt t="424969" x="1689100" y="3378200"/>
          <p14:tracePt t="424986" x="1701800" y="3378200"/>
          <p14:tracePt t="425002" x="1714500" y="3378200"/>
          <p14:tracePt t="425086" x="1714500" y="3390900"/>
          <p14:tracePt t="425123" x="1714500" y="3403600"/>
          <p14:tracePt t="425136" x="1714500" y="3441700"/>
          <p14:tracePt t="425148" x="1714500" y="3490913"/>
          <p14:tracePt t="425160" x="1714500" y="3579813"/>
          <p14:tracePt t="425173" x="1689100" y="3667125"/>
          <p14:tracePt t="425187" x="1663700" y="3829050"/>
          <p14:tracePt t="425203" x="1576388" y="4105275"/>
          <p14:tracePt t="425220" x="1438275" y="4430713"/>
          <p14:tracePt t="425223" x="1250950" y="4943475"/>
          <p14:tracePt t="425236" x="1089025" y="5456238"/>
          <p14:tracePt t="425254" x="976313" y="5768975"/>
          <p14:tracePt t="425271" x="900113" y="5956300"/>
          <p14:tracePt t="425273" x="838200" y="6056313"/>
          <p14:tracePt t="425287" x="800100" y="6132513"/>
          <p14:tracePt t="425304" x="787400" y="6157913"/>
          <p14:tracePt t="425596" x="812800" y="6132513"/>
          <p14:tracePt t="425609" x="876300" y="6107113"/>
          <p14:tracePt t="425621" x="963613" y="6069013"/>
          <p14:tracePt t="425634" x="1038225" y="6045200"/>
          <p14:tracePt t="425646" x="1089025" y="6019800"/>
          <p14:tracePt t="425659" x="1112838" y="6007100"/>
          <p14:tracePt t="425671" x="1138238" y="6007100"/>
          <p14:tracePt t="425783" x="1112838" y="6007100"/>
          <p14:tracePt t="425796" x="1063625" y="6007100"/>
          <p14:tracePt t="425809" x="987425" y="6019800"/>
          <p14:tracePt t="425820" x="900113" y="6032500"/>
          <p14:tracePt t="425833" x="850900" y="6045200"/>
          <p14:tracePt t="425845" x="825500" y="6045200"/>
          <p14:tracePt t="425859" x="800100" y="6045200"/>
          <p14:tracePt t="425957" x="812800" y="6045200"/>
          <p14:tracePt t="425970" x="887413" y="6045200"/>
          <p14:tracePt t="425982" x="1025525" y="6019800"/>
          <p14:tracePt t="425995" x="1138238" y="5994400"/>
          <p14:tracePt t="426008" x="1250950" y="5956300"/>
          <p14:tracePt t="426023" x="1350963" y="5932488"/>
          <p14:tracePt t="426040" x="1438275" y="5907088"/>
          <p14:tracePt t="426057" x="1563688" y="5894388"/>
          <p14:tracePt t="426073" x="1589088" y="5894388"/>
          <p14:tracePt t="426518" x="1601788" y="5868988"/>
          <p14:tracePt t="426531" x="1738313" y="5781675"/>
          <p14:tracePt t="426543" x="1976438" y="5607050"/>
          <p14:tracePt t="426556" x="2276475" y="5456238"/>
          <p14:tracePt t="426568" x="2752725" y="5294313"/>
          <p14:tracePt t="426581" x="3165475" y="5181600"/>
          <p14:tracePt t="426593" x="3465513" y="5105400"/>
          <p14:tracePt t="426609" x="3827463" y="5056188"/>
          <p14:tracePt t="426626" x="4127500" y="4992688"/>
          <p14:tracePt t="426643" x="4416425" y="4918075"/>
          <p14:tracePt t="426659" x="4491038" y="4879975"/>
          <p14:tracePt t="426676" x="4527550" y="4830763"/>
          <p14:tracePt t="426693" x="4565650" y="4779963"/>
          <p14:tracePt t="426710" x="4565650" y="4768850"/>
          <p14:tracePt t="426726" x="4565650" y="4756150"/>
          <p14:tracePt t="426744" x="4565650" y="4730750"/>
          <p14:tracePt t="426760" x="4565650" y="4718050"/>
          <p14:tracePt t="426855" x="4565650" y="4705350"/>
          <p14:tracePt t="427515" x="4578350" y="4618038"/>
          <p14:tracePt t="427529" x="4678363" y="4479925"/>
          <p14:tracePt t="427540" x="4903788" y="4267200"/>
          <p14:tracePt t="427552" x="5153025" y="3867150"/>
          <p14:tracePt t="427566" x="5353050" y="3529013"/>
          <p14:tracePt t="427579" x="5565775" y="3278188"/>
          <p14:tracePt t="427596" x="5891213" y="3003550"/>
          <p14:tracePt t="427614" x="6203950" y="2652713"/>
          <p14:tracePt t="427616" x="6403975" y="2339975"/>
          <p14:tracePt t="427629" x="6542088" y="2190750"/>
          <p14:tracePt t="427646" x="6642100" y="2078038"/>
          <p14:tracePt t="427664" x="6742113" y="2014538"/>
          <p14:tracePt t="427666" x="6867525" y="1952625"/>
          <p14:tracePt t="427680" x="6942138" y="1914525"/>
          <p14:tracePt t="427697" x="6980238" y="1914525"/>
          <p14:tracePt t="427714" x="7016750" y="1901825"/>
          <p14:tracePt t="427730" x="7029450" y="1901825"/>
          <p14:tracePt t="427927" x="7029450" y="1889125"/>
          <p14:tracePt t="427964" x="7042150" y="1865313"/>
          <p14:tracePt t="427976" x="7042150" y="1852613"/>
          <p14:tracePt t="427989" x="7054850" y="1839913"/>
          <p14:tracePt t="428002" x="7067550" y="1814513"/>
          <p14:tracePt t="428015" x="7080250" y="1789113"/>
          <p14:tracePt t="428031" x="7080250" y="1776413"/>
          <p14:tracePt t="428048" x="7092950" y="1752600"/>
          <p14:tracePt t="428065" x="7129463" y="1727200"/>
          <p14:tracePt t="428082" x="7142163" y="1689100"/>
          <p14:tracePt t="428099" x="7180263" y="1676400"/>
          <p14:tracePt t="428101" x="7229475" y="1652588"/>
          <p14:tracePt t="428115" x="7267575" y="1627188"/>
          <p14:tracePt t="428131" x="7329488" y="1614488"/>
          <p14:tracePt t="428147" x="7367588" y="1576388"/>
          <p14:tracePt t="428164" x="7442200" y="1527175"/>
          <p14:tracePt t="428181" x="7454900" y="1489075"/>
          <p14:tracePt t="428198" x="7480300" y="1463675"/>
          <p14:tracePt t="428214" x="7493000" y="1439863"/>
          <p14:tracePt t="428231" x="7505700" y="1439863"/>
          <p14:tracePt t="428264" x="7518400" y="1439863"/>
          <p14:tracePt t="431766" x="7518400" y="1427163"/>
          <p14:tracePt t="431779" x="7518400" y="1401763"/>
          <p14:tracePt t="431790" x="7518400" y="1389063"/>
          <p14:tracePt t="431803" x="7518400" y="1376363"/>
          <p14:tracePt t="431828" x="7531100" y="1376363"/>
          <p14:tracePt t="431965" x="7542213" y="1376363"/>
          <p14:tracePt t="431978" x="7554913" y="1376363"/>
          <p14:tracePt t="432028" x="7567613" y="1376363"/>
          <p14:tracePt t="432065" x="7580313" y="1376363"/>
          <p14:tracePt t="432078" x="7593013" y="1376363"/>
          <p14:tracePt t="432090" x="7605713" y="1376363"/>
          <p14:tracePt t="432103" x="7618413" y="1376363"/>
          <p14:tracePt t="432128" x="7631113" y="1376363"/>
          <p14:tracePt t="432140" x="7642225" y="1376363"/>
          <p14:tracePt t="432165" x="7654925" y="1376363"/>
          <p14:tracePt t="432190" x="7667625" y="1376363"/>
          <p14:tracePt t="432203" x="7693025" y="1376363"/>
          <p14:tracePt t="432214" x="7718425" y="1376363"/>
          <p14:tracePt t="432227" x="7742238" y="1376363"/>
          <p14:tracePt t="432239" x="7780338" y="1376363"/>
          <p14:tracePt t="432253" x="7818438" y="1376363"/>
          <p14:tracePt t="432265" x="7831138" y="1376363"/>
          <p14:tracePt t="432281" x="7854950" y="1376363"/>
          <p14:tracePt t="432303" x="7867650" y="1376363"/>
          <p14:tracePt t="432451" x="7880350" y="1376363"/>
          <p14:tracePt t="432489" x="7893050" y="1376363"/>
          <p14:tracePt t="432502" x="7905750" y="1376363"/>
          <p14:tracePt t="432526" x="7918450" y="1376363"/>
          <p14:tracePt t="432539" x="7931150" y="1389063"/>
          <p14:tracePt t="432552" x="7943850" y="1389063"/>
          <p14:tracePt t="432563" x="7967663" y="1401763"/>
          <p14:tracePt t="432576" x="8005763" y="1414463"/>
          <p14:tracePt t="432588" x="8043863" y="1414463"/>
          <p14:tracePt t="432601" x="8067675" y="1414463"/>
          <p14:tracePt t="432616" x="8080375" y="1414463"/>
          <p14:tracePt t="432633" x="8093075" y="1414463"/>
          <p14:tracePt t="432650" x="8105775" y="1414463"/>
          <p14:tracePt t="432652" x="8118475" y="1414463"/>
          <p14:tracePt t="432666" x="8131175" y="1414463"/>
          <p14:tracePt t="432683" x="8131175" y="1427163"/>
          <p14:tracePt t="432700" x="8143875" y="1427163"/>
          <p14:tracePt t="432716" x="8156575" y="1427163"/>
          <p14:tracePt t="432738" x="8167688" y="1427163"/>
          <p14:tracePt t="432776" x="8180388" y="1427163"/>
          <p14:tracePt t="432801" x="8193088" y="1427163"/>
          <p14:tracePt t="432813" x="8205788" y="1427163"/>
          <p14:tracePt t="432825" x="8218488" y="1427163"/>
          <p14:tracePt t="432838" x="8231188" y="1427163"/>
          <p14:tracePt t="432862" x="8243888" y="1427163"/>
          <p14:tracePt t="482712" x="8231188" y="1439863"/>
          <p14:tracePt t="482724" x="8143875" y="1501775"/>
          <p14:tracePt t="482737" x="7993063" y="1576388"/>
          <p14:tracePt t="482749" x="7867650" y="1639888"/>
          <p14:tracePt t="482764" x="7754938" y="1689100"/>
          <p14:tracePt t="482781" x="7642225" y="1714500"/>
          <p14:tracePt t="482797" x="7505700" y="1752600"/>
          <p14:tracePt t="482800" x="7354888" y="1776413"/>
          <p14:tracePt t="482814" x="7242175" y="1789113"/>
          <p14:tracePt t="482831" x="7154863" y="1789113"/>
          <p14:tracePt t="482848" x="7105650" y="1801813"/>
          <p14:tracePt t="482850" x="7067550" y="1801813"/>
          <p14:tracePt t="482865" x="7029450" y="1814513"/>
          <p14:tracePt t="482881" x="7016750" y="1827213"/>
          <p14:tracePt t="482898" x="6980238" y="1839913"/>
          <p14:tracePt t="482915" x="6954838" y="1839913"/>
          <p14:tracePt t="482931" x="6929438" y="1852613"/>
          <p14:tracePt t="482949" x="6816725" y="1865313"/>
          <p14:tracePt t="482965" x="6716713" y="1876425"/>
          <p14:tracePt t="482981" x="6642100" y="1889125"/>
          <p14:tracePt t="482999" x="6529388" y="1927225"/>
          <p14:tracePt t="483015" x="6492875" y="1939925"/>
          <p14:tracePt t="483032" x="6454775" y="1989138"/>
          <p14:tracePt t="483049" x="6380163" y="2101850"/>
          <p14:tracePt t="483065" x="6354763" y="2127250"/>
          <p14:tracePt t="483082" x="6342063" y="2165350"/>
          <p14:tracePt t="483099" x="6303963" y="2201863"/>
          <p14:tracePt t="483116" x="6280150" y="2239963"/>
          <p14:tracePt t="483132" x="6267450" y="2252663"/>
          <p14:tracePt t="483149" x="6242050" y="2278063"/>
          <p14:tracePt t="483165" x="6229350" y="2278063"/>
          <p14:tracePt t="483182" x="6229350" y="2290763"/>
          <p14:tracePt t="483223" x="6229350" y="2303463"/>
          <p14:tracePt t="483260" x="6229350" y="2314575"/>
          <p14:tracePt t="483422" x="6254750" y="2314575"/>
          <p14:tracePt t="483459" x="6267450" y="2314575"/>
          <p14:tracePt t="483473" x="6280150" y="2314575"/>
          <p14:tracePt t="483484" x="6291263" y="2303463"/>
          <p14:tracePt t="483497" x="6291263" y="2290763"/>
          <p14:tracePt t="483510" x="6303963" y="2290763"/>
          <p14:tracePt t="483547" x="6316663" y="2278063"/>
          <p14:tracePt t="483572" x="6329363" y="2278063"/>
          <p14:tracePt t="483597" x="6342063" y="2278063"/>
          <p14:tracePt t="483609" x="6354763" y="2265363"/>
          <p14:tracePt t="483634" x="6367463" y="2265363"/>
          <p14:tracePt t="483647" x="6380163" y="2252663"/>
          <p14:tracePt t="483697" x="6380163" y="2239963"/>
          <p14:tracePt t="483758" x="6380163" y="2227263"/>
          <p14:tracePt t="490328" x="6380163" y="2239963"/>
          <p14:tracePt t="490353" x="6380163" y="2252663"/>
          <p14:tracePt t="490415" x="6367463" y="2252663"/>
          <p14:tracePt t="490428" x="6367463" y="2265363"/>
          <p14:tracePt t="490490" x="6354763" y="2265363"/>
          <p14:tracePt t="490503" x="6354763" y="2278063"/>
          <p14:tracePt t="490541" x="6342063" y="2278063"/>
          <p14:tracePt t="490565" x="6316663" y="2278063"/>
          <p14:tracePt t="490578" x="6316663" y="2290763"/>
          <p14:tracePt t="490590" x="6303963" y="2290763"/>
          <p14:tracePt t="490603" x="6280150" y="2290763"/>
          <p14:tracePt t="490615" x="6254750" y="2303463"/>
          <p14:tracePt t="490628" x="6242050" y="2303463"/>
          <p14:tracePt t="490645" x="6216650" y="2303463"/>
          <p14:tracePt t="490662" x="6203950" y="2314575"/>
          <p14:tracePt t="490665" x="6191250" y="2327275"/>
          <p14:tracePt t="490678" x="6191250" y="2339975"/>
          <p14:tracePt t="490695" x="6180138" y="2339975"/>
          <p14:tracePt t="490712" x="6180138" y="2352675"/>
          <p14:tracePt t="490714" x="6180138" y="2365375"/>
          <p14:tracePt t="490739" x="6180138" y="2378075"/>
          <p14:tracePt t="490815" x="6191250" y="2378075"/>
          <p14:tracePt t="490827" x="6203950" y="2378075"/>
          <p14:tracePt t="490839" x="6216650" y="2378075"/>
          <p14:tracePt t="490852" x="6254750" y="2378075"/>
          <p14:tracePt t="490864" x="6267450" y="2378075"/>
          <p14:tracePt t="490879" x="6291263" y="2378075"/>
          <p14:tracePt t="490896" x="6303963" y="2378075"/>
          <p14:tracePt t="490914" x="6342063" y="2427288"/>
          <p14:tracePt t="490929" x="6367463" y="2452688"/>
          <p14:tracePt t="490946" x="6380163" y="2452688"/>
          <p14:tracePt t="490964" x="6403975" y="2465388"/>
          <p14:tracePt t="490980" x="6416675" y="2478088"/>
          <p14:tracePt t="490996" x="6429375" y="2490788"/>
          <p14:tracePt t="491014" x="6442075" y="2490788"/>
          <p14:tracePt t="491030" x="6454775" y="2490788"/>
          <p14:tracePt t="491064" x="6467475" y="2490788"/>
          <p14:tracePt t="491113" x="6480175" y="2490788"/>
          <p14:tracePt t="491450" x="6467475" y="2490788"/>
          <p14:tracePt t="491462" x="6454775" y="2490788"/>
          <p14:tracePt t="491474" x="6442075" y="2490788"/>
          <p14:tracePt t="491487" x="6416675" y="2490788"/>
          <p14:tracePt t="491499" x="6391275" y="2490788"/>
          <p14:tracePt t="491515" x="6367463" y="2490788"/>
          <p14:tracePt t="491532" x="6316663" y="2490788"/>
          <p14:tracePt t="491549" x="6242050" y="2490788"/>
          <p14:tracePt t="491565" x="6216650" y="2490788"/>
          <p14:tracePt t="491587" x="6203950" y="2490788"/>
          <p14:tracePt t="491662" x="6216650" y="2490788"/>
          <p14:tracePt t="491674" x="6229350" y="2490788"/>
          <p14:tracePt t="491687" x="6242050" y="2490788"/>
          <p14:tracePt t="491699" x="6254750" y="2490788"/>
          <p14:tracePt t="491716" x="6280150" y="2490788"/>
          <p14:tracePt t="491733" x="6291263" y="2490788"/>
          <p14:tracePt t="491749" x="6329363" y="2490788"/>
          <p14:tracePt t="491766" x="6354763" y="2490788"/>
          <p14:tracePt t="491783" x="6380163" y="2490788"/>
          <p14:tracePt t="491786" x="6391275" y="2490788"/>
          <p14:tracePt t="491800" x="6429375" y="2490788"/>
          <p14:tracePt t="491816" x="6454775" y="2490788"/>
          <p14:tracePt t="491833" x="6492875" y="2490788"/>
          <p14:tracePt t="491849" x="6554788" y="2503488"/>
          <p14:tracePt t="491866" x="6554788" y="2516188"/>
          <p14:tracePt t="491883" x="6567488" y="2516188"/>
          <p14:tracePt t="491900" x="6567488" y="2527300"/>
          <p14:tracePt t="491917" x="6567488" y="2540000"/>
          <p14:tracePt t="491933" x="6542088" y="2552700"/>
          <p14:tracePt t="491936" x="6503988" y="2578100"/>
          <p14:tracePt t="491950" x="6480175" y="2603500"/>
          <p14:tracePt t="491967" x="6429375" y="2665413"/>
          <p14:tracePt t="491984" x="6391275" y="2752725"/>
          <p14:tracePt t="491986" x="6354763" y="2852738"/>
          <p14:tracePt t="492000" x="6329363" y="2928938"/>
          <p14:tracePt t="492017" x="6303963" y="2965450"/>
          <p14:tracePt t="492035" x="6280150" y="3028950"/>
          <p14:tracePt t="492050" x="6267450" y="3028950"/>
          <p14:tracePt t="492067" x="6267450" y="3041650"/>
          <p14:tracePt t="492085" x="6242050" y="3065463"/>
          <p14:tracePt t="492101" x="6242050" y="3078163"/>
          <p14:tracePt t="492117" x="6229350" y="3090863"/>
          <p14:tracePt t="492135" x="6229350" y="3103563"/>
          <p14:tracePt t="492151" x="6229350" y="3128963"/>
          <p14:tracePt t="492222" x="6229350" y="3154363"/>
          <p14:tracePt t="492234" x="6229350" y="3165475"/>
          <p14:tracePt t="492247" x="6229350" y="3178175"/>
          <p14:tracePt t="492260" x="6229350" y="3190875"/>
          <p14:tracePt t="492347" x="6229350" y="3203575"/>
          <p14:tracePt t="492359" x="6242050" y="3203575"/>
          <p14:tracePt t="492372" x="6242050" y="3216275"/>
          <p14:tracePt t="492397" x="6242050" y="3228975"/>
          <p14:tracePt t="492409" x="6242050" y="3241675"/>
          <p14:tracePt t="492421" x="6242050" y="3254375"/>
          <p14:tracePt t="492447" x="6242050" y="3267075"/>
          <p14:tracePt t="492458" x="6242050" y="3278188"/>
          <p14:tracePt t="492820" x="6242050" y="3267075"/>
          <p14:tracePt t="492870" x="6242050" y="3254375"/>
          <p14:tracePt t="492895" x="6242050" y="3241675"/>
          <p14:tracePt t="492908" x="6242050" y="3228975"/>
          <p14:tracePt t="492921" x="6242050" y="3216275"/>
          <p14:tracePt t="492932" x="6242050" y="3203575"/>
          <p14:tracePt t="492945" x="6242050" y="3190875"/>
          <p14:tracePt t="492958" x="6254750" y="3178175"/>
          <p14:tracePt t="492971" x="6267450" y="3165475"/>
          <p14:tracePt t="492988" x="6280150" y="3165475"/>
          <p14:tracePt t="493004" x="6291263" y="3141663"/>
          <p14:tracePt t="493007" x="6329363" y="3128963"/>
          <p14:tracePt t="493021" x="6354763" y="3103563"/>
          <p14:tracePt t="493038" x="6403975" y="3065463"/>
          <p14:tracePt t="493054" x="6442075" y="3028950"/>
          <p14:tracePt t="493071" x="6503988" y="2965450"/>
          <p14:tracePt t="493088" x="6516688" y="2941638"/>
          <p14:tracePt t="493105" x="6529388" y="2928938"/>
          <p14:tracePt t="493122" x="6529388" y="2916238"/>
          <p14:tracePt t="493269" x="6529388" y="2903538"/>
          <p14:tracePt t="493307" x="6529388" y="2890838"/>
          <p14:tracePt t="493319" x="6529388" y="2878138"/>
          <p14:tracePt t="493356" x="6529388" y="2865438"/>
          <p14:tracePt t="493368" x="6503988" y="2865438"/>
          <p14:tracePt t="493381" x="6467475" y="2852738"/>
          <p14:tracePt t="493394" x="6442075" y="2852738"/>
          <p14:tracePt t="493406" x="6416675" y="2852738"/>
          <p14:tracePt t="493423" x="6403975" y="2852738"/>
          <p14:tracePt t="493439" x="6380163" y="2840038"/>
          <p14:tracePt t="493457" x="6367463" y="2828925"/>
          <p14:tracePt t="493481" x="6354763" y="2828925"/>
          <p14:tracePt t="493506" x="6354763" y="2816225"/>
          <p14:tracePt t="493519" x="6342063" y="2816225"/>
          <p14:tracePt t="493768" x="6354763" y="2816225"/>
          <p14:tracePt t="493780" x="6367463" y="2816225"/>
          <p14:tracePt t="493805" x="6391275" y="2816225"/>
          <p14:tracePt t="493817" x="6416675" y="2816225"/>
          <p14:tracePt t="493830" x="6442075" y="2816225"/>
          <p14:tracePt t="493843" x="6454775" y="2816225"/>
          <p14:tracePt t="493857" x="6480175" y="2816225"/>
          <p14:tracePt t="493875" x="6503988" y="2816225"/>
          <p14:tracePt t="493895" x="6516688" y="2816225"/>
          <p14:tracePt t="493908" x="6542088" y="2816225"/>
          <p14:tracePt t="493925" x="6554788" y="2816225"/>
          <p14:tracePt t="493942" x="6567488" y="2803525"/>
          <p14:tracePt t="493944" x="6592888" y="2803525"/>
          <p14:tracePt t="493958" x="6629400" y="2803525"/>
          <p14:tracePt t="493975" x="6680200" y="2803525"/>
          <p14:tracePt t="493992" x="6767513" y="2778125"/>
          <p14:tracePt t="494008" x="6792913" y="2778125"/>
          <p14:tracePt t="494025" x="6816725" y="2778125"/>
          <p14:tracePt t="494042" x="6842125" y="2778125"/>
          <p14:tracePt t="494059" x="6854825" y="2765425"/>
          <p14:tracePt t="494154" x="6816725" y="2765425"/>
          <p14:tracePt t="494166" x="6767513" y="2765425"/>
          <p14:tracePt t="494180" x="6692900" y="2765425"/>
          <p14:tracePt t="494192" x="6604000" y="2765425"/>
          <p14:tracePt t="494209" x="6542088" y="2765425"/>
          <p14:tracePt t="494226" x="6454775" y="2765425"/>
          <p14:tracePt t="494229" x="6342063" y="2765425"/>
          <p14:tracePt t="494242" x="6242050" y="2765425"/>
          <p14:tracePt t="494259" x="6167438" y="2765425"/>
          <p14:tracePt t="494276" x="6116638" y="2765425"/>
          <p14:tracePt t="494279" x="6103938" y="2765425"/>
          <p14:tracePt t="494293" x="6091238" y="2765425"/>
          <p14:tracePt t="494354" x="6116638" y="2765425"/>
          <p14:tracePt t="494366" x="6142038" y="2765425"/>
          <p14:tracePt t="494378" x="6167438" y="2765425"/>
          <p14:tracePt t="494393" x="6203950" y="2765425"/>
          <p14:tracePt t="494410" x="6229350" y="2765425"/>
          <p14:tracePt t="494426" x="6254750" y="2765425"/>
          <p14:tracePt t="494429" x="6291263" y="2765425"/>
          <p14:tracePt t="494443" x="6316663" y="2765425"/>
          <p14:tracePt t="494459" x="6367463" y="2765425"/>
          <p14:tracePt t="494475" x="6429375" y="2765425"/>
          <p14:tracePt t="494492" x="6629400" y="2765425"/>
          <p14:tracePt t="494509" x="6692900" y="2765425"/>
          <p14:tracePt t="494526" x="6729413" y="2765425"/>
          <p14:tracePt t="494527" x="6767513" y="2765425"/>
          <p14:tracePt t="494542" x="6792913" y="2740025"/>
          <p14:tracePt t="494559" x="6829425" y="2728913"/>
          <p14:tracePt t="494576" x="6842125" y="2728913"/>
          <p14:tracePt t="494577" x="6854825" y="2716213"/>
          <p14:tracePt t="494651" x="6842125" y="2716213"/>
          <p14:tracePt t="494663" x="6829425" y="2716213"/>
          <p14:tracePt t="494677" x="6805613" y="2716213"/>
          <p14:tracePt t="494689" x="6767513" y="2716213"/>
          <p14:tracePt t="494701" x="6680200" y="2716213"/>
          <p14:tracePt t="494714" x="6592888" y="2716213"/>
          <p14:tracePt t="494726" x="6542088" y="2728913"/>
          <p14:tracePt t="494745" x="6492875" y="2740025"/>
          <p14:tracePt t="494759" x="6467475" y="2740025"/>
          <p14:tracePt t="494776" x="6454775" y="2740025"/>
          <p14:tracePt t="494853" x="6467475" y="2752725"/>
          <p14:tracePt t="494865" x="6480175" y="2752725"/>
          <p14:tracePt t="494875" x="6492875" y="2752725"/>
          <p14:tracePt t="494889" x="6542088" y="2752725"/>
          <p14:tracePt t="494901" x="6616700" y="2765425"/>
          <p14:tracePt t="494914" x="6680200" y="2765425"/>
          <p14:tracePt t="494927" x="6742113" y="2765425"/>
          <p14:tracePt t="494944" x="6767513" y="2765425"/>
          <p14:tracePt t="494961" x="6792913" y="2765425"/>
          <p14:tracePt t="494977" x="6816725" y="2765425"/>
          <p14:tracePt t="495164" x="6805613" y="2765425"/>
          <p14:tracePt t="495251" x="6792913" y="2765425"/>
          <p14:tracePt t="495326" x="6780213" y="2765425"/>
          <p14:tracePt t="501769" x="6792913" y="2765425"/>
          <p14:tracePt t="501781" x="6805613" y="2765425"/>
          <p14:tracePt t="501794" x="6842125" y="2765425"/>
          <p14:tracePt t="501807" x="6880225" y="2765425"/>
          <p14:tracePt t="501822" x="6954838" y="2765425"/>
          <p14:tracePt t="501839" x="7016750" y="2765425"/>
          <p14:tracePt t="501856" x="7092950" y="2765425"/>
          <p14:tracePt t="501858" x="7142163" y="2765425"/>
          <p14:tracePt t="501872" x="7205663" y="2765425"/>
          <p14:tracePt t="501890" x="7329488" y="2752725"/>
          <p14:tracePt t="501896" x="7454900" y="2752725"/>
          <p14:tracePt t="501907" x="7554913" y="2752725"/>
          <p14:tracePt t="501923" x="7642225" y="2752725"/>
          <p14:tracePt t="501939" x="7693025" y="2752725"/>
          <p14:tracePt t="501956" x="7767638" y="2740025"/>
          <p14:tracePt t="501973" x="7805738" y="2740025"/>
          <p14:tracePt t="501990" x="7831138" y="2740025"/>
          <p14:tracePt t="502007" x="7880350" y="2740025"/>
          <p14:tracePt t="502024" x="7893050" y="2740025"/>
          <p14:tracePt t="502040" x="7905750" y="2740025"/>
          <p14:tracePt t="502219" x="7893050" y="2740025"/>
          <p14:tracePt t="502231" x="7867650" y="2728913"/>
          <p14:tracePt t="502243" x="7854950" y="2728913"/>
          <p14:tracePt t="502258" x="7843838" y="2728913"/>
          <p14:tracePt t="502274" x="7831138" y="2728913"/>
          <p14:tracePt t="502417" x="7843838" y="2728913"/>
          <p14:tracePt t="502430" x="7854950" y="2728913"/>
          <p14:tracePt t="502443" x="7867650" y="2728913"/>
          <p14:tracePt t="502454" x="7905750" y="2728913"/>
          <p14:tracePt t="502468" x="7943850" y="2728913"/>
          <p14:tracePt t="502480" x="7967663" y="2728913"/>
          <p14:tracePt t="502492" x="7993063" y="2728913"/>
          <p14:tracePt t="502509" x="8005763" y="2728913"/>
          <p14:tracePt t="502526" x="8018463" y="2728913"/>
          <p14:tracePt t="502554" x="8031163" y="2728913"/>
          <p14:tracePt t="502729" x="8018463" y="2728913"/>
          <p14:tracePt t="502742" x="8005763" y="2728913"/>
          <p14:tracePt t="502754" x="7993063" y="2728913"/>
          <p14:tracePt t="502766" x="7967663" y="2728913"/>
          <p14:tracePt t="502781" x="7943850" y="2728913"/>
          <p14:tracePt t="502793" x="7931150" y="2728913"/>
          <p14:tracePt t="502817" x="7905750" y="2728913"/>
          <p14:tracePt t="502842" x="7893050" y="2728913"/>
          <p14:tracePt t="503004" x="7918450" y="2728913"/>
          <p14:tracePt t="503016" x="7931150" y="2728913"/>
          <p14:tracePt t="503029" x="7954963" y="2728913"/>
          <p14:tracePt t="503041" x="7967663" y="2728913"/>
          <p14:tracePt t="503053" x="7980363" y="2728913"/>
          <p14:tracePt t="503066" x="7993063" y="2728913"/>
          <p14:tracePt t="503078" x="8005763" y="2728913"/>
          <p14:tracePt t="503203" x="7993063" y="2728913"/>
          <p14:tracePt t="503216" x="7943850" y="2728913"/>
          <p14:tracePt t="503229" x="7905750" y="2728913"/>
          <p14:tracePt t="503240" x="7880350" y="2728913"/>
          <p14:tracePt t="503253" x="7854950" y="2728913"/>
          <p14:tracePt t="503266" x="7843838" y="2728913"/>
          <p14:tracePt t="503278" x="7831138" y="2728913"/>
          <p14:tracePt t="503365" x="7843838" y="2728913"/>
          <p14:tracePt t="503378" x="7880350" y="2728913"/>
          <p14:tracePt t="503390" x="7905750" y="2728913"/>
          <p14:tracePt t="503402" x="7931150" y="2728913"/>
          <p14:tracePt t="503416" x="7967663" y="2728913"/>
          <p14:tracePt t="503429" x="8005763" y="2728913"/>
          <p14:tracePt t="503445" x="8031163" y="2728913"/>
          <p14:tracePt t="503463" x="8067675" y="2728913"/>
          <p14:tracePt t="503465" x="8093075" y="2728913"/>
          <p14:tracePt t="503478" x="8118475" y="2728913"/>
          <p14:tracePt t="503502" x="8131175" y="2728913"/>
          <p14:tracePt t="503577" x="8105775" y="2716213"/>
          <p14:tracePt t="503589" x="8093075" y="2716213"/>
          <p14:tracePt t="503601" x="8080375" y="2716213"/>
          <p14:tracePt t="503615" x="8067675" y="2716213"/>
          <p14:tracePt t="503630" x="8031163" y="2716213"/>
          <p14:tracePt t="503646" x="7993063" y="2716213"/>
          <p14:tracePt t="503664" x="7918450" y="2716213"/>
          <p14:tracePt t="503680" x="7893050" y="2716213"/>
          <p14:tracePt t="503751" x="7918450" y="2716213"/>
          <p14:tracePt t="503764" x="7943850" y="2716213"/>
          <p14:tracePt t="503776" x="7967663" y="2716213"/>
          <p14:tracePt t="503788" x="7993063" y="2716213"/>
          <p14:tracePt t="503802" x="8005763" y="2716213"/>
          <p14:tracePt t="503814" x="8018463" y="2716213"/>
          <p14:tracePt t="503831" x="8031163" y="2716213"/>
          <p14:tracePt t="503847" x="8043863" y="2716213"/>
          <p14:tracePt t="503864" x="8067675" y="2716213"/>
          <p14:tracePt t="503881" x="8080375" y="2716213"/>
          <p14:tracePt t="503897" x="8093075" y="2716213"/>
          <p14:tracePt t="504025" x="8080375" y="2716213"/>
          <p14:tracePt t="504038" x="8043863" y="2716213"/>
          <p14:tracePt t="504052" x="8005763" y="2716213"/>
          <p14:tracePt t="504063" x="7943850" y="2716213"/>
          <p14:tracePt t="504075" x="7880350" y="2716213"/>
          <p14:tracePt t="504088" x="7805738" y="2716213"/>
          <p14:tracePt t="504100" x="7767638" y="2716213"/>
          <p14:tracePt t="504115" x="7754938" y="2728913"/>
          <p14:tracePt t="504132" x="7742238" y="2728913"/>
          <p14:tracePt t="504200" x="7767638" y="2728913"/>
          <p14:tracePt t="504212" x="7793038" y="2728913"/>
          <p14:tracePt t="504225" x="7831138" y="2728913"/>
          <p14:tracePt t="504238" x="7893050" y="2728913"/>
          <p14:tracePt t="504249" x="7943850" y="2728913"/>
          <p14:tracePt t="504265" x="7993063" y="2728913"/>
          <p14:tracePt t="504282" x="8031163" y="2728913"/>
          <p14:tracePt t="504300" x="8131175" y="2728913"/>
          <p14:tracePt t="504316" x="8205788" y="2728913"/>
          <p14:tracePt t="504333" x="8267700" y="2728913"/>
          <p14:tracePt t="504350" x="8343900" y="2728913"/>
          <p14:tracePt t="504366" x="8367713" y="2728913"/>
          <p14:tracePt t="504449" x="8305800" y="2728913"/>
          <p14:tracePt t="504462" x="8243888" y="2728913"/>
          <p14:tracePt t="504474" x="8180388" y="2728913"/>
          <p14:tracePt t="504487" x="8143875" y="2728913"/>
          <p14:tracePt t="504500" x="8105775" y="2728913"/>
          <p14:tracePt t="504516" x="8043863" y="2728913"/>
          <p14:tracePt t="504533" x="7967663" y="2728913"/>
          <p14:tracePt t="504551" x="7818438" y="2728913"/>
          <p14:tracePt t="504566" x="7780338" y="2728913"/>
          <p14:tracePt t="504583" x="7754938" y="2728913"/>
          <p14:tracePt t="504637" x="7767638" y="2728913"/>
          <p14:tracePt t="504650" x="7793038" y="2728913"/>
          <p14:tracePt t="504661" x="7831138" y="2728913"/>
          <p14:tracePt t="504674" x="7867650" y="2728913"/>
          <p14:tracePt t="504687" x="7905750" y="2728913"/>
          <p14:tracePt t="504700" x="7943850" y="2728913"/>
          <p14:tracePt t="504717" x="7980363" y="2728913"/>
          <p14:tracePt t="504735" x="8031163" y="2728913"/>
          <p14:tracePt t="504737" x="8080375" y="2728913"/>
          <p14:tracePt t="504751" x="8156575" y="2728913"/>
          <p14:tracePt t="504767" x="8243888" y="2728913"/>
          <p14:tracePt t="504785" x="8305800" y="2728913"/>
          <p14:tracePt t="504787" x="8356600" y="2728913"/>
          <p14:tracePt t="504801" x="8380413" y="2728913"/>
          <p14:tracePt t="504818" x="8393113" y="2728913"/>
          <p14:tracePt t="504835" x="8405813" y="2728913"/>
          <p14:tracePt t="504851" x="8418513" y="2728913"/>
          <p14:tracePt t="504887" x="8405813" y="2728913"/>
          <p14:tracePt t="504898" x="8356600" y="2728913"/>
          <p14:tracePt t="504910" x="8305800" y="2728913"/>
          <p14:tracePt t="504923" x="8267700" y="2728913"/>
          <p14:tracePt t="504935" x="8231188" y="2728913"/>
          <p14:tracePt t="504951" x="8205788" y="2728913"/>
          <p14:tracePt t="504968" x="8193088" y="2728913"/>
          <p14:tracePt t="504986" x="8180388" y="2728913"/>
          <p14:tracePt t="505001" x="8167688" y="2728913"/>
          <p14:tracePt t="505048" x="8180388" y="2728913"/>
          <p14:tracePt t="505060" x="8205788" y="2728913"/>
          <p14:tracePt t="505073" x="8218488" y="2728913"/>
          <p14:tracePt t="505086" x="8256588" y="2728913"/>
          <p14:tracePt t="505102" x="8293100" y="2728913"/>
          <p14:tracePt t="505119" x="8331200" y="2728913"/>
          <p14:tracePt t="505136" x="8405813" y="2728913"/>
          <p14:tracePt t="505152" x="8418513" y="2728913"/>
          <p14:tracePt t="505169" x="8443913" y="2728913"/>
          <p14:tracePt t="505186" x="8456613" y="2740025"/>
          <p14:tracePt t="505260" x="8431213" y="2740025"/>
          <p14:tracePt t="505273" x="8393113" y="2740025"/>
          <p14:tracePt t="505284" x="8343900" y="2740025"/>
          <p14:tracePt t="505297" x="8280400" y="2740025"/>
          <p14:tracePt t="505310" x="8231188" y="2740025"/>
          <p14:tracePt t="505322" x="8193088" y="2740025"/>
          <p14:tracePt t="505336" x="8156575" y="2740025"/>
          <p14:tracePt t="505353" x="8118475" y="2740025"/>
          <p14:tracePt t="505370" x="8093075" y="2740025"/>
          <p14:tracePt t="505372" x="8067675" y="2740025"/>
          <p14:tracePt t="505386" x="8031163" y="2740025"/>
          <p14:tracePt t="505403" x="8018463" y="2740025"/>
          <p14:tracePt t="505459" x="8031163" y="2740025"/>
          <p14:tracePt t="505472" x="8043863" y="2740025"/>
          <p14:tracePt t="505484" x="8054975" y="2740025"/>
          <p14:tracePt t="505496" x="8067675" y="2740025"/>
          <p14:tracePt t="505509" x="8080375" y="2740025"/>
          <p14:tracePt t="505521" x="8105775" y="2740025"/>
          <p14:tracePt t="505537" x="8143875" y="2740025"/>
          <p14:tracePt t="505554" x="8218488" y="2740025"/>
          <p14:tracePt t="505571" x="8318500" y="2740025"/>
          <p14:tracePt t="505573" x="8418513" y="2740025"/>
          <p14:tracePt t="505588" x="8469313" y="2740025"/>
          <p14:tracePt t="505604" x="8518525" y="2752725"/>
          <p14:tracePt t="505621" x="8593138" y="2752725"/>
          <p14:tracePt t="505638" x="8605838" y="2752725"/>
          <p14:tracePt t="505659" x="8618538" y="2752725"/>
          <p14:tracePt t="505722" x="8605838" y="2752725"/>
          <p14:tracePt t="505733" x="8593138" y="2752725"/>
          <p14:tracePt t="505746" x="8580438" y="2752725"/>
          <p14:tracePt t="505759" x="8543925" y="2752725"/>
          <p14:tracePt t="505772" x="8518525" y="2752725"/>
          <p14:tracePt t="505789" x="8469313" y="2752725"/>
          <p14:tracePt t="505805" x="8405813" y="2752725"/>
          <p14:tracePt t="505821" x="8280400" y="2740025"/>
          <p14:tracePt t="505838" x="8256588" y="2740025"/>
          <p14:tracePt t="505855" x="8231188" y="2740025"/>
          <p14:tracePt t="505872" x="8193088" y="2740025"/>
          <p14:tracePt t="506619" x="8180388" y="2740025"/>
          <p14:tracePt t="506631" x="8143875" y="2740025"/>
          <p14:tracePt t="506644" x="8054975" y="2740025"/>
          <p14:tracePt t="506656" x="7918450" y="2778125"/>
          <p14:tracePt t="506668" x="7818438" y="2790825"/>
          <p14:tracePt t="506680" x="7680325" y="2828925"/>
          <p14:tracePt t="506694" x="7493000" y="2840038"/>
          <p14:tracePt t="506708" x="7242175" y="2878138"/>
          <p14:tracePt t="506725" x="7042150" y="2903538"/>
          <p14:tracePt t="506742" x="6805613" y="2941638"/>
          <p14:tracePt t="506758" x="6704013" y="2941638"/>
          <p14:tracePt t="506775" x="6592888" y="2952750"/>
          <p14:tracePt t="506793" x="6492875" y="2952750"/>
          <p14:tracePt t="506795" x="6403975" y="2952750"/>
          <p14:tracePt t="506808" x="6342063" y="2952750"/>
          <p14:tracePt t="506825" x="6303963" y="2952750"/>
          <p14:tracePt t="506843" x="6254750" y="2952750"/>
          <p14:tracePt t="506859" x="6242050" y="2952750"/>
          <p14:tracePt t="506993" x="6254750" y="2952750"/>
          <p14:tracePt t="507017" x="6267450" y="2952750"/>
          <p14:tracePt t="507031" x="6280150" y="2952750"/>
          <p14:tracePt t="507043" x="6303963" y="2952750"/>
          <p14:tracePt t="507054" x="6329363" y="2952750"/>
          <p14:tracePt t="507067" x="6367463" y="2952750"/>
          <p14:tracePt t="507080" x="6391275" y="2941638"/>
          <p14:tracePt t="507094" x="6429375" y="2941638"/>
          <p14:tracePt t="507110" x="6442075" y="2928938"/>
          <p14:tracePt t="507127" x="6454775" y="2928938"/>
          <p14:tracePt t="507143" x="6480175" y="2916238"/>
          <p14:tracePt t="507167" x="6492875" y="2916238"/>
          <p14:tracePt t="507266" x="6480175" y="2916238"/>
          <p14:tracePt t="507280" x="6467475" y="2916238"/>
          <p14:tracePt t="507303" x="6442075" y="2916238"/>
          <p14:tracePt t="507316" x="6416675" y="2916238"/>
          <p14:tracePt t="507328" x="6403975" y="2916238"/>
          <p14:tracePt t="507417" x="6416675" y="2916238"/>
          <p14:tracePt t="507428" x="6429375" y="2916238"/>
          <p14:tracePt t="507441" x="6454775" y="2916238"/>
          <p14:tracePt t="507466" x="6480175" y="2916238"/>
          <p14:tracePt t="507478" x="6492875" y="2916238"/>
          <p14:tracePt t="507491" x="6516688" y="2903538"/>
          <p14:tracePt t="507503" x="6542088" y="2903538"/>
          <p14:tracePt t="507516" x="6567488" y="2903538"/>
          <p14:tracePt t="507529" x="6592888" y="2903538"/>
          <p14:tracePt t="507545" x="6616700" y="2903538"/>
          <p14:tracePt t="507562" x="6642100" y="2903538"/>
          <p14:tracePt t="507579" x="6680200" y="2903538"/>
          <p14:tracePt t="507595" x="6692900" y="2903538"/>
          <p14:tracePt t="507612" x="6692900" y="2890838"/>
          <p14:tracePt t="507678" x="6654800" y="2890838"/>
          <p14:tracePt t="507690" x="6616700" y="2890838"/>
          <p14:tracePt t="507703" x="6580188" y="2890838"/>
          <p14:tracePt t="507716" x="6554788" y="2890838"/>
          <p14:tracePt t="507729" x="6529388" y="2890838"/>
          <p14:tracePt t="507746" x="6492875" y="2890838"/>
          <p14:tracePt t="507763" x="6467475" y="2890838"/>
          <p14:tracePt t="507780" x="6454775" y="2890838"/>
          <p14:tracePt t="507796" x="6454775" y="2878138"/>
          <p14:tracePt t="507865" x="6467475" y="2878138"/>
          <p14:tracePt t="507890" x="6492875" y="2878138"/>
          <p14:tracePt t="507902" x="6516688" y="2878138"/>
          <p14:tracePt t="507915" x="6542088" y="2878138"/>
          <p14:tracePt t="507927" x="6592888" y="2878138"/>
          <p14:tracePt t="507939" x="6616700" y="2878138"/>
          <p14:tracePt t="507952" x="6642100" y="2878138"/>
          <p14:tracePt t="507964" x="6654800" y="2878138"/>
          <p14:tracePt t="507990" x="6667500" y="2878138"/>
          <p14:tracePt t="508064" x="6667500" y="2865438"/>
          <p14:tracePt t="508076" x="6629400" y="2865438"/>
          <p14:tracePt t="508089" x="6580188" y="2865438"/>
          <p14:tracePt t="508102" x="6542088" y="2865438"/>
          <p14:tracePt t="508114" x="6503988" y="2865438"/>
          <p14:tracePt t="508130" x="6480175" y="2865438"/>
          <p14:tracePt t="508147" x="6454775" y="2865438"/>
          <p14:tracePt t="508164" x="6429375" y="2865438"/>
          <p14:tracePt t="508202" x="6429375" y="2852738"/>
          <p14:tracePt t="508239" x="6442075" y="2840038"/>
          <p14:tracePt t="508252" x="6454775" y="2840038"/>
          <p14:tracePt t="508264" x="6480175" y="2840038"/>
          <p14:tracePt t="508276" x="6492875" y="2840038"/>
          <p14:tracePt t="508289" x="6516688" y="2840038"/>
          <p14:tracePt t="508302" x="6529388" y="2840038"/>
          <p14:tracePt t="508314" x="6554788" y="2840038"/>
          <p14:tracePt t="508338" x="6567488" y="2840038"/>
          <p14:tracePt t="508899" x="6554788" y="2840038"/>
          <p14:tracePt t="509348" x="6592888" y="2840038"/>
          <p14:tracePt t="509361" x="6667500" y="2840038"/>
          <p14:tracePt t="509374" x="6729413" y="2840038"/>
          <p14:tracePt t="509386" x="6780213" y="2840038"/>
          <p14:tracePt t="509402" x="6816725" y="2852738"/>
          <p14:tracePt t="509419" x="6854825" y="2852738"/>
          <p14:tracePt t="509436" x="6954838" y="2852738"/>
          <p14:tracePt t="509453" x="7016750" y="2852738"/>
          <p14:tracePt t="509469" x="7105650" y="2852738"/>
          <p14:tracePt t="509486" x="7205663" y="2852738"/>
          <p14:tracePt t="509503" x="7254875" y="2852738"/>
          <p14:tracePt t="509519" x="7292975" y="2840038"/>
          <p14:tracePt t="509522" x="7367588" y="2840038"/>
          <p14:tracePt t="509536" x="7467600" y="2828925"/>
          <p14:tracePt t="509553" x="7605713" y="2828925"/>
          <p14:tracePt t="509570" x="7705725" y="2828925"/>
          <p14:tracePt t="509573" x="7767638" y="2828925"/>
          <p14:tracePt t="509586" x="7805738" y="2828925"/>
          <p14:tracePt t="509603" x="7843838" y="2816225"/>
          <p14:tracePt t="509620" x="7867650" y="2816225"/>
          <p14:tracePt t="509623" x="7893050" y="2803525"/>
          <p14:tracePt t="509636" x="7918450" y="2803525"/>
          <p14:tracePt t="509734" x="7931150" y="2803525"/>
          <p14:tracePt t="509797" x="7943850" y="2803525"/>
          <p14:tracePt t="509809" x="7967663" y="2803525"/>
          <p14:tracePt t="509822" x="7993063" y="2803525"/>
          <p14:tracePt t="509834" x="8018463" y="2803525"/>
          <p14:tracePt t="509846" x="8054975" y="2803525"/>
          <p14:tracePt t="509859" x="8080375" y="2803525"/>
          <p14:tracePt t="509871" x="8105775" y="2803525"/>
          <p14:tracePt t="509888" x="8118475" y="2803525"/>
          <p14:tracePt t="509905" x="8143875" y="2790825"/>
          <p14:tracePt t="509921" x="8180388" y="2778125"/>
          <p14:tracePt t="509938" x="8193088" y="2778125"/>
          <p14:tracePt t="509959" x="8205788" y="2778125"/>
          <p14:tracePt t="510008" x="8193088" y="2778125"/>
          <p14:tracePt t="510020" x="8180388" y="2778125"/>
          <p14:tracePt t="510034" x="8156575" y="2778125"/>
          <p14:tracePt t="510046" x="8143875" y="2778125"/>
          <p14:tracePt t="510059" x="8131175" y="2778125"/>
          <p14:tracePt t="510071" x="8118475" y="2778125"/>
          <p14:tracePt t="510087" x="8105775" y="2778125"/>
          <p14:tracePt t="510104" x="8093075" y="2778125"/>
          <p14:tracePt t="510121" x="8093075" y="2765425"/>
          <p14:tracePt t="510182" x="8105775" y="2765425"/>
          <p14:tracePt t="510194" x="8118475" y="2765425"/>
          <p14:tracePt t="510220" x="8131175" y="2765425"/>
          <p14:tracePt t="510232" x="8143875" y="2765425"/>
          <p14:tracePt t="510245" x="8156575" y="2765425"/>
          <p14:tracePt t="510258" x="8193088" y="2765425"/>
          <p14:tracePt t="510271" x="8218488" y="2765425"/>
          <p14:tracePt t="510288" x="8231188" y="2778125"/>
          <p14:tracePt t="510305" x="8243888" y="2778125"/>
          <p14:tracePt t="510307" x="8256588" y="2778125"/>
          <p14:tracePt t="510382" x="8231188" y="2778125"/>
          <p14:tracePt t="510395" x="8193088" y="2778125"/>
          <p14:tracePt t="510407" x="8167688" y="2778125"/>
          <p14:tracePt t="510419" x="8143875" y="2778125"/>
          <p14:tracePt t="510433" x="8131175" y="2778125"/>
          <p14:tracePt t="510445" x="8105775" y="2778125"/>
          <p14:tracePt t="510457" x="8054975" y="2778125"/>
          <p14:tracePt t="510473" x="8018463" y="2778125"/>
          <p14:tracePt t="510490" x="7980363" y="2778125"/>
          <p14:tracePt t="510507" x="7954963" y="2778125"/>
          <p14:tracePt t="510532" x="7967663" y="2778125"/>
          <p14:tracePt t="510545" x="7993063" y="2778125"/>
          <p14:tracePt t="510558" x="8005763" y="2778125"/>
          <p14:tracePt t="510574" x="8031163" y="2778125"/>
          <p14:tracePt t="510590" x="8054975" y="2778125"/>
          <p14:tracePt t="510608" x="8080375" y="2778125"/>
          <p14:tracePt t="510624" x="8105775" y="2778125"/>
          <p14:tracePt t="510640" x="8118475" y="2778125"/>
          <p14:tracePt t="510657" x="8193088" y="2765425"/>
          <p14:tracePt t="510674" x="8218488" y="2765425"/>
          <p14:tracePt t="510691" x="8243888" y="2765425"/>
          <p14:tracePt t="510707" x="8256588" y="2765425"/>
          <p14:tracePt t="510745" x="8243888" y="2765425"/>
          <p14:tracePt t="510757" x="8218488" y="2765425"/>
          <p14:tracePt t="510768" x="8193088" y="2765425"/>
          <p14:tracePt t="510782" x="8167688" y="2765425"/>
          <p14:tracePt t="510794" x="8143875" y="2765425"/>
          <p14:tracePt t="510808" x="8118475" y="2765425"/>
          <p14:tracePt t="510825" x="8093075" y="2765425"/>
          <p14:tracePt t="510842" x="8067675" y="2765425"/>
          <p14:tracePt t="510844" x="8054975" y="2765425"/>
          <p14:tracePt t="510858" x="8043863" y="2765425"/>
          <p14:tracePt t="510906" x="8054975" y="2765425"/>
          <p14:tracePt t="510918" x="8067675" y="2765425"/>
          <p14:tracePt t="510931" x="8080375" y="2765425"/>
          <p14:tracePt t="510943" x="8093075" y="2765425"/>
          <p14:tracePt t="510958" x="8105775" y="2765425"/>
          <p14:tracePt t="510975" x="8131175" y="2765425"/>
          <p14:tracePt t="510992" x="8143875" y="2765425"/>
          <p14:tracePt t="511442" x="8131175" y="2778125"/>
          <p14:tracePt t="511454" x="8080375" y="2790825"/>
          <p14:tracePt t="511467" x="7993063" y="2816225"/>
          <p14:tracePt t="511480" x="7843838" y="2840038"/>
          <p14:tracePt t="511494" x="7693025" y="2878138"/>
          <p14:tracePt t="511511" x="7593013" y="2903538"/>
          <p14:tracePt t="511528" x="7480300" y="2903538"/>
          <p14:tracePt t="511530" x="7305675" y="2916238"/>
          <p14:tracePt t="511544" x="7105650" y="2928938"/>
          <p14:tracePt t="511561" x="6954838" y="2928938"/>
          <p14:tracePt t="511578" x="6805613" y="2941638"/>
          <p14:tracePt t="511580" x="6654800" y="2941638"/>
          <p14:tracePt t="511594" x="6454775" y="2941638"/>
          <p14:tracePt t="511611" x="6280150" y="2941638"/>
          <p14:tracePt t="511629" x="6116638" y="2941638"/>
          <p14:tracePt t="511644" x="6078538" y="2941638"/>
          <p14:tracePt t="511661" x="6054725" y="2941638"/>
          <p14:tracePt t="511679" x="6042025" y="2941638"/>
          <p14:tracePt t="511754" x="6054725" y="2941638"/>
          <p14:tracePt t="511766" x="6067425" y="2941638"/>
          <p14:tracePt t="511778" x="6103938" y="2941638"/>
          <p14:tracePt t="511791" x="6167438" y="2941638"/>
          <p14:tracePt t="511803" x="6242050" y="2941638"/>
          <p14:tracePt t="511816" x="6329363" y="2941638"/>
          <p14:tracePt t="511829" x="6416675" y="2941638"/>
          <p14:tracePt t="511846" x="6567488" y="2928938"/>
          <p14:tracePt t="511862" x="6816725" y="2916238"/>
          <p14:tracePt t="511879" x="7380288" y="2878138"/>
          <p14:tracePt t="511896" x="7767638" y="2865438"/>
          <p14:tracePt t="511912" x="7967663" y="2865438"/>
          <p14:tracePt t="511915" x="8093075" y="2852738"/>
          <p14:tracePt t="511930" x="8143875" y="2828925"/>
          <p14:tracePt t="511946" x="8180388" y="2803525"/>
          <p14:tracePt t="511966" x="8193088" y="2790825"/>
          <p14:tracePt t="511979" x="8193088" y="2778125"/>
          <p14:tracePt t="511996" x="8193088" y="2765425"/>
          <p14:tracePt t="512028" x="8167688" y="2765425"/>
          <p14:tracePt t="512040" x="8143875" y="2765425"/>
          <p14:tracePt t="512052" x="8105775" y="2765425"/>
          <p14:tracePt t="512066" x="8005763" y="2765425"/>
          <p14:tracePt t="512079" x="7893050" y="2765425"/>
          <p14:tracePt t="512096" x="7767638" y="2765425"/>
          <p14:tracePt t="512113" x="7631113" y="2765425"/>
          <p14:tracePt t="512116" x="7429500" y="2765425"/>
          <p14:tracePt t="512130" x="7254875" y="2765425"/>
          <p14:tracePt t="512147" x="7118350" y="2765425"/>
          <p14:tracePt t="512164" x="7005638" y="2790825"/>
          <p14:tracePt t="512166" x="6916738" y="2790825"/>
          <p14:tracePt t="512180" x="6854825" y="2790825"/>
          <p14:tracePt t="512197" x="6816725" y="2790825"/>
          <p14:tracePt t="512213" x="6792913" y="2790825"/>
          <p14:tracePt t="512264" x="6805613" y="2790825"/>
          <p14:tracePt t="512277" x="6816725" y="2790825"/>
          <p14:tracePt t="512289" x="6842125" y="2790825"/>
          <p14:tracePt t="512302" x="6854825" y="2790825"/>
          <p14:tracePt t="512314" x="6880225" y="2790825"/>
          <p14:tracePt t="512330" x="6892925" y="2790825"/>
          <p14:tracePt t="512347" x="6942138" y="2790825"/>
          <p14:tracePt t="512365" x="7167563" y="2790825"/>
          <p14:tracePt t="512381" x="7305675" y="2765425"/>
          <p14:tracePt t="512397" x="7480300" y="2752725"/>
          <p14:tracePt t="512415" x="7880350" y="2716213"/>
          <p14:tracePt t="512431" x="7980363" y="2690813"/>
          <p14:tracePt t="512447" x="8031163" y="2665413"/>
          <p14:tracePt t="512464" x="8080375" y="2652713"/>
          <p14:tracePt t="512489" x="8093075" y="2652713"/>
          <p14:tracePt t="512526" x="8080375" y="2652713"/>
          <p14:tracePt t="512538" x="8043863" y="2652713"/>
          <p14:tracePt t="512552" x="7980363" y="2652713"/>
          <p14:tracePt t="512565" x="7880350" y="2652713"/>
          <p14:tracePt t="512582" x="7767638" y="2652713"/>
          <p14:tracePt t="512599" x="7631113" y="2678113"/>
          <p14:tracePt t="512601" x="7418388" y="2690813"/>
          <p14:tracePt t="512615" x="7142163" y="2703513"/>
          <p14:tracePt t="512632" x="6954838" y="2703513"/>
          <p14:tracePt t="512648" x="6842125" y="2716213"/>
          <p14:tracePt t="512651" x="6742113" y="2728913"/>
          <p14:tracePt t="512665" x="6692900" y="2728913"/>
          <p14:tracePt t="512682" x="6667500" y="2728913"/>
          <p14:tracePt t="512699" x="6667500" y="2740025"/>
          <p14:tracePt t="512738" x="6680200" y="2740025"/>
          <p14:tracePt t="512750" x="6692900" y="2740025"/>
          <p14:tracePt t="512763" x="6704013" y="2740025"/>
          <p14:tracePt t="512775" x="6729413" y="2752725"/>
          <p14:tracePt t="512788" x="6742113" y="2752725"/>
          <p14:tracePt t="512800" x="6780213" y="2752725"/>
          <p14:tracePt t="512816" x="6816725" y="2765425"/>
          <p14:tracePt t="512833" x="6880225" y="2765425"/>
          <p14:tracePt t="512850" x="6954838" y="2778125"/>
          <p14:tracePt t="512866" x="6980238" y="2790825"/>
          <p14:tracePt t="512888" x="6992938" y="2790825"/>
          <p14:tracePt t="512912" x="7005638" y="2790825"/>
          <p14:tracePt t="512937" x="7016750" y="2790825"/>
          <p14:tracePt t="512962" x="7029450" y="2790825"/>
          <p14:tracePt t="512987" x="7042150" y="2790825"/>
          <p14:tracePt t="513025" x="7067550" y="2790825"/>
          <p14:tracePt t="513038" x="7080250" y="2803525"/>
          <p14:tracePt t="513050" x="7092950" y="2803525"/>
          <p14:tracePt t="513062" x="7129463" y="2803525"/>
          <p14:tracePt t="513075" x="7167563" y="2816225"/>
          <p14:tracePt t="513088" x="7205663" y="2816225"/>
          <p14:tracePt t="513100" x="7218363" y="2816225"/>
          <p14:tracePt t="513117" x="7229475" y="2816225"/>
          <p14:tracePt t="513136" x="7242175" y="2816225"/>
          <p14:tracePt t="513249" x="7229475" y="2816225"/>
          <p14:tracePt t="513261" x="7205663" y="2816225"/>
          <p14:tracePt t="513274" x="7180263" y="2816225"/>
          <p14:tracePt t="513287" x="7154863" y="2816225"/>
          <p14:tracePt t="513300" x="7142163" y="2816225"/>
          <p14:tracePt t="513318" x="7118350" y="2816225"/>
          <p14:tracePt t="513335" x="7067550" y="2816225"/>
          <p14:tracePt t="513351" x="7029450" y="2816225"/>
          <p14:tracePt t="513368" x="6980238" y="2816225"/>
          <p14:tracePt t="513385" x="6929438" y="2816225"/>
          <p14:tracePt t="513387" x="6905625" y="2816225"/>
          <p14:tracePt t="513401" x="6880225" y="2816225"/>
          <p14:tracePt t="513418" x="6867525" y="2816225"/>
          <p14:tracePt t="513435" x="6854825" y="2816225"/>
          <p14:tracePt t="513524" x="6867525" y="2816225"/>
          <p14:tracePt t="513536" x="6892925" y="2816225"/>
          <p14:tracePt t="513548" x="6916738" y="2816225"/>
          <p14:tracePt t="513561" x="6929438" y="2816225"/>
          <p14:tracePt t="513574" x="6954838" y="2816225"/>
          <p14:tracePt t="513586" x="6967538" y="2816225"/>
          <p14:tracePt t="513602" x="6980238" y="2816225"/>
          <p14:tracePt t="513619" x="7005638" y="2816225"/>
          <p14:tracePt t="513636" x="7080250" y="2816225"/>
          <p14:tracePt t="513652" x="7142163" y="2816225"/>
          <p14:tracePt t="513669" x="7218363" y="2816225"/>
          <p14:tracePt t="513686" x="7354888" y="2816225"/>
          <p14:tracePt t="513703" x="7380288" y="2816225"/>
          <p14:tracePt t="513719" x="7405688" y="2816225"/>
          <p14:tracePt t="513736" x="7418388" y="2816225"/>
          <p14:tracePt t="513797" x="7405688" y="2816225"/>
          <p14:tracePt t="513810" x="7367588" y="2816225"/>
          <p14:tracePt t="513823" x="7305675" y="2816225"/>
          <p14:tracePt t="513834" x="7218363" y="2816225"/>
          <p14:tracePt t="513846" x="7129463" y="2816225"/>
          <p14:tracePt t="513860" x="7029450" y="2816225"/>
          <p14:tracePt t="513873" x="6942138" y="2816225"/>
          <p14:tracePt t="513886" x="6842125" y="2816225"/>
          <p14:tracePt t="513903" x="6742113" y="2816225"/>
          <p14:tracePt t="513920" x="6692900" y="2816225"/>
          <p14:tracePt t="513923" x="6654800" y="2816225"/>
          <p14:tracePt t="513997" x="6667500" y="2816225"/>
          <p14:tracePt t="514009" x="6704013" y="2816225"/>
          <p14:tracePt t="514021" x="6742113" y="2816225"/>
          <p14:tracePt t="514034" x="6767513" y="2816225"/>
          <p14:tracePt t="514046" x="6805613" y="2816225"/>
          <p14:tracePt t="514059" x="6816725" y="2816225"/>
          <p14:tracePt t="514072" x="6842125" y="2816225"/>
          <p14:tracePt t="514087" x="6867525" y="2816225"/>
          <p14:tracePt t="514104" x="6905625" y="2816225"/>
          <p14:tracePt t="514121" x="7029450" y="2816225"/>
          <p14:tracePt t="514138" x="7129463" y="2816225"/>
          <p14:tracePt t="514154" x="7218363" y="2816225"/>
          <p14:tracePt t="514172" x="7380288" y="2803525"/>
          <p14:tracePt t="514188" x="7480300" y="2790825"/>
          <p14:tracePt t="514205" x="7605713" y="2790825"/>
          <p14:tracePt t="514222" x="7754938" y="2790825"/>
          <p14:tracePt t="514238" x="7793038" y="2790825"/>
          <p14:tracePt t="514259" x="7805738" y="2790825"/>
          <p14:tracePt t="514296" x="7793038" y="2778125"/>
          <p14:tracePt t="514309" x="7754938" y="2778125"/>
          <p14:tracePt t="514321" x="7693025" y="2778125"/>
          <p14:tracePt t="514333" x="7642225" y="2778125"/>
          <p14:tracePt t="514345" x="7605713" y="2778125"/>
          <p14:tracePt t="514359" x="7542213" y="2778125"/>
          <p14:tracePt t="514372" x="7442200" y="2790825"/>
          <p14:tracePt t="514389" x="7192963" y="2790825"/>
          <p14:tracePt t="514406" x="6942138" y="2803525"/>
          <p14:tracePt t="514408" x="6780213" y="2840038"/>
          <p14:tracePt t="514422" x="6604000" y="2852738"/>
          <p14:tracePt t="514439" x="6442075" y="2865438"/>
          <p14:tracePt t="514456" x="6303963" y="2878138"/>
          <p14:tracePt t="514458" x="6242050" y="2878138"/>
          <p14:tracePt t="514472" x="6203950" y="2890838"/>
          <p14:tracePt t="514489" x="6191250" y="2890838"/>
          <p14:tracePt t="514508" x="6180138" y="2890838"/>
          <p14:tracePt t="514533" x="6191250" y="2890838"/>
          <p14:tracePt t="514545" x="6242050" y="2890838"/>
          <p14:tracePt t="514557" x="6280150" y="2890838"/>
          <p14:tracePt t="514573" x="6316663" y="2890838"/>
          <p14:tracePt t="514590" x="6354763" y="2890838"/>
          <p14:tracePt t="514607" x="6380163" y="2890838"/>
          <p14:tracePt t="514623" x="6391275" y="2890838"/>
          <p14:tracePt t="514640" x="6416675" y="2890838"/>
          <p14:tracePt t="514657" x="6454775" y="2890838"/>
          <p14:tracePt t="514673" x="6467475" y="2890838"/>
          <p14:tracePt t="514690" x="6503988" y="2890838"/>
          <p14:tracePt t="514707" x="6592888" y="2890838"/>
          <p14:tracePt t="514723" x="6642100" y="2890838"/>
          <p14:tracePt t="514740" x="6680200" y="2890838"/>
          <p14:tracePt t="514757" x="6754813" y="2890838"/>
          <p14:tracePt t="514773" x="6792913" y="2890838"/>
          <p14:tracePt t="514790" x="6829425" y="2890838"/>
          <p14:tracePt t="514807" x="6916738" y="2890838"/>
          <p14:tracePt t="514824" x="6954838" y="2890838"/>
          <p14:tracePt t="514840" x="6992938" y="2890838"/>
          <p14:tracePt t="514857" x="7016750" y="2890838"/>
          <p14:tracePt t="514944" x="7016750" y="2878138"/>
          <p14:tracePt t="517442" x="7005638" y="2890838"/>
          <p14:tracePt t="517455" x="6967538" y="2903538"/>
          <p14:tracePt t="517467" x="6905625" y="2965450"/>
          <p14:tracePt t="517479" x="6792913" y="3041650"/>
          <p14:tracePt t="517491" x="6692900" y="3116263"/>
          <p14:tracePt t="517505" x="6592888" y="3178175"/>
          <p14:tracePt t="517518" x="6542088" y="3216275"/>
          <p14:tracePt t="517535" x="6503988" y="3228975"/>
          <p14:tracePt t="517551" x="6503988" y="3241675"/>
          <p14:tracePt t="517554" x="6492875" y="3241675"/>
          <p14:tracePt t="517691" x="6492875" y="3228975"/>
          <p14:tracePt t="517703" x="6492875" y="3216275"/>
          <p14:tracePt t="517716" x="6492875" y="3190875"/>
          <p14:tracePt t="517728" x="6503988" y="3190875"/>
          <p14:tracePt t="517741" x="6516688" y="3178175"/>
          <p14:tracePt t="517765" x="6542088" y="3178175"/>
          <p14:tracePt t="517791" x="6554788" y="3178175"/>
          <p14:tracePt t="517803" x="6567488" y="3178175"/>
          <p14:tracePt t="517828" x="6580188" y="3178175"/>
          <p14:tracePt t="517841" x="6604000" y="3178175"/>
          <p14:tracePt t="517852" x="6616700" y="3178175"/>
          <p14:tracePt t="517865" x="6629400" y="3165475"/>
          <p14:tracePt t="517891" x="6642100" y="3154363"/>
          <p14:tracePt t="517903" x="6654800" y="3154363"/>
          <p14:tracePt t="517928" x="6667500" y="3154363"/>
          <p14:tracePt t="517965" x="6680200" y="3154363"/>
          <p14:tracePt t="517977" x="6680200" y="3141663"/>
          <p14:tracePt t="518526" x="6680200" y="3165475"/>
          <p14:tracePt t="518551" x="6680200" y="3178175"/>
          <p14:tracePt t="518563" x="6680200" y="3203575"/>
          <p14:tracePt t="518576" x="6680200" y="3216275"/>
          <p14:tracePt t="518589" x="6680200" y="3228975"/>
          <p14:tracePt t="518605" x="6680200" y="3254375"/>
          <p14:tracePt t="518622" x="6680200" y="3290888"/>
          <p14:tracePt t="518639" x="6680200" y="3341688"/>
          <p14:tracePt t="518656" x="6680200" y="3354388"/>
          <p14:tracePt t="518672" x="6680200" y="3367088"/>
          <p14:tracePt t="518689" x="6680200" y="3390900"/>
          <p14:tracePt t="518727" x="6667500" y="3390900"/>
          <p14:tracePt t="518775" x="6667500" y="3378200"/>
          <p14:tracePt t="518787" x="6667500" y="3328988"/>
          <p14:tracePt t="518800" x="6667500" y="3267075"/>
          <p14:tracePt t="518813" x="6667500" y="3216275"/>
          <p14:tracePt t="518824" x="6667500" y="3116263"/>
          <p14:tracePt t="518839" x="6704013" y="2952750"/>
          <p14:tracePt t="518856" x="6742113" y="2752725"/>
          <p14:tracePt t="518873" x="6792913" y="2603500"/>
          <p14:tracePt t="518876" x="6842125" y="2427288"/>
          <p14:tracePt t="518890" x="6905625" y="2290763"/>
          <p14:tracePt t="518906" x="6967538" y="2190750"/>
          <p14:tracePt t="518924" x="7054850" y="2089150"/>
          <p14:tracePt t="518925" x="7118350" y="2027238"/>
          <p14:tracePt t="518940" x="7167563" y="2014538"/>
          <p14:tracePt t="518957" x="7180263" y="2001838"/>
          <p14:tracePt t="518974" x="7192963" y="2001838"/>
          <p14:tracePt t="519012" x="7180263" y="2001838"/>
          <p14:tracePt t="519024" x="7142163" y="2014538"/>
          <p14:tracePt t="519037" x="7118350" y="2039938"/>
          <p14:tracePt t="519049" x="7092950" y="2078038"/>
          <p14:tracePt t="519062" x="7067550" y="2101850"/>
          <p14:tracePt t="519075" x="7042150" y="2139950"/>
          <p14:tracePt t="519091" x="7029450" y="2165350"/>
          <p14:tracePt t="519107" x="7016750" y="2214563"/>
          <p14:tracePt t="519124" x="7005638" y="2252663"/>
          <p14:tracePt t="519141" x="6992938" y="2265363"/>
          <p14:tracePt t="519157" x="6992938" y="2303463"/>
          <p14:tracePt t="519175" x="6992938" y="2314575"/>
          <p14:tracePt t="519191" x="6992938" y="2327275"/>
          <p14:tracePt t="519236" x="6992938" y="2352675"/>
          <p14:tracePt t="519249" x="7054850" y="2378075"/>
          <p14:tracePt t="519262" x="7142163" y="2414588"/>
          <p14:tracePt t="519275" x="7242175" y="2478088"/>
          <p14:tracePt t="519291" x="7329488" y="2565400"/>
          <p14:tracePt t="519308" x="7442200" y="2652713"/>
          <p14:tracePt t="519311" x="7580313" y="2716213"/>
          <p14:tracePt t="519325" x="7731125" y="2765425"/>
          <p14:tracePt t="519342" x="7854950" y="2790825"/>
          <p14:tracePt t="519358" x="7943850" y="2803525"/>
          <p14:tracePt t="519375" x="7993063" y="2803525"/>
          <p14:tracePt t="519399" x="8005763" y="2803525"/>
          <p14:tracePt t="519585" x="7980363" y="2803525"/>
          <p14:tracePt t="519598" x="7954963" y="2803525"/>
          <p14:tracePt t="519610" x="7918450" y="2816225"/>
          <p14:tracePt t="519622" x="7843838" y="2852738"/>
          <p14:tracePt t="519635" x="7793038" y="2878138"/>
          <p14:tracePt t="519648" x="7731125" y="2928938"/>
          <p14:tracePt t="519661" x="7654925" y="2978150"/>
          <p14:tracePt t="519676" x="7580313" y="3041650"/>
          <p14:tracePt t="519693" x="7467600" y="3141663"/>
          <p14:tracePt t="519710" x="7267575" y="3328988"/>
          <p14:tracePt t="519726" x="7205663" y="3390900"/>
          <p14:tracePt t="519743" x="7167563" y="3441700"/>
          <p14:tracePt t="519760" x="7129463" y="3467100"/>
          <p14:tracePt t="519777" x="7118350" y="3479800"/>
          <p14:tracePt t="519793" x="7105650" y="3479800"/>
          <p14:tracePt t="519972" x="7105650" y="3467100"/>
          <p14:tracePt t="519984" x="7105650" y="3429000"/>
          <p14:tracePt t="519997" x="7105650" y="3378200"/>
          <p14:tracePt t="520011" x="7118350" y="3354388"/>
          <p14:tracePt t="520021" x="7118350" y="3328988"/>
          <p14:tracePt t="520034" x="7129463" y="3303588"/>
          <p14:tracePt t="520047" x="7129463" y="3278188"/>
          <p14:tracePt t="520061" x="7142163" y="3241675"/>
          <p14:tracePt t="520078" x="7167563" y="3203575"/>
          <p14:tracePt t="520095" x="7205663" y="3116263"/>
          <p14:tracePt t="520097" x="7254875" y="2990850"/>
          <p14:tracePt t="520111" x="7292975" y="2890838"/>
          <p14:tracePt t="520128" x="7329488" y="2803525"/>
          <p14:tracePt t="520145" x="7354888" y="2765425"/>
          <p14:tracePt t="520147" x="7367588" y="2728913"/>
          <p14:tracePt t="520162" x="7380288" y="2716213"/>
          <p14:tracePt t="520179" x="7380288" y="2703513"/>
          <p14:tracePt t="520583" x="7380288" y="2716213"/>
          <p14:tracePt t="520597" x="7380288" y="2728913"/>
          <p14:tracePt t="520608" x="7380288" y="2740025"/>
          <p14:tracePt t="520620" x="7380288" y="2752725"/>
          <p14:tracePt t="520634" x="7380288" y="2765425"/>
          <p14:tracePt t="520647" x="7380288" y="2803525"/>
          <p14:tracePt t="520663" x="7380288" y="2828925"/>
          <p14:tracePt t="520681" x="7380288" y="2852738"/>
          <p14:tracePt t="520683" x="7380288" y="2865438"/>
          <p14:tracePt t="520696" x="7380288" y="2903538"/>
          <p14:tracePt t="520714" x="7380288" y="2941638"/>
          <p14:tracePt t="520731" x="7380288" y="3016250"/>
          <p14:tracePt t="520733" x="7380288" y="3103563"/>
          <p14:tracePt t="520747" x="7380288" y="3154363"/>
          <p14:tracePt t="520764" x="7367588" y="3216275"/>
          <p14:tracePt t="520781" x="7354888" y="3254375"/>
          <p14:tracePt t="520783" x="7342188" y="3267075"/>
          <p14:tracePt t="520797" x="7342188" y="3290888"/>
          <p14:tracePt t="520814" x="7329488" y="3316288"/>
          <p14:tracePt t="520831" x="7318375" y="3341688"/>
          <p14:tracePt t="520848" x="7318375" y="3354388"/>
          <p14:tracePt t="520869" x="7318375" y="3367088"/>
          <p14:tracePt t="520885" x="7305675" y="3367088"/>
          <p14:tracePt t="520906" x="7305675" y="3378200"/>
          <p14:tracePt t="520944" x="7305675" y="3390900"/>
          <p14:tracePt t="520957" x="7305675" y="3416300"/>
          <p14:tracePt t="520970" x="7305675" y="3429000"/>
          <p14:tracePt t="520982" x="7305675" y="3454400"/>
          <p14:tracePt t="520998" x="7292975" y="3467100"/>
          <p14:tracePt t="521015" x="7292975" y="3479800"/>
          <p14:tracePt t="521032" x="7292975" y="3490913"/>
          <p14:tracePt t="521069" x="7292975" y="3503613"/>
          <p14:tracePt t="523929" x="7280275" y="3503613"/>
          <p14:tracePt t="523966" x="7267575" y="3503613"/>
          <p14:tracePt t="523991" x="7254875" y="3503613"/>
          <p14:tracePt t="524003" x="7242175" y="3503613"/>
          <p14:tracePt t="524016" x="7229475" y="3503613"/>
          <p14:tracePt t="524028" x="7218363" y="3490913"/>
          <p14:tracePt t="524044" x="7205663" y="3490913"/>
          <p14:tracePt t="524060" x="7192963" y="3490913"/>
          <p14:tracePt t="524078" x="7180263" y="3479800"/>
          <p14:tracePt t="524093" x="7180263" y="3454400"/>
          <p14:tracePt t="524110" x="7180263" y="3441700"/>
          <p14:tracePt t="524128" x="7180263" y="3390900"/>
          <p14:tracePt t="524144" x="7180263" y="3354388"/>
          <p14:tracePt t="524160" x="7180263" y="3328988"/>
          <p14:tracePt t="524178" x="7180263" y="3267075"/>
          <p14:tracePt t="524194" x="7192963" y="3241675"/>
          <p14:tracePt t="524211" x="7205663" y="3203575"/>
          <p14:tracePt t="524228" x="7242175" y="3078163"/>
          <p14:tracePt t="524245" x="7267575" y="2978150"/>
          <p14:tracePt t="524261" x="7292975" y="2865438"/>
          <p14:tracePt t="524278" x="7354888" y="2740025"/>
          <p14:tracePt t="524294" x="7367588" y="2690813"/>
          <p14:tracePt t="524311" x="7405688" y="2665413"/>
          <p14:tracePt t="524328" x="7442200" y="2640013"/>
          <p14:tracePt t="524346" x="7505700" y="2627313"/>
          <p14:tracePt t="524361" x="7542213" y="2616200"/>
          <p14:tracePt t="524364" x="7593013" y="2616200"/>
          <p14:tracePt t="524378" x="7642225" y="2616200"/>
          <p14:tracePt t="524394" x="7667625" y="2603500"/>
          <p14:tracePt t="524411" x="7693025" y="2603500"/>
          <p14:tracePt t="524428" x="7705725" y="2603500"/>
          <p14:tracePt t="524445" x="7718425" y="2603500"/>
          <p14:tracePt t="524462" x="7718425" y="2590800"/>
          <p14:tracePt t="524489" x="7705725" y="2590800"/>
          <p14:tracePt t="524501" x="7680325" y="2590800"/>
          <p14:tracePt t="524515" x="7642225" y="2590800"/>
          <p14:tracePt t="524529" x="7605713" y="2590800"/>
          <p14:tracePt t="524546" x="7580313" y="2590800"/>
          <p14:tracePt t="524563" x="7554913" y="2590800"/>
          <p14:tracePt t="524565" x="7531100" y="2590800"/>
          <p14:tracePt t="524578" x="7493000" y="2590800"/>
          <p14:tracePt t="524595" x="7442200" y="2590800"/>
          <p14:tracePt t="524613" x="7354888" y="2590800"/>
          <p14:tracePt t="524615" x="7242175" y="2590800"/>
          <p14:tracePt t="524629" x="7154863" y="2590800"/>
          <p14:tracePt t="524646" x="7092950" y="2590800"/>
          <p14:tracePt t="524663" x="6992938" y="2578100"/>
          <p14:tracePt t="524679" x="6954838" y="2578100"/>
          <p14:tracePt t="524696" x="6942138" y="2578100"/>
          <p14:tracePt t="524713" x="6929438" y="2565400"/>
          <p14:tracePt t="524752" x="6942138" y="2565400"/>
          <p14:tracePt t="524776" x="6954838" y="2565400"/>
          <p14:tracePt t="524802" x="6967538" y="2565400"/>
          <p14:tracePt t="524813" x="6992938" y="2565400"/>
          <p14:tracePt t="524826" x="7016750" y="2565400"/>
          <p14:tracePt t="524838" x="7092950" y="2565400"/>
          <p14:tracePt t="524852" x="7192963" y="2565400"/>
          <p14:tracePt t="524864" x="7280275" y="2565400"/>
          <p14:tracePt t="524880" x="7342188" y="2565400"/>
          <p14:tracePt t="524896" x="7392988" y="2565400"/>
          <p14:tracePt t="524914" x="7454900" y="2565400"/>
          <p14:tracePt t="524930" x="7467600" y="2565400"/>
          <p14:tracePt t="525001" x="7442200" y="2565400"/>
          <p14:tracePt t="525014" x="7418388" y="2565400"/>
          <p14:tracePt t="525026" x="7380288" y="2565400"/>
          <p14:tracePt t="525038" x="7305675" y="2565400"/>
          <p14:tracePt t="525050" x="7205663" y="2565400"/>
          <p14:tracePt t="525064" x="7118350" y="2565400"/>
          <p14:tracePt t="525081" x="7054850" y="2565400"/>
          <p14:tracePt t="525098" x="6992938" y="2578100"/>
          <p14:tracePt t="525100" x="6942138" y="2578100"/>
          <p14:tracePt t="525114" x="6905625" y="2578100"/>
          <p14:tracePt t="525131" x="6892925" y="2578100"/>
          <p14:tracePt t="525148" x="6880225" y="2578100"/>
          <p14:tracePt t="525164" x="6892925" y="2578100"/>
          <p14:tracePt t="525187" x="6905625" y="2578100"/>
          <p14:tracePt t="525201" x="6916738" y="2578100"/>
          <p14:tracePt t="525215" x="6929438" y="2578100"/>
          <p14:tracePt t="525262" x="6942138" y="2578100"/>
          <p14:tracePt t="525287" x="6942138" y="2590800"/>
          <p14:tracePt t="525325" x="6942138" y="2603500"/>
          <p14:tracePt t="525350" x="6942138" y="2616200"/>
          <p14:tracePt t="525375" x="6942138" y="2640013"/>
          <p14:tracePt t="525387" x="6929438" y="2652713"/>
          <p14:tracePt t="525399" x="6905625" y="2678113"/>
          <p14:tracePt t="525412" x="6829425" y="2765425"/>
          <p14:tracePt t="525424" x="6729413" y="2852738"/>
          <p14:tracePt t="525437" x="6642100" y="2952750"/>
          <p14:tracePt t="525450" x="6580188" y="3003550"/>
          <p14:tracePt t="525466" x="6529388" y="3028950"/>
          <p14:tracePt t="525482" x="6516688" y="3054350"/>
          <p14:tracePt t="525499" x="6480175" y="3054350"/>
          <p14:tracePt t="525516" x="6480175" y="3065463"/>
          <p14:tracePt t="525611" x="6480175" y="3078163"/>
          <p14:tracePt t="525624" x="6492875" y="3090863"/>
          <p14:tracePt t="525637" x="6503988" y="3103563"/>
          <p14:tracePt t="525650" x="6529388" y="3116263"/>
          <p14:tracePt t="525666" x="6580188" y="3141663"/>
          <p14:tracePt t="525683" x="6667500" y="3190875"/>
          <p14:tracePt t="525700" x="6805613" y="3316288"/>
          <p14:tracePt t="525717" x="6867525" y="3367088"/>
          <p14:tracePt t="525734" x="6905625" y="3403600"/>
          <p14:tracePt t="525736" x="6967538" y="3416300"/>
          <p14:tracePt t="525750" x="7016750" y="3429000"/>
          <p14:tracePt t="525767" x="7129463" y="3454400"/>
          <p14:tracePt t="525784" x="7229475" y="3467100"/>
          <p14:tracePt t="525786" x="7329488" y="3479800"/>
          <p14:tracePt t="525800" x="7405688" y="3490913"/>
          <p14:tracePt t="525817" x="7442200" y="3503613"/>
          <p14:tracePt t="525834" x="7467600" y="3503613"/>
          <p14:tracePt t="525836" x="7480300" y="3516313"/>
          <p14:tracePt t="525860" x="7493000" y="3516313"/>
          <p14:tracePt t="525910" x="7467600" y="3516313"/>
          <p14:tracePt t="525923" x="7405688" y="3516313"/>
          <p14:tracePt t="525936" x="7305675" y="3516313"/>
          <p14:tracePt t="525948" x="7192963" y="3529013"/>
          <p14:tracePt t="525960" x="7118350" y="3529013"/>
          <p14:tracePt t="525973" x="7005638" y="3541713"/>
          <p14:tracePt t="525985" x="6892925" y="3541713"/>
          <p14:tracePt t="526001" x="6792913" y="3541713"/>
          <p14:tracePt t="526018" x="6704013" y="3541713"/>
          <p14:tracePt t="526035" x="6667500" y="3541713"/>
          <p14:tracePt t="526073" x="6704013" y="3541713"/>
          <p14:tracePt t="526085" x="6729413" y="3541713"/>
          <p14:tracePt t="526098" x="6754813" y="3541713"/>
          <p14:tracePt t="526109" x="6792913" y="3541713"/>
          <p14:tracePt t="526123" x="6816725" y="3541713"/>
          <p14:tracePt t="526135" x="6829425" y="3541713"/>
          <p14:tracePt t="526152" x="6842125" y="3541713"/>
          <p14:tracePt t="526168" x="6867525" y="3541713"/>
          <p14:tracePt t="526185" x="6916738" y="3541713"/>
          <p14:tracePt t="526209" x="6929438" y="3541713"/>
          <p14:tracePt t="526708" x="6929438" y="3503613"/>
          <p14:tracePt t="526720" x="6929438" y="3390900"/>
          <p14:tracePt t="526733" x="6954838" y="3254375"/>
          <p14:tracePt t="526745" x="6992938" y="3116263"/>
          <p14:tracePt t="526758" x="7016750" y="3016250"/>
          <p14:tracePt t="526771" x="7029450" y="2890838"/>
          <p14:tracePt t="526788" x="7054850" y="2790825"/>
          <p14:tracePt t="526804" x="7054850" y="2728913"/>
          <p14:tracePt t="526821" x="7054850" y="2640013"/>
          <p14:tracePt t="526838" x="7054850" y="2616200"/>
          <p14:tracePt t="526855" x="7054850" y="2578100"/>
          <p14:tracePt t="526857" x="7054850" y="2552700"/>
          <p14:tracePt t="526871" x="7054850" y="2527300"/>
          <p14:tracePt t="526888" x="7042150" y="2503488"/>
          <p14:tracePt t="526905" x="7016750" y="2478088"/>
          <p14:tracePt t="526922" x="6929438" y="2390775"/>
          <p14:tracePt t="526938" x="6892925" y="2327275"/>
          <p14:tracePt t="526955" x="6842125" y="2278063"/>
          <p14:tracePt t="526957" x="6816725" y="2252663"/>
          <p14:tracePt t="526971" x="6780213" y="2214563"/>
          <p14:tracePt t="526988" x="6754813" y="2190750"/>
          <p14:tracePt t="527006" x="6729413" y="2178050"/>
          <p14:tracePt t="527008" x="6704013" y="2152650"/>
          <p14:tracePt t="527022" x="6692900" y="2152650"/>
          <p14:tracePt t="527039" x="6667500" y="2127250"/>
          <p14:tracePt t="527056" x="6642100" y="2114550"/>
          <p14:tracePt t="527058" x="6616700" y="2114550"/>
          <p14:tracePt t="527072" x="6604000" y="2101850"/>
          <p14:tracePt t="527089" x="6592888" y="2089150"/>
          <p14:tracePt t="527107" x="6567488" y="2089150"/>
          <p14:tracePt t="527194" x="6580188" y="2089150"/>
          <p14:tracePt t="527206" x="6592888" y="2089150"/>
          <p14:tracePt t="527219" x="6604000" y="2089150"/>
          <p14:tracePt t="527232" x="6616700" y="2089150"/>
          <p14:tracePt t="527257" x="6629400" y="2089150"/>
          <p14:tracePt t="527269" x="6654800" y="2089150"/>
          <p14:tracePt t="527281" x="6692900" y="2089150"/>
          <p14:tracePt t="527293" x="6729413" y="2089150"/>
          <p14:tracePt t="527306" x="6780213" y="2089150"/>
          <p14:tracePt t="527322" x="6829425" y="2101850"/>
          <p14:tracePt t="527338" x="6880225" y="2101850"/>
          <p14:tracePt t="527356" x="6942138" y="2114550"/>
          <p14:tracePt t="527372" x="6980238" y="2127250"/>
          <p14:tracePt t="527389" x="6992938" y="2139950"/>
          <p14:tracePt t="527405" x="7029450" y="2139950"/>
          <p14:tracePt t="527422" x="7042150" y="2152650"/>
          <p14:tracePt t="527443" x="7054850" y="2152650"/>
          <p14:tracePt t="527468" x="7067550" y="2165350"/>
          <p14:tracePt t="527493" x="7080250" y="2165350"/>
          <p14:tracePt t="527506" x="7080250" y="2178050"/>
          <p14:tracePt t="530194" x="7080250" y="2190750"/>
          <p14:tracePt t="530207" x="7080250" y="2214563"/>
          <p14:tracePt t="530220" x="7080250" y="2252663"/>
          <p14:tracePt t="530231" x="7080250" y="2290763"/>
          <p14:tracePt t="530244" x="7080250" y="2339975"/>
          <p14:tracePt t="530257" x="7080250" y="2365375"/>
          <p14:tracePt t="530269" x="7080250" y="2403475"/>
          <p14:tracePt t="530285" x="7067550" y="2427288"/>
          <p14:tracePt t="530301" x="7067550" y="2452688"/>
          <p14:tracePt t="530319" x="7067550" y="2503488"/>
          <p14:tracePt t="530335" x="7067550" y="2540000"/>
          <p14:tracePt t="530351" x="7067550" y="2578100"/>
          <p14:tracePt t="530369" x="7054850" y="2640013"/>
          <p14:tracePt t="530385" x="7054850" y="2665413"/>
          <p14:tracePt t="530402" x="7054850" y="2690813"/>
          <p14:tracePt t="530431" x="7054850" y="2703513"/>
          <p14:tracePt t="530481" x="7054850" y="2716213"/>
          <p14:tracePt t="530506" x="7054850" y="2728913"/>
          <p14:tracePt t="530543" x="7054850" y="2740025"/>
          <p14:tracePt t="530557" x="7054850" y="2752725"/>
          <p14:tracePt t="530569" x="7054850" y="2765425"/>
          <p14:tracePt t="530580" x="7067550" y="2778125"/>
          <p14:tracePt t="530606" x="7067550" y="2790825"/>
          <p14:tracePt t="530618" x="7080250" y="2790825"/>
          <p14:tracePt t="530643" x="7105650" y="2790825"/>
          <p14:tracePt t="530657" x="7129463" y="2790825"/>
          <p14:tracePt t="530669" x="7180263" y="2790825"/>
          <p14:tracePt t="530680" x="7218363" y="2790825"/>
          <p14:tracePt t="530693" x="7254875" y="2790825"/>
          <p14:tracePt t="530706" x="7280275" y="2790825"/>
          <p14:tracePt t="530720" x="7305675" y="2790825"/>
          <p14:tracePt t="530768" x="7318375" y="2790825"/>
          <p14:tracePt t="530855" x="7318375" y="2778125"/>
          <p14:tracePt t="530867" x="7305675" y="2778125"/>
          <p14:tracePt t="530880" x="7292975" y="2778125"/>
          <p14:tracePt t="530892" x="7280275" y="2778125"/>
          <p14:tracePt t="530967" x="7280275" y="2765425"/>
          <p14:tracePt t="531004" x="7292975" y="2765425"/>
          <p14:tracePt t="531017" x="7305675" y="2752725"/>
          <p14:tracePt t="531042" x="7329488" y="2752725"/>
          <p14:tracePt t="531055" x="7342188" y="2752725"/>
          <p14:tracePt t="531067" x="7380288" y="2752725"/>
          <p14:tracePt t="531092" x="7392988" y="2752725"/>
          <p14:tracePt t="531192" x="7380288" y="2752725"/>
          <p14:tracePt t="531205" x="7367588" y="2752725"/>
          <p14:tracePt t="531216" x="7354888" y="2752725"/>
          <p14:tracePt t="531242" x="7329488" y="2752725"/>
          <p14:tracePt t="531253" x="7318375" y="2752725"/>
          <p14:tracePt t="531391" x="7329488" y="2752725"/>
          <p14:tracePt t="531677" x="7342188" y="2752725"/>
          <p14:tracePt t="531690" x="7354888" y="2752725"/>
          <p14:tracePt t="531702" x="7367588" y="2752725"/>
          <p14:tracePt t="531715" x="7418388" y="2752725"/>
          <p14:tracePt t="531729" x="7467600" y="2752725"/>
          <p14:tracePt t="531740" x="7505700" y="2752725"/>
          <p14:tracePt t="531757" x="7518400" y="2752725"/>
          <p14:tracePt t="531802" x="7531100" y="2752725"/>
          <p14:tracePt t="531815" x="7518400" y="2752725"/>
          <p14:tracePt t="531829" x="7480300" y="2752725"/>
          <p14:tracePt t="531841" x="7454900" y="2752725"/>
          <p14:tracePt t="531858" x="7429500" y="2752725"/>
          <p14:tracePt t="531874" x="7392988" y="2752725"/>
          <p14:tracePt t="531878" x="7367588" y="2752725"/>
          <p14:tracePt t="531890" x="7329488" y="2752725"/>
          <p14:tracePt t="531908" x="7305675" y="2765425"/>
          <p14:tracePt t="531925" x="7292975" y="2765425"/>
          <p14:tracePt t="531927" x="7280275" y="2765425"/>
          <p14:tracePt t="532015" x="7292975" y="2765425"/>
          <p14:tracePt t="532027" x="7305675" y="2765425"/>
          <p14:tracePt t="532052" x="7318375" y="2765425"/>
          <p14:tracePt t="532064" x="7329488" y="2765425"/>
          <p14:tracePt t="532078" x="7342188" y="2765425"/>
          <p14:tracePt t="532089" x="7354888" y="2765425"/>
          <p14:tracePt t="532188" x="7342188" y="2765425"/>
          <p14:tracePt t="532201" x="7329488" y="2765425"/>
          <p14:tracePt t="532227" x="7318375" y="2765425"/>
          <p14:tracePt t="532674" x="7318375" y="2752725"/>
          <p14:tracePt t="532787" x="7305675" y="2752725"/>
          <p14:tracePt t="532799" x="7292975" y="2752725"/>
          <p14:tracePt t="532825" x="7280275" y="2752725"/>
          <p14:tracePt t="532836" x="7267575" y="2752725"/>
          <p14:tracePt t="532936" x="7280275" y="2752725"/>
          <p14:tracePt t="532961" x="7305675" y="2752725"/>
          <p14:tracePt t="532974" x="7367588" y="2740025"/>
          <p14:tracePt t="532986" x="7467600" y="2728913"/>
          <p14:tracePt t="533000" x="7542213" y="2728913"/>
          <p14:tracePt t="533012" x="7593013" y="2716213"/>
          <p14:tracePt t="533029" x="7605713" y="2716213"/>
          <p14:tracePt t="533111" x="7580313" y="2716213"/>
          <p14:tracePt t="533123" x="7542213" y="2716213"/>
          <p14:tracePt t="533136" x="7493000" y="2716213"/>
          <p14:tracePt t="533149" x="7418388" y="2716213"/>
          <p14:tracePt t="533162" x="7342188" y="2728913"/>
          <p14:tracePt t="533179" x="7267575" y="2740025"/>
          <p14:tracePt t="533197" x="7180263" y="2752725"/>
          <p14:tracePt t="533199" x="7092950" y="2752725"/>
          <p14:tracePt t="533213" x="7067550" y="2765425"/>
          <p14:tracePt t="533274" x="7092950" y="2765425"/>
          <p14:tracePt t="533286" x="7118350" y="2765425"/>
          <p14:tracePt t="533298" x="7129463" y="2765425"/>
          <p14:tracePt t="533310" x="7154863" y="2765425"/>
          <p14:tracePt t="533323" x="7167563" y="2765425"/>
          <p14:tracePt t="533349" x="7180263" y="2765425"/>
          <p14:tracePt t="533435" x="7167563" y="2765425"/>
          <p14:tracePt t="533448" x="7154863" y="2765425"/>
          <p14:tracePt t="533460" x="7142163" y="2765425"/>
          <p14:tracePt t="533473" x="7118350" y="2765425"/>
          <p14:tracePt t="533535" x="7129463" y="2765425"/>
          <p14:tracePt t="533560" x="7142163" y="2765425"/>
          <p14:tracePt t="533573" x="7154863" y="2765425"/>
          <p14:tracePt t="533585" x="7167563" y="2765425"/>
          <p14:tracePt t="534058" x="7167563" y="2778125"/>
          <p14:tracePt t="534071" x="7167563" y="2790825"/>
          <p14:tracePt t="534084" x="7167563" y="2803525"/>
          <p14:tracePt t="534095" x="7167563" y="2816225"/>
          <p14:tracePt t="534107" x="7167563" y="2828925"/>
          <p14:tracePt t="534122" x="7180263" y="2840038"/>
          <p14:tracePt t="534133" x="7180263" y="2852738"/>
          <p14:tracePt t="534150" x="7180263" y="2865438"/>
          <p14:tracePt t="534166" x="7205663" y="2878138"/>
          <p14:tracePt t="534184" x="7242175" y="2916238"/>
          <p14:tracePt t="534200" x="7305675" y="2941638"/>
          <p14:tracePt t="534217" x="7354888" y="2965450"/>
          <p14:tracePt t="534233" x="7480300" y="3054350"/>
          <p14:tracePt t="534250" x="7518400" y="3103563"/>
          <p14:tracePt t="534267" x="7554913" y="3141663"/>
          <p14:tracePt t="534270" x="7593013" y="3178175"/>
          <p14:tracePt t="534284" x="7642225" y="3203575"/>
          <p14:tracePt t="534301" x="7693025" y="3228975"/>
          <p14:tracePt t="534317" x="7742238" y="3241675"/>
          <p14:tracePt t="534320" x="7793038" y="3267075"/>
          <p14:tracePt t="534334" x="7831138" y="3278188"/>
          <p14:tracePt t="534351" x="7854950" y="3278188"/>
          <p14:tracePt t="534368" x="7854950" y="3290888"/>
          <p14:tracePt t="534371" x="7854950" y="3303588"/>
          <p14:tracePt t="534384" x="7843838" y="3303588"/>
          <p14:tracePt t="534401" x="7831138" y="3316288"/>
          <p14:tracePt t="534418" x="7793038" y="3328988"/>
          <p14:tracePt t="534420" x="7754938" y="3328988"/>
          <p14:tracePt t="534434" x="7718425" y="3341688"/>
          <p14:tracePt t="534451" x="7680325" y="3354388"/>
          <p14:tracePt t="534468" x="7618413" y="3367088"/>
          <p14:tracePt t="534470" x="7531100" y="3390900"/>
          <p14:tracePt t="534485" x="7418388" y="3403600"/>
          <p14:tracePt t="534501" x="7318375" y="3416300"/>
          <p14:tracePt t="534519" x="7167563" y="3441700"/>
          <p14:tracePt t="534535" x="7129463" y="3441700"/>
          <p14:tracePt t="534551" x="7092950" y="3454400"/>
          <p14:tracePt t="534569" x="7080250" y="3454400"/>
          <p14:tracePt t="534571" x="7067550" y="3467100"/>
          <p14:tracePt t="534607" x="7067550" y="3479800"/>
          <p14:tracePt t="534631" x="7080250" y="3479800"/>
          <p14:tracePt t="534644" x="7092950" y="3479800"/>
          <p14:tracePt t="534657" x="7105650" y="3479800"/>
          <p14:tracePt t="534669" x="7118350" y="3479800"/>
          <p14:tracePt t="534685" x="7142163" y="3479800"/>
          <p14:tracePt t="534702" x="7205663" y="3479800"/>
          <p14:tracePt t="534719" x="7342188" y="3503613"/>
          <p14:tracePt t="534736" x="7380288" y="3516313"/>
          <p14:tracePt t="534752" x="7392988" y="3516313"/>
          <p14:tracePt t="534769" x="7405688" y="3516313"/>
          <p14:tracePt t="534786" x="7405688" y="3529013"/>
          <p14:tracePt t="534843" x="7367588" y="3529013"/>
          <p14:tracePt t="534857" x="7318375" y="3529013"/>
          <p14:tracePt t="534869" x="7280275" y="3529013"/>
          <p14:tracePt t="534881" x="7254875" y="3541713"/>
          <p14:tracePt t="534893" x="7229475" y="3541713"/>
          <p14:tracePt t="534906" x="7218363" y="3554413"/>
          <p14:tracePt t="534968" x="7254875" y="3554413"/>
          <p14:tracePt t="534980" x="7292975" y="3554413"/>
          <p14:tracePt t="534992" x="7318375" y="3554413"/>
          <p14:tracePt t="535006" x="7342188" y="3554413"/>
          <p14:tracePt t="535019" x="7367588" y="3554413"/>
          <p14:tracePt t="535037" x="7380288" y="3554413"/>
          <p14:tracePt t="535054" x="7392988" y="3554413"/>
          <p14:tracePt t="535118" x="7367588" y="3554413"/>
          <p14:tracePt t="535130" x="7329488" y="3554413"/>
          <p14:tracePt t="535143" x="7292975" y="3554413"/>
          <p14:tracePt t="535155" x="7267575" y="3554413"/>
          <p14:tracePt t="535171" x="7242175" y="3554413"/>
          <p14:tracePt t="535187" x="7229475" y="3554413"/>
          <p14:tracePt t="535230" x="7229475" y="3541713"/>
          <p14:tracePt t="535243" x="7229475" y="3529013"/>
          <p14:tracePt t="535255" x="7254875" y="3529013"/>
          <p14:tracePt t="535267" x="7292975" y="3529013"/>
          <p14:tracePt t="535280" x="7318375" y="3529013"/>
          <p14:tracePt t="535293" x="7342188" y="3529013"/>
          <p14:tracePt t="535304" x="7367588" y="3529013"/>
          <p14:tracePt t="535329" x="7380288" y="3529013"/>
          <p14:tracePt t="535404" x="7367588" y="3529013"/>
          <p14:tracePt t="535417" x="7329488" y="3529013"/>
          <p14:tracePt t="535429" x="7292975" y="3529013"/>
          <p14:tracePt t="535443" x="7280275" y="3529013"/>
          <p14:tracePt t="535455" x="7254875" y="3529013"/>
          <p14:tracePt t="535472" x="7242175" y="3529013"/>
          <p14:tracePt t="535517" x="7254875" y="3529013"/>
          <p14:tracePt t="535529" x="7292975" y="3529013"/>
          <p14:tracePt t="535542" x="7329488" y="3529013"/>
          <p14:tracePt t="535556" x="7354888" y="3529013"/>
          <p14:tracePt t="535572" x="7380288" y="3529013"/>
          <p14:tracePt t="535589" x="7405688" y="3516313"/>
          <p14:tracePt t="535592" x="7418388" y="3516313"/>
          <p14:tracePt t="535605" x="7429500" y="3516313"/>
          <p14:tracePt t="535629" x="7442200" y="3516313"/>
          <p14:tracePt t="535679" x="7418388" y="3516313"/>
          <p14:tracePt t="535691" x="7405688" y="3516313"/>
          <p14:tracePt t="535704" x="7380288" y="3529013"/>
          <p14:tracePt t="535716" x="7354888" y="3529013"/>
          <p14:tracePt t="535729" x="7342188" y="3529013"/>
          <p14:tracePt t="535790" x="7367588" y="3529013"/>
          <p14:tracePt t="535804" x="7380288" y="3516313"/>
          <p14:tracePt t="535816" x="7405688" y="3516313"/>
          <p14:tracePt t="535829" x="7418388" y="3503613"/>
          <p14:tracePt t="535841" x="7429500" y="3503613"/>
          <p14:tracePt t="535857" x="7442200" y="3503613"/>
          <p14:tracePt t="535929" x="7442200" y="3516313"/>
          <p14:tracePt t="535940" x="7429500" y="3516313"/>
          <p14:tracePt t="535953" x="7418388" y="3529013"/>
          <p14:tracePt t="535965" x="7405688" y="3529013"/>
          <p14:tracePt t="536053" x="7418388" y="3516313"/>
          <p14:tracePt t="536077" x="7429500" y="3516313"/>
          <p14:tracePt t="536102" x="7442200" y="3516313"/>
          <p14:tracePt t="536139" x="7429500" y="3516313"/>
          <p14:tracePt t="536165" x="7418388" y="3516313"/>
          <p14:tracePt t="536177" x="7392988" y="3516313"/>
          <p14:tracePt t="536190" x="7380288" y="3516313"/>
          <p14:tracePt t="536202" x="7354888" y="3516313"/>
          <p14:tracePt t="536215" x="7342188" y="3516313"/>
          <p14:tracePt t="536228" x="7318375" y="3516313"/>
          <p14:tracePt t="536241" x="7305675" y="3516313"/>
          <p14:tracePt t="536258" x="7292975" y="3516313"/>
          <p14:tracePt t="536301" x="7305675" y="3516313"/>
          <p14:tracePt t="536315" x="7329488" y="3516313"/>
          <p14:tracePt t="536328" x="7354888" y="3516313"/>
          <p14:tracePt t="536339" x="7380288" y="3516313"/>
          <p14:tracePt t="536352" x="7392988" y="3516313"/>
          <p14:tracePt t="536364" x="7418388" y="3516313"/>
          <p14:tracePt t="536389" x="7429500" y="3516313"/>
          <p14:tracePt t="536401" x="7442200" y="3516313"/>
          <p14:tracePt t="536414" x="7454900" y="3516313"/>
          <p14:tracePt t="536452" x="7467600" y="3516313"/>
          <p14:tracePt t="536538" x="7454900" y="3516313"/>
          <p14:tracePt t="536551" x="7442200" y="3516313"/>
          <p14:tracePt t="536564" x="7405688" y="3516313"/>
          <p14:tracePt t="536576" x="7367588" y="3516313"/>
          <p14:tracePt t="536593" x="7329488" y="3516313"/>
          <p14:tracePt t="536610" x="7267575" y="3516313"/>
          <p14:tracePt t="536626" x="7192963" y="3516313"/>
          <p14:tracePt t="536643" x="7167563" y="3516313"/>
          <p14:tracePt t="536660" x="7142163" y="3516313"/>
          <p14:tracePt t="536676" x="7129463" y="3516313"/>
          <p14:tracePt t="536738" x="7142163" y="3516313"/>
          <p14:tracePt t="536750" x="7154863" y="3516313"/>
          <p14:tracePt t="536775" x="7180263" y="3516313"/>
          <p14:tracePt t="536787" x="7192963" y="3516313"/>
          <p14:tracePt t="536800" x="7205663" y="3516313"/>
          <p14:tracePt t="536813" x="7229475" y="3516313"/>
          <p14:tracePt t="536827" x="7267575" y="3516313"/>
          <p14:tracePt t="536844" x="7305675" y="3516313"/>
          <p14:tracePt t="536861" x="7342188" y="3529013"/>
          <p14:tracePt t="536864" x="7354888" y="3529013"/>
          <p14:tracePt t="536878" x="7367588" y="3541713"/>
          <p14:tracePt t="536894" x="7392988" y="3541713"/>
          <p14:tracePt t="536913" x="7392988" y="3554413"/>
          <p14:tracePt t="536975" x="7354888" y="3554413"/>
          <p14:tracePt t="536987" x="7305675" y="3554413"/>
          <p14:tracePt t="537000" x="7254875" y="3554413"/>
          <p14:tracePt t="537012" x="7229475" y="3554413"/>
          <p14:tracePt t="537028" x="7205663" y="3554413"/>
          <p14:tracePt t="537045" x="7167563" y="3554413"/>
          <p14:tracePt t="537062" x="7154863" y="3554413"/>
          <p14:tracePt t="541412" x="7154863" y="3567113"/>
          <p14:tracePt t="541424" x="7154863" y="3579813"/>
          <p14:tracePt t="541437" x="7142163" y="3590925"/>
          <p14:tracePt t="541450" x="7142163" y="3603625"/>
          <p14:tracePt t="541462" x="7129463" y="3629025"/>
          <p14:tracePt t="541479" x="7129463" y="3654425"/>
          <p14:tracePt t="541496" x="7129463" y="3679825"/>
          <p14:tracePt t="541512" x="7092950" y="3716338"/>
          <p14:tracePt t="541529" x="7080250" y="3754438"/>
          <p14:tracePt t="541546" x="7067550" y="3767138"/>
          <p14:tracePt t="541562" x="7005638" y="3803650"/>
          <p14:tracePt t="541579" x="6980238" y="3829050"/>
          <p14:tracePt t="541597" x="6954838" y="3841750"/>
          <p14:tracePt t="541600" x="6916738" y="3879850"/>
          <p14:tracePt t="541613" x="6892925" y="3929063"/>
          <p14:tracePt t="541629" x="6867525" y="3979863"/>
          <p14:tracePt t="541646" x="6842125" y="4029075"/>
          <p14:tracePt t="541649" x="6829425" y="4041775"/>
          <p14:tracePt t="541663" x="6816725" y="4054475"/>
          <p14:tracePt t="541680" x="6805613" y="4067175"/>
          <p14:tracePt t="541697" x="6792913" y="4067175"/>
          <p14:tracePt t="541699" x="6780213" y="4079875"/>
          <p14:tracePt t="541723" x="6767513" y="4079875"/>
          <p14:tracePt t="541873" x="6767513" y="4067175"/>
          <p14:tracePt t="541886" x="6767513" y="4054475"/>
          <p14:tracePt t="541922" x="6792913" y="4054475"/>
          <p14:tracePt t="541936" x="6829425" y="4054475"/>
          <p14:tracePt t="541948" x="6892925" y="4054475"/>
          <p14:tracePt t="541961" x="6980238" y="4054475"/>
          <p14:tracePt t="541973" x="7042150" y="4079875"/>
          <p14:tracePt t="541985" x="7118350" y="4092575"/>
          <p14:tracePt t="541999" x="7154863" y="4092575"/>
          <p14:tracePt t="542014" x="7205663" y="4105275"/>
          <p14:tracePt t="542031" x="7254875" y="4105275"/>
          <p14:tracePt t="542048" x="7429500" y="4105275"/>
          <p14:tracePt t="542064" x="7480300" y="4105275"/>
          <p14:tracePt t="542081" x="7531100" y="4105275"/>
          <p14:tracePt t="542098" x="7605713" y="4105275"/>
          <p14:tracePt t="542115" x="7618413" y="4105275"/>
          <p14:tracePt t="542132" x="7642225" y="4105275"/>
          <p14:tracePt t="542134" x="7654925" y="4105275"/>
          <p14:tracePt t="542149" x="7680325" y="4105275"/>
          <p14:tracePt t="542165" x="7705725" y="4105275"/>
          <p14:tracePt t="542182" x="7742238" y="4105275"/>
          <p14:tracePt t="542198" x="7818438" y="4092575"/>
          <p14:tracePt t="542215" x="7854950" y="4079875"/>
          <p14:tracePt t="542232" x="7880350" y="4079875"/>
          <p14:tracePt t="542234" x="7905750" y="4067175"/>
          <p14:tracePt t="542249" x="7931150" y="4054475"/>
          <p14:tracePt t="542266" x="7954963" y="4041775"/>
          <p14:tracePt t="542282" x="7993063" y="4041775"/>
          <p14:tracePt t="542285" x="8018463" y="4041775"/>
          <p14:tracePt t="542299" x="8043863" y="4029075"/>
          <p14:tracePt t="542316" x="8080375" y="4029075"/>
          <p14:tracePt t="542333" x="8143875" y="4029075"/>
          <p14:tracePt t="542335" x="8231188" y="4029075"/>
          <p14:tracePt t="542349" x="8305800" y="4029075"/>
          <p14:tracePt t="542366" x="8367713" y="4029075"/>
          <p14:tracePt t="542384" x="8443913" y="4029075"/>
          <p14:tracePt t="542399" x="8469313" y="4029075"/>
          <p14:tracePt t="542416" x="8493125" y="4029075"/>
          <p14:tracePt t="542433" x="8505825" y="4041775"/>
          <p14:tracePt t="542671" x="8493125" y="4054475"/>
          <p14:tracePt t="542683" x="8469313" y="4054475"/>
          <p14:tracePt t="542695" x="8431213" y="4067175"/>
          <p14:tracePt t="542708" x="8405813" y="4079875"/>
          <p14:tracePt t="542721" x="8380413" y="4079875"/>
          <p14:tracePt t="542734" x="8343900" y="4092575"/>
          <p14:tracePt t="542750" x="8318500" y="4092575"/>
          <p14:tracePt t="542767" x="8305800" y="4092575"/>
          <p14:tracePt t="542770" x="8293100" y="4105275"/>
          <p14:tracePt t="548887" x="8267700" y="4117975"/>
          <p14:tracePt t="548900" x="8231188" y="4117975"/>
          <p14:tracePt t="548913" x="8156575" y="4117975"/>
          <p14:tracePt t="548925" x="8067675" y="4117975"/>
          <p14:tracePt t="548942" x="7993063" y="4117975"/>
          <p14:tracePt t="548958" x="7931150" y="4117975"/>
          <p14:tracePt t="548975" x="7754938" y="4117975"/>
          <p14:tracePt t="548992" x="7642225" y="4092575"/>
          <p14:tracePt t="549008" x="7542213" y="4054475"/>
          <p14:tracePt t="549026" x="7405688" y="4005263"/>
          <p14:tracePt t="549042" x="7380288" y="3979863"/>
          <p14:tracePt t="549059" x="7354888" y="3967163"/>
          <p14:tracePt t="549062" x="7354888" y="3941763"/>
          <p14:tracePt t="549076" x="7342188" y="3929063"/>
          <p14:tracePt t="549092" x="7329488" y="3916363"/>
          <p14:tracePt t="549109" x="7305675" y="3879850"/>
          <p14:tracePt t="549111" x="7292975" y="3854450"/>
          <p14:tracePt t="549125" x="7254875" y="3841750"/>
          <p14:tracePt t="549143" x="7229475" y="3816350"/>
          <p14:tracePt t="549159" x="7205663" y="3803650"/>
          <p14:tracePt t="549161" x="7180263" y="3792538"/>
          <p14:tracePt t="549176" x="7142163" y="3779838"/>
          <p14:tracePt t="549193" x="7105650" y="3767138"/>
          <p14:tracePt t="549210" x="7067550" y="3767138"/>
          <p14:tracePt t="549212" x="7005638" y="3741738"/>
          <p14:tracePt t="549225" x="6954838" y="3729038"/>
          <p14:tracePt t="549243" x="6905625" y="3703638"/>
          <p14:tracePt t="549260" x="6867525" y="3679825"/>
          <p14:tracePt t="549262" x="6842125" y="3641725"/>
          <p14:tracePt t="549276" x="6792913" y="3616325"/>
          <p14:tracePt t="549293" x="6767513" y="3579813"/>
          <p14:tracePt t="549310" x="6716713" y="3554413"/>
          <p14:tracePt t="549327" x="6704013" y="3529013"/>
          <p14:tracePt t="549348" x="6692900" y="3529013"/>
          <p14:tracePt t="549872" x="6704013" y="3529013"/>
          <p14:tracePt t="549921" x="6704013" y="3541713"/>
          <p14:tracePt t="549947" x="6716713" y="3541713"/>
          <p14:tracePt t="549959" x="6729413" y="3541713"/>
          <p14:tracePt t="549984" x="6742113" y="3541713"/>
          <p14:tracePt t="549996" x="6780213" y="3554413"/>
          <p14:tracePt t="550009" x="6842125" y="3554413"/>
          <p14:tracePt t="550021" x="6916738" y="3554413"/>
          <p14:tracePt t="550034" x="6992938" y="3567113"/>
          <p14:tracePt t="550047" x="7042150" y="3567113"/>
          <p14:tracePt t="550063" x="7092950" y="3567113"/>
          <p14:tracePt t="550080" x="7129463" y="3567113"/>
          <p14:tracePt t="550096" x="7229475" y="3567113"/>
          <p14:tracePt t="550113" x="7305675" y="3567113"/>
          <p14:tracePt t="550130" x="7354888" y="3567113"/>
          <p14:tracePt t="550147" x="7442200" y="3567113"/>
          <p14:tracePt t="550163" x="7467600" y="3567113"/>
          <p14:tracePt t="550180" x="7493000" y="3567113"/>
          <p14:tracePt t="550197" x="7542213" y="3567113"/>
          <p14:tracePt t="550213" x="7580313" y="3567113"/>
          <p14:tracePt t="550230" x="7631113" y="3567113"/>
          <p14:tracePt t="550233" x="7680325" y="3567113"/>
          <p14:tracePt t="550247" x="7742238" y="3567113"/>
          <p14:tracePt t="550264" x="7818438" y="3567113"/>
          <p14:tracePt t="550280" x="7854950" y="3567113"/>
          <p14:tracePt t="550283" x="7893050" y="3567113"/>
          <p14:tracePt t="550297" x="7918450" y="3567113"/>
          <p14:tracePt t="550314" x="7954963" y="3567113"/>
          <p14:tracePt t="550331" x="7980363" y="3567113"/>
          <p14:tracePt t="550334" x="8018463" y="3567113"/>
          <p14:tracePt t="550347" x="8054975" y="3567113"/>
          <p14:tracePt t="550364" x="8105775" y="3567113"/>
          <p14:tracePt t="550381" x="8143875" y="3567113"/>
          <p14:tracePt t="550384" x="8167688" y="3567113"/>
          <p14:tracePt t="550397" x="8180388" y="3567113"/>
          <p14:tracePt t="550420" x="8193088" y="3567113"/>
          <p14:tracePt t="550907" x="8180388" y="3567113"/>
          <p14:tracePt t="551180" x="8167688" y="3567113"/>
          <p14:tracePt t="552476" x="8156575" y="3567113"/>
          <p14:tracePt t="552501" x="8143875" y="3567113"/>
          <p14:tracePt t="552527" x="8118475" y="3567113"/>
          <p14:tracePt t="552551" x="8080375" y="3567113"/>
          <p14:tracePt t="552564" x="7967663" y="3567113"/>
          <p14:tracePt t="552577" x="7843838" y="3590925"/>
          <p14:tracePt t="552589" x="7731125" y="3603625"/>
          <p14:tracePt t="552606" x="7654925" y="3616325"/>
          <p14:tracePt t="552623" x="7554913" y="3616325"/>
          <p14:tracePt t="552626" x="7454900" y="3616325"/>
          <p14:tracePt t="552639" x="7367588" y="3616325"/>
          <p14:tracePt t="552656" x="7318375" y="3616325"/>
          <p14:tracePt t="552673" x="7280275" y="3616325"/>
          <p14:tracePt t="552676" x="7254875" y="3616325"/>
          <p14:tracePt t="552689" x="7229475" y="3616325"/>
          <p14:tracePt t="552707" x="7218363" y="3616325"/>
          <p14:tracePt t="552724" x="7205663" y="3616325"/>
          <p14:tracePt t="552726" x="7180263" y="3603625"/>
          <p14:tracePt t="552740" x="7167563" y="3603625"/>
          <p14:tracePt t="552756" x="7142163" y="3603625"/>
          <p14:tracePt t="552774" x="7118350" y="3603625"/>
          <p14:tracePt t="552776" x="7080250" y="3590925"/>
          <p14:tracePt t="552790" x="7029450" y="3590925"/>
          <p14:tracePt t="552807" x="6954838" y="3590925"/>
          <p14:tracePt t="552824" x="6867525" y="3590925"/>
          <p14:tracePt t="552826" x="6816725" y="3590925"/>
          <p14:tracePt t="552840" x="6767513" y="3590925"/>
          <p14:tracePt t="552857" x="6729413" y="3590925"/>
          <p14:tracePt t="552874" x="6692900" y="3590925"/>
          <p14:tracePt t="552876" x="6667500" y="3590925"/>
          <p14:tracePt t="552890" x="6629400" y="3590925"/>
          <p14:tracePt t="552907" x="6592888" y="3590925"/>
          <p14:tracePt t="552925" x="6554788" y="3590925"/>
          <p14:tracePt t="552941" x="6529388" y="3590925"/>
          <p14:tracePt t="552958" x="6516688" y="3590925"/>
          <p14:tracePt t="552975" x="6492875" y="3590925"/>
          <p14:tracePt t="552990" x="6467475" y="3579813"/>
          <p14:tracePt t="553013" x="6454775" y="3579813"/>
          <p14:tracePt t="553038" x="6442075" y="3567113"/>
          <p14:tracePt t="553062" x="6429375" y="3567113"/>
          <p14:tracePt t="553075" x="6416675" y="3567113"/>
          <p14:tracePt t="553087" x="6403975" y="3567113"/>
          <p14:tracePt t="553112" x="6391275" y="3554413"/>
          <p14:tracePt t="553125" x="6380163" y="3541713"/>
          <p14:tracePt t="553138" x="6367463" y="3541713"/>
          <p14:tracePt t="553150" x="6354763" y="3529013"/>
          <p14:tracePt t="553163" x="6342063" y="3529013"/>
          <p14:tracePt t="553175" x="6329363" y="3516313"/>
          <p14:tracePt t="553192" x="6329363" y="3503613"/>
          <p14:tracePt t="553209" x="6316663" y="3503613"/>
          <p14:tracePt t="553274" x="6316663" y="3516313"/>
          <p14:tracePt t="553311" x="6316663" y="3529013"/>
          <p14:tracePt t="553524" x="6316663" y="3541713"/>
          <p14:tracePt t="553736" x="6329363" y="3541713"/>
          <p14:tracePt t="553810" x="6342063" y="3541713"/>
          <p14:tracePt t="553822" x="6354763" y="3541713"/>
          <p14:tracePt t="553836" x="6380163" y="3541713"/>
          <p14:tracePt t="553848" x="6454775" y="3541713"/>
          <p14:tracePt t="553860" x="6542088" y="3541713"/>
          <p14:tracePt t="553878" x="6629400" y="3541713"/>
          <p14:tracePt t="553895" x="6716713" y="3541713"/>
          <p14:tracePt t="553897" x="6842125" y="3541713"/>
          <p14:tracePt t="553911" x="6992938" y="3541713"/>
          <p14:tracePt t="553928" x="7129463" y="3541713"/>
          <p14:tracePt t="553945" x="7229475" y="3541713"/>
          <p14:tracePt t="553947" x="7318375" y="3541713"/>
          <p14:tracePt t="553962" x="7418388" y="3541713"/>
          <p14:tracePt t="553978" x="7542213" y="3541713"/>
          <p14:tracePt t="553995" x="7693025" y="3554413"/>
          <p14:tracePt t="553997" x="7793038" y="3554413"/>
          <p14:tracePt t="554011" x="7867650" y="3567113"/>
          <p14:tracePt t="554028" x="7918450" y="3567113"/>
          <p14:tracePt t="554046" x="7954963" y="3567113"/>
          <p14:tracePt t="554048" x="7967663" y="3567113"/>
          <p14:tracePt t="554062" x="7980363" y="3567113"/>
          <p14:tracePt t="554085" x="7993063" y="3567113"/>
          <p14:tracePt t="554209" x="7980363" y="3567113"/>
          <p14:tracePt t="554271" x="7980363" y="3554413"/>
          <p14:tracePt t="554284" x="8005763" y="3541713"/>
          <p14:tracePt t="554296" x="8018463" y="3529013"/>
          <p14:tracePt t="554308" x="8031163" y="3529013"/>
          <p14:tracePt t="554384" x="8018463" y="3529013"/>
          <p14:tracePt t="554446" x="8018463" y="3516313"/>
          <p14:tracePt t="554458" x="8018463" y="3503613"/>
          <p14:tracePt t="554471" x="8018463" y="3490913"/>
          <p14:tracePt t="554533" x="8005763" y="3490913"/>
          <p14:tracePt t="554546" x="7993063" y="3503613"/>
          <p14:tracePt t="554557" x="7993063" y="3516313"/>
          <p14:tracePt t="554569" x="7993063" y="3529013"/>
          <p14:tracePt t="554620" x="7993063" y="3516313"/>
          <p14:tracePt t="554632" x="7993063" y="3490913"/>
          <p14:tracePt t="554645" x="7993063" y="3479800"/>
          <p14:tracePt t="554732" x="7993063" y="3490913"/>
          <p14:tracePt t="554919" x="7993063" y="3503613"/>
          <p14:tracePt t="554932" x="7993063" y="3516313"/>
          <p14:tracePt t="554957" x="7993063" y="3529013"/>
          <p14:tracePt t="554994" x="7980363" y="3541713"/>
          <p14:tracePt t="555019" x="7967663" y="3567113"/>
          <p14:tracePt t="555032" x="7954963" y="3567113"/>
          <p14:tracePt t="555043" x="7918450" y="3590925"/>
          <p14:tracePt t="555057" x="7867650" y="3629025"/>
          <p14:tracePt t="555070" x="7805738" y="3692525"/>
          <p14:tracePt t="555083" x="7718425" y="3803650"/>
          <p14:tracePt t="555099" x="7642225" y="3929063"/>
          <p14:tracePt t="555117" x="7580313" y="4041775"/>
          <p14:tracePt t="555119" x="7493000" y="4141788"/>
          <p14:tracePt t="555133" x="7418388" y="4217988"/>
          <p14:tracePt t="555150" x="7318375" y="4292600"/>
          <p14:tracePt t="555167" x="7205663" y="4341813"/>
          <p14:tracePt t="555170" x="7080250" y="4392613"/>
          <p14:tracePt t="555183" x="7005638" y="4430713"/>
          <p14:tracePt t="555200" x="6954838" y="4443413"/>
          <p14:tracePt t="555217" x="6929438" y="4443413"/>
          <p14:tracePt t="555219" x="6892925" y="4443413"/>
          <p14:tracePt t="555244" x="6880225" y="4443413"/>
          <p14:tracePt t="555268" x="6867525" y="4443413"/>
          <p14:tracePt t="555293" x="6854825" y="4443413"/>
          <p14:tracePt t="555306" x="6842125" y="4443413"/>
          <p14:tracePt t="555318" x="6842125" y="4430713"/>
          <p14:tracePt t="555343" x="6829425" y="4430713"/>
          <p14:tracePt t="555355" x="6816725" y="4430713"/>
          <p14:tracePt t="555367" x="6805613" y="4430713"/>
          <p14:tracePt t="555393" x="6792913" y="4430713"/>
          <p14:tracePt t="555467" x="6805613" y="4430713"/>
          <p14:tracePt t="555479" x="6816725" y="4430713"/>
          <p14:tracePt t="555492" x="6842125" y="4430713"/>
          <p14:tracePt t="555505" x="6854825" y="4430713"/>
          <p14:tracePt t="555518" x="6880225" y="4430713"/>
          <p14:tracePt t="555534" x="6916738" y="4430713"/>
          <p14:tracePt t="555551" x="6954838" y="4430713"/>
          <p14:tracePt t="555568" x="7016750" y="4430713"/>
          <p14:tracePt t="555585" x="7029450" y="4430713"/>
          <p14:tracePt t="555601" x="7054850" y="4430713"/>
          <p14:tracePt t="555679" x="7029450" y="4430713"/>
          <p14:tracePt t="555692" x="6980238" y="4430713"/>
          <p14:tracePt t="555705" x="6942138" y="4430713"/>
          <p14:tracePt t="555718" x="6916738" y="4430713"/>
          <p14:tracePt t="555735" x="6905625" y="4430713"/>
          <p14:tracePt t="555791" x="6942138" y="4430713"/>
          <p14:tracePt t="555805" x="6980238" y="4430713"/>
          <p14:tracePt t="555816" x="7016750" y="4430713"/>
          <p14:tracePt t="555829" x="7054850" y="4430713"/>
          <p14:tracePt t="555842" x="7118350" y="4430713"/>
          <p14:tracePt t="555853" x="7192963" y="4430713"/>
          <p14:tracePt t="555869" x="7267575" y="4430713"/>
          <p14:tracePt t="555886" x="7342188" y="4430713"/>
          <p14:tracePt t="555893" x="7367588" y="4430713"/>
          <p14:tracePt t="555904" x="7380288" y="4430713"/>
          <p14:tracePt t="555920" x="7392988" y="4430713"/>
          <p14:tracePt t="555954" x="7380288" y="4430713"/>
          <p14:tracePt t="555967" x="7342188" y="4430713"/>
          <p14:tracePt t="555978" x="7292975" y="4430713"/>
          <p14:tracePt t="555991" x="7254875" y="4430713"/>
          <p14:tracePt t="556004" x="7218363" y="4430713"/>
          <p14:tracePt t="556020" x="7180263" y="4443413"/>
          <p14:tracePt t="556036" x="7129463" y="4443413"/>
          <p14:tracePt t="556053" x="7016750" y="4454525"/>
          <p14:tracePt t="556070" x="7005638" y="4467225"/>
          <p14:tracePt t="556103" x="7029450" y="4467225"/>
          <p14:tracePt t="556116" x="7054850" y="4467225"/>
          <p14:tracePt t="556128" x="7080250" y="4467225"/>
          <p14:tracePt t="556141" x="7105650" y="4467225"/>
          <p14:tracePt t="556154" x="7142163" y="4467225"/>
          <p14:tracePt t="556170" x="7167563" y="4467225"/>
          <p14:tracePt t="556187" x="7218363" y="4467225"/>
          <p14:tracePt t="556204" x="7292975" y="4467225"/>
          <p14:tracePt t="556220" x="7305675" y="4467225"/>
          <p14:tracePt t="556237" x="7318375" y="4467225"/>
          <p14:tracePt t="556265" x="7305675" y="4467225"/>
          <p14:tracePt t="556277" x="7280275" y="4467225"/>
          <p14:tracePt t="556291" x="7242175" y="4467225"/>
          <p14:tracePt t="556304" x="7218363" y="4467225"/>
          <p14:tracePt t="556321" x="7192963" y="4467225"/>
          <p14:tracePt t="556338" x="7154863" y="4467225"/>
          <p14:tracePt t="556340" x="7118350" y="4479925"/>
          <p14:tracePt t="556354" x="7067550" y="4492625"/>
          <p14:tracePt t="556371" x="7029450" y="4492625"/>
          <p14:tracePt t="556388" x="7016750" y="4492625"/>
          <p14:tracePt t="556428" x="7042150" y="4505325"/>
          <p14:tracePt t="556440" x="7080250" y="4505325"/>
          <p14:tracePt t="556452" x="7105650" y="4505325"/>
          <p14:tracePt t="556465" x="7154863" y="4518025"/>
          <p14:tracePt t="556476" x="7254875" y="4518025"/>
          <p14:tracePt t="556490" x="7442200" y="4518025"/>
          <p14:tracePt t="556505" x="7580313" y="4518025"/>
          <p14:tracePt t="556522" x="7680325" y="4518025"/>
          <p14:tracePt t="556539" x="7754938" y="4492625"/>
          <p14:tracePt t="556555" x="7767638" y="4492625"/>
          <p14:tracePt t="556572" x="7767638" y="4479925"/>
          <p14:tracePt t="556589" x="7731125" y="4467225"/>
          <p14:tracePt t="556605" x="7693025" y="4467225"/>
          <p14:tracePt t="556622" x="7642225" y="4467225"/>
          <p14:tracePt t="556639" x="7429500" y="4467225"/>
          <p14:tracePt t="556655" x="7305675" y="4479925"/>
          <p14:tracePt t="556672" x="7205663" y="4492625"/>
          <p14:tracePt t="556689" x="6954838" y="4554538"/>
          <p14:tracePt t="556706" x="6842125" y="4567238"/>
          <p14:tracePt t="556722" x="6816725" y="4567238"/>
          <p14:tracePt t="556751" x="6842125" y="4567238"/>
          <p14:tracePt t="556764" x="6892925" y="4567238"/>
          <p14:tracePt t="556777" x="6942138" y="4567238"/>
          <p14:tracePt t="556790" x="6992938" y="4567238"/>
          <p14:tracePt t="556806" x="7016750" y="4567238"/>
          <p14:tracePt t="556823" x="7042150" y="4567238"/>
          <p14:tracePt t="556826" x="7054850" y="4567238"/>
          <p14:tracePt t="556840" x="7067550" y="4567238"/>
          <p14:tracePt t="556856" x="7080250" y="4567238"/>
          <p14:tracePt t="556950" x="7067550" y="4567238"/>
          <p14:tracePt t="556962" x="7054850" y="4567238"/>
          <p14:tracePt t="556976" x="7042150" y="4567238"/>
          <p14:tracePt t="556988" x="7016750" y="4567238"/>
          <p14:tracePt t="557001" x="6980238" y="4567238"/>
          <p14:tracePt t="557013" x="6942138" y="4567238"/>
          <p14:tracePt t="557025" x="6916738" y="4567238"/>
          <p14:tracePt t="557040" x="6892925" y="4554538"/>
          <p14:tracePt t="557057" x="6880225" y="4554538"/>
          <p14:tracePt t="557074" x="6880225" y="4543425"/>
          <p14:tracePt t="557076" x="6880225" y="4530725"/>
          <p14:tracePt t="557100" x="6880225" y="4518025"/>
          <p14:tracePt t="557137" x="6916738" y="4518025"/>
          <p14:tracePt t="557150" x="6942138" y="4518025"/>
          <p14:tracePt t="557162" x="6980238" y="4518025"/>
          <p14:tracePt t="557175" x="7005638" y="4518025"/>
          <p14:tracePt t="557191" x="7042150" y="4518025"/>
          <p14:tracePt t="557208" x="7067550" y="4518025"/>
          <p14:tracePt t="557225" x="7167563" y="4518025"/>
          <p14:tracePt t="557241" x="7242175" y="4518025"/>
          <p14:tracePt t="557258" x="7305675" y="4518025"/>
          <p14:tracePt t="557275" x="7380288" y="4518025"/>
          <p14:tracePt t="557292" x="7405688" y="4518025"/>
          <p14:tracePt t="557308" x="7418388" y="4518025"/>
          <p14:tracePt t="557325" x="7429500" y="4518025"/>
          <p14:tracePt t="557387" x="7418388" y="4518025"/>
          <p14:tracePt t="557399" x="7367588" y="4518025"/>
          <p14:tracePt t="557412" x="7305675" y="4518025"/>
          <p14:tracePt t="557426" x="7242175" y="4518025"/>
          <p14:tracePt t="557442" x="7218363" y="4518025"/>
          <p14:tracePt t="557457" x="7180263" y="4518025"/>
          <p14:tracePt t="557474" x="7067550" y="4518025"/>
          <p14:tracePt t="557491" x="7005638" y="4505325"/>
          <p14:tracePt t="557508" x="6967538" y="4505325"/>
          <p14:tracePt t="557511" x="6942138" y="4505325"/>
          <p14:tracePt t="557536" x="6929438" y="4505325"/>
          <p14:tracePt t="557562" x="6954838" y="4505325"/>
          <p14:tracePt t="557574" x="6980238" y="4505325"/>
          <p14:tracePt t="557586" x="7016750" y="4505325"/>
          <p14:tracePt t="557598" x="7029450" y="4505325"/>
          <p14:tracePt t="557611" x="7054850" y="4505325"/>
          <p14:tracePt t="557626" x="7080250" y="4505325"/>
          <p14:tracePt t="557643" x="7118350" y="4505325"/>
          <p14:tracePt t="557660" x="7167563" y="4505325"/>
          <p14:tracePt t="557662" x="7242175" y="4492625"/>
          <p14:tracePt t="557676" x="7305675" y="4492625"/>
          <p14:tracePt t="557693" x="7367588" y="4492625"/>
          <p14:tracePt t="557711" x="7418388" y="4492625"/>
          <p14:tracePt t="557736" x="7429500" y="4479925"/>
          <p14:tracePt t="557785" x="7418388" y="4479925"/>
          <p14:tracePt t="557798" x="7380288" y="4479925"/>
          <p14:tracePt t="557811" x="7318375" y="4479925"/>
          <p14:tracePt t="557822" x="7280275" y="4479925"/>
          <p14:tracePt t="557836" x="7242175" y="4479925"/>
          <p14:tracePt t="557849" x="7205663" y="4479925"/>
          <p14:tracePt t="557860" x="7167563" y="4479925"/>
          <p14:tracePt t="557877" x="7129463" y="4479925"/>
          <p14:tracePt t="557894" x="7105650" y="4479925"/>
          <p14:tracePt t="557900" x="7080250" y="4479925"/>
          <p14:tracePt t="557911" x="7054850" y="4479925"/>
          <p14:tracePt t="557960" x="7080250" y="4479925"/>
          <p14:tracePt t="557972" x="7092950" y="4479925"/>
          <p14:tracePt t="557985" x="7118350" y="4479925"/>
          <p14:tracePt t="557998" x="7129463" y="4479925"/>
          <p14:tracePt t="558011" x="7154863" y="4479925"/>
          <p14:tracePt t="558027" x="7205663" y="4479925"/>
          <p14:tracePt t="558044" x="7267575" y="4479925"/>
          <p14:tracePt t="558061" x="7405688" y="4467225"/>
          <p14:tracePt t="558078" x="7429500" y="4467225"/>
          <p14:tracePt t="558095" x="7454900" y="4467225"/>
          <p14:tracePt t="558147" x="7442200" y="4467225"/>
          <p14:tracePt t="558160" x="7380288" y="4467225"/>
          <p14:tracePt t="558172" x="7329488" y="4467225"/>
          <p14:tracePt t="558184" x="7292975" y="4467225"/>
          <p14:tracePt t="558197" x="7254875" y="4467225"/>
          <p14:tracePt t="558211" x="7218363" y="4467225"/>
          <p14:tracePt t="558228" x="7180263" y="4467225"/>
          <p14:tracePt t="558246" x="7129463" y="4467225"/>
          <p14:tracePt t="558248" x="7067550" y="4467225"/>
          <p14:tracePt t="558262" x="7029450" y="4467225"/>
          <p14:tracePt t="558279" x="7016750" y="4467225"/>
          <p14:tracePt t="558322" x="7042150" y="4467225"/>
          <p14:tracePt t="558334" x="7080250" y="4467225"/>
          <p14:tracePt t="558346" x="7105650" y="4467225"/>
          <p14:tracePt t="558358" x="7129463" y="4467225"/>
          <p14:tracePt t="558371" x="7154863" y="4467225"/>
          <p14:tracePt t="558384" x="7180263" y="4467225"/>
          <p14:tracePt t="558396" x="7218363" y="4467225"/>
          <p14:tracePt t="558412" x="7242175" y="4467225"/>
          <p14:tracePt t="558429" x="7254875" y="4467225"/>
          <p14:tracePt t="558446" x="7267575" y="4467225"/>
          <p14:tracePt t="558496" x="7229475" y="4467225"/>
          <p14:tracePt t="558509" x="7218363" y="4467225"/>
          <p14:tracePt t="558521" x="7192963" y="4467225"/>
          <p14:tracePt t="558534" x="7180263" y="4467225"/>
          <p14:tracePt t="558546" x="7154863" y="4467225"/>
          <p14:tracePt t="558563" x="7118350" y="4467225"/>
          <p14:tracePt t="558580" x="7080250" y="4467225"/>
          <p14:tracePt t="558597" x="7016750" y="4467225"/>
          <p14:tracePt t="558645" x="7029450" y="4467225"/>
          <p14:tracePt t="558658" x="7092950" y="4454525"/>
          <p14:tracePt t="558670" x="7118350" y="4454525"/>
          <p14:tracePt t="558683" x="7142163" y="4454525"/>
          <p14:tracePt t="558697" x="7154863" y="4454525"/>
          <p14:tracePt t="558714" x="7180263" y="4454525"/>
          <p14:tracePt t="558730" x="7205663" y="4454525"/>
          <p14:tracePt t="558733" x="7242175" y="4454525"/>
          <p14:tracePt t="558746" x="7280275" y="4454525"/>
          <p14:tracePt t="558764" x="7292975" y="4454525"/>
          <p14:tracePt t="558845" x="7267575" y="4454525"/>
          <p14:tracePt t="558857" x="7254875" y="4454525"/>
          <p14:tracePt t="558870" x="7229475" y="4454525"/>
          <p14:tracePt t="558882" x="7192963" y="4454525"/>
          <p14:tracePt t="558898" x="7154863" y="4454525"/>
          <p14:tracePt t="558914" x="7080250" y="4454525"/>
          <p14:tracePt t="558932" x="6980238" y="4454525"/>
          <p14:tracePt t="558933" x="6905625" y="4454525"/>
          <p14:tracePt t="558948" x="6842125" y="4454525"/>
          <p14:tracePt t="558965" x="6805613" y="4454525"/>
          <p14:tracePt t="558982" x="6792913" y="4454525"/>
          <p14:tracePt t="559031" x="6816725" y="4454525"/>
          <p14:tracePt t="559045" x="6842125" y="4454525"/>
          <p14:tracePt t="559057" x="6880225" y="4454525"/>
          <p14:tracePt t="559069" x="6954838" y="4454525"/>
          <p14:tracePt t="559082" x="7042150" y="4454525"/>
          <p14:tracePt t="559099" x="7105650" y="4454525"/>
          <p14:tracePt t="559115" x="7154863" y="4454525"/>
          <p14:tracePt t="559132" x="7229475" y="4454525"/>
          <p14:tracePt t="559149" x="7254875" y="4454525"/>
          <p14:tracePt t="559165" x="7280275" y="4454525"/>
          <p14:tracePt t="559268" x="7254875" y="4454525"/>
          <p14:tracePt t="559282" x="7229475" y="4454525"/>
          <p14:tracePt t="559306" x="7205663" y="4454525"/>
          <p14:tracePt t="559320" x="7192963" y="4454525"/>
          <p14:tracePt t="559331" x="7154863" y="4454525"/>
          <p14:tracePt t="559343" x="7118350" y="4454525"/>
          <p14:tracePt t="559356" x="7092950" y="4454525"/>
          <p14:tracePt t="559368" x="7080250" y="4454525"/>
          <p14:tracePt t="559383" x="7067550" y="4454525"/>
          <p14:tracePt t="559419" x="7080250" y="4454525"/>
          <p14:tracePt t="559431" x="7105650" y="4454525"/>
          <p14:tracePt t="559443" x="7129463" y="4454525"/>
          <p14:tracePt t="559456" x="7142163" y="4454525"/>
          <p14:tracePt t="559468" x="7167563" y="4454525"/>
          <p14:tracePt t="559493" x="7180263" y="4454525"/>
          <p14:tracePt t="559506" x="7205663" y="4454525"/>
          <p14:tracePt t="559517" x="7242175" y="4454525"/>
          <p14:tracePt t="559533" x="7280275" y="4454525"/>
          <p14:tracePt t="559550" x="7329488" y="4454525"/>
          <p14:tracePt t="559567" x="7380288" y="4454525"/>
          <p14:tracePt t="559569" x="7418388" y="4454525"/>
          <p14:tracePt t="559584" x="7454900" y="4454525"/>
          <p14:tracePt t="559601" x="7480300" y="4454525"/>
          <p14:tracePt t="559618" x="7505700" y="4454525"/>
          <p14:tracePt t="559692" x="7480300" y="4454525"/>
          <p14:tracePt t="559704" x="7429500" y="4454525"/>
          <p14:tracePt t="559717" x="7367588" y="4454525"/>
          <p14:tracePt t="559729" x="7329488" y="4454525"/>
          <p14:tracePt t="559741" x="7292975" y="4454525"/>
          <p14:tracePt t="559755" x="7254875" y="4454525"/>
          <p14:tracePt t="559766" x="7218363" y="4454525"/>
          <p14:tracePt t="559783" x="7205663" y="4454525"/>
          <p14:tracePt t="559804" x="7192963" y="4454525"/>
          <p14:tracePt t="559866" x="7205663" y="4454525"/>
          <p14:tracePt t="559878" x="7218363" y="4454525"/>
          <p14:tracePt t="559891" x="7229475" y="4454525"/>
          <p14:tracePt t="559904" x="7242175" y="4454525"/>
          <p14:tracePt t="559917" x="7267575" y="4454525"/>
          <p14:tracePt t="559933" x="7305675" y="4454525"/>
          <p14:tracePt t="559950" x="7342188" y="4454525"/>
          <p14:tracePt t="559967" x="7405688" y="4454525"/>
          <p14:tracePt t="559986" x="7418388" y="4454525"/>
          <p14:tracePt t="560002" x="7442200" y="4454525"/>
          <p14:tracePt t="560019" x="7454900" y="4454525"/>
          <p14:tracePt t="560104" x="7405688" y="4454525"/>
          <p14:tracePt t="560117" x="7342188" y="4454525"/>
          <p14:tracePt t="560128" x="7292975" y="4454525"/>
          <p14:tracePt t="560140" x="7254875" y="4454525"/>
          <p14:tracePt t="560153" x="7229475" y="4467225"/>
          <p14:tracePt t="560168" x="7205663" y="4467225"/>
          <p14:tracePt t="560185" x="7180263" y="4467225"/>
          <p14:tracePt t="560202" x="7167563" y="4467225"/>
          <p14:tracePt t="560278" x="7180263" y="4467225"/>
          <p14:tracePt t="560291" x="7192963" y="4467225"/>
          <p14:tracePt t="560304" x="7205663" y="4467225"/>
          <p14:tracePt t="560315" x="7242175" y="4467225"/>
          <p14:tracePt t="560328" x="7280275" y="4467225"/>
          <p14:tracePt t="560341" x="7342188" y="4479925"/>
          <p14:tracePt t="560354" x="7380288" y="4479925"/>
          <p14:tracePt t="560370" x="7418388" y="4479925"/>
          <p14:tracePt t="560387" x="7429500" y="4479925"/>
          <p14:tracePt t="560404" x="7454900" y="4479925"/>
          <p14:tracePt t="560420" x="7467600" y="4479925"/>
          <p14:tracePt t="560503" x="7429500" y="4479925"/>
          <p14:tracePt t="560515" x="7380288" y="4479925"/>
          <p14:tracePt t="560528" x="7329488" y="4479925"/>
          <p14:tracePt t="560541" x="7267575" y="4492625"/>
          <p14:tracePt t="560554" x="7218363" y="4492625"/>
          <p14:tracePt t="560571" x="7167563" y="4492625"/>
          <p14:tracePt t="560588" x="7118350" y="4492625"/>
          <p14:tracePt t="560591" x="7042150" y="4492625"/>
          <p14:tracePt t="560604" x="6980238" y="4492625"/>
          <p14:tracePt t="560621" x="6942138" y="4492625"/>
          <p14:tracePt t="560638" x="6929438" y="4492625"/>
          <p14:tracePt t="560665" x="6954838" y="4492625"/>
          <p14:tracePt t="560677" x="6980238" y="4492625"/>
          <p14:tracePt t="560689" x="7016750" y="4492625"/>
          <p14:tracePt t="560705" x="7042150" y="4492625"/>
          <p14:tracePt t="560721" x="7067550" y="4492625"/>
          <p14:tracePt t="560739" x="7092950" y="4492625"/>
          <p14:tracePt t="560741" x="7105650" y="4492625"/>
          <p14:tracePt t="560755" x="7129463" y="4492625"/>
          <p14:tracePt t="560771" x="7154863" y="4492625"/>
          <p14:tracePt t="560787" x="7205663" y="4492625"/>
          <p14:tracePt t="560788" x="7254875" y="4492625"/>
          <p14:tracePt t="560804" x="7318375" y="4492625"/>
          <p14:tracePt t="560821" x="7367588" y="4492625"/>
          <p14:tracePt t="560840" x="7429500" y="4492625"/>
          <p14:tracePt t="560856" x="7442200" y="4492625"/>
          <p14:tracePt t="560872" x="7454900" y="4492625"/>
          <p14:tracePt t="560951" x="7418388" y="4492625"/>
          <p14:tracePt t="560964" x="7354888" y="4492625"/>
          <p14:tracePt t="560977" x="7305675" y="4492625"/>
          <p14:tracePt t="560989" x="7254875" y="4492625"/>
          <p14:tracePt t="561006" x="7218363" y="4492625"/>
          <p14:tracePt t="561023" x="7180263" y="4492625"/>
          <p14:tracePt t="561040" x="7118350" y="4492625"/>
          <p14:tracePt t="561057" x="7092950" y="4492625"/>
          <p14:tracePt t="561073" x="7080250" y="4492625"/>
          <p14:tracePt t="561076" x="7067550" y="4492625"/>
          <p14:tracePt t="561138" x="7080250" y="4492625"/>
          <p14:tracePt t="561150" x="7105650" y="4492625"/>
          <p14:tracePt t="561163" x="7118350" y="4492625"/>
          <p14:tracePt t="561189" x="7142163" y="4505325"/>
          <p14:tracePt t="561201" x="7154863" y="4505325"/>
          <p14:tracePt t="561213" x="7192963" y="4505325"/>
          <p14:tracePt t="561226" x="7242175" y="4505325"/>
          <p14:tracePt t="561240" x="7305675" y="4505325"/>
          <p14:tracePt t="561258" x="7354888" y="4505325"/>
          <p14:tracePt t="561274" x="7392988" y="4505325"/>
          <p14:tracePt t="561276" x="7429500" y="4505325"/>
          <p14:tracePt t="561290" x="7454900" y="4505325"/>
          <p14:tracePt t="561307" x="7480300" y="4505325"/>
          <p14:tracePt t="561438" x="7454900" y="4505325"/>
          <p14:tracePt t="561449" x="7429500" y="4505325"/>
          <p14:tracePt t="561463" x="7392988" y="4505325"/>
          <p14:tracePt t="561475" x="7367588" y="4505325"/>
          <p14:tracePt t="561491" x="7329488" y="4505325"/>
          <p14:tracePt t="561508" x="7305675" y="4505325"/>
          <p14:tracePt t="561525" x="7267575" y="4505325"/>
          <p14:tracePt t="561541" x="7267575" y="4492625"/>
          <p14:tracePt t="561562" x="7267575" y="4479925"/>
          <p14:tracePt t="561637" x="7280275" y="4479925"/>
          <p14:tracePt t="561649" x="7292975" y="4479925"/>
          <p14:tracePt t="561662" x="7305675" y="4479925"/>
          <p14:tracePt t="561686" x="7318375" y="4479925"/>
          <p14:tracePt t="562622" x="7305675" y="4479925"/>
          <p14:tracePt t="563868" x="7292975" y="4479925"/>
          <p14:tracePt t="563918" x="7292975" y="4467225"/>
          <p14:tracePt t="563943" x="7280275" y="4467225"/>
          <p14:tracePt t="563980" x="7267575" y="4467225"/>
          <p14:tracePt t="564006" x="7242175" y="4467225"/>
          <p14:tracePt t="564018" x="7218363" y="4467225"/>
          <p14:tracePt t="564030" x="7180263" y="4467225"/>
          <p14:tracePt t="564043" x="7129463" y="4467225"/>
          <p14:tracePt t="564056" x="7092950" y="4467225"/>
          <p14:tracePt t="564069" x="7067550" y="4467225"/>
          <p14:tracePt t="564085" x="7042150" y="4467225"/>
          <p14:tracePt t="564101" x="7029450" y="4479925"/>
          <p14:tracePt t="564104" x="6992938" y="4505325"/>
          <p14:tracePt t="564118" x="6980238" y="4518025"/>
          <p14:tracePt t="564135" x="6954838" y="4567238"/>
          <p14:tracePt t="564152" x="6929438" y="4605338"/>
          <p14:tracePt t="564169" x="6880225" y="4679950"/>
          <p14:tracePt t="564185" x="6842125" y="4692650"/>
          <p14:tracePt t="564202" x="6829425" y="4718050"/>
          <p14:tracePt t="564205" x="6816725" y="4718050"/>
          <p14:tracePt t="564219" x="6816725" y="4730750"/>
          <p14:tracePt t="564235" x="6816725" y="4743450"/>
          <p14:tracePt t="564252" x="6805613" y="4756150"/>
          <p14:tracePt t="564254" x="6805613" y="4768850"/>
          <p14:tracePt t="564269" x="6792913" y="4768850"/>
          <p14:tracePt t="564367" x="6792913" y="4779963"/>
          <p14:tracePt t="564716" x="6805613" y="4779963"/>
          <p14:tracePt t="565500" x="6816725" y="4779963"/>
          <p14:tracePt t="565538" x="6829425" y="4779963"/>
          <p14:tracePt t="565563" x="6842125" y="4768850"/>
          <p14:tracePt t="565576" x="6867525" y="4768850"/>
          <p14:tracePt t="565588" x="6892925" y="4743450"/>
          <p14:tracePt t="565600" x="6954838" y="4718050"/>
          <p14:tracePt t="565613" x="7054850" y="4667250"/>
          <p14:tracePt t="565625" x="7142163" y="4618038"/>
          <p14:tracePt t="565641" x="7218363" y="4554538"/>
          <p14:tracePt t="565658" x="7292975" y="4505325"/>
          <p14:tracePt t="565675" x="7405688" y="4418013"/>
          <p14:tracePt t="565691" x="7442200" y="4379913"/>
          <p14:tracePt t="565708" x="7518400" y="4341813"/>
          <p14:tracePt t="565725" x="7693025" y="4279900"/>
          <p14:tracePt t="565741" x="7767638" y="4241800"/>
          <p14:tracePt t="565758" x="7831138" y="4205288"/>
          <p14:tracePt t="565775" x="7905750" y="4154488"/>
          <p14:tracePt t="565791" x="7931150" y="4129088"/>
          <p14:tracePt t="565809" x="7943850" y="4117975"/>
          <p14:tracePt t="565826" x="7954963" y="4079875"/>
          <p14:tracePt t="565842" x="7967663" y="4067175"/>
          <p14:tracePt t="565887" x="7967663" y="4054475"/>
          <p14:tracePt t="565937" x="7967663" y="4029075"/>
          <p14:tracePt t="565963" x="7967663" y="4017963"/>
          <p14:tracePt t="565975" x="7980363" y="4005263"/>
          <p14:tracePt t="565986" x="7993063" y="3992563"/>
          <p14:tracePt t="565999" x="8005763" y="3979863"/>
          <p14:tracePt t="566012" x="8031163" y="3967163"/>
          <p14:tracePt t="566026" x="8054975" y="3954463"/>
          <p14:tracePt t="566043" x="8093075" y="3941763"/>
          <p14:tracePt t="566060" x="8105775" y="3929063"/>
          <p14:tracePt t="566062" x="8131175" y="3929063"/>
          <p14:tracePt t="566076" x="8143875" y="3929063"/>
          <p14:tracePt t="566093" x="8156575" y="3929063"/>
          <p14:tracePt t="566435" x="8143875" y="3929063"/>
          <p14:tracePt t="566448" x="8131175" y="3929063"/>
          <p14:tracePt t="566461" x="8105775" y="3929063"/>
          <p14:tracePt t="566472" x="8080375" y="3929063"/>
          <p14:tracePt t="566485" x="8054975" y="3929063"/>
          <p14:tracePt t="566498" x="7993063" y="3929063"/>
          <p14:tracePt t="566511" x="7754938" y="3941763"/>
          <p14:tracePt t="566528" x="7418388" y="4005263"/>
          <p14:tracePt t="566544" x="6792913" y="4154488"/>
          <p14:tracePt t="566561" x="5591175" y="4543425"/>
          <p14:tracePt t="566578" x="5016500" y="4730750"/>
          <p14:tracePt t="566595" x="4540250" y="4868863"/>
          <p14:tracePt t="566598" x="4002088" y="4981575"/>
          <p14:tracePt t="566611" x="3640138" y="5068888"/>
          <p14:tracePt t="566628" x="3365500" y="5143500"/>
          <p14:tracePt t="566645" x="3040063" y="5181600"/>
          <p14:tracePt t="566648" x="2714625" y="5230813"/>
          <p14:tracePt t="566660" x="2476500" y="5305425"/>
          <p14:tracePt t="566677" x="2263775" y="5368925"/>
          <p14:tracePt t="566696" x="1989138" y="5456238"/>
          <p14:tracePt t="566698" x="1763713" y="5507038"/>
          <p14:tracePt t="566712" x="1601788" y="5556250"/>
          <p14:tracePt t="566729" x="1512888" y="5581650"/>
          <p14:tracePt t="566747" x="1425575" y="5581650"/>
          <p14:tracePt t="566762" x="1412875" y="5581650"/>
          <p14:tracePt t="566779" x="1401763" y="5581650"/>
          <p14:tracePt t="566872" x="1401763" y="5568950"/>
          <p14:tracePt t="566897" x="1401763" y="5556250"/>
          <p14:tracePt t="566934" x="1412875" y="5556250"/>
          <p14:tracePt t="566958" x="1438275" y="5543550"/>
          <p14:tracePt t="566971" x="1463675" y="5530850"/>
          <p14:tracePt t="566984" x="1512888" y="5530850"/>
          <p14:tracePt t="566997" x="1589088" y="5518150"/>
          <p14:tracePt t="567013" x="1625600" y="5507038"/>
          <p14:tracePt t="567029" x="1651000" y="5481638"/>
          <p14:tracePt t="567046" x="1676400" y="5468938"/>
          <p14:tracePt t="567063" x="1676400" y="5456238"/>
          <p14:tracePt t="567079" x="1676400" y="5443538"/>
          <p14:tracePt t="567096" x="1676400" y="5407025"/>
          <p14:tracePt t="567113" x="1676400" y="5381625"/>
          <p14:tracePt t="567130" x="1676400" y="5368925"/>
          <p14:tracePt t="567146" x="1676400" y="5330825"/>
          <p14:tracePt t="567164" x="1676400" y="5318125"/>
          <p14:tracePt t="567181" x="1689100" y="5318125"/>
          <p14:tracePt t="567220" x="1701800" y="5318125"/>
          <p14:tracePt t="567357" x="1701800" y="5305425"/>
          <p14:tracePt t="567818" x="1701800" y="5318125"/>
          <p14:tracePt t="567844" x="1714500" y="5318125"/>
          <p14:tracePt t="567856" x="1738313" y="5330825"/>
          <p14:tracePt t="567868" x="1763713" y="5330825"/>
          <p14:tracePt t="567882" x="1876425" y="5330825"/>
          <p14:tracePt t="567893" x="1976438" y="5330825"/>
          <p14:tracePt t="567905" x="2101850" y="5330825"/>
          <p14:tracePt t="567918" x="2389188" y="5330825"/>
          <p14:tracePt t="567933" x="2689225" y="5330825"/>
          <p14:tracePt t="567950" x="3052763" y="5305425"/>
          <p14:tracePt t="567968" x="3978275" y="5130800"/>
          <p14:tracePt t="567984" x="4491038" y="4968875"/>
          <p14:tracePt t="568001" x="5003800" y="4805363"/>
          <p14:tracePt t="568018" x="5591175" y="4592638"/>
          <p14:tracePt t="568034" x="5867400" y="4518025"/>
          <p14:tracePt t="568050" x="6067425" y="4454525"/>
          <p14:tracePt t="568068" x="6291263" y="4405313"/>
          <p14:tracePt t="568084" x="6354763" y="4379913"/>
          <p14:tracePt t="568101" x="6391275" y="4367213"/>
          <p14:tracePt t="568118" x="6429375" y="4354513"/>
          <p14:tracePt t="568134" x="6442075" y="4354513"/>
          <p14:tracePt t="568204" x="6454775" y="4354513"/>
          <p14:tracePt t="568217" x="6480175" y="4354513"/>
          <p14:tracePt t="568229" x="6516688" y="4354513"/>
          <p14:tracePt t="568242" x="6554788" y="4354513"/>
          <p14:tracePt t="568255" x="6604000" y="4354513"/>
          <p14:tracePt t="568268" x="6654800" y="4354513"/>
          <p14:tracePt t="568285" x="6716713" y="4367213"/>
          <p14:tracePt t="568301" x="6767513" y="4379913"/>
          <p14:tracePt t="568305" x="6829425" y="4405313"/>
          <p14:tracePt t="568317" x="6842125" y="4418013"/>
          <p14:tracePt t="568335" x="6854825" y="4418013"/>
          <p14:tracePt t="568541" x="6842125" y="4418013"/>
          <p14:tracePt t="568579" x="6829425" y="4418013"/>
          <p14:tracePt t="568590" x="6805613" y="4418013"/>
          <p14:tracePt t="568603" x="6780213" y="4418013"/>
          <p14:tracePt t="568616" x="6742113" y="4418013"/>
          <p14:tracePt t="568628" x="6716713" y="4418013"/>
          <p14:tracePt t="568641" x="6692900" y="4418013"/>
          <p14:tracePt t="568653" x="6680200" y="4418013"/>
          <p14:tracePt t="568669" x="6654800" y="4418013"/>
          <p14:tracePt t="568990" x="6654800" y="4379913"/>
          <p14:tracePt t="569002" x="6654800" y="4341813"/>
          <p14:tracePt t="569014" x="6654800" y="4318000"/>
          <p14:tracePt t="569027" x="6654800" y="4305300"/>
          <p14:tracePt t="569039" x="6654800" y="4292600"/>
          <p14:tracePt t="569055" x="6654800" y="4267200"/>
          <p14:tracePt t="569071" x="6654800" y="4241800"/>
          <p14:tracePt t="569088" x="6654800" y="4205288"/>
          <p14:tracePt t="569090" x="6642100" y="4141788"/>
          <p14:tracePt t="569104" x="6629400" y="4054475"/>
          <p14:tracePt t="569121" x="6592888" y="3979863"/>
          <p14:tracePt t="569139" x="6554788" y="3879850"/>
          <p14:tracePt t="569155" x="6542088" y="3854450"/>
          <p14:tracePt t="569172" x="6529388" y="3816350"/>
          <p14:tracePt t="569189" x="6503988" y="3729038"/>
          <p14:tracePt t="569205" x="6503988" y="3667125"/>
          <p14:tracePt t="569222" x="6492875" y="3616325"/>
          <p14:tracePt t="569239" x="6492875" y="3579813"/>
          <p14:tracePt t="569301" x="6492875" y="3567113"/>
          <p14:tracePt t="569326" x="6492875" y="3554413"/>
          <p14:tracePt t="569339" x="6492875" y="3541713"/>
          <p14:tracePt t="569438" x="6542088" y="3541713"/>
          <p14:tracePt t="569450" x="6592888" y="3516313"/>
          <p14:tracePt t="569463" x="6667500" y="3490913"/>
          <p14:tracePt t="569476" x="6792913" y="3479800"/>
          <p14:tracePt t="569489" x="7029450" y="3454400"/>
          <p14:tracePt t="569506" x="7242175" y="3416300"/>
          <p14:tracePt t="569523" x="7429500" y="3416300"/>
          <p14:tracePt t="569525" x="7667625" y="3403600"/>
          <p14:tracePt t="569539" x="7905750" y="3403600"/>
          <p14:tracePt t="569556" x="8054975" y="3403600"/>
          <p14:tracePt t="569573" x="8156575" y="3403600"/>
          <p14:tracePt t="569576" x="8218488" y="3403600"/>
          <p14:tracePt t="569589" x="8267700" y="3403600"/>
          <p14:tracePt t="569607" x="8305800" y="3403600"/>
          <p14:tracePt t="569624" x="8331200" y="3403600"/>
          <p14:tracePt t="569640" x="8343900" y="3403600"/>
          <p14:tracePt t="569738" x="8356600" y="3403600"/>
          <p14:tracePt t="570011" x="8343900" y="3403600"/>
          <p14:tracePt t="570023" x="8331200" y="3403600"/>
          <p14:tracePt t="570036" x="8318500" y="3403600"/>
          <p14:tracePt t="570048" x="8293100" y="3403600"/>
          <p14:tracePt t="570062" x="8218488" y="3403600"/>
          <p14:tracePt t="570075" x="8105775" y="3403600"/>
          <p14:tracePt t="570092" x="7980363" y="3403600"/>
          <p14:tracePt t="570109" x="7680325" y="3403600"/>
          <p14:tracePt t="570111" x="7342188" y="3403600"/>
          <p14:tracePt t="570125" x="6967538" y="3403600"/>
          <p14:tracePt t="570142" x="6492875" y="3403600"/>
          <p14:tracePt t="570159" x="6180138" y="3403600"/>
          <p14:tracePt t="570161" x="5967413" y="3416300"/>
          <p14:tracePt t="570175" x="5778500" y="3441700"/>
          <p14:tracePt t="570192" x="5565775" y="3454400"/>
          <p14:tracePt t="570209" x="5441950" y="3479800"/>
          <p14:tracePt t="570212" x="5353050" y="3503613"/>
          <p14:tracePt t="570226" x="5291138" y="3529013"/>
          <p14:tracePt t="570242" x="5265738" y="3541713"/>
          <p14:tracePt t="570260" x="5253038" y="3554413"/>
          <p14:tracePt t="570584" x="5265738" y="3554413"/>
          <p14:tracePt t="570609" x="5278438" y="3554413"/>
          <p14:tracePt t="570622" x="5291138" y="3554413"/>
          <p14:tracePt t="570635" x="5316538" y="3554413"/>
          <p14:tracePt t="570647" x="5329238" y="3554413"/>
          <p14:tracePt t="570660" x="5353050" y="3567113"/>
          <p14:tracePt t="570677" x="5378450" y="3567113"/>
          <p14:tracePt t="570694" x="5416550" y="3616325"/>
          <p14:tracePt t="570697" x="5465763" y="3667125"/>
          <p14:tracePt t="570710" x="5541963" y="3729038"/>
          <p14:tracePt t="570728" x="5629275" y="3816350"/>
          <p14:tracePt t="570745" x="5741988" y="3879850"/>
          <p14:tracePt t="570747" x="5829300" y="3967163"/>
          <p14:tracePt t="570761" x="5891213" y="4054475"/>
          <p14:tracePt t="570778" x="5967413" y="4192588"/>
          <p14:tracePt t="570795" x="6003925" y="4341813"/>
          <p14:tracePt t="570797" x="6029325" y="4467225"/>
          <p14:tracePt t="570811" x="6042025" y="4554538"/>
          <p14:tracePt t="570828" x="6054725" y="4592638"/>
          <p14:tracePt t="570846" x="6067425" y="4643438"/>
          <p14:tracePt t="570861" x="6067425" y="4656138"/>
          <p14:tracePt t="570878" x="6067425" y="4679950"/>
          <p14:tracePt t="570896" x="6067425" y="4692650"/>
          <p14:tracePt t="570897" x="6078538" y="4705350"/>
          <p14:tracePt t="570921" x="6078538" y="4718050"/>
          <p14:tracePt t="571021" x="6091238" y="4718050"/>
          <p14:tracePt t="571058" x="6116638" y="4718050"/>
          <p14:tracePt t="571071" x="6142038" y="4718050"/>
          <p14:tracePt t="571084" x="6180138" y="4705350"/>
          <p14:tracePt t="571096" x="6254750" y="4679950"/>
          <p14:tracePt t="571112" x="6342063" y="4643438"/>
          <p14:tracePt t="571129" x="6429375" y="4592638"/>
          <p14:tracePt t="571146" x="6616700" y="4467225"/>
          <p14:tracePt t="571163" x="6754813" y="4392613"/>
          <p14:tracePt t="571180" x="6880225" y="4330700"/>
          <p14:tracePt t="571196" x="7042150" y="4254500"/>
          <p14:tracePt t="571213" x="7080250" y="4241800"/>
          <p14:tracePt t="571229" x="7092950" y="4230688"/>
          <p14:tracePt t="571247" x="7118350" y="4217988"/>
          <p14:tracePt t="571419" x="7105650" y="4217988"/>
          <p14:tracePt t="571432" x="7080250" y="4217988"/>
          <p14:tracePt t="571444" x="7067550" y="4217988"/>
          <p14:tracePt t="571456" x="7042150" y="4217988"/>
          <p14:tracePt t="571469" x="7029450" y="4217988"/>
          <p14:tracePt t="571482" x="6992938" y="4217988"/>
          <p14:tracePt t="571497" x="6967538" y="4230688"/>
          <p14:tracePt t="571514" x="6942138" y="4254500"/>
          <p14:tracePt t="571531" x="6905625" y="4292600"/>
          <p14:tracePt t="571533" x="6867525" y="4354513"/>
          <p14:tracePt t="571548" x="6805613" y="4405313"/>
          <p14:tracePt t="571564" x="6767513" y="4430713"/>
          <p14:tracePt t="571582" x="6716713" y="4454525"/>
          <p14:tracePt t="571598" x="6716713" y="4467225"/>
          <p14:tracePt t="571631" x="6729413" y="4467225"/>
          <p14:tracePt t="571644" x="6754813" y="4467225"/>
          <p14:tracePt t="571656" x="6767513" y="4467225"/>
          <p14:tracePt t="571669" x="6780213" y="4467225"/>
          <p14:tracePt t="571682" x="6792913" y="4467225"/>
          <p14:tracePt t="571698" x="6829425" y="4467225"/>
          <p14:tracePt t="571715" x="6880225" y="4467225"/>
          <p14:tracePt t="571732" x="7029450" y="4467225"/>
          <p14:tracePt t="571749" x="7080250" y="4467225"/>
          <p14:tracePt t="571765" x="7129463" y="4467225"/>
          <p14:tracePt t="571768" x="7167563" y="4467225"/>
          <p14:tracePt t="571782" x="7205663" y="4467225"/>
          <p14:tracePt t="571799" x="7229475" y="4467225"/>
          <p14:tracePt t="571815" x="7254875" y="4467225"/>
          <p14:tracePt t="571832" x="7267575" y="4467225"/>
          <p14:tracePt t="571917" x="7242175" y="4467225"/>
          <p14:tracePt t="571930" x="7229475" y="4467225"/>
          <p14:tracePt t="571942" x="7218363" y="4467225"/>
          <p14:tracePt t="571955" x="7192963" y="4467225"/>
          <p14:tracePt t="571968" x="7154863" y="4467225"/>
          <p14:tracePt t="571982" x="7118350" y="4467225"/>
          <p14:tracePt t="571999" x="7105650" y="4467225"/>
          <p14:tracePt t="572054" x="7118350" y="4467225"/>
          <p14:tracePt t="572068" x="7142163" y="4467225"/>
          <p14:tracePt t="572080" x="7167563" y="4467225"/>
          <p14:tracePt t="572105" x="7192963" y="4467225"/>
          <p14:tracePt t="572129" x="7205663" y="4467225"/>
          <p14:tracePt t="572142" x="7218363" y="4467225"/>
          <p14:tracePt t="572155" x="7229475" y="4467225"/>
          <p14:tracePt t="572266" x="7218363" y="4467225"/>
          <p14:tracePt t="572279" x="7192963" y="4467225"/>
          <p14:tracePt t="572292" x="7180263" y="4467225"/>
          <p14:tracePt t="572304" x="7167563" y="4467225"/>
          <p14:tracePt t="572329" x="7154863" y="4467225"/>
          <p14:tracePt t="572727" x="7167563" y="4467225"/>
          <p14:tracePt t="573201" x="7180263" y="4467225"/>
          <p14:tracePt t="575058" x="7167563" y="4467225"/>
          <p14:tracePt t="575070" x="7154863" y="4467225"/>
          <p14:tracePt t="575096" x="7129463" y="4467225"/>
          <p14:tracePt t="575108" x="7118350" y="4467225"/>
          <p14:tracePt t="575120" x="7092950" y="4467225"/>
          <p14:tracePt t="575133" x="7080250" y="4467225"/>
          <p14:tracePt t="575146" x="7054850" y="4467225"/>
          <p14:tracePt t="575162" x="7016750" y="4467225"/>
          <p14:tracePt t="575178" x="6954838" y="4479925"/>
          <p14:tracePt t="575196" x="6829425" y="4492625"/>
          <p14:tracePt t="575212" x="6780213" y="4492625"/>
          <p14:tracePt t="575229" x="6754813" y="4505325"/>
          <p14:tracePt t="575246" x="6716713" y="4530725"/>
          <p14:tracePt t="575270" x="6716713" y="4543425"/>
          <p14:tracePt t="575295" x="6716713" y="4554538"/>
          <p14:tracePt t="575332" x="6716713" y="4567238"/>
          <p14:tracePt t="575346" x="6716713" y="4579938"/>
          <p14:tracePt t="575394" x="6716713" y="4592638"/>
          <p14:tracePt t="575432" x="6716713" y="4605338"/>
          <p14:tracePt t="575445" x="6716713" y="4618038"/>
          <p14:tracePt t="575456" x="6716713" y="4630738"/>
          <p14:tracePt t="575468" x="6716713" y="4643438"/>
          <p14:tracePt t="575482" x="6716713" y="4656138"/>
          <p14:tracePt t="575496" x="6716713" y="4667250"/>
          <p14:tracePt t="575519" x="6716713" y="4679950"/>
          <p14:tracePt t="575531" x="6729413" y="4679950"/>
          <p14:tracePt t="575547" x="6729413" y="4692650"/>
          <p14:tracePt t="575563" x="6729413" y="4705350"/>
          <p14:tracePt t="575580" x="6742113" y="4705350"/>
          <p14:tracePt t="575597" x="6742113" y="4718050"/>
          <p14:tracePt t="575619" x="6754813" y="4718050"/>
          <p14:tracePt t="575644" x="6767513" y="4718050"/>
          <p14:tracePt t="575656" x="6780213" y="4718050"/>
          <p14:tracePt t="575669" x="6792913" y="4718050"/>
          <p14:tracePt t="575682" x="6816725" y="4718050"/>
          <p14:tracePt t="575698" x="6829425" y="4718050"/>
          <p14:tracePt t="575714" x="6842125" y="4730750"/>
          <p14:tracePt t="575731" x="6892925" y="4730750"/>
          <p14:tracePt t="575748" x="6905625" y="4743450"/>
          <p14:tracePt t="575764" x="6929438" y="4743450"/>
          <p14:tracePt t="575782" x="7067550" y="4743450"/>
          <p14:tracePt t="575798" x="7129463" y="4743450"/>
          <p14:tracePt t="575814" x="7180263" y="4743450"/>
          <p14:tracePt t="575818" x="7218363" y="4743450"/>
          <p14:tracePt t="575831" x="7242175" y="4743450"/>
          <p14:tracePt t="575856" x="7254875" y="4743450"/>
          <p14:tracePt t="575968" x="7229475" y="4743450"/>
          <p14:tracePt t="575980" x="7218363" y="4743450"/>
          <p14:tracePt t="575992" x="7192963" y="4743450"/>
          <p14:tracePt t="576005" x="7154863" y="4743450"/>
          <p14:tracePt t="576018" x="7129463" y="4743450"/>
          <p14:tracePt t="576032" x="7092950" y="4743450"/>
          <p14:tracePt t="576049" x="7080250" y="4743450"/>
          <p14:tracePt t="576129" x="7092950" y="4743450"/>
          <p14:tracePt t="576141" x="7105650" y="4743450"/>
          <p14:tracePt t="576155" x="7129463" y="4743450"/>
          <p14:tracePt t="576166" x="7167563" y="4743450"/>
          <p14:tracePt t="576183" x="7180263" y="4743450"/>
          <p14:tracePt t="576199" x="7192963" y="4743450"/>
          <p14:tracePt t="576217" x="7229475" y="4743450"/>
          <p14:tracePt t="576241" x="7242175" y="4743450"/>
          <p14:tracePt t="576279" x="7254875" y="4743450"/>
          <p14:tracePt t="576378" x="7242175" y="4743450"/>
          <p14:tracePt t="576390" x="7229475" y="4743450"/>
          <p14:tracePt t="576405" x="7205663" y="4743450"/>
          <p14:tracePt t="576417" x="7192963" y="4743450"/>
          <p14:tracePt t="576434" x="7180263" y="4743450"/>
          <p14:tracePt t="576451" x="7167563" y="4743450"/>
          <p14:tracePt t="576504" x="7180263" y="4743450"/>
          <p14:tracePt t="576517" x="7192963" y="4743450"/>
          <p14:tracePt t="576527" x="7205663" y="4743450"/>
          <p14:tracePt t="576541" x="7218363" y="4743450"/>
          <p14:tracePt t="576553" x="7229475" y="4743450"/>
          <p14:tracePt t="576590" x="7242175" y="4743450"/>
          <p14:tracePt t="576641" x="7254875" y="4743450"/>
          <p14:tracePt t="576765" x="7242175" y="4743450"/>
          <p14:tracePt t="576778" x="7229475" y="4743450"/>
          <p14:tracePt t="576802" x="7218363" y="4743450"/>
          <p14:tracePt t="576814" x="7205663" y="4743450"/>
          <p14:tracePt t="576915" x="7192963" y="4743450"/>
          <p14:tracePt t="577002" x="7180263" y="4743450"/>
          <p14:tracePt t="577027" x="7154863" y="4743450"/>
          <p14:tracePt t="577052" x="7142163" y="4743450"/>
          <p14:tracePt t="577064" x="7129463" y="4743450"/>
          <p14:tracePt t="577076" x="7118350" y="4743450"/>
          <p14:tracePt t="577090" x="7105650" y="4743450"/>
          <p14:tracePt t="577103" x="7092950" y="4743450"/>
          <p14:tracePt t="577120" x="7080250" y="4743450"/>
          <p14:tracePt t="577137" x="7067550" y="4743450"/>
          <p14:tracePt t="577153" x="7054850" y="4743450"/>
          <p14:tracePt t="577176" x="7042150" y="4743450"/>
          <p14:tracePt t="577301" x="7054850" y="4743450"/>
          <p14:tracePt t="577325" x="7067550" y="4743450"/>
          <p14:tracePt t="577350" x="7092950" y="4743450"/>
          <p14:tracePt t="577363" x="7142163" y="4743450"/>
          <p14:tracePt t="577376" x="7218363" y="4743450"/>
          <p14:tracePt t="577388" x="7318375" y="4743450"/>
          <p14:tracePt t="577404" x="7405688" y="4743450"/>
          <p14:tracePt t="577421" x="7493000" y="4756150"/>
          <p14:tracePt t="577438" x="7680325" y="4768850"/>
          <p14:tracePt t="577455" x="7767638" y="4768850"/>
          <p14:tracePt t="577471" x="7831138" y="4768850"/>
          <p14:tracePt t="577488" x="7880350" y="4768850"/>
          <p14:tracePt t="577575" x="7854950" y="4768850"/>
          <p14:tracePt t="577588" x="7831138" y="4768850"/>
          <p14:tracePt t="577599" x="7805738" y="4768850"/>
          <p14:tracePt t="577612" x="7780338" y="4768850"/>
          <p14:tracePt t="577625" x="7754938" y="4768850"/>
          <p14:tracePt t="577638" x="7742238" y="4768850"/>
          <p14:tracePt t="577655" x="7731125" y="4768850"/>
          <p14:tracePt t="577672" x="7718425" y="4768850"/>
          <p14:tracePt t="577688" x="7654925" y="4768850"/>
          <p14:tracePt t="577705" x="7605713" y="4768850"/>
          <p14:tracePt t="577722" x="7505700" y="4768850"/>
          <p14:tracePt t="577725" x="7392988" y="4768850"/>
          <p14:tracePt t="577739" x="7292975" y="4768850"/>
          <p14:tracePt t="577755" x="7218363" y="4768850"/>
          <p14:tracePt t="577772" x="7167563" y="4779963"/>
          <p14:tracePt t="577775" x="7129463" y="4779963"/>
          <p14:tracePt t="577789" x="7080250" y="4779963"/>
          <p14:tracePt t="577806" x="7042150" y="4779963"/>
          <p14:tracePt t="577823" x="6992938" y="4779963"/>
          <p14:tracePt t="577825" x="6954838" y="4779963"/>
          <p14:tracePt t="577839" x="6929438" y="4779963"/>
          <p14:tracePt t="577856" x="6905625" y="4779963"/>
          <p14:tracePt t="578036" x="6916738" y="4779963"/>
          <p14:tracePt t="578422" x="6942138" y="4779963"/>
          <p14:tracePt t="578435" x="6967538" y="4779963"/>
          <p14:tracePt t="578447" x="6980238" y="4779963"/>
          <p14:tracePt t="578459" x="6992938" y="4779963"/>
          <p14:tracePt t="578484" x="7005638" y="4779963"/>
          <p14:tracePt t="578497" x="7029450" y="4779963"/>
          <p14:tracePt t="578509" x="7042150" y="4779963"/>
          <p14:tracePt t="578525" x="7054850" y="4779963"/>
          <p14:tracePt t="578542" x="7067550" y="4779963"/>
          <p14:tracePt t="578559" x="7118350" y="4779963"/>
          <p14:tracePt t="578575" x="7154863" y="4779963"/>
          <p14:tracePt t="578592" x="7192963" y="4779963"/>
          <p14:tracePt t="578610" x="7229475" y="4779963"/>
          <p14:tracePt t="578625" x="7254875" y="4779963"/>
          <p14:tracePt t="578734" x="7229475" y="4779963"/>
          <p14:tracePt t="578746" x="7192963" y="4779963"/>
          <p14:tracePt t="578760" x="7154863" y="4779963"/>
          <p14:tracePt t="578771" x="7129463" y="4779963"/>
          <p14:tracePt t="578783" x="7092950" y="4779963"/>
          <p14:tracePt t="578797" x="7067550" y="4779963"/>
          <p14:tracePt t="578810" x="7029450" y="4779963"/>
          <p14:tracePt t="578826" x="6992938" y="4779963"/>
          <p14:tracePt t="578843" x="6942138" y="4779963"/>
          <p14:tracePt t="578846" x="6880225" y="4792663"/>
          <p14:tracePt t="578860" x="6829425" y="4792663"/>
          <p14:tracePt t="578876" x="6780213" y="4792663"/>
          <p14:tracePt t="578894" x="6742113" y="4792663"/>
          <p14:tracePt t="578896" x="6729413" y="4792663"/>
          <p14:tracePt t="578921" x="6716713" y="4792663"/>
          <p14:tracePt t="578982" x="6742113" y="4792663"/>
          <p14:tracePt t="578996" x="6792913" y="4792663"/>
          <p14:tracePt t="579008" x="6829425" y="4792663"/>
          <p14:tracePt t="579020" x="6854825" y="4792663"/>
          <p14:tracePt t="579033" x="6892925" y="4792663"/>
          <p14:tracePt t="579046" x="6929438" y="4792663"/>
          <p14:tracePt t="579061" x="6992938" y="4792663"/>
          <p14:tracePt t="579077" x="7067550" y="4792663"/>
          <p14:tracePt t="579095" x="7292975" y="4792663"/>
          <p14:tracePt t="579111" x="7342188" y="4792663"/>
          <p14:tracePt t="579128" x="7367588" y="4792663"/>
          <p14:tracePt t="579145" x="7380288" y="4792663"/>
          <p14:tracePt t="579161" x="7392988" y="4792663"/>
          <p14:tracePt t="579219" x="7354888" y="4792663"/>
          <p14:tracePt t="579233" x="7305675" y="4792663"/>
          <p14:tracePt t="579245" x="7267575" y="4792663"/>
          <p14:tracePt t="579257" x="7242175" y="4792663"/>
          <p14:tracePt t="579270" x="7205663" y="4792663"/>
          <p14:tracePt t="579283" x="7180263" y="4792663"/>
          <p14:tracePt t="579295" x="7142163" y="4792663"/>
          <p14:tracePt t="579312" x="7105650" y="4792663"/>
          <p14:tracePt t="579328" x="7054850" y="4792663"/>
          <p14:tracePt t="579332" x="6954838" y="4792663"/>
          <p14:tracePt t="579345" x="6842125" y="4792663"/>
          <p14:tracePt t="579361" x="6780213" y="4792663"/>
          <p14:tracePt t="579379" x="6716713" y="4805363"/>
          <p14:tracePt t="579395" x="6680200" y="4805363"/>
          <p14:tracePt t="579412" x="6667500" y="4805363"/>
          <p14:tracePt t="579569" x="6680200" y="4805363"/>
          <p14:tracePt t="580317" x="6692900" y="4805363"/>
          <p14:tracePt t="583258" x="6692900" y="4792663"/>
          <p14:tracePt t="583282" x="6692900" y="4779963"/>
          <p14:tracePt t="583295" x="6704013" y="4768850"/>
          <p14:tracePt t="583308" x="6742113" y="4743450"/>
          <p14:tracePt t="583319" x="6816725" y="4656138"/>
          <p14:tracePt t="583333" x="6892925" y="4579938"/>
          <p14:tracePt t="583345" x="6992938" y="4467225"/>
          <p14:tracePt t="583361" x="7118350" y="4379913"/>
          <p14:tracePt t="583378" x="7354888" y="4241800"/>
          <p14:tracePt t="583395" x="7793038" y="3879850"/>
          <p14:tracePt t="583411" x="7918450" y="3754438"/>
          <p14:tracePt t="583427" x="7993063" y="3667125"/>
          <p14:tracePt t="583445" x="8131175" y="3541713"/>
          <p14:tracePt t="583461" x="8205788" y="3490913"/>
          <p14:tracePt t="583478" x="8267700" y="3454400"/>
          <p14:tracePt t="583495" x="8305800" y="3416300"/>
          <p14:tracePt t="583511" x="8305800" y="3403600"/>
          <p14:tracePt t="583544" x="8305800" y="3390900"/>
          <p14:tracePt t="583556" x="8267700" y="3390900"/>
          <p14:tracePt t="583569" x="8243888" y="3390900"/>
          <p14:tracePt t="583582" x="8218488" y="3390900"/>
          <p14:tracePt t="583595" x="8193088" y="3390900"/>
          <p14:tracePt t="583612" x="8156575" y="3390900"/>
          <p14:tracePt t="583629" x="8118475" y="3390900"/>
          <p14:tracePt t="583632" x="8054975" y="3390900"/>
          <p14:tracePt t="583645" x="7954963" y="3390900"/>
          <p14:tracePt t="583662" x="7843838" y="3390900"/>
          <p14:tracePt t="583679" x="7754938" y="3390900"/>
          <p14:tracePt t="583682" x="7680325" y="3390900"/>
          <p14:tracePt t="583695" x="7605713" y="3390900"/>
          <p14:tracePt t="583712" x="7493000" y="3403600"/>
          <p14:tracePt t="583729" x="7367588" y="3403600"/>
          <p14:tracePt t="583732" x="7229475" y="3403600"/>
          <p14:tracePt t="583746" x="7142163" y="3416300"/>
          <p14:tracePt t="583763" x="7092950" y="3416300"/>
          <p14:tracePt t="583780" x="7054850" y="3429000"/>
          <p14:tracePt t="583782" x="7029450" y="3441700"/>
          <p14:tracePt t="583868" x="7042150" y="3441700"/>
          <p14:tracePt t="583881" x="7067550" y="3441700"/>
          <p14:tracePt t="583893" x="7105650" y="3441700"/>
          <p14:tracePt t="583905" x="7167563" y="3454400"/>
          <p14:tracePt t="583919" x="7229475" y="3454400"/>
          <p14:tracePt t="583930" x="7292975" y="3454400"/>
          <p14:tracePt t="583946" x="7354888" y="3467100"/>
          <p14:tracePt t="583963" x="7429500" y="3479800"/>
          <p14:tracePt t="583980" x="7618413" y="3490913"/>
          <p14:tracePt t="583997" x="7667625" y="3503613"/>
          <p14:tracePt t="584013" x="7693025" y="3503613"/>
          <p14:tracePt t="584030" x="7705725" y="3503613"/>
          <p14:tracePt t="584047" x="7718425" y="3503613"/>
          <p14:tracePt t="584080" x="7680325" y="3503613"/>
          <p14:tracePt t="584093" x="7593013" y="3503613"/>
          <p14:tracePt t="584105" x="7554913" y="3503613"/>
          <p14:tracePt t="584118" x="7505700" y="3503613"/>
          <p14:tracePt t="584131" x="7454900" y="3503613"/>
          <p14:tracePt t="584147" x="7329488" y="3516313"/>
          <p14:tracePt t="584164" x="7180263" y="3529013"/>
          <p14:tracePt t="584181" x="6967538" y="3541713"/>
          <p14:tracePt t="584197" x="6892925" y="3554413"/>
          <p14:tracePt t="584214" x="6854825" y="3554413"/>
          <p14:tracePt t="584217" x="6842125" y="3554413"/>
          <p14:tracePt t="584231" x="6829425" y="3554413"/>
          <p14:tracePt t="584268" x="6842125" y="3554413"/>
          <p14:tracePt t="584279" x="6854825" y="3554413"/>
          <p14:tracePt t="584291" x="6867525" y="3554413"/>
          <p14:tracePt t="584305" x="6880225" y="3554413"/>
          <p14:tracePt t="584317" x="6916738" y="3554413"/>
          <p14:tracePt t="584331" x="6992938" y="3554413"/>
          <p14:tracePt t="584348" x="7092950" y="3554413"/>
          <p14:tracePt t="584365" x="7205663" y="3554413"/>
          <p14:tracePt t="584367" x="7305675" y="3554413"/>
          <p14:tracePt t="584381" x="7442200" y="3554413"/>
          <p14:tracePt t="584398" x="7593013" y="3554413"/>
          <p14:tracePt t="584415" x="7705725" y="3554413"/>
          <p14:tracePt t="584417" x="7754938" y="3554413"/>
          <p14:tracePt t="584432" x="7793038" y="3554413"/>
          <p14:tracePt t="584448" x="7805738" y="3554413"/>
          <p14:tracePt t="584466" x="7818438" y="3554413"/>
          <p14:tracePt t="584503" x="7793038" y="3554413"/>
          <p14:tracePt t="584517" x="7718425" y="3541713"/>
          <p14:tracePt t="584529" x="7654925" y="3541713"/>
          <p14:tracePt t="584541" x="7605713" y="3541713"/>
          <p14:tracePt t="584554" x="7542213" y="3541713"/>
          <p14:tracePt t="584566" x="7493000" y="3541713"/>
          <p14:tracePt t="584582" x="7418388" y="3541713"/>
          <p14:tracePt t="584599" x="7267575" y="3541713"/>
          <p14:tracePt t="584616" x="6992938" y="3529013"/>
          <p14:tracePt t="584633" x="6905625" y="3516313"/>
          <p14:tracePt t="584650" x="6829425" y="3503613"/>
          <p14:tracePt t="584666" x="6729413" y="3454400"/>
          <p14:tracePt t="584683" x="6716713" y="3429000"/>
          <p14:tracePt t="584699" x="6716713" y="3403600"/>
          <p14:tracePt t="584716" x="6767513" y="3341688"/>
          <p14:tracePt t="584733" x="6805613" y="3328988"/>
          <p14:tracePt t="584750" x="6867525" y="3267075"/>
          <p14:tracePt t="584767" x="7392988" y="2965450"/>
          <p14:tracePt t="584783" x="7642225" y="2852738"/>
          <p14:tracePt t="584800" x="7931150" y="2728913"/>
          <p14:tracePt t="584803" x="8267700" y="2616200"/>
          <p14:tracePt t="584816" x="8493125" y="2516188"/>
          <p14:tracePt t="584833" x="8631238" y="2439988"/>
          <p14:tracePt t="584850" x="8718550" y="2365375"/>
          <p14:tracePt t="584853" x="8743950" y="2327275"/>
          <p14:tracePt t="584866" x="8756650" y="2303463"/>
          <p14:tracePt t="584884" x="8756650" y="2290763"/>
          <p14:tracePt t="584900" x="8756650" y="2265363"/>
          <p14:tracePt t="584917" x="8718550" y="2265363"/>
          <p14:tracePt t="584934" x="8631238" y="2265363"/>
          <p14:tracePt t="584951" x="8469313" y="2265363"/>
          <p14:tracePt t="584953" x="8331200" y="2278063"/>
          <p14:tracePt t="584967" x="8205788" y="2314575"/>
          <p14:tracePt t="584984" x="8067675" y="2352675"/>
          <p14:tracePt t="585000" x="7831138" y="2378075"/>
          <p14:tracePt t="585003" x="7567613" y="2414588"/>
          <p14:tracePt t="585018" x="7418388" y="2478088"/>
          <p14:tracePt t="585034" x="7280275" y="2503488"/>
          <p14:tracePt t="585052" x="6929438" y="2590800"/>
          <p14:tracePt t="585067" x="6780213" y="2616200"/>
          <p14:tracePt t="585084" x="6654800" y="2652713"/>
          <p14:tracePt t="585102" x="6604000" y="2678113"/>
          <p14:tracePt t="585103" x="6554788" y="2716213"/>
          <p14:tracePt t="585118" x="6542088" y="2728913"/>
          <p14:tracePt t="585134" x="6542088" y="2740025"/>
          <p14:tracePt t="585152" x="6542088" y="2765425"/>
          <p14:tracePt t="585168" x="6542088" y="2790825"/>
          <p14:tracePt t="585185" x="6554788" y="2803525"/>
          <p14:tracePt t="585201" x="6616700" y="2928938"/>
          <p14:tracePt t="585218" x="6667500" y="3016250"/>
          <p14:tracePt t="585235" x="6767513" y="3116263"/>
          <p14:tracePt t="585252" x="6992938" y="3278188"/>
          <p14:tracePt t="585268" x="7067550" y="3341688"/>
          <p14:tracePt t="585285" x="7154863" y="3403600"/>
          <p14:tracePt t="585300" x="7531100" y="3590925"/>
          <p14:tracePt t="585317" x="7742238" y="3679825"/>
          <p14:tracePt t="585334" x="7880350" y="3716338"/>
          <p14:tracePt t="585351" x="8205788" y="3716338"/>
          <p14:tracePt t="585368" x="8405813" y="3692525"/>
          <p14:tracePt t="585384" x="8543925" y="3629025"/>
          <p14:tracePt t="585401" x="8705850" y="3503613"/>
          <p14:tracePt t="585419" x="8769350" y="3454400"/>
          <p14:tracePt t="585436" x="8818563" y="3390900"/>
          <p14:tracePt t="585438" x="8843963" y="3354388"/>
          <p14:tracePt t="585452" x="8856663" y="3290888"/>
          <p14:tracePt t="585469" x="8856663" y="3241675"/>
          <p14:tracePt t="585486" x="8856663" y="3190875"/>
          <p14:tracePt t="585489" x="8856663" y="3154363"/>
          <p14:tracePt t="585502" x="8856663" y="3116263"/>
          <p14:tracePt t="585519" x="8843963" y="3103563"/>
          <p14:tracePt t="585537" x="8818563" y="3065463"/>
          <p14:tracePt t="585539" x="8793163" y="3054350"/>
          <p14:tracePt t="585553" x="8731250" y="3028950"/>
          <p14:tracePt t="585569" x="8580438" y="3003550"/>
          <p14:tracePt t="585587" x="8418513" y="2978150"/>
          <p14:tracePt t="585588" x="8243888" y="2928938"/>
          <p14:tracePt t="585603" x="8054975" y="2903538"/>
          <p14:tracePt t="585620" x="7705725" y="2840038"/>
          <p14:tracePt t="585637" x="7254875" y="2778125"/>
          <p14:tracePt t="585653" x="7105650" y="2752725"/>
          <p14:tracePt t="585670" x="6867525" y="2728913"/>
          <p14:tracePt t="585687" x="6503988" y="2703513"/>
          <p14:tracePt t="585703" x="6380163" y="2703513"/>
          <p14:tracePt t="585720" x="6267450" y="2716213"/>
          <p14:tracePt t="585737" x="5978525" y="2778125"/>
          <p14:tracePt t="585754" x="5867400" y="2840038"/>
          <p14:tracePt t="585770" x="5791200" y="2890838"/>
          <p14:tracePt t="585787" x="5703888" y="3054350"/>
          <p14:tracePt t="585804" x="5691188" y="3128963"/>
          <p14:tracePt t="585821" x="5678488" y="3203575"/>
          <p14:tracePt t="585838" x="5678488" y="3303588"/>
          <p14:tracePt t="585854" x="5678488" y="3341688"/>
          <p14:tracePt t="585871" x="5703888" y="3390900"/>
          <p14:tracePt t="585887" x="5791200" y="3590925"/>
          <p14:tracePt t="585904" x="5891213" y="3754438"/>
          <p14:tracePt t="585921" x="6042025" y="3929063"/>
          <p14:tracePt t="585924" x="6142038" y="4029075"/>
          <p14:tracePt t="585938" x="6242050" y="4105275"/>
          <p14:tracePt t="585954" x="6316663" y="4154488"/>
          <p14:tracePt t="585971" x="6429375" y="4205288"/>
          <p14:tracePt t="585987" x="6767513" y="4230688"/>
          <p14:tracePt t="586005" x="6929438" y="4230688"/>
          <p14:tracePt t="586021" x="7067550" y="4217988"/>
          <p14:tracePt t="586024" x="7254875" y="4167188"/>
          <p14:tracePt t="586038" x="7518400" y="4117975"/>
          <p14:tracePt t="586055" x="7705725" y="4041775"/>
          <p14:tracePt t="586071" x="7843838" y="3941763"/>
          <p14:tracePt t="586074" x="7967663" y="3767138"/>
          <p14:tracePt t="586088" x="8080375" y="3641725"/>
          <p14:tracePt t="586105" x="8193088" y="3541713"/>
          <p14:tracePt t="586122" x="8305800" y="3441700"/>
          <p14:tracePt t="586124" x="8393113" y="3367088"/>
          <p14:tracePt t="586138" x="8443913" y="3290888"/>
          <p14:tracePt t="586155" x="8480425" y="3190875"/>
          <p14:tracePt t="586172" x="8493125" y="3128963"/>
          <p14:tracePt t="586174" x="8493125" y="3054350"/>
          <p14:tracePt t="586189" x="8480425" y="3003550"/>
          <p14:tracePt t="586205" x="8431213" y="2941638"/>
          <p14:tracePt t="586223" x="8305800" y="2865438"/>
          <p14:tracePt t="586239" x="8231188" y="2828925"/>
          <p14:tracePt t="586256" x="8193088" y="2816225"/>
          <p14:tracePt t="586273" x="8131175" y="2790825"/>
          <p14:tracePt t="586275" x="8054975" y="2765425"/>
          <p14:tracePt t="586289" x="7980363" y="2752725"/>
          <p14:tracePt t="586306" x="7780338" y="2728913"/>
          <p14:tracePt t="586323" x="7454900" y="2665413"/>
          <p14:tracePt t="586339" x="7318375" y="2640013"/>
          <p14:tracePt t="586356" x="7167563" y="2616200"/>
          <p14:tracePt t="586373" x="6816725" y="2565400"/>
          <p14:tracePt t="586389" x="6692900" y="2565400"/>
          <p14:tracePt t="586406" x="6616700" y="2565400"/>
          <p14:tracePt t="586423" x="6542088" y="2603500"/>
          <p14:tracePt t="586440" x="6516688" y="2627313"/>
          <p14:tracePt t="586457" x="6503988" y="2640013"/>
          <p14:tracePt t="586473" x="6492875" y="2665413"/>
          <p14:tracePt t="586490" x="6492875" y="2678113"/>
          <p14:tracePt t="586507" x="6492875" y="2703513"/>
          <p14:tracePt t="586523" x="6492875" y="2765425"/>
          <p14:tracePt t="586540" x="6492875" y="2828925"/>
          <p14:tracePt t="586557" x="6492875" y="2916238"/>
          <p14:tracePt t="586573" x="6492875" y="3054350"/>
          <p14:tracePt t="586590" x="6492875" y="3090863"/>
          <p14:tracePt t="586607" x="6492875" y="3141663"/>
          <p14:tracePt t="586609" x="6492875" y="3241675"/>
          <p14:tracePt t="586624" x="6516688" y="3390900"/>
          <p14:tracePt t="586640" x="6542088" y="3554413"/>
          <p14:tracePt t="586657" x="6567488" y="3679825"/>
          <p14:tracePt t="586660" x="6580188" y="3816350"/>
          <p14:tracePt t="586674" x="6604000" y="4005263"/>
          <p14:tracePt t="586691" x="6629400" y="4217988"/>
          <p14:tracePt t="586707" x="6654800" y="4367213"/>
          <p14:tracePt t="586710" x="6654800" y="4467225"/>
          <p14:tracePt t="586724" x="6667500" y="4543425"/>
          <p14:tracePt t="586741" x="6680200" y="4605338"/>
          <p14:tracePt t="586758" x="6680200" y="4679950"/>
          <p14:tracePt t="586774" x="6692900" y="4679950"/>
          <p14:tracePt t="586791" x="6692900" y="4692650"/>
          <p14:tracePt t="586809" x="6716713" y="4692650"/>
          <p14:tracePt t="586825" x="6742113" y="4692650"/>
          <p14:tracePt t="586841" x="6780213" y="4692650"/>
          <p14:tracePt t="586859" x="6854825" y="4718050"/>
          <p14:tracePt t="586875" x="6892925" y="4743450"/>
          <p14:tracePt t="586891" x="6916738" y="4743450"/>
          <p14:tracePt t="586898" x="6942138" y="4756150"/>
          <p14:tracePt t="586909" x="6992938" y="4779963"/>
          <p14:tracePt t="586925" x="7029450" y="4805363"/>
          <p14:tracePt t="586942" x="7092950" y="4830763"/>
          <p14:tracePt t="586958" x="7154863" y="4843463"/>
          <p14:tracePt t="586960" x="7242175" y="4868863"/>
          <p14:tracePt t="586975" x="7305675" y="4879975"/>
          <p14:tracePt t="586992" x="7342188" y="4892675"/>
          <p14:tracePt t="587009" x="7367588" y="4892675"/>
          <p14:tracePt t="587025" x="7392988" y="4892675"/>
          <p14:tracePt t="587042" x="7405688" y="4892675"/>
          <p14:tracePt t="587059" x="7442200" y="4892675"/>
          <p14:tracePt t="587076" x="7467600" y="4856163"/>
          <p14:tracePt t="587092" x="7505700" y="4805363"/>
          <p14:tracePt t="587109" x="7642225" y="4679950"/>
          <p14:tracePt t="587126" x="7767638" y="4605338"/>
          <p14:tracePt t="587143" x="7867650" y="4543425"/>
          <p14:tracePt t="587159" x="8031163" y="4330700"/>
          <p14:tracePt t="587176" x="8080375" y="4192588"/>
          <p14:tracePt t="587193" x="8105775" y="4079875"/>
          <p14:tracePt t="587196" x="8131175" y="3992563"/>
          <p14:tracePt t="587209" x="8131175" y="3954463"/>
          <p14:tracePt t="587226" x="8131175" y="3916363"/>
          <p14:tracePt t="587243" x="8131175" y="3905250"/>
          <p14:tracePt t="587245" x="8131175" y="3892550"/>
          <p14:tracePt t="587282" x="8131175" y="3879850"/>
          <p14:tracePt t="587296" x="8105775" y="3879850"/>
          <p14:tracePt t="587307" x="8080375" y="3867150"/>
          <p14:tracePt t="587319" x="8031163" y="3867150"/>
          <p14:tracePt t="587333" x="7967663" y="3867150"/>
          <p14:tracePt t="587344" x="7880350" y="3867150"/>
          <p14:tracePt t="587360" x="7818438" y="3854450"/>
          <p14:tracePt t="587377" x="7767638" y="3854450"/>
          <p14:tracePt t="587394" x="7718425" y="3841750"/>
          <p14:tracePt t="587396" x="7654925" y="3841750"/>
          <p14:tracePt t="587410" x="7505700" y="3841750"/>
          <p14:tracePt t="587427" x="7367588" y="3829050"/>
          <p14:tracePt t="587444" x="7180263" y="3829050"/>
          <p14:tracePt t="587460" x="7092950" y="3829050"/>
          <p14:tracePt t="587477" x="7016750" y="3829050"/>
          <p14:tracePt t="587494" x="6780213" y="3829050"/>
          <p14:tracePt t="587510" x="6692900" y="3829050"/>
          <p14:tracePt t="587527" x="6642100" y="3841750"/>
          <p14:tracePt t="587544" x="6592888" y="3854450"/>
          <p14:tracePt t="587561" x="6592888" y="3867150"/>
          <p14:tracePt t="587577" x="6592888" y="3879850"/>
          <p14:tracePt t="587594" x="6592888" y="3892550"/>
          <p14:tracePt t="587611" x="6592888" y="3905250"/>
          <p14:tracePt t="587628" x="6592888" y="3916363"/>
          <p14:tracePt t="587644" x="6592888" y="3979863"/>
          <p14:tracePt t="587661" x="6604000" y="4041775"/>
          <p14:tracePt t="587678" x="6616700" y="4117975"/>
          <p14:tracePt t="587694" x="6629400" y="4192588"/>
          <p14:tracePt t="587711" x="6642100" y="4230688"/>
          <p14:tracePt t="587728" x="6654800" y="4267200"/>
          <p14:tracePt t="587731" x="6680200" y="4341813"/>
          <p14:tracePt t="587745" x="6729413" y="4454525"/>
          <p14:tracePt t="587761" x="6767513" y="4554538"/>
          <p14:tracePt t="587778" x="6816725" y="4630738"/>
          <p14:tracePt t="587781" x="6867525" y="4692650"/>
          <p14:tracePt t="587794" x="6905625" y="4718050"/>
          <p14:tracePt t="587811" x="6929438" y="4743450"/>
          <p14:tracePt t="587827" x="6942138" y="4743450"/>
          <p14:tracePt t="587844" x="6967538" y="4756150"/>
          <p14:tracePt t="587862" x="6992938" y="4768850"/>
          <p14:tracePt t="587879" x="7016750" y="4768850"/>
          <p14:tracePt t="587881" x="7054850" y="4768850"/>
          <p14:tracePt t="587896" x="7142163" y="4768850"/>
          <p14:tracePt t="587912" x="7267575" y="4768850"/>
          <p14:tracePt t="587929" x="7367588" y="4768850"/>
          <p14:tracePt t="587931" x="7454900" y="4756150"/>
          <p14:tracePt t="587946" x="7542213" y="4730750"/>
          <p14:tracePt t="587963" x="7631113" y="4692650"/>
          <p14:tracePt t="587979" x="7742238" y="4618038"/>
          <p14:tracePt t="587981" x="7918450" y="4530725"/>
          <p14:tracePt t="587996" x="8031163" y="4454525"/>
          <p14:tracePt t="588013" x="8118475" y="4379913"/>
          <p14:tracePt t="588030" x="8218488" y="4292600"/>
          <p14:tracePt t="588046" x="8243888" y="4241800"/>
          <p14:tracePt t="588063" x="8256588" y="4217988"/>
          <p14:tracePt t="588080" x="8256588" y="4192588"/>
          <p14:tracePt t="588096" x="8256588" y="4179888"/>
          <p14:tracePt t="588118" x="8256588" y="4154488"/>
          <p14:tracePt t="588142" x="8256588" y="4141788"/>
          <p14:tracePt t="588155" x="8256588" y="4117975"/>
          <p14:tracePt t="588168" x="8231188" y="4092575"/>
          <p14:tracePt t="588180" x="8180388" y="4041775"/>
          <p14:tracePt t="588196" x="8118475" y="4005263"/>
          <p14:tracePt t="588213" x="8054975" y="3967163"/>
          <p14:tracePt t="588230" x="7918450" y="3879850"/>
          <p14:tracePt t="588247" x="7867650" y="3841750"/>
          <p14:tracePt t="588263" x="7831138" y="3829050"/>
          <p14:tracePt t="588280" x="7767638" y="3829050"/>
          <p14:tracePt t="588297" x="7731125" y="3829050"/>
          <p14:tracePt t="588314" x="7667625" y="3829050"/>
          <p14:tracePt t="588316" x="7554913" y="3829050"/>
          <p14:tracePt t="588331" x="7454900" y="3829050"/>
          <p14:tracePt t="588348" x="7367588" y="3829050"/>
          <p14:tracePt t="588364" x="7292975" y="3829050"/>
          <p14:tracePt t="588367" x="7242175" y="3841750"/>
          <p14:tracePt t="588380" x="7167563" y="3854450"/>
          <p14:tracePt t="588398" x="7080250" y="3905250"/>
          <p14:tracePt t="588414" x="6942138" y="3954463"/>
          <p14:tracePt t="588417" x="6805613" y="3992563"/>
          <p14:tracePt t="588431" x="6680200" y="4054475"/>
          <p14:tracePt t="588448" x="6580188" y="4092575"/>
          <p14:tracePt t="588465" x="6492875" y="4141788"/>
          <p14:tracePt t="588467" x="6391275" y="4167188"/>
          <p14:tracePt t="588481" x="6267450" y="4192588"/>
          <p14:tracePt t="588498" x="6142038" y="4230688"/>
          <p14:tracePt t="588515" x="6054725" y="4254500"/>
          <p14:tracePt t="588517" x="6016625" y="4279900"/>
          <p14:tracePt t="588531" x="5991225" y="4292600"/>
          <p14:tracePt t="588548" x="5967413" y="4318000"/>
          <p14:tracePt t="588566" x="5954713" y="4330700"/>
          <p14:tracePt t="588581" x="5954713" y="4341813"/>
          <p14:tracePt t="588603" x="5954713" y="4354513"/>
          <p14:tracePt t="588616" x="5967413" y="4354513"/>
          <p14:tracePt t="588632" x="5978525" y="4354513"/>
          <p14:tracePt t="588648" x="6003925" y="4392613"/>
          <p14:tracePt t="588666" x="6054725" y="4479925"/>
          <p14:tracePt t="588682" x="6103938" y="4592638"/>
          <p14:tracePt t="588698" x="6142038" y="4692650"/>
          <p14:tracePt t="588715" x="6229350" y="4843463"/>
          <p14:tracePt t="588732" x="6254750" y="4892675"/>
          <p14:tracePt t="588749" x="6280150" y="4930775"/>
          <p14:tracePt t="588766" x="6316663" y="4968875"/>
          <p14:tracePt t="588782" x="6316663" y="4992688"/>
          <p14:tracePt t="588799" x="6342063" y="4992688"/>
          <p14:tracePt t="588816" x="6354763" y="4992688"/>
          <p14:tracePt t="588840" x="6380163" y="4992688"/>
          <p14:tracePt t="588854" x="6403975" y="4992688"/>
          <p14:tracePt t="588866" x="6442075" y="5005388"/>
          <p14:tracePt t="588883" x="6516688" y="5030788"/>
          <p14:tracePt t="588889" x="6592888" y="5030788"/>
          <p14:tracePt t="588903" x="6654800" y="5030788"/>
          <p14:tracePt t="588916" x="6704013" y="5030788"/>
          <p14:tracePt t="588933" x="6742113" y="5030788"/>
          <p14:tracePt t="588950" x="6792913" y="5030788"/>
          <p14:tracePt t="588953" x="6867525" y="5030788"/>
          <p14:tracePt t="588966" x="6992938" y="5030788"/>
          <p14:tracePt t="588982" x="7118350" y="5030788"/>
          <p14:tracePt t="589000" x="7218363" y="5030788"/>
          <p14:tracePt t="589003" x="7292975" y="5030788"/>
          <p14:tracePt t="589017" x="7405688" y="5018088"/>
          <p14:tracePt t="589033" x="7554913" y="5018088"/>
          <p14:tracePt t="589050" x="7718425" y="5005388"/>
          <p14:tracePt t="589052" x="7867650" y="4992688"/>
          <p14:tracePt t="589066" x="7980363" y="4968875"/>
          <p14:tracePt t="589083" x="8067675" y="4943475"/>
          <p14:tracePt t="589101" x="8143875" y="4930775"/>
          <p14:tracePt t="589103" x="8193088" y="4918075"/>
          <p14:tracePt t="589117" x="8231188" y="4905375"/>
          <p14:tracePt t="589139" x="8243888" y="4905375"/>
          <p14:tracePt t="589251" x="8243888" y="4879975"/>
          <p14:tracePt t="589263" x="8243888" y="4843463"/>
          <p14:tracePt t="589276" x="8243888" y="4818063"/>
          <p14:tracePt t="589289" x="8243888" y="4743450"/>
          <p14:tracePt t="589301" x="8243888" y="4692650"/>
          <p14:tracePt t="589318" x="8243888" y="4656138"/>
          <p14:tracePt t="589334" x="8243888" y="4605338"/>
          <p14:tracePt t="589351" x="8243888" y="4567238"/>
          <p14:tracePt t="589368" x="8243888" y="4554538"/>
          <p14:tracePt t="589438" x="8243888" y="4543425"/>
          <p14:tracePt t="589463" x="8218488" y="4530725"/>
          <p14:tracePt t="589475" x="8205788" y="4518025"/>
          <p14:tracePt t="589489" x="8193088" y="4518025"/>
          <p14:tracePt t="589501" x="8180388" y="4505325"/>
          <p14:tracePt t="589519" x="8156575" y="4492625"/>
          <p14:tracePt t="589535" x="8131175" y="4492625"/>
          <p14:tracePt t="589538" x="8093075" y="4492625"/>
          <p14:tracePt t="589552" x="8031163" y="4479925"/>
          <p14:tracePt t="589569" x="7980363" y="4467225"/>
          <p14:tracePt t="589586" x="7931150" y="4467225"/>
          <p14:tracePt t="589588" x="7893050" y="4454525"/>
          <p14:tracePt t="589602" x="7867650" y="4443413"/>
          <p14:tracePt t="589619" x="7831138" y="4443413"/>
          <p14:tracePt t="589636" x="7793038" y="4443413"/>
          <p14:tracePt t="589638" x="7742238" y="4443413"/>
          <p14:tracePt t="589652" x="7680325" y="4443413"/>
          <p14:tracePt t="589669" x="7593013" y="4443413"/>
          <p14:tracePt t="589686" x="7518400" y="4443413"/>
          <p14:tracePt t="589688" x="7454900" y="4430713"/>
          <p14:tracePt t="589702" x="7418388" y="4430713"/>
          <p14:tracePt t="589719" x="7380288" y="4430713"/>
          <p14:tracePt t="589736" x="7329488" y="4430713"/>
          <p14:tracePt t="589738" x="7242175" y="4418013"/>
          <p14:tracePt t="589753" x="7142163" y="4418013"/>
          <p14:tracePt t="589769" x="7054850" y="4418013"/>
          <p14:tracePt t="589787" x="6942138" y="4405313"/>
          <p14:tracePt t="589803" x="6916738" y="4392613"/>
          <p14:tracePt t="589820" x="6867525" y="4379913"/>
          <p14:tracePt t="589835" x="6829425" y="4367213"/>
          <p14:tracePt t="589837" x="6805613" y="4367213"/>
          <p14:tracePt t="589852" x="6754813" y="4367213"/>
          <p14:tracePt t="589869" x="6704013" y="4354513"/>
          <p14:tracePt t="589886" x="6567488" y="4341813"/>
          <p14:tracePt t="589902" x="6492875" y="4341813"/>
          <p14:tracePt t="589919" x="6467475" y="4330700"/>
          <p14:tracePt t="589936" x="6403975" y="4330700"/>
          <p14:tracePt t="589952" x="6391275" y="4330700"/>
          <p14:tracePt t="589969" x="6367463" y="4341813"/>
          <p14:tracePt t="589986" x="6367463" y="4379913"/>
          <p14:tracePt t="590003" x="6367463" y="4392613"/>
          <p14:tracePt t="590019" x="6367463" y="4418013"/>
          <p14:tracePt t="590036" x="6367463" y="4430713"/>
          <p14:tracePt t="590054" x="6367463" y="4443413"/>
          <p14:tracePt t="590075" x="6367463" y="4454525"/>
          <p14:tracePt t="590087" x="6367463" y="4467225"/>
          <p14:tracePt t="590111" x="6367463" y="4479925"/>
          <p14:tracePt t="590124" x="6367463" y="4492625"/>
          <p14:tracePt t="590137" x="6367463" y="4505325"/>
          <p14:tracePt t="590154" x="6367463" y="4518025"/>
          <p14:tracePt t="590172" x="6367463" y="4543425"/>
          <p14:tracePt t="590174" x="6367463" y="4567238"/>
          <p14:tracePt t="590188" x="6367463" y="4605338"/>
          <p14:tracePt t="590205" x="6380163" y="4643438"/>
          <p14:tracePt t="590222" x="6391275" y="4667250"/>
          <p14:tracePt t="590224" x="6391275" y="4692650"/>
          <p14:tracePt t="590238" x="6391275" y="4718050"/>
          <p14:tracePt t="590255" x="6391275" y="4730750"/>
          <p14:tracePt t="590272" x="6403975" y="4743450"/>
          <p14:tracePt t="590385" x="6403975" y="4730750"/>
          <p14:tracePt t="590821" x="6403975" y="4756150"/>
          <p14:tracePt t="590834" x="6403975" y="4805363"/>
          <p14:tracePt t="590847" x="6403975" y="4856163"/>
          <p14:tracePt t="590858" x="6403975" y="4905375"/>
          <p14:tracePt t="590874" x="6403975" y="4943475"/>
          <p14:tracePt t="590890" x="6403975" y="4968875"/>
          <p14:tracePt t="590897" x="6403975" y="4992688"/>
          <p14:tracePt t="590909" x="6403975" y="5018088"/>
          <p14:tracePt t="590925" x="6403975" y="5043488"/>
          <p14:tracePt t="590941" x="6403975" y="5068888"/>
          <p14:tracePt t="590958" x="6403975" y="5156200"/>
          <p14:tracePt t="590974" x="6403975" y="5181600"/>
          <p14:tracePt t="590991" x="6403975" y="5194300"/>
          <p14:tracePt t="591008" x="6403975" y="5218113"/>
          <p14:tracePt t="591046" x="6403975" y="5230813"/>
          <p14:tracePt t="591109" x="6391275" y="5230813"/>
          <p14:tracePt t="591120" x="6380163" y="5230813"/>
          <p14:tracePt t="591146" x="6354763" y="5230813"/>
          <p14:tracePt t="591158" x="6329363" y="5230813"/>
          <p14:tracePt t="591170" x="6303963" y="5230813"/>
          <p14:tracePt t="591183" x="6280150" y="5230813"/>
          <p14:tracePt t="591197" x="6242050" y="5230813"/>
          <p14:tracePt t="591209" x="6229350" y="5230813"/>
          <p14:tracePt t="591225" x="6216650" y="5243513"/>
          <p14:tracePt t="591242" x="6203950" y="5243513"/>
          <p14:tracePt t="591245" x="6191250" y="5243513"/>
          <p14:tracePt t="591370" x="6216650" y="5243513"/>
          <p14:tracePt t="591382" x="6303963" y="5243513"/>
          <p14:tracePt t="591396" x="6403975" y="5243513"/>
          <p14:tracePt t="591407" x="6467475" y="5243513"/>
          <p14:tracePt t="591419" x="6529388" y="5243513"/>
          <p14:tracePt t="591432" x="6567488" y="5243513"/>
          <p14:tracePt t="591445" x="6604000" y="5243513"/>
          <p14:tracePt t="591459" x="6629400" y="5243513"/>
          <p14:tracePt t="591482" x="6642100" y="5243513"/>
          <p14:tracePt t="591532" x="6642100" y="5256213"/>
          <p14:tracePt t="591557" x="6629400" y="5256213"/>
          <p14:tracePt t="591569" x="6604000" y="5268913"/>
          <p14:tracePt t="591582" x="6580188" y="5268913"/>
          <p14:tracePt t="591594" x="6554788" y="5268913"/>
          <p14:tracePt t="591610" x="6529388" y="5268913"/>
          <p14:tracePt t="591627" x="6492875" y="5281613"/>
          <p14:tracePt t="591644" x="6429375" y="5281613"/>
          <p14:tracePt t="591661" x="6416675" y="5281613"/>
          <p14:tracePt t="591677" x="6403975" y="5281613"/>
          <p14:tracePt t="591743" x="6416675" y="5281613"/>
          <p14:tracePt t="591769" x="6429375" y="5281613"/>
          <p14:tracePt t="591794" x="6442075" y="5281613"/>
          <p14:tracePt t="591818" x="6454775" y="5281613"/>
          <p14:tracePt t="591918" x="6442075" y="5281613"/>
          <p14:tracePt t="591930" x="6429375" y="5281613"/>
          <p14:tracePt t="591944" x="6416675" y="5281613"/>
          <p14:tracePt t="591955" x="6403975" y="5281613"/>
          <p14:tracePt t="591982" x="6391275" y="5281613"/>
          <p14:tracePt t="592006" x="6380163" y="5281613"/>
          <p14:tracePt t="592018" x="6367463" y="5281613"/>
          <p14:tracePt t="592043" x="6354763" y="5281613"/>
          <p14:tracePt t="592067" x="6342063" y="5281613"/>
          <p14:tracePt t="592093" x="6329363" y="5281613"/>
          <p14:tracePt t="592105" x="6316663" y="5281613"/>
          <p14:tracePt t="592118" x="6303963" y="5281613"/>
          <p14:tracePt t="592130" x="6291263" y="5281613"/>
          <p14:tracePt t="592146" x="6267450" y="5281613"/>
          <p14:tracePt t="592162" x="6229350" y="5281613"/>
          <p14:tracePt t="592179" x="6142038" y="5281613"/>
          <p14:tracePt t="592196" x="6103938" y="5281613"/>
          <p14:tracePt t="592213" x="6067425" y="5281613"/>
          <p14:tracePt t="592230" x="6003925" y="5281613"/>
          <p14:tracePt t="592246" x="5954713" y="5281613"/>
          <p14:tracePt t="592262" x="5891213" y="5281613"/>
          <p14:tracePt t="592280" x="5716588" y="5281613"/>
          <p14:tracePt t="592296" x="5678488" y="5281613"/>
          <p14:tracePt t="592313" x="5665788" y="5281613"/>
          <p14:tracePt t="592379" x="5691188" y="5281613"/>
          <p14:tracePt t="592391" x="5729288" y="5305425"/>
          <p14:tracePt t="592404" x="5778500" y="5330825"/>
          <p14:tracePt t="592417" x="5829300" y="5368925"/>
          <p14:tracePt t="592430" x="5878513" y="5418138"/>
          <p14:tracePt t="592446" x="5916613" y="5494338"/>
          <p14:tracePt t="592463" x="5942013" y="5581650"/>
          <p14:tracePt t="592467" x="5978525" y="5668963"/>
          <p14:tracePt t="592480" x="5991225" y="5743575"/>
          <p14:tracePt t="592497" x="6016625" y="5794375"/>
          <p14:tracePt t="592514" x="6029325" y="5819775"/>
          <p14:tracePt t="592531" x="6054725" y="5856288"/>
          <p14:tracePt t="592547" x="6067425" y="5868988"/>
          <p14:tracePt t="592564" x="6078538" y="5868988"/>
          <p14:tracePt t="592580" x="6091238" y="5868988"/>
          <p14:tracePt t="592603" x="6116638" y="5868988"/>
          <p14:tracePt t="592617" x="6142038" y="5868988"/>
          <p14:tracePt t="592630" x="6191250" y="5868988"/>
          <p14:tracePt t="592647" x="6216650" y="5868988"/>
          <p14:tracePt t="592665" x="6254750" y="5868988"/>
          <p14:tracePt t="592667" x="6291263" y="5868988"/>
          <p14:tracePt t="592681" x="6303963" y="5868988"/>
          <p14:tracePt t="592698" x="6316663" y="5868988"/>
          <p14:tracePt t="592715" x="6367463" y="5868988"/>
          <p14:tracePt t="592731" x="6403975" y="5868988"/>
          <p14:tracePt t="592748" x="6454775" y="5868988"/>
          <p14:tracePt t="592766" x="6580188" y="5868988"/>
          <p14:tracePt t="592781" x="6642100" y="5868988"/>
          <p14:tracePt t="592799" x="6692900" y="5868988"/>
          <p14:tracePt t="592816" x="6805613" y="5868988"/>
          <p14:tracePt t="592832" x="6892925" y="5868988"/>
          <p14:tracePt t="592848" x="6992938" y="5868988"/>
          <p14:tracePt t="592866" x="7142163" y="5868988"/>
          <p14:tracePt t="592882" x="7192963" y="5868988"/>
          <p14:tracePt t="592899" x="7242175" y="5868988"/>
          <p14:tracePt t="592906" x="7292975" y="5868988"/>
          <p14:tracePt t="592915" x="7367588" y="5868988"/>
          <p14:tracePt t="592932" x="7480300" y="5868988"/>
          <p14:tracePt t="592949" x="7605713" y="5856288"/>
          <p14:tracePt t="592966" x="7767638" y="5807075"/>
          <p14:tracePt t="592982" x="7854950" y="5768975"/>
          <p14:tracePt t="592999" x="7943850" y="5732463"/>
          <p14:tracePt t="593016" x="8167688" y="5556250"/>
          <p14:tracePt t="593032" x="8318500" y="5481638"/>
          <p14:tracePt t="593049" x="8418513" y="5394325"/>
          <p14:tracePt t="593066" x="8518525" y="5294313"/>
          <p14:tracePt t="593083" x="8531225" y="5256213"/>
          <p14:tracePt t="593099" x="8556625" y="5218113"/>
          <p14:tracePt t="593103" x="8556625" y="5205413"/>
          <p14:tracePt t="593116" x="8556625" y="5194300"/>
          <p14:tracePt t="593133" x="8556625" y="5181600"/>
          <p14:tracePt t="593152" x="8556625" y="5168900"/>
          <p14:tracePt t="593177" x="8531225" y="5168900"/>
          <p14:tracePt t="593190" x="8469313" y="5143500"/>
          <p14:tracePt t="593202" x="8367713" y="5130800"/>
          <p14:tracePt t="593217" x="8267700" y="5105400"/>
          <p14:tracePt t="593233" x="8156575" y="5068888"/>
          <p14:tracePt t="593250" x="8067675" y="5043488"/>
          <p14:tracePt t="593252" x="7905750" y="4992688"/>
          <p14:tracePt t="593266" x="7605713" y="4930775"/>
          <p14:tracePt t="593284" x="7405688" y="4879975"/>
          <p14:tracePt t="593300" x="7218363" y="4856163"/>
          <p14:tracePt t="593302" x="7005638" y="4830763"/>
          <p14:tracePt t="593317" x="6767513" y="4830763"/>
          <p14:tracePt t="593334" x="6592888" y="4830763"/>
          <p14:tracePt t="593351" x="6367463" y="4905375"/>
          <p14:tracePt t="593367" x="6267450" y="4956175"/>
          <p14:tracePt t="593384" x="6129338" y="5005388"/>
          <p14:tracePt t="593401" x="6003925" y="5056188"/>
          <p14:tracePt t="593403" x="5903913" y="5092700"/>
          <p14:tracePt t="593417" x="5829300" y="5143500"/>
          <p14:tracePt t="593434" x="5778500" y="5168900"/>
          <p14:tracePt t="593451" x="5729288" y="5218113"/>
          <p14:tracePt t="593468" x="5716588" y="5243513"/>
          <p14:tracePt t="593484" x="5703888" y="5281613"/>
          <p14:tracePt t="593501" x="5703888" y="5330825"/>
          <p14:tracePt t="593517" x="5703888" y="5368925"/>
          <p14:tracePt t="593534" x="5703888" y="5407025"/>
          <p14:tracePt t="593551" x="5703888" y="5507038"/>
          <p14:tracePt t="593568" x="5703888" y="5568950"/>
          <p14:tracePt t="593584" x="5703888" y="5607050"/>
          <p14:tracePt t="593602" x="5703888" y="5681663"/>
          <p14:tracePt t="593618" x="5716588" y="5743575"/>
          <p14:tracePt t="593635" x="5741988" y="5781675"/>
          <p14:tracePt t="593638" x="5754688" y="5832475"/>
          <p14:tracePt t="593652" x="5803900" y="5894388"/>
          <p14:tracePt t="593668" x="5854700" y="5956300"/>
          <p14:tracePt t="593685" x="5929313" y="6019800"/>
          <p14:tracePt t="593688" x="6003925" y="6056313"/>
          <p14:tracePt t="593702" x="6078538" y="6094413"/>
          <p14:tracePt t="593718" x="6142038" y="6119813"/>
          <p14:tracePt t="593735" x="6191250" y="6145213"/>
          <p14:tracePt t="593752" x="6329363" y="6157913"/>
          <p14:tracePt t="593769" x="6480175" y="6157913"/>
          <p14:tracePt t="593786" x="6629400" y="6157913"/>
          <p14:tracePt t="593788" x="6767513" y="6157913"/>
          <p14:tracePt t="593802" x="6892925" y="6157913"/>
          <p14:tracePt t="593820" x="7029450" y="6157913"/>
          <p14:tracePt t="593836" x="7218363" y="6145213"/>
          <p14:tracePt t="593838" x="7392988" y="6081713"/>
          <p14:tracePt t="593851" x="7531100" y="6007100"/>
          <p14:tracePt t="593868" x="7642225" y="5919788"/>
          <p14:tracePt t="593886" x="7718425" y="5856288"/>
          <p14:tracePt t="593888" x="7780338" y="5794375"/>
          <p14:tracePt t="593902" x="7818438" y="5756275"/>
          <p14:tracePt t="593918" x="7854950" y="5707063"/>
          <p14:tracePt t="593936" x="7893050" y="5681663"/>
          <p14:tracePt t="593938" x="7918450" y="5643563"/>
          <p14:tracePt t="593952" x="7954963" y="5607050"/>
          <p14:tracePt t="593970" x="7980363" y="5568950"/>
          <p14:tracePt t="593987" x="8067675" y="5394325"/>
          <p14:tracePt t="594003" x="8080375" y="5294313"/>
          <p14:tracePt t="594019" x="8118475" y="5205413"/>
          <p14:tracePt t="594037" x="8143875" y="5092700"/>
          <p14:tracePt t="594053" x="8156575" y="5056188"/>
          <p14:tracePt t="594070" x="8156575" y="5043488"/>
          <p14:tracePt t="594087" x="8156575" y="5005388"/>
          <p14:tracePt t="594104" x="8156575" y="4992688"/>
          <p14:tracePt t="594120" x="8143875" y="4981575"/>
          <p14:tracePt t="594137" x="8080375" y="4968875"/>
          <p14:tracePt t="594153" x="8043863" y="4956175"/>
          <p14:tracePt t="594170" x="8005763" y="4943475"/>
          <p14:tracePt t="594187" x="7931150" y="4943475"/>
          <p14:tracePt t="594204" x="7893050" y="4930775"/>
          <p14:tracePt t="594220" x="7843838" y="4930775"/>
          <p14:tracePt t="594237" x="7567613" y="4892675"/>
          <p14:tracePt t="594254" x="7442200" y="4879975"/>
          <p14:tracePt t="594271" x="7318375" y="4856163"/>
          <p14:tracePt t="594273" x="7167563" y="4843463"/>
          <p14:tracePt t="594288" x="6942138" y="4830763"/>
          <p14:tracePt t="594304" x="6754813" y="4818063"/>
          <p14:tracePt t="594321" x="6642100" y="4818063"/>
          <p14:tracePt t="594337" x="6492875" y="4818063"/>
          <p14:tracePt t="594354" x="6442075" y="4818063"/>
          <p14:tracePt t="594371" x="6416675" y="4843463"/>
          <p14:tracePt t="594374" x="6403975" y="4868863"/>
          <p14:tracePt t="594398" x="6403975" y="4879975"/>
          <p14:tracePt t="594410" x="6403975" y="4892675"/>
          <p14:tracePt t="594424" x="6403975" y="4905375"/>
          <p14:tracePt t="594437" x="6403975" y="4918075"/>
          <p14:tracePt t="594461" x="6403975" y="4930775"/>
          <p14:tracePt t="594473" x="6403975" y="4968875"/>
          <p14:tracePt t="594489" x="6403975" y="5005388"/>
          <p14:tracePt t="594505" x="6403975" y="5092700"/>
          <p14:tracePt t="594522" x="6403975" y="5294313"/>
          <p14:tracePt t="594538" x="6403975" y="5381625"/>
          <p14:tracePt t="594555" x="6403975" y="5481638"/>
          <p14:tracePt t="594573" x="6416675" y="5743575"/>
          <p14:tracePt t="594588" x="6429375" y="5868988"/>
          <p14:tracePt t="594606" x="6429375" y="5945188"/>
          <p14:tracePt t="594623" x="6467475" y="6045200"/>
          <p14:tracePt t="594639" x="6480175" y="6069013"/>
          <p14:tracePt t="594655" x="6480175" y="6081713"/>
          <p14:tracePt t="594673" x="6503988" y="6094413"/>
          <p14:tracePt t="594689" x="6516688" y="6094413"/>
          <p14:tracePt t="594706" x="6516688" y="6107113"/>
          <p14:tracePt t="594722" x="6529388" y="6107113"/>
          <p14:tracePt t="594739" x="6542088" y="6107113"/>
          <p14:tracePt t="594756" x="6554788" y="6107113"/>
          <p14:tracePt t="594784" x="6567488" y="6107113"/>
          <p14:tracePt t="595558" x="6554788" y="6107113"/>
          <p14:tracePt t="595570" x="6554788" y="6094413"/>
          <p14:tracePt t="595596" x="6542088" y="6094413"/>
          <p14:tracePt t="595658" x="6529388" y="6094413"/>
          <p14:tracePt t="595669" x="6516688" y="6081713"/>
          <p14:tracePt t="595681" x="6492875" y="6069013"/>
          <p14:tracePt t="595695" x="6454775" y="6056313"/>
          <p14:tracePt t="595710" x="6391275" y="6032500"/>
          <p14:tracePt t="595726" x="6329363" y="5994400"/>
          <p14:tracePt t="595744" x="6242050" y="5919788"/>
          <p14:tracePt t="595760" x="6203950" y="5894388"/>
          <p14:tracePt t="595777" x="6180138" y="5868988"/>
          <p14:tracePt t="595794" x="6091238" y="5807075"/>
          <p14:tracePt t="595810" x="6029325" y="5781675"/>
          <p14:tracePt t="595827" x="5978525" y="5743575"/>
          <p14:tracePt t="595844" x="5867400" y="5681663"/>
          <p14:tracePt t="595860" x="5842000" y="5643563"/>
          <p14:tracePt t="595876" x="5816600" y="5630863"/>
          <p14:tracePt t="595893" x="5803900" y="5594350"/>
          <p14:tracePt t="595909" x="5803900" y="5581650"/>
          <p14:tracePt t="595926" x="5803900" y="5568950"/>
          <p14:tracePt t="595943" x="5803900" y="5556250"/>
          <p14:tracePt t="595968" x="5803900" y="5543550"/>
          <p14:tracePt t="595980" x="5803900" y="5530850"/>
          <p14:tracePt t="595993" x="5803900" y="5507038"/>
          <p14:tracePt t="596009" x="5829300" y="5481638"/>
          <p14:tracePt t="596026" x="5878513" y="5443538"/>
          <p14:tracePt t="596043" x="6067425" y="5281613"/>
          <p14:tracePt t="596060" x="6254750" y="5030788"/>
          <p14:tracePt t="596076" x="6716713" y="4605338"/>
          <p14:tracePt t="596094" x="7267575" y="4067175"/>
          <p14:tracePt t="596111" x="7429500" y="3829050"/>
          <p14:tracePt t="596128" x="7593013" y="3616325"/>
          <p14:tracePt t="596130" x="7805738" y="3416300"/>
          <p14:tracePt t="596144" x="7980363" y="3278188"/>
          <p14:tracePt t="596162" x="8105775" y="3190875"/>
          <p14:tracePt t="596178" x="8167688" y="3116263"/>
          <p14:tracePt t="596181" x="8205788" y="3065463"/>
          <p14:tracePt t="596195" x="8231188" y="3054350"/>
          <p14:tracePt t="596211" x="8231188" y="3028950"/>
          <p14:tracePt t="596242" x="8205788" y="3028950"/>
          <p14:tracePt t="596255" x="8105775" y="3028950"/>
          <p14:tracePt t="596267" x="7980363" y="3028950"/>
          <p14:tracePt t="596279" x="7854950" y="3028950"/>
          <p14:tracePt t="596295" x="7742238" y="3028950"/>
          <p14:tracePt t="596312" x="7642225" y="3041650"/>
          <p14:tracePt t="596330" x="7205663" y="3103563"/>
          <p14:tracePt t="596346" x="7005638" y="3165475"/>
          <p14:tracePt t="596362" x="6829425" y="3216275"/>
          <p14:tracePt t="596379" x="6242050" y="3416300"/>
          <p14:tracePt t="596396" x="6003925" y="3567113"/>
          <p14:tracePt t="596412" x="5829300" y="3667125"/>
          <p14:tracePt t="596429" x="5465763" y="3892550"/>
          <p14:tracePt t="596446" x="5241925" y="4017963"/>
          <p14:tracePt t="596463" x="5091113" y="4105275"/>
          <p14:tracePt t="596479" x="4903788" y="4305300"/>
          <p14:tracePt t="596496" x="4840288" y="4430713"/>
          <p14:tracePt t="596513" x="4765675" y="4554538"/>
          <p14:tracePt t="596530" x="4703763" y="4679950"/>
          <p14:tracePt t="596547" x="4665663" y="4743450"/>
          <p14:tracePt t="596563" x="4652963" y="4768850"/>
          <p14:tracePt t="596580" x="4627563" y="4805363"/>
          <p14:tracePt t="596604" x="4627563" y="4818063"/>
          <p14:tracePt t="596629" x="4627563" y="4830763"/>
          <p14:tracePt t="603939" x="4578350" y="4830763"/>
          <p14:tracePt t="603951" x="4478338" y="4805363"/>
          <p14:tracePt t="603964" x="4340225" y="4779963"/>
          <p14:tracePt t="603977" x="4078288" y="4743450"/>
          <p14:tracePt t="603992" x="3878263" y="4692650"/>
          <p14:tracePt t="604009" x="3752850" y="4656138"/>
          <p14:tracePt t="604026" x="3640138" y="4592638"/>
          <p14:tracePt t="604042" x="3627438" y="4579938"/>
          <p14:tracePt t="604064" x="3627438" y="4567238"/>
          <p14:tracePt t="604077" x="3627438" y="4554538"/>
          <p14:tracePt t="604113" x="3640138" y="4543425"/>
          <p14:tracePt t="604126" x="3678238" y="4530725"/>
          <p14:tracePt t="604138" x="3752850" y="4518025"/>
          <p14:tracePt t="604151" x="3865563" y="4492625"/>
          <p14:tracePt t="604164" x="3952875" y="4479925"/>
          <p14:tracePt t="604176" x="4040188" y="4479925"/>
          <p14:tracePt t="604193" x="4090988" y="4479925"/>
          <p14:tracePt t="604210" x="4127500" y="4479925"/>
          <p14:tracePt t="604227" x="4165600" y="4505325"/>
          <p14:tracePt t="604243" x="4178300" y="4530725"/>
          <p14:tracePt t="604276" x="4178300" y="4543425"/>
          <p14:tracePt t="604338" x="4165600" y="4543425"/>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A30C899-7B15-126B-B674-9EA9D8246625}"/>
              </a:ext>
            </a:extLst>
          </p:cNvPr>
          <p:cNvPicPr>
            <a:picLocks noChangeAspect="1"/>
          </p:cNvPicPr>
          <p:nvPr/>
        </p:nvPicPr>
        <p:blipFill>
          <a:blip r:embed="rId3"/>
          <a:stretch>
            <a:fillRect/>
          </a:stretch>
        </p:blipFill>
        <p:spPr>
          <a:xfrm>
            <a:off x="0" y="6844"/>
            <a:ext cx="9144000" cy="6844311"/>
          </a:xfrm>
          <a:prstGeom prst="rect">
            <a:avLst/>
          </a:prstGeom>
        </p:spPr>
      </p:pic>
      <p:sp>
        <p:nvSpPr>
          <p:cNvPr id="13" name="Title "/>
          <p:cNvSpPr>
            <a:spLocks noGrp="1"/>
          </p:cNvSpPr>
          <p:nvPr>
            <p:ph type="title" idx="4294967295"/>
          </p:nvPr>
        </p:nvSpPr>
        <p:spPr>
          <a:xfrm>
            <a:off x="309562" y="762000"/>
            <a:ext cx="86820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CVP Income Statement</a:t>
            </a:r>
          </a:p>
        </p:txBody>
      </p:sp>
      <p:sp>
        <p:nvSpPr>
          <p:cNvPr id="7" name="LOBL"/>
          <p:cNvSpPr>
            <a:spLocks noGrp="1"/>
          </p:cNvSpPr>
          <p:nvPr>
            <p:ph sz="quarter" idx="4294967295"/>
          </p:nvPr>
        </p:nvSpPr>
        <p:spPr>
          <a:xfrm>
            <a:off x="310776" y="1447800"/>
            <a:ext cx="8534400" cy="1371600"/>
          </a:xfrm>
          <a:prstGeom prst="rect">
            <a:avLst/>
          </a:prstGeom>
        </p:spPr>
        <p:txBody>
          <a:bodyPr/>
          <a:lstStyle/>
          <a:p>
            <a:pPr marL="0" indent="0">
              <a:lnSpc>
                <a:spcPct val="100000"/>
              </a:lnSpc>
              <a:spcBef>
                <a:spcPts val="1200"/>
              </a:spcBef>
              <a:buClr>
                <a:schemeClr val="accent2"/>
              </a:buClr>
              <a:buNone/>
            </a:pPr>
            <a:r>
              <a:rPr lang="en-US" altLang="en-US" sz="2600" b="1" dirty="0"/>
              <a:t>Illustration:</a:t>
            </a:r>
            <a:r>
              <a:rPr lang="en-US" altLang="en-US" sz="2600" dirty="0"/>
              <a:t> </a:t>
            </a:r>
            <a:r>
              <a:rPr lang="en-US" altLang="en-US" sz="2600" dirty="0" err="1"/>
              <a:t>Fandi</a:t>
            </a:r>
            <a:r>
              <a:rPr lang="en-US" altLang="en-US" sz="2600" dirty="0"/>
              <a:t> Electronics produces cell phones. Relevant data for the cell phones sold by this company in June 2020 are as follows.</a:t>
            </a:r>
          </a:p>
          <a:p>
            <a:pPr marL="0" indent="0">
              <a:lnSpc>
                <a:spcPct val="100000"/>
              </a:lnSpc>
              <a:spcBef>
                <a:spcPts val="1200"/>
              </a:spcBef>
              <a:buClr>
                <a:schemeClr val="accent2"/>
              </a:buClr>
              <a:buNone/>
            </a:pPr>
            <a:endParaRPr lang="en-US" sz="2600" dirty="0"/>
          </a:p>
        </p:txBody>
      </p:sp>
      <p:graphicFrame>
        <p:nvGraphicFramePr>
          <p:cNvPr id="2" name="Table 1"/>
          <p:cNvGraphicFramePr>
            <a:graphicFrameLocks noGrp="1"/>
          </p:cNvGraphicFramePr>
          <p:nvPr>
            <p:extLst>
              <p:ext uri="{D42A27DB-BD31-4B8C-83A1-F6EECF244321}">
                <p14:modId xmlns:p14="http://schemas.microsoft.com/office/powerpoint/2010/main" val="1609917403"/>
              </p:ext>
            </p:extLst>
          </p:nvPr>
        </p:nvGraphicFramePr>
        <p:xfrm>
          <a:off x="1063481" y="2971800"/>
          <a:ext cx="6785119" cy="1786128"/>
        </p:xfrm>
        <a:graphic>
          <a:graphicData uri="http://schemas.openxmlformats.org/drawingml/2006/table">
            <a:tbl>
              <a:tblPr>
                <a:tableStyleId>{5C22544A-7EE6-4342-B048-85BDC9FD1C3A}</a:tableStyleId>
              </a:tblPr>
              <a:tblGrid>
                <a:gridCol w="4912504">
                  <a:extLst>
                    <a:ext uri="{9D8B030D-6E8A-4147-A177-3AD203B41FA5}">
                      <a16:colId xmlns:a16="http://schemas.microsoft.com/office/drawing/2014/main" val="20000"/>
                    </a:ext>
                  </a:extLst>
                </a:gridCol>
                <a:gridCol w="1872615">
                  <a:extLst>
                    <a:ext uri="{9D8B030D-6E8A-4147-A177-3AD203B41FA5}">
                      <a16:colId xmlns:a16="http://schemas.microsoft.com/office/drawing/2014/main" val="20001"/>
                    </a:ext>
                  </a:extLst>
                </a:gridCol>
              </a:tblGrid>
              <a:tr h="464643">
                <a:tc>
                  <a:txBody>
                    <a:bodyPr/>
                    <a:lstStyle/>
                    <a:p>
                      <a:pPr algn="l" fontAlgn="b"/>
                      <a:r>
                        <a:rPr lang="en-US" sz="2600" u="none" strike="noStrike" kern="1200" dirty="0">
                          <a:solidFill>
                            <a:schemeClr val="dk1"/>
                          </a:solidFill>
                          <a:effectLst/>
                          <a:latin typeface="+mn-lt"/>
                          <a:ea typeface="+mn-ea"/>
                          <a:cs typeface="+mn-cs"/>
                        </a:rPr>
                        <a:t>Unit selling price</a:t>
                      </a:r>
                      <a:r>
                        <a:rPr lang="en-US" sz="2600" u="none" strike="noStrike" kern="1200" baseline="0" dirty="0">
                          <a:solidFill>
                            <a:schemeClr val="dk1"/>
                          </a:solidFill>
                          <a:effectLst/>
                          <a:latin typeface="+mn-lt"/>
                          <a:ea typeface="+mn-ea"/>
                          <a:cs typeface="+mn-cs"/>
                        </a:rPr>
                        <a:t> of cell phone</a:t>
                      </a:r>
                      <a:endParaRPr lang="en-US" sz="2600" u="none" strike="noStrike" kern="1200" dirty="0">
                        <a:solidFill>
                          <a:schemeClr val="dk1"/>
                        </a:solidFill>
                        <a:effectLst/>
                        <a:latin typeface="+mn-lt"/>
                        <a:ea typeface="+mn-ea"/>
                        <a:cs typeface="+mn-cs"/>
                      </a:endParaRPr>
                    </a:p>
                  </a:txBody>
                  <a:tcPr marR="4233"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r>
                        <a:rPr lang="en-US" sz="2600" b="0" i="0" u="none" strike="noStrike" kern="1200" dirty="0">
                          <a:solidFill>
                            <a:srgbClr val="000000"/>
                          </a:solidFill>
                          <a:effectLst/>
                          <a:latin typeface="Calibri" panose="020F0502020204030204" pitchFamily="34" charset="0"/>
                          <a:ea typeface="+mn-ea"/>
                          <a:cs typeface="+mn-cs"/>
                        </a:rPr>
                        <a:t>€500</a:t>
                      </a:r>
                    </a:p>
                  </a:txBody>
                  <a:tcPr marL="457200"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89723">
                <a:tc>
                  <a:txBody>
                    <a:bodyPr/>
                    <a:lstStyle/>
                    <a:p>
                      <a:pPr algn="l" fontAlgn="b"/>
                      <a:r>
                        <a:rPr lang="en-US" sz="2600" u="none" strike="noStrike" kern="1200" dirty="0">
                          <a:solidFill>
                            <a:schemeClr val="dk1"/>
                          </a:solidFill>
                          <a:effectLst/>
                          <a:latin typeface="+mn-lt"/>
                          <a:ea typeface="+mn-ea"/>
                          <a:cs typeface="+mn-cs"/>
                        </a:rPr>
                        <a:t>Unit variable</a:t>
                      </a:r>
                      <a:r>
                        <a:rPr lang="en-US" sz="2600" u="none" strike="noStrike" kern="1200" baseline="0" dirty="0">
                          <a:solidFill>
                            <a:schemeClr val="dk1"/>
                          </a:solidFill>
                          <a:effectLst/>
                          <a:latin typeface="+mn-lt"/>
                          <a:ea typeface="+mn-ea"/>
                          <a:cs typeface="+mn-cs"/>
                        </a:rPr>
                        <a:t> costs</a:t>
                      </a:r>
                      <a:endParaRPr lang="en-US" sz="2600" u="none" strike="noStrike" kern="1200" dirty="0">
                        <a:solidFill>
                          <a:schemeClr val="dk1"/>
                        </a:solidFill>
                        <a:effectLst/>
                        <a:latin typeface="+mn-lt"/>
                        <a:ea typeface="+mn-ea"/>
                        <a:cs typeface="+mn-cs"/>
                      </a:endParaRPr>
                    </a:p>
                  </a:txBody>
                  <a:tcPr marR="4233" marT="18288" marB="18288"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600" b="0" i="0" u="none" strike="noStrike" kern="1200" dirty="0">
                          <a:solidFill>
                            <a:srgbClr val="000000"/>
                          </a:solidFill>
                          <a:effectLst/>
                          <a:latin typeface="Calibri" panose="020F0502020204030204" pitchFamily="34" charset="0"/>
                          <a:ea typeface="+mn-ea"/>
                          <a:cs typeface="+mn-cs"/>
                        </a:rPr>
                        <a:t>€300</a:t>
                      </a:r>
                    </a:p>
                  </a:txBody>
                  <a:tcPr marL="457200" marT="18288" marB="18288"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89723">
                <a:tc>
                  <a:txBody>
                    <a:bodyPr/>
                    <a:lstStyle/>
                    <a:p>
                      <a:pPr algn="l" fontAlgn="b"/>
                      <a:r>
                        <a:rPr lang="en-US" sz="2600" u="none" strike="noStrike" kern="1200" dirty="0">
                          <a:solidFill>
                            <a:schemeClr val="dk1"/>
                          </a:solidFill>
                          <a:effectLst/>
                          <a:latin typeface="+mn-lt"/>
                          <a:ea typeface="+mn-ea"/>
                          <a:cs typeface="+mn-cs"/>
                        </a:rPr>
                        <a:t>Total monthly fixed costs</a:t>
                      </a:r>
                    </a:p>
                  </a:txBody>
                  <a:tcPr marR="4233" marT="18288" marB="18288"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600" b="0" i="0" u="none" strike="noStrike" kern="1200" dirty="0">
                          <a:solidFill>
                            <a:srgbClr val="000000"/>
                          </a:solidFill>
                          <a:effectLst/>
                          <a:latin typeface="Calibri" panose="020F0502020204030204" pitchFamily="34" charset="0"/>
                          <a:ea typeface="+mn-ea"/>
                          <a:cs typeface="+mn-cs"/>
                        </a:rPr>
                        <a:t>€200,000</a:t>
                      </a:r>
                    </a:p>
                  </a:txBody>
                  <a:tcPr marL="457200" marT="18288" marB="18288"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389723">
                <a:tc>
                  <a:txBody>
                    <a:bodyPr/>
                    <a:lstStyle/>
                    <a:p>
                      <a:pPr algn="l" fontAlgn="b"/>
                      <a:r>
                        <a:rPr lang="en-US" sz="2600" b="0" i="0" u="none" strike="noStrike" dirty="0">
                          <a:solidFill>
                            <a:srgbClr val="000000"/>
                          </a:solidFill>
                          <a:effectLst/>
                          <a:latin typeface="Calibri" panose="020F0502020204030204" pitchFamily="34" charset="0"/>
                        </a:rPr>
                        <a:t>Units sold</a:t>
                      </a:r>
                    </a:p>
                  </a:txBody>
                  <a:tcPr marR="4233" marT="18288" marB="18288"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600" b="0" i="0" u="none" strike="noStrike" dirty="0">
                          <a:solidFill>
                            <a:srgbClr val="000000"/>
                          </a:solidFill>
                          <a:effectLst/>
                          <a:latin typeface="Calibri" panose="020F0502020204030204" pitchFamily="34" charset="0"/>
                        </a:rPr>
                        <a:t>1,600</a:t>
                      </a:r>
                    </a:p>
                  </a:txBody>
                  <a:tcPr marL="457200" marT="18288" marB="18288"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bl>
          </a:graphicData>
        </a:graphic>
      </p:graphicFrame>
      <p:sp>
        <p:nvSpPr>
          <p:cNvPr id="4" name="TextBox 3">
            <a:extLst>
              <a:ext uri="{FF2B5EF4-FFF2-40B4-BE49-F238E27FC236}">
                <a16:creationId xmlns:a16="http://schemas.microsoft.com/office/drawing/2014/main" id="{BA865E4A-EBA7-E0AF-C467-BC152988DB18}"/>
              </a:ext>
            </a:extLst>
          </p:cNvPr>
          <p:cNvSpPr txBox="1"/>
          <p:nvPr/>
        </p:nvSpPr>
        <p:spPr>
          <a:xfrm>
            <a:off x="33251" y="6063893"/>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1460613677"/>
      </p:ext>
    </p:extLst>
  </p:cSld>
  <p:clrMapOvr>
    <a:masterClrMapping/>
  </p:clrMapOvr>
  <mc:AlternateContent xmlns:mc="http://schemas.openxmlformats.org/markup-compatibility/2006" xmlns:p14="http://schemas.microsoft.com/office/powerpoint/2010/main">
    <mc:Choice Requires="p14">
      <p:transition spd="slow" p14:dur="2000" advTm="134284"/>
    </mc:Choice>
    <mc:Fallback xmlns="">
      <p:transition spd="slow" advTm="134284"/>
    </mc:Fallback>
  </mc:AlternateContent>
  <p:extLst>
    <p:ext uri="{3A86A75C-4F4B-4683-9AE1-C65F6400EC91}">
      <p14:laserTraceLst xmlns:p14="http://schemas.microsoft.com/office/powerpoint/2010/main">
        <p14:tracePtLst>
          <p14:tracePt t="6498" x="4090988" y="4530725"/>
          <p14:tracePt t="6511" x="3890963" y="4467225"/>
          <p14:tracePt t="6524" x="3665538" y="4367213"/>
          <p14:tracePt t="6534" x="3452813" y="4179888"/>
          <p14:tracePt t="6547" x="3165475" y="3916363"/>
          <p14:tracePt t="6561" x="2901950" y="3703638"/>
          <p14:tracePt t="6573" x="2789238" y="3579813"/>
          <p14:tracePt t="6589" x="2714625" y="3467100"/>
          <p14:tracePt t="6606" x="2663825" y="3367088"/>
          <p14:tracePt t="6623" x="2601913" y="3116263"/>
          <p14:tracePt t="6640" x="2589213" y="3003550"/>
          <p14:tracePt t="6657" x="2589213" y="2916238"/>
          <p14:tracePt t="6673" x="2589213" y="2828925"/>
          <p14:tracePt t="6690" x="2589213" y="2790825"/>
          <p14:tracePt t="6707" x="2589213" y="2752725"/>
          <p14:tracePt t="6723" x="2614613" y="2703513"/>
          <p14:tracePt t="6740" x="2627313" y="2678113"/>
          <p14:tracePt t="6757" x="2651125" y="2640013"/>
          <p14:tracePt t="6759" x="2676525" y="2603500"/>
          <p14:tracePt t="6773" x="2701925" y="2540000"/>
          <p14:tracePt t="6790" x="2727325" y="2490788"/>
          <p14:tracePt t="6808" x="2763838" y="2427288"/>
          <p14:tracePt t="6810" x="2776538" y="2378075"/>
          <p14:tracePt t="6825" x="2801938" y="2327275"/>
          <p14:tracePt t="6842" x="2814638" y="2303463"/>
          <p14:tracePt t="6859" x="2840038" y="2265363"/>
          <p14:tracePt t="6875" x="2840038" y="2252663"/>
          <p14:tracePt t="6897" x="2840038" y="2227263"/>
          <p14:tracePt t="6921" x="2840038" y="2214563"/>
          <p14:tracePt t="6935" x="2840038" y="2201863"/>
          <p14:tracePt t="6947" x="2840038" y="2190750"/>
          <p14:tracePt t="6961" x="2801938" y="2165350"/>
          <p14:tracePt t="6975" x="2789238" y="2114550"/>
          <p14:tracePt t="6992" x="2763838" y="2078038"/>
          <p14:tracePt t="7009" x="2740025" y="2014538"/>
          <p14:tracePt t="7025" x="2727325" y="2001838"/>
          <p14:tracePt t="7047" x="2714625" y="1989138"/>
          <p14:tracePt t="7060" x="2714625" y="1978025"/>
          <p14:tracePt t="7133" x="2701925" y="1978025"/>
          <p14:tracePt t="8305" x="2689225" y="1978025"/>
          <p14:tracePt t="8319" x="2676525" y="1978025"/>
          <p14:tracePt t="8330" x="2651125" y="1978025"/>
          <p14:tracePt t="8342" x="2627313" y="1978025"/>
          <p14:tracePt t="8355" x="2614613" y="1978025"/>
          <p14:tracePt t="8368" x="2576513" y="1965325"/>
          <p14:tracePt t="8381" x="2551113" y="1965325"/>
          <p14:tracePt t="8398" x="2540000" y="1952625"/>
          <p14:tracePt t="8414" x="2514600" y="1952625"/>
          <p14:tracePt t="8417" x="2501900" y="1914525"/>
          <p14:tracePt t="8431" x="2489200" y="1901825"/>
          <p14:tracePt t="8448" x="2463800" y="1876425"/>
          <p14:tracePt t="8465" x="2451100" y="1839913"/>
          <p14:tracePt t="8468" x="2439988" y="1801813"/>
          <p14:tracePt t="8481" x="2427288" y="1789113"/>
          <p14:tracePt t="8498" x="2427288" y="1776413"/>
          <p14:tracePt t="8515" x="2427288" y="1765300"/>
          <p14:tracePt t="8555" x="2439988" y="1765300"/>
          <p14:tracePt t="8568" x="2463800" y="1765300"/>
          <p14:tracePt t="8593" x="2476500" y="1765300"/>
          <p14:tracePt t="8604" x="2514600" y="1765300"/>
          <p14:tracePt t="8616" x="2540000" y="1765300"/>
          <p14:tracePt t="8631" x="2601913" y="1752600"/>
          <p14:tracePt t="8649" x="2752725" y="1739900"/>
          <p14:tracePt t="8666" x="2901950" y="1714500"/>
          <p14:tracePt t="8668" x="3052763" y="1701800"/>
          <p14:tracePt t="8682" x="3240088" y="1689100"/>
          <p14:tracePt t="8699" x="3414713" y="1689100"/>
          <p14:tracePt t="8716" x="3602038" y="1676400"/>
          <p14:tracePt t="8732" x="3627438" y="1676400"/>
          <p14:tracePt t="8749" x="3640138" y="1676400"/>
          <p14:tracePt t="8766" x="3640138" y="1663700"/>
          <p14:tracePt t="8782" x="3589338" y="1652588"/>
          <p14:tracePt t="8799" x="3514725" y="1639888"/>
          <p14:tracePt t="8817" x="3365500" y="1639888"/>
          <p14:tracePt t="8833" x="3276600" y="1639888"/>
          <p14:tracePt t="8849" x="3201988" y="1639888"/>
          <p14:tracePt t="8867" x="2927350" y="1627188"/>
          <p14:tracePt t="8883" x="2801938" y="1627188"/>
          <p14:tracePt t="8900" x="2714625" y="1614488"/>
          <p14:tracePt t="8904" x="2663825" y="1614488"/>
          <p14:tracePt t="8916" x="2627313" y="1614488"/>
          <p14:tracePt t="8933" x="2601913" y="1614488"/>
          <p14:tracePt t="8949" x="2589213" y="1614488"/>
          <p14:tracePt t="9028" x="2601913" y="1614488"/>
          <p14:tracePt t="9040" x="2614613" y="1614488"/>
          <p14:tracePt t="9054" x="2627313" y="1614488"/>
          <p14:tracePt t="9067" x="2640013" y="1614488"/>
          <p14:tracePt t="9084" x="2689225" y="1614488"/>
          <p14:tracePt t="9101" x="2752725" y="1614488"/>
          <p14:tracePt t="9103" x="2827338" y="1614488"/>
          <p14:tracePt t="9117" x="2914650" y="1614488"/>
          <p14:tracePt t="9134" x="2989263" y="1614488"/>
          <p14:tracePt t="9151" x="3065463" y="1601788"/>
          <p14:tracePt t="9153" x="3127375" y="1601788"/>
          <p14:tracePt t="9167" x="3176588" y="1601788"/>
          <p14:tracePt t="9184" x="3214688" y="1589088"/>
          <p14:tracePt t="9228" x="3201988" y="1576388"/>
          <p14:tracePt t="9240" x="3165475" y="1576388"/>
          <p14:tracePt t="9252" x="3114675" y="1563688"/>
          <p14:tracePt t="9267" x="3065463" y="1563688"/>
          <p14:tracePt t="9284" x="3027363" y="1563688"/>
          <p14:tracePt t="9302" x="2840038" y="1563688"/>
          <p14:tracePt t="9318" x="2701925" y="1563688"/>
          <p14:tracePt t="9335" x="2601913" y="1563688"/>
          <p14:tracePt t="9352" x="2476500" y="1563688"/>
          <p14:tracePt t="9368" x="2451100" y="1563688"/>
          <p14:tracePt t="9390" x="2451100" y="1552575"/>
          <p14:tracePt t="9428" x="2463800" y="1552575"/>
          <p14:tracePt t="9440" x="2476500" y="1539875"/>
          <p14:tracePt t="9451" x="2489200" y="1539875"/>
          <p14:tracePt t="9464" x="2501900" y="1539875"/>
          <p14:tracePt t="9476" x="2514600" y="1539875"/>
          <p14:tracePt t="9488" x="2527300" y="1539875"/>
          <p14:tracePt t="9601" x="2527300" y="1527175"/>
          <p14:tracePt t="19118" x="2527300" y="1539875"/>
          <p14:tracePt t="19131" x="2527300" y="1552575"/>
          <p14:tracePt t="19145" x="2527300" y="1563688"/>
          <p14:tracePt t="19157" x="2540000" y="1589088"/>
          <p14:tracePt t="19174" x="2563813" y="1627188"/>
          <p14:tracePt t="19190" x="2589213" y="1652588"/>
          <p14:tracePt t="19193" x="2627313" y="1714500"/>
          <p14:tracePt t="19207" x="2676525" y="1789113"/>
          <p14:tracePt t="19224" x="2714625" y="1839913"/>
          <p14:tracePt t="19240" x="2740025" y="1876425"/>
          <p14:tracePt t="19257" x="2763838" y="1914525"/>
          <p14:tracePt t="19274" x="2776538" y="1939925"/>
          <p14:tracePt t="19291" x="2801938" y="1939925"/>
          <p14:tracePt t="19294" x="2814638" y="1952625"/>
          <p14:tracePt t="19318" x="2827338" y="1965325"/>
          <p14:tracePt t="19330" x="2840038" y="1965325"/>
          <p14:tracePt t="19381" x="2852738" y="1965325"/>
          <p14:tracePt t="19418" x="2863850" y="1965325"/>
          <p14:tracePt t="19442" x="2889250" y="1965325"/>
          <p14:tracePt t="19455" x="2914650" y="1965325"/>
          <p14:tracePt t="19467" x="2940050" y="1965325"/>
          <p14:tracePt t="19480" x="2952750" y="1965325"/>
          <p14:tracePt t="19493" x="2976563" y="1965325"/>
          <p14:tracePt t="19508" x="3001963" y="1965325"/>
          <p14:tracePt t="19525" x="3014663" y="1965325"/>
          <p14:tracePt t="19542" x="3052763" y="1965325"/>
          <p14:tracePt t="19558" x="3076575" y="1965325"/>
          <p14:tracePt t="19575" x="3101975" y="1965325"/>
          <p14:tracePt t="19593" x="3189288" y="1965325"/>
          <p14:tracePt t="19609" x="3240088" y="1965325"/>
          <p14:tracePt t="19625" x="3276600" y="1965325"/>
          <p14:tracePt t="19642" x="3327400" y="1965325"/>
          <p14:tracePt t="19659" x="3340100" y="1965325"/>
          <p14:tracePt t="19676" x="3365500" y="1965325"/>
          <p14:tracePt t="19693" x="3376613" y="1965325"/>
          <p14:tracePt t="20116" x="3427413" y="1939925"/>
          <p14:tracePt t="20128" x="3514725" y="1901825"/>
          <p14:tracePt t="20141" x="3652838" y="1865313"/>
          <p14:tracePt t="20153" x="3840163" y="1839913"/>
          <p14:tracePt t="20165" x="4027488" y="1814513"/>
          <p14:tracePt t="20178" x="4152900" y="1814513"/>
          <p14:tracePt t="20194" x="4291013" y="1801813"/>
          <p14:tracePt t="20211" x="4491038" y="1801813"/>
          <p14:tracePt t="20228" x="4778375" y="1801813"/>
          <p14:tracePt t="20244" x="4865688" y="1801813"/>
          <p14:tracePt t="20261" x="4929188" y="1801813"/>
          <p14:tracePt t="20278" x="5053013" y="1801813"/>
          <p14:tracePt t="20295" x="5103813" y="1801813"/>
          <p14:tracePt t="20311" x="5165725" y="1801813"/>
          <p14:tracePt t="20328" x="5265738" y="1801813"/>
          <p14:tracePt t="20345" x="5303838" y="1801813"/>
          <p14:tracePt t="20362" x="5341938" y="1801813"/>
          <p14:tracePt t="20379" x="5378450" y="1827213"/>
          <p14:tracePt t="20395" x="5403850" y="1827213"/>
          <p14:tracePt t="20412" x="5429250" y="1865313"/>
          <p14:tracePt t="20428" x="5454650" y="1889125"/>
          <p14:tracePt t="20446" x="5465763" y="1914525"/>
          <p14:tracePt t="20462" x="5465763" y="1927225"/>
          <p14:tracePt t="20465" x="5465763" y="1939925"/>
          <p14:tracePt t="20478" x="5478463" y="1952625"/>
          <p14:tracePt t="20502" x="5478463" y="1965325"/>
          <p14:tracePt t="20516" x="5478463" y="1978025"/>
          <p14:tracePt t="20539" x="5478463" y="1989138"/>
          <p14:tracePt t="20602" x="5478463" y="2001838"/>
          <p14:tracePt t="20651" x="5465763" y="2001838"/>
          <p14:tracePt t="20690" x="5454650" y="2001838"/>
          <p14:tracePt t="20702" x="5441950" y="2001838"/>
          <p14:tracePt t="20751" x="5429250" y="2001838"/>
          <p14:tracePt t="20901" x="5441950" y="2001838"/>
          <p14:tracePt t="20926" x="5454650" y="2001838"/>
          <p14:tracePt t="20938" x="5465763" y="2001838"/>
          <p14:tracePt t="20952" x="5478463" y="2001838"/>
          <p14:tracePt t="20964" x="5554663" y="2001838"/>
          <p14:tracePt t="20981" x="5654675" y="2001838"/>
          <p14:tracePt t="20997" x="5778500" y="2001838"/>
          <p14:tracePt t="21014" x="6029325" y="2001838"/>
          <p14:tracePt t="21031" x="6203950" y="2001838"/>
          <p14:tracePt t="21048" x="6354763" y="2001838"/>
          <p14:tracePt t="21065" x="6503988" y="2014538"/>
          <p14:tracePt t="21081" x="6542088" y="2014538"/>
          <p14:tracePt t="21098" x="6554788" y="2014538"/>
          <p14:tracePt t="21250" x="6592888" y="2001838"/>
          <p14:tracePt t="21263" x="6629400" y="2001838"/>
          <p14:tracePt t="21275" x="6692900" y="1978025"/>
          <p14:tracePt t="21287" x="6742113" y="1952625"/>
          <p14:tracePt t="21300" x="6792913" y="1927225"/>
          <p14:tracePt t="21315" x="6816725" y="1914525"/>
          <p14:tracePt t="21332" x="6816725" y="1901825"/>
          <p14:tracePt t="21349" x="6829425" y="1901825"/>
          <p14:tracePt t="21500" x="6816725" y="1901825"/>
          <p14:tracePt t="21524" x="6792913" y="1901825"/>
          <p14:tracePt t="21549" x="6780213" y="1914525"/>
          <p14:tracePt t="21561" x="6767513" y="1914525"/>
          <p14:tracePt t="21574" x="6754813" y="1914525"/>
          <p14:tracePt t="21587" x="6729413" y="1914525"/>
          <p14:tracePt t="21600" x="6716713" y="1927225"/>
          <p14:tracePt t="21616" x="6704013" y="1939925"/>
          <p14:tracePt t="21633" x="6680200" y="1939925"/>
          <p14:tracePt t="21651" x="6667500" y="1952625"/>
          <p14:tracePt t="21667" x="6654800" y="1952625"/>
          <p14:tracePt t="21683" x="6629400" y="1965325"/>
          <p14:tracePt t="21687" x="6616700" y="1965325"/>
          <p14:tracePt t="21700" x="6592888" y="1978025"/>
          <p14:tracePt t="21717" x="6580188" y="1978025"/>
          <p14:tracePt t="21737" x="6554788" y="1978025"/>
          <p14:tracePt t="21761" x="6542088" y="1978025"/>
          <p14:tracePt t="22322" x="6516688" y="2014538"/>
          <p14:tracePt t="22334" x="6467475" y="2165350"/>
          <p14:tracePt t="22347" x="6391275" y="2314575"/>
          <p14:tracePt t="22359" x="6291263" y="2452688"/>
          <p14:tracePt t="22371" x="6191250" y="2540000"/>
          <p14:tracePt t="22386" x="6091238" y="2616200"/>
          <p14:tracePt t="22403" x="6029325" y="2652713"/>
          <p14:tracePt t="22420" x="6003925" y="2703513"/>
          <p14:tracePt t="22422" x="5967413" y="2740025"/>
          <p14:tracePt t="22436" x="5967413" y="2765425"/>
          <p14:tracePt t="22453" x="5954713" y="2765425"/>
          <p14:tracePt t="22470" x="5942013" y="2765425"/>
          <p14:tracePt t="25745" x="5967413" y="2752725"/>
          <p14:tracePt t="25757" x="6042025" y="2678113"/>
          <p14:tracePt t="25770" x="6180138" y="2578100"/>
          <p14:tracePt t="25783" x="6303963" y="2478088"/>
          <p14:tracePt t="25800" x="6429375" y="2390775"/>
          <p14:tracePt t="25817" x="6554788" y="2327275"/>
          <p14:tracePt t="25820" x="6780213" y="2265363"/>
          <p14:tracePt t="25833" x="6967538" y="2165350"/>
          <p14:tracePt t="25849" x="7105650" y="2101850"/>
          <p14:tracePt t="25867" x="7205663" y="2027238"/>
          <p14:tracePt t="25869" x="7280275" y="1965325"/>
          <p14:tracePt t="25883" x="7342188" y="1914525"/>
          <p14:tracePt t="25900" x="7367588" y="1889125"/>
          <p14:tracePt t="25917" x="7392988" y="1876425"/>
          <p14:tracePt t="25920" x="7405688" y="1876425"/>
          <p14:tracePt t="25982" x="7405688" y="1889125"/>
          <p14:tracePt t="25994" x="7405688" y="1914525"/>
          <p14:tracePt t="26006" x="7405688" y="1927225"/>
          <p14:tracePt t="26020" x="7405688" y="1939925"/>
          <p14:tracePt t="26034" x="7405688" y="1952625"/>
          <p14:tracePt t="26143" x="7418388" y="1952625"/>
          <p14:tracePt t="26168" x="7442200" y="1952625"/>
          <p14:tracePt t="26181" x="7467600" y="1952625"/>
          <p14:tracePt t="26194" x="7480300" y="1952625"/>
          <p14:tracePt t="26206" x="7505700" y="1952625"/>
          <p14:tracePt t="26219" x="7531100" y="1952625"/>
          <p14:tracePt t="26235" x="7554913" y="1952625"/>
          <p14:tracePt t="26252" x="7593013" y="1952625"/>
          <p14:tracePt t="26269" x="7642225" y="1927225"/>
          <p14:tracePt t="26285" x="7654925" y="1914525"/>
          <p14:tracePt t="26302" x="7693025" y="1889125"/>
          <p14:tracePt t="26319" x="7742238" y="1876425"/>
          <p14:tracePt t="26335" x="7754938" y="1865313"/>
          <p14:tracePt t="26356" x="7767638" y="1865313"/>
          <p14:tracePt t="26592" x="7754938" y="1865313"/>
          <p14:tracePt t="26605" x="7742238" y="1865313"/>
          <p14:tracePt t="26617" x="7718425" y="1865313"/>
          <p14:tracePt t="26630" x="7667625" y="1865313"/>
          <p14:tracePt t="26642" x="7480300" y="1889125"/>
          <p14:tracePt t="26654" x="7267575" y="1914525"/>
          <p14:tracePt t="26670" x="6967538" y="1978025"/>
          <p14:tracePt t="26686" x="6442075" y="2039938"/>
          <p14:tracePt t="26703" x="6042025" y="2101850"/>
          <p14:tracePt t="26705" x="5591175" y="2152650"/>
          <p14:tracePt t="26720" x="5129213" y="2214563"/>
          <p14:tracePt t="26737" x="4840288" y="2252663"/>
          <p14:tracePt t="26754" x="4152900" y="2265363"/>
          <p14:tracePt t="26770" x="3878263" y="2290763"/>
          <p14:tracePt t="26787" x="3665538" y="2290763"/>
          <p14:tracePt t="26804" x="3214688" y="2290763"/>
          <p14:tracePt t="26821" x="3052763" y="2290763"/>
          <p14:tracePt t="26837" x="2952750" y="2290763"/>
          <p14:tracePt t="26854" x="2814638" y="2290763"/>
          <p14:tracePt t="26871" x="2776538" y="2290763"/>
          <p14:tracePt t="26887" x="2740025" y="2290763"/>
          <p14:tracePt t="26905" x="2663825" y="2290763"/>
          <p14:tracePt t="26921" x="2614613" y="2290763"/>
          <p14:tracePt t="26937" x="2563813" y="2290763"/>
          <p14:tracePt t="26954" x="2489200" y="2290763"/>
          <p14:tracePt t="26971" x="2463800" y="2290763"/>
          <p14:tracePt t="26988" x="2439988" y="2290763"/>
          <p14:tracePt t="27004" x="2427288" y="2290763"/>
          <p14:tracePt t="27265" x="2401888" y="2290763"/>
          <p14:tracePt t="27278" x="2376488" y="2290763"/>
          <p14:tracePt t="27289" x="2301875" y="2314575"/>
          <p14:tracePt t="27303" x="2176463" y="2339975"/>
          <p14:tracePt t="27315" x="2076450" y="2365375"/>
          <p14:tracePt t="27328" x="1976438" y="2378075"/>
          <p14:tracePt t="27340" x="1876425" y="2378075"/>
          <p14:tracePt t="27356" x="1725613" y="2378075"/>
          <p14:tracePt t="27373" x="1601788" y="2378075"/>
          <p14:tracePt t="27390" x="1476375" y="2378075"/>
          <p14:tracePt t="27406" x="1438275" y="2378075"/>
          <p14:tracePt t="27423" x="1401763" y="2378075"/>
          <p14:tracePt t="27440" x="1350963" y="2378075"/>
          <p14:tracePt t="27456" x="1338263" y="2378075"/>
          <p14:tracePt t="27473" x="1325563" y="2378075"/>
          <p14:tracePt t="27515" x="1312863" y="2378075"/>
          <p14:tracePt t="27539" x="1289050" y="2378075"/>
          <p14:tracePt t="27552" x="1263650" y="2378075"/>
          <p14:tracePt t="27564" x="1225550" y="2378075"/>
          <p14:tracePt t="27578" x="1200150" y="2378075"/>
          <p14:tracePt t="27590" x="1176338" y="2378075"/>
          <p14:tracePt t="27607" x="1150938" y="2378075"/>
          <p14:tracePt t="27624" x="1138238" y="2378075"/>
          <p14:tracePt t="27626" x="1112838" y="2378075"/>
          <p14:tracePt t="27640" x="1089025" y="2378075"/>
          <p14:tracePt t="27657" x="1063625" y="2378075"/>
          <p14:tracePt t="27674" x="1038225" y="2378075"/>
          <p14:tracePt t="27677" x="1012825" y="2378075"/>
          <p14:tracePt t="27691" x="976313" y="2378075"/>
          <p14:tracePt t="27707" x="938213" y="2378075"/>
          <p14:tracePt t="27724" x="912813" y="2378075"/>
          <p14:tracePt t="27727" x="900113" y="2378075"/>
          <p14:tracePt t="27740" x="887413" y="2378075"/>
          <p14:tracePt t="27757" x="876300" y="2378075"/>
          <p14:tracePt t="28026" x="863600" y="2378075"/>
          <p14:tracePt t="28050" x="850900" y="2378075"/>
          <p14:tracePt t="28076" x="838200" y="2378075"/>
          <p14:tracePt t="28101" x="825500" y="2378075"/>
          <p14:tracePt t="28125" x="812800" y="2378075"/>
          <p14:tracePt t="28250" x="812800" y="2365375"/>
          <p14:tracePt t="29235" x="850900" y="2365375"/>
          <p14:tracePt t="29247" x="900113" y="2365375"/>
          <p14:tracePt t="29260" x="987425" y="2365375"/>
          <p14:tracePt t="29272" x="1038225" y="2365375"/>
          <p14:tracePt t="29284" x="1089025" y="2365375"/>
          <p14:tracePt t="29297" x="1125538" y="2365375"/>
          <p14:tracePt t="29314" x="1163638" y="2365375"/>
          <p14:tracePt t="29330" x="1189038" y="2365375"/>
          <p14:tracePt t="29347" x="1276350" y="2365375"/>
          <p14:tracePt t="29364" x="1325563" y="2365375"/>
          <p14:tracePt t="29381" x="1376363" y="2365375"/>
          <p14:tracePt t="29397" x="1425575" y="2378075"/>
          <p14:tracePt t="29414" x="1438275" y="2378075"/>
          <p14:tracePt t="29431" x="1450975" y="2378075"/>
          <p14:tracePt t="29683" x="1463675" y="2378075"/>
          <p14:tracePt t="29708" x="1489075" y="2378075"/>
          <p14:tracePt t="29720" x="1538288" y="2378075"/>
          <p14:tracePt t="29733" x="1612900" y="2378075"/>
          <p14:tracePt t="29745" x="1701800" y="2378075"/>
          <p14:tracePt t="29757" x="1789113" y="2378075"/>
          <p14:tracePt t="29770" x="1851025" y="2378075"/>
          <p14:tracePt t="29783" x="1914525" y="2378075"/>
          <p14:tracePt t="29799" x="1976438" y="2378075"/>
          <p14:tracePt t="29815" x="2038350" y="2378075"/>
          <p14:tracePt t="29833" x="2127250" y="2378075"/>
          <p14:tracePt t="29849" x="2163763" y="2365375"/>
          <p14:tracePt t="29866" x="2176463" y="2365375"/>
          <p14:tracePt t="29883" x="2214563" y="2365375"/>
          <p14:tracePt t="29899" x="2227263" y="2365375"/>
          <p14:tracePt t="29916" x="2238375" y="2365375"/>
          <p14:tracePt t="29933" x="2289175" y="2365375"/>
          <p14:tracePt t="29949" x="2314575" y="2378075"/>
          <p14:tracePt t="29966" x="2327275" y="2378075"/>
          <p14:tracePt t="29983" x="2376488" y="2378075"/>
          <p14:tracePt t="30000" x="2427288" y="2390775"/>
          <p14:tracePt t="30016" x="2476500" y="2390775"/>
          <p14:tracePt t="30033" x="2551113" y="2390775"/>
          <p14:tracePt t="30050" x="2589213" y="2403475"/>
          <p14:tracePt t="30066" x="2627313" y="2403475"/>
          <p14:tracePt t="30069" x="2651125" y="2414588"/>
          <p14:tracePt t="30083" x="2689225" y="2414588"/>
          <p14:tracePt t="30100" x="2714625" y="2414588"/>
          <p14:tracePt t="30117" x="2727325" y="2414588"/>
          <p14:tracePt t="30133" x="2776538" y="2414588"/>
          <p14:tracePt t="30150" x="2789238" y="2414588"/>
          <p14:tracePt t="30166" x="2801938" y="2414588"/>
          <p14:tracePt t="30169" x="2827338" y="2414588"/>
          <p14:tracePt t="30195" x="2840038" y="2414588"/>
          <p14:tracePt t="30207" x="2852738" y="2414588"/>
          <p14:tracePt t="30218" x="2863850" y="2414588"/>
          <p14:tracePt t="30244" x="2876550" y="2414588"/>
          <p14:tracePt t="30256" x="2889250" y="2414588"/>
          <p14:tracePt t="30269" x="2901950" y="2414588"/>
          <p14:tracePt t="30284" x="2914650" y="2414588"/>
          <p14:tracePt t="30301" x="2940050" y="2414588"/>
          <p14:tracePt t="30318" x="2952750" y="2414588"/>
          <p14:tracePt t="30334" x="2963863" y="2414588"/>
          <p14:tracePt t="30351" x="2976563" y="2414588"/>
          <p14:tracePt t="30368" x="2989263" y="2414588"/>
          <p14:tracePt t="30384" x="3001963" y="2414588"/>
          <p14:tracePt t="30401" x="3014663" y="2414588"/>
          <p14:tracePt t="30418" x="3027363" y="2414588"/>
          <p14:tracePt t="30435" x="3052763" y="2414588"/>
          <p14:tracePt t="30456" x="3065463" y="2414588"/>
          <p14:tracePt t="30518" x="3076575" y="2414588"/>
          <p14:tracePt t="30718" x="3089275" y="2414588"/>
          <p14:tracePt t="30780" x="3101975" y="2414588"/>
          <p14:tracePt t="30830" x="3114675" y="2414588"/>
          <p14:tracePt t="30880" x="3127375" y="2414588"/>
          <p14:tracePt t="30942" x="3140075" y="2414588"/>
          <p14:tracePt t="32898" x="3152775" y="2414588"/>
          <p14:tracePt t="32911" x="3189288" y="2414588"/>
          <p14:tracePt t="32923" x="3214688" y="2414588"/>
          <p14:tracePt t="32936" x="3252788" y="2403475"/>
          <p14:tracePt t="32949" x="3289300" y="2390775"/>
          <p14:tracePt t="32961" x="3327400" y="2390775"/>
          <p14:tracePt t="32978" x="3352800" y="2390775"/>
          <p14:tracePt t="32995" x="3389313" y="2378075"/>
          <p14:tracePt t="33012" x="3452813" y="2378075"/>
          <p14:tracePt t="33028" x="3489325" y="2378075"/>
          <p14:tracePt t="33045" x="3514725" y="2378075"/>
          <p14:tracePt t="33061" x="3552825" y="2378075"/>
          <p14:tracePt t="33078" x="3565525" y="2378075"/>
          <p14:tracePt t="33095" x="3578225" y="2378075"/>
          <p14:tracePt t="33112" x="3589338" y="2378075"/>
          <p14:tracePt t="33129" x="3602038" y="2378075"/>
          <p14:tracePt t="33148" x="3614738" y="2378075"/>
          <p14:tracePt t="33162" x="3627438" y="2378075"/>
          <p14:tracePt t="33185" x="3652838" y="2378075"/>
          <p14:tracePt t="33209" x="3678238" y="2378075"/>
          <p14:tracePt t="33222" x="3689350" y="2378075"/>
          <p14:tracePt t="33234" x="3714750" y="2378075"/>
          <p14:tracePt t="33248" x="3752850" y="2365375"/>
          <p14:tracePt t="33262" x="3790950" y="2365375"/>
          <p14:tracePt t="33279" x="3814763" y="2365375"/>
          <p14:tracePt t="33296" x="3827463" y="2365375"/>
          <p14:tracePt t="33297" x="3840163" y="2365375"/>
          <p14:tracePt t="33312" x="3865563" y="2365375"/>
          <p14:tracePt t="33334" x="3878263" y="2365375"/>
          <p14:tracePt t="33347" x="3902075" y="2365375"/>
          <p14:tracePt t="33372" x="3927475" y="2365375"/>
          <p14:tracePt t="33384" x="3952875" y="2352675"/>
          <p14:tracePt t="33397" x="3978275" y="2352675"/>
          <p14:tracePt t="33413" x="4027488" y="2352675"/>
          <p14:tracePt t="33430" x="4090988" y="2352675"/>
          <p14:tracePt t="33447" x="4165600" y="2352675"/>
          <p14:tracePt t="33463" x="4203700" y="2339975"/>
          <p14:tracePt t="33480" x="4227513" y="2339975"/>
          <p14:tracePt t="33497" x="4291013" y="2339975"/>
          <p14:tracePt t="33513" x="4327525" y="2327275"/>
          <p14:tracePt t="33530" x="4365625" y="2327275"/>
          <p14:tracePt t="33547" x="4452938" y="2327275"/>
          <p14:tracePt t="33564" x="4478338" y="2327275"/>
          <p14:tracePt t="33580" x="4503738" y="2327275"/>
          <p14:tracePt t="33597" x="4552950" y="2327275"/>
          <p14:tracePt t="33614" x="4565650" y="2327275"/>
          <p14:tracePt t="33630" x="4591050" y="2327275"/>
          <p14:tracePt t="33633" x="4616450" y="2327275"/>
          <p14:tracePt t="33647" x="4652963" y="2327275"/>
          <p14:tracePt t="33664" x="4703763" y="2327275"/>
          <p14:tracePt t="33681" x="4765675" y="2314575"/>
          <p14:tracePt t="33684" x="4816475" y="2314575"/>
          <p14:tracePt t="33697" x="4852988" y="2314575"/>
          <p14:tracePt t="33714" x="4891088" y="2314575"/>
          <p14:tracePt t="33732" x="4929188" y="2303463"/>
          <p14:tracePt t="33734" x="4953000" y="2303463"/>
          <p14:tracePt t="33747" x="4991100" y="2303463"/>
          <p14:tracePt t="33764" x="5065713" y="2303463"/>
          <p14:tracePt t="33782" x="5165725" y="2303463"/>
          <p14:tracePt t="33783" x="5265738" y="2303463"/>
          <p14:tracePt t="33798" x="5341938" y="2327275"/>
          <p14:tracePt t="33815" x="5416550" y="2339975"/>
          <p14:tracePt t="33831" x="5465763" y="2365375"/>
          <p14:tracePt t="33834" x="5529263" y="2390775"/>
          <p14:tracePt t="33848" x="5578475" y="2403475"/>
          <p14:tracePt t="33864" x="5629275" y="2414588"/>
          <p14:tracePt t="33883" x="5729288" y="2414588"/>
          <p14:tracePt t="34169" x="5741988" y="2414588"/>
          <p14:tracePt t="34183" x="5767388" y="2414588"/>
          <p14:tracePt t="34194" x="5803900" y="2414588"/>
          <p14:tracePt t="34206" x="5891213" y="2403475"/>
          <p14:tracePt t="34220" x="5978525" y="2403475"/>
          <p14:tracePt t="34233" x="6029325" y="2390775"/>
          <p14:tracePt t="34250" x="6054725" y="2390775"/>
          <p14:tracePt t="34266" x="6078538" y="2390775"/>
          <p14:tracePt t="34283" x="6091238" y="2390775"/>
          <p14:tracePt t="34555" x="6091238" y="2403475"/>
          <p14:tracePt t="34581" x="6078538" y="2414588"/>
          <p14:tracePt t="34593" x="6067425" y="2427288"/>
          <p14:tracePt t="34618" x="6067425" y="2452688"/>
          <p14:tracePt t="34630" x="6054725" y="2452688"/>
          <p14:tracePt t="34644" x="6054725" y="2478088"/>
          <p14:tracePt t="34669" x="6054725" y="2490788"/>
          <p14:tracePt t="34680" x="6042025" y="2490788"/>
          <p14:tracePt t="34693" x="6042025" y="2503488"/>
          <p14:tracePt t="35627" x="6054725" y="2503488"/>
          <p14:tracePt t="35641" x="6054725" y="2490788"/>
          <p14:tracePt t="35715" x="6067425" y="2478088"/>
          <p14:tracePt t="35727" x="6067425" y="2465388"/>
          <p14:tracePt t="35765" x="6078538" y="2465388"/>
          <p14:tracePt t="35777" x="6091238" y="2452688"/>
          <p14:tracePt t="35790" x="6103938" y="2452688"/>
          <p14:tracePt t="35815" x="6129338" y="2452688"/>
          <p14:tracePt t="35827" x="6154738" y="2452688"/>
          <p14:tracePt t="35839" x="6203950" y="2439988"/>
          <p14:tracePt t="35852" x="6242050" y="2439988"/>
          <p14:tracePt t="35864" x="6291263" y="2439988"/>
          <p14:tracePt t="35877" x="6329363" y="2427288"/>
          <p14:tracePt t="35889" x="6354763" y="2427288"/>
          <p14:tracePt t="35905" x="6367463" y="2427288"/>
          <p14:tracePt t="35922" x="6380163" y="2414588"/>
          <p14:tracePt t="35939" x="6416675" y="2414588"/>
          <p14:tracePt t="35955" x="6429375" y="2414588"/>
          <p14:tracePt t="35972" x="6442075" y="2414588"/>
          <p14:tracePt t="35989" x="6467475" y="2414588"/>
          <p14:tracePt t="36005" x="6492875" y="2414588"/>
          <p14:tracePt t="36022" x="6529388" y="2414588"/>
          <p14:tracePt t="36039" x="6567488" y="2403475"/>
          <p14:tracePt t="36056" x="6580188" y="2403475"/>
          <p14:tracePt t="36072" x="6604000" y="2403475"/>
          <p14:tracePt t="36089" x="6629400" y="2403475"/>
          <p14:tracePt t="36106" x="6642100" y="2403475"/>
          <p14:tracePt t="36138" x="6642100" y="2390775"/>
          <p14:tracePt t="36163" x="6654800" y="2390775"/>
          <p14:tracePt t="36200" x="6667500" y="2390775"/>
          <p14:tracePt t="36212" x="6680200" y="2390775"/>
          <p14:tracePt t="36238" x="6692900" y="2390775"/>
          <p14:tracePt t="36250" x="6704013" y="2390775"/>
          <p14:tracePt t="36263" x="6716713" y="2390775"/>
          <p14:tracePt t="36276" x="6729413" y="2390775"/>
          <p14:tracePt t="36291" x="6767513" y="2390775"/>
          <p14:tracePt t="36308" x="6805613" y="2390775"/>
          <p14:tracePt t="36325" x="6854825" y="2390775"/>
          <p14:tracePt t="36342" x="6867525" y="2390775"/>
          <p14:tracePt t="36358" x="6892925" y="2390775"/>
          <p14:tracePt t="36375" x="6916738" y="2390775"/>
          <p14:tracePt t="36392" x="6929438" y="2390775"/>
          <p14:tracePt t="36823" x="6942138" y="2390775"/>
          <p14:tracePt t="36836" x="6980238" y="2390775"/>
          <p14:tracePt t="36848" x="7005638" y="2390775"/>
          <p14:tracePt t="36862" x="7029450" y="2390775"/>
          <p14:tracePt t="36876" x="7080250" y="2390775"/>
          <p14:tracePt t="36894" x="7118350" y="2390775"/>
          <p14:tracePt t="36911" x="7167563" y="2390775"/>
          <p14:tracePt t="36927" x="7192963" y="2390775"/>
          <p14:tracePt t="36943" x="7205663" y="2390775"/>
          <p14:tracePt t="36961" x="7229475" y="2378075"/>
          <p14:tracePt t="36986" x="7242175" y="2378075"/>
          <p14:tracePt t="37011" x="7254875" y="2378075"/>
          <p14:tracePt t="37036" x="7267575" y="2378075"/>
          <p14:tracePt t="37048" x="7280275" y="2365375"/>
          <p14:tracePt t="37073" x="7292975" y="2365375"/>
          <p14:tracePt t="37085" x="7318375" y="2365375"/>
          <p14:tracePt t="37099" x="7342188" y="2365375"/>
          <p14:tracePt t="37111" x="7380288" y="2365375"/>
          <p14:tracePt t="37128" x="7405688" y="2365375"/>
          <p14:tracePt t="37144" x="7429500" y="2365375"/>
          <p14:tracePt t="37161" x="7467600" y="2365375"/>
          <p14:tracePt t="37178" x="7480300" y="2365375"/>
          <p14:tracePt t="37195" x="7493000" y="2365375"/>
          <p14:tracePt t="37197" x="7505700" y="2365375"/>
          <p14:tracePt t="37212" x="7542213" y="2365375"/>
          <p14:tracePt t="37228" x="7554913" y="2365375"/>
          <p14:tracePt t="37245" x="7567613" y="2365375"/>
          <p14:tracePt t="37262" x="7618413" y="2365375"/>
          <p14:tracePt t="37278" x="7642225" y="2365375"/>
          <p14:tracePt t="37295" x="7667625" y="2365375"/>
          <p14:tracePt t="37299" x="7680325" y="2365375"/>
          <p14:tracePt t="37312" x="7693025" y="2365375"/>
          <p14:tracePt t="37329" x="7718425" y="2365375"/>
          <p14:tracePt t="37348" x="7731125" y="2365375"/>
          <p14:tracePt t="37362" x="7742238" y="2365375"/>
          <p14:tracePt t="37379" x="7754938" y="2365375"/>
          <p14:tracePt t="37423" x="7767638" y="2365375"/>
          <p14:tracePt t="38606" x="7780338" y="2365375"/>
          <p14:tracePt t="38619" x="7793038" y="2365375"/>
          <p14:tracePt t="38631" x="7805738" y="2365375"/>
          <p14:tracePt t="38643" x="7818438" y="2365375"/>
          <p14:tracePt t="38656" x="7843838" y="2365375"/>
          <p14:tracePt t="38668" x="7867650" y="2365375"/>
          <p14:tracePt t="38684" x="7893050" y="2365375"/>
          <p14:tracePt t="38701" x="7918450" y="2365375"/>
          <p14:tracePt t="38718" x="7943850" y="2365375"/>
          <p14:tracePt t="38734" x="7967663" y="2365375"/>
          <p14:tracePt t="38756" x="7980363" y="2365375"/>
          <p14:tracePt t="38806" x="7993063" y="2365375"/>
          <p14:tracePt t="38930" x="7980363" y="2365375"/>
          <p14:tracePt t="38943" x="7943850" y="2365375"/>
          <p14:tracePt t="38956" x="7880350" y="2365375"/>
          <p14:tracePt t="38968" x="7767638" y="2365375"/>
          <p14:tracePt t="38985" x="7480300" y="2365375"/>
          <p14:tracePt t="39002" x="6980238" y="2365375"/>
          <p14:tracePt t="39018" x="5867400" y="2452688"/>
          <p14:tracePt t="39035" x="5403850" y="2540000"/>
          <p14:tracePt t="39052" x="4840288" y="2627313"/>
          <p14:tracePt t="39055" x="4340225" y="2740025"/>
          <p14:tracePt t="39068" x="3978275" y="2803525"/>
          <p14:tracePt t="39086" x="3552825" y="2890838"/>
          <p14:tracePt t="39102" x="3265488" y="2928938"/>
          <p14:tracePt t="39105" x="3065463" y="2952750"/>
          <p14:tracePt t="39119" x="2952750" y="2965450"/>
          <p14:tracePt t="39136" x="2827338" y="2965450"/>
          <p14:tracePt t="39152" x="2701925" y="2965450"/>
          <p14:tracePt t="39155" x="2551113" y="2965450"/>
          <p14:tracePt t="39169" x="2451100" y="2965450"/>
          <p14:tracePt t="39186" x="2363788" y="2952750"/>
          <p14:tracePt t="39203" x="2327275" y="2952750"/>
          <p14:tracePt t="39206" x="2301875" y="2941638"/>
          <p14:tracePt t="39219" x="2276475" y="2928938"/>
          <p14:tracePt t="39255" x="2276475" y="2916238"/>
          <p14:tracePt t="39278" x="2276475" y="2865438"/>
          <p14:tracePt t="41706" x="2251075" y="2865438"/>
          <p14:tracePt t="41718" x="2227263" y="2865438"/>
          <p14:tracePt t="41732" x="2201863" y="2865438"/>
          <p14:tracePt t="41746" x="2151063" y="2928938"/>
          <p14:tracePt t="41762" x="2101850" y="3003550"/>
          <p14:tracePt t="41780" x="2051050" y="3078163"/>
          <p14:tracePt t="41782" x="1989138" y="3154363"/>
          <p14:tracePt t="41796" x="1938338" y="3203575"/>
          <p14:tracePt t="41813" x="1838325" y="3254375"/>
          <p14:tracePt t="41830" x="1751013" y="3290888"/>
          <p14:tracePt t="41832" x="1676400" y="3341688"/>
          <p14:tracePt t="41846" x="1638300" y="3367088"/>
          <p14:tracePt t="41863" x="1601788" y="3378200"/>
          <p14:tracePt t="41881" x="1589088" y="3403600"/>
          <p14:tracePt t="41897" x="1589088" y="3416300"/>
          <p14:tracePt t="42205" x="1601788" y="3416300"/>
          <p14:tracePt t="42242" x="1612900" y="3416300"/>
          <p14:tracePt t="42254" x="1625600" y="3416300"/>
          <p14:tracePt t="42280" x="1638300" y="3416300"/>
          <p14:tracePt t="42292" x="1651000" y="3416300"/>
          <p14:tracePt t="42305" x="1663700" y="3416300"/>
          <p14:tracePt t="42317" x="1676400" y="3416300"/>
          <p14:tracePt t="42331" x="1689100" y="3416300"/>
          <p14:tracePt t="42348" x="1714500" y="3416300"/>
          <p14:tracePt t="42365" x="1738313" y="3416300"/>
          <p14:tracePt t="42368" x="1776413" y="3429000"/>
          <p14:tracePt t="42382" x="1838325" y="3454400"/>
          <p14:tracePt t="42398" x="1889125" y="3467100"/>
          <p14:tracePt t="42416" x="1951038" y="3479800"/>
          <p14:tracePt t="42418" x="1989138" y="3503613"/>
          <p14:tracePt t="42432" x="2014538" y="3529013"/>
          <p14:tracePt t="42448" x="2051050" y="3541713"/>
          <p14:tracePt t="42466" x="2076450" y="3554413"/>
          <p14:tracePt t="42468" x="2089150" y="3567113"/>
          <p14:tracePt t="42482" x="2114550" y="3567113"/>
          <p14:tracePt t="42499" x="2138363" y="3567113"/>
          <p14:tracePt t="42516" x="2214563" y="3567113"/>
          <p14:tracePt t="42532" x="2238375" y="3567113"/>
          <p14:tracePt t="42549" x="2276475" y="3567113"/>
          <p14:tracePt t="42567" x="2327275" y="3567113"/>
          <p14:tracePt t="42582" x="2351088" y="3567113"/>
          <p14:tracePt t="42600" x="2376488" y="3567113"/>
          <p14:tracePt t="42617" x="2451100" y="3541713"/>
          <p14:tracePt t="42633" x="2489200" y="3529013"/>
          <p14:tracePt t="42649" x="2540000" y="3516313"/>
          <p14:tracePt t="42666" x="2701925" y="3479800"/>
          <p14:tracePt t="42683" x="2789238" y="3454400"/>
          <p14:tracePt t="42700" x="2840038" y="3441700"/>
          <p14:tracePt t="42717" x="2901950" y="3429000"/>
          <p14:tracePt t="42733" x="2927350" y="3416300"/>
          <p14:tracePt t="42766" x="2940050" y="3416300"/>
          <p14:tracePt t="42778" x="2940050" y="3403600"/>
          <p14:tracePt t="43152" x="2952750" y="3403600"/>
          <p14:tracePt t="43165" x="2963863" y="3403600"/>
          <p14:tracePt t="43177" x="3001963" y="3403600"/>
          <p14:tracePt t="43189" x="3027363" y="3403600"/>
          <p14:tracePt t="43202" x="3040063" y="3403600"/>
          <p14:tracePt t="43219" x="3065463" y="3403600"/>
          <p14:tracePt t="43235" x="3089275" y="3416300"/>
          <p14:tracePt t="43252" x="3152775" y="3441700"/>
          <p14:tracePt t="43269" x="3189288" y="3454400"/>
          <p14:tracePt t="43285" x="3214688" y="3454400"/>
          <p14:tracePt t="43302" x="3276600" y="3479800"/>
          <p14:tracePt t="43319" x="3302000" y="3479800"/>
          <p14:tracePt t="43336" x="3327400" y="3490913"/>
          <p14:tracePt t="43352" x="3365500" y="3490913"/>
          <p14:tracePt t="43369" x="3389313" y="3490913"/>
          <p14:tracePt t="43386" x="3414713" y="3503613"/>
          <p14:tracePt t="43389" x="3440113" y="3503613"/>
          <p14:tracePt t="43403" x="3489325" y="3503613"/>
          <p14:tracePt t="43419" x="3540125" y="3503613"/>
          <p14:tracePt t="43436" x="3614738" y="3503613"/>
          <p14:tracePt t="43452" x="3689350" y="3503613"/>
          <p14:tracePt t="43470" x="3714750" y="3503613"/>
          <p14:tracePt t="43486" x="3727450" y="3503613"/>
          <p14:tracePt t="43489" x="3740150" y="3503613"/>
          <p14:tracePt t="43503" x="3752850" y="3503613"/>
          <p14:tracePt t="43520" x="3778250" y="3503613"/>
          <p14:tracePt t="43700" x="3790950" y="3503613"/>
          <p14:tracePt t="43737" x="3814763" y="3503613"/>
          <p14:tracePt t="43763" x="3840163" y="3503613"/>
          <p14:tracePt t="43775" x="3865563" y="3503613"/>
          <p14:tracePt t="43788" x="3902075" y="3503613"/>
          <p14:tracePt t="43800" x="3940175" y="3503613"/>
          <p14:tracePt t="43812" x="3990975" y="3490913"/>
          <p14:tracePt t="43824" x="4040188" y="3490913"/>
          <p14:tracePt t="43837" x="4152900" y="3479800"/>
          <p14:tracePt t="43853" x="4291013" y="3467100"/>
          <p14:tracePt t="43870" x="4391025" y="3454400"/>
          <p14:tracePt t="43888" x="4578350" y="3429000"/>
          <p14:tracePt t="43905" x="4640263" y="3429000"/>
          <p14:tracePt t="43921" x="4716463" y="3429000"/>
          <p14:tracePt t="43938" x="4829175" y="3403600"/>
          <p14:tracePt t="43955" x="4852988" y="3403600"/>
          <p14:tracePt t="43972" x="4865688" y="3403600"/>
          <p14:tracePt t="43975" x="4878388" y="3403600"/>
          <p14:tracePt t="44510" x="4903788" y="3403600"/>
          <p14:tracePt t="44524" x="4929188" y="3403600"/>
          <p14:tracePt t="44535" x="4978400" y="3390900"/>
          <p14:tracePt t="44548" x="5053013" y="3390900"/>
          <p14:tracePt t="44561" x="5191125" y="3378200"/>
          <p14:tracePt t="44574" x="5329238" y="3378200"/>
          <p14:tracePt t="44590" x="5441950" y="3378200"/>
          <p14:tracePt t="44607" x="5554663" y="3378200"/>
          <p14:tracePt t="44624" x="5891213" y="3378200"/>
          <p14:tracePt t="44640" x="6016625" y="3378200"/>
          <p14:tracePt t="44657" x="6142038" y="3378200"/>
          <p14:tracePt t="44660" x="6203950" y="3378200"/>
          <p14:tracePt t="44675" x="6291263" y="3378200"/>
          <p14:tracePt t="44692" x="6391275" y="3390900"/>
          <p14:tracePt t="44708" x="6480175" y="3390900"/>
          <p14:tracePt t="44710" x="6567488" y="3390900"/>
          <p14:tracePt t="44723" x="6616700" y="3390900"/>
          <p14:tracePt t="44740" x="6667500" y="3390900"/>
          <p14:tracePt t="44756" x="6704013" y="3390900"/>
          <p14:tracePt t="44773" x="6742113" y="3390900"/>
          <p14:tracePt t="44790" x="6767513" y="3390900"/>
          <p14:tracePt t="44807" x="6780213" y="3390900"/>
          <p14:tracePt t="44808" x="6792913" y="3390900"/>
          <p14:tracePt t="44823" x="6805613" y="3390900"/>
          <p14:tracePt t="44840" x="6842125" y="3390900"/>
          <p14:tracePt t="44857" x="6880225" y="3390900"/>
          <p14:tracePt t="44859" x="6929438" y="3390900"/>
          <p14:tracePt t="44874" x="7005638" y="3390900"/>
          <p14:tracePt t="44892" x="7054850" y="3390900"/>
          <p14:tracePt t="44909" x="7142163" y="3390900"/>
          <p14:tracePt t="44925" x="7180263" y="3390900"/>
          <p14:tracePt t="44942" x="7229475" y="3390900"/>
          <p14:tracePt t="44959" x="7354888" y="3403600"/>
          <p14:tracePt t="44975" x="7442200" y="3403600"/>
          <p14:tracePt t="44992" x="7493000" y="3416300"/>
          <p14:tracePt t="45009" x="7542213" y="3416300"/>
          <p14:tracePt t="45034" x="7554913" y="3416300"/>
          <p14:tracePt t="45059" x="7567613" y="3416300"/>
          <p14:tracePt t="45071" x="7580313" y="3416300"/>
          <p14:tracePt t="45084" x="7593013" y="3416300"/>
          <p14:tracePt t="45097" x="7605713" y="3416300"/>
          <p14:tracePt t="45109" x="7618413" y="3416300"/>
          <p14:tracePt t="45126" x="7631113" y="3416300"/>
          <p14:tracePt t="45146" x="7654925" y="3416300"/>
          <p14:tracePt t="45163" x="7667625" y="3416300"/>
          <p14:tracePt t="45176" x="7680325" y="3416300"/>
          <p14:tracePt t="45193" x="7693025" y="3416300"/>
          <p14:tracePt t="45209" x="7718425" y="3416300"/>
          <p14:tracePt t="46604" x="7705725" y="3416300"/>
          <p14:tracePt t="46916" x="7693025" y="3416300"/>
          <p14:tracePt t="46978" x="7667625" y="3416300"/>
          <p14:tracePt t="46990" x="7618413" y="3416300"/>
          <p14:tracePt t="47004" x="7493000" y="3416300"/>
          <p14:tracePt t="47017" x="7342188" y="3416300"/>
          <p14:tracePt t="47034" x="7129463" y="3454400"/>
          <p14:tracePt t="47050" x="6642100" y="3516313"/>
          <p14:tracePt t="47053" x="6242050" y="3579813"/>
          <p14:tracePt t="47066" x="5716588" y="3667125"/>
          <p14:tracePt t="47084" x="5253038" y="3767138"/>
          <p14:tracePt t="47101" x="4878388" y="3867150"/>
          <p14:tracePt t="47103" x="4340225" y="4005263"/>
          <p14:tracePt t="47116" x="3902075" y="4117975"/>
          <p14:tracePt t="47134" x="3527425" y="4192588"/>
          <p14:tracePt t="47151" x="3065463" y="4279900"/>
          <p14:tracePt t="47153" x="2740025" y="4341813"/>
          <p14:tracePt t="47167" x="2576513" y="4354513"/>
          <p14:tracePt t="47184" x="2439988" y="4367213"/>
          <p14:tracePt t="47201" x="2301875" y="4379913"/>
          <p14:tracePt t="47203" x="2201863" y="4379913"/>
          <p14:tracePt t="47217" x="2138363" y="4379913"/>
          <p14:tracePt t="47234" x="2101850" y="4379913"/>
          <p14:tracePt t="47251" x="2076450" y="4379913"/>
          <p14:tracePt t="47289" x="2076450" y="4367213"/>
          <p14:tracePt t="47315" x="2076450" y="4354513"/>
          <p14:tracePt t="47352" x="2076450" y="4341813"/>
          <p14:tracePt t="47364" x="2076450" y="4330700"/>
          <p14:tracePt t="47376" x="2063750" y="4318000"/>
          <p14:tracePt t="47390" x="2051050" y="4279900"/>
          <p14:tracePt t="47402" x="2014538" y="4267200"/>
          <p14:tracePt t="47418" x="2001838" y="4241800"/>
          <p14:tracePt t="47435" x="1976438" y="4205288"/>
          <p14:tracePt t="47452" x="1938338" y="4167188"/>
          <p14:tracePt t="47469" x="1938338" y="4141788"/>
          <p14:tracePt t="47485" x="1925638" y="4129088"/>
          <p14:tracePt t="47502" x="1914525" y="4092575"/>
          <p14:tracePt t="47519" x="1901825" y="4067175"/>
          <p14:tracePt t="47535" x="1901825" y="4054475"/>
          <p14:tracePt t="47552" x="1889125" y="4005263"/>
          <p14:tracePt t="47569" x="1876425" y="3967163"/>
          <p14:tracePt t="47586" x="1876425" y="3941763"/>
          <p14:tracePt t="47588" x="1876425" y="3916363"/>
          <p14:tracePt t="47603" x="1876425" y="3905250"/>
          <p14:tracePt t="47619" x="1876425" y="3879850"/>
          <p14:tracePt t="47701" x="1901825" y="3867150"/>
          <p14:tracePt t="47713" x="1925638" y="3841750"/>
          <p14:tracePt t="47725" x="2025650" y="3816350"/>
          <p14:tracePt t="47739" x="2163763" y="3779838"/>
          <p14:tracePt t="47752" x="2276475" y="3767138"/>
          <p14:tracePt t="47768" x="2363788" y="3741738"/>
          <p14:tracePt t="47785" x="2463800" y="3741738"/>
          <p14:tracePt t="47802" x="2651125" y="3741738"/>
          <p14:tracePt t="47819" x="2752725" y="3741738"/>
          <p14:tracePt t="47835" x="2801938" y="3741738"/>
          <p14:tracePt t="47837" x="2852738" y="3741738"/>
          <p14:tracePt t="47852" x="2863850" y="3741738"/>
          <p14:tracePt t="47869" x="2889250" y="3741738"/>
          <p14:tracePt t="47886" x="2914650" y="3741738"/>
          <p14:tracePt t="47902" x="2927350" y="3741738"/>
          <p14:tracePt t="47919" x="2940050" y="3741738"/>
          <p14:tracePt t="47937" x="2976563" y="3741738"/>
          <p14:tracePt t="47954" x="3001963" y="3754438"/>
          <p14:tracePt t="47970" x="3040063" y="3767138"/>
          <p14:tracePt t="47988" x="3201988" y="3829050"/>
          <p14:tracePt t="48004" x="3289300" y="3879850"/>
          <p14:tracePt t="48021" x="3376613" y="3929063"/>
          <p14:tracePt t="48037" x="3714750" y="3992563"/>
          <p14:tracePt t="48054" x="3927475" y="4017963"/>
          <p14:tracePt t="48071" x="4114800" y="4017963"/>
          <p14:tracePt t="48088" x="4540250" y="3992563"/>
          <p14:tracePt t="48104" x="4829175" y="3929063"/>
          <p14:tracePt t="48121" x="5103813" y="3879850"/>
          <p14:tracePt t="48138" x="5878513" y="3803650"/>
          <p14:tracePt t="48154" x="6116638" y="3803650"/>
          <p14:tracePt t="48171" x="6354763" y="3803650"/>
          <p14:tracePt t="48174" x="6654800" y="3803650"/>
          <p14:tracePt t="48189" x="6867525" y="3803650"/>
          <p14:tracePt t="48205" x="7005638" y="3803650"/>
          <p14:tracePt t="48221" x="7080250" y="3803650"/>
          <p14:tracePt t="48224" x="7154863" y="3792538"/>
          <p14:tracePt t="48238" x="7205663" y="3792538"/>
          <p14:tracePt t="48255" x="7229475" y="3779838"/>
          <p14:tracePt t="48272" x="7254875" y="3767138"/>
          <p14:tracePt t="48288" x="7267575" y="3767138"/>
          <p14:tracePt t="48436" x="7280275" y="3779838"/>
          <p14:tracePt t="48448" x="7292975" y="3779838"/>
          <p14:tracePt t="48460" x="7305675" y="3792538"/>
          <p14:tracePt t="48473" x="7318375" y="3803650"/>
          <p14:tracePt t="48489" x="7329488" y="3803650"/>
          <p14:tracePt t="48506" x="7354888" y="3816350"/>
          <p14:tracePt t="48524" x="7392988" y="3829050"/>
          <p14:tracePt t="48548" x="7405688" y="3829050"/>
          <p14:tracePt t="48585" x="7418388" y="3841750"/>
          <p14:tracePt t="48697" x="7442200" y="3841750"/>
          <p14:tracePt t="48735" x="7454900" y="3841750"/>
          <p14:tracePt t="49458" x="7480300" y="3841750"/>
          <p14:tracePt t="49470" x="7505700" y="3841750"/>
          <p14:tracePt t="49482" x="7531100" y="3854450"/>
          <p14:tracePt t="49496" x="7580313" y="3854450"/>
          <p14:tracePt t="49510" x="7631113" y="3867150"/>
          <p14:tracePt t="49527" x="7680325" y="3867150"/>
          <p14:tracePt t="49544" x="7718425" y="3867150"/>
          <p14:tracePt t="49546" x="7742238" y="3879850"/>
          <p14:tracePt t="49570" x="7754938" y="3879850"/>
          <p14:tracePt t="50157" x="7742238" y="3879850"/>
          <p14:tracePt t="50230" x="7731125" y="3879850"/>
          <p14:tracePt t="51614" x="7731125" y="3854450"/>
          <p14:tracePt t="51626" x="7731125" y="3829050"/>
          <p14:tracePt t="51639" x="7731125" y="3816350"/>
          <p14:tracePt t="51652" x="7731125" y="3803650"/>
          <p14:tracePt t="51668" x="7731125" y="3779838"/>
          <p14:tracePt t="51685" x="7731125" y="3767138"/>
          <p14:tracePt t="51702" x="7731125" y="3729038"/>
          <p14:tracePt t="51719" x="7731125" y="3716338"/>
          <p14:tracePt t="51735" x="7731125" y="3703638"/>
          <p14:tracePt t="51738" x="7742238" y="3679825"/>
          <p14:tracePt t="51752" x="7742238" y="3667125"/>
          <p14:tracePt t="51769" x="7754938" y="3629025"/>
          <p14:tracePt t="51785" x="7754938" y="3579813"/>
          <p14:tracePt t="51789" x="7767638" y="3503613"/>
          <p14:tracePt t="51802" x="7767638" y="3441700"/>
          <p14:tracePt t="51819" x="7767638" y="3403600"/>
          <p14:tracePt t="51836" x="7767638" y="3367088"/>
          <p14:tracePt t="51838" x="7767638" y="3354388"/>
          <p14:tracePt t="51852" x="7767638" y="3316288"/>
          <p14:tracePt t="51869" x="7767638" y="3303588"/>
          <p14:tracePt t="51886" x="7767638" y="3290888"/>
          <p14:tracePt t="51889" x="7767638" y="3267075"/>
          <p14:tracePt t="51903" x="7767638" y="3228975"/>
          <p14:tracePt t="51919" x="7767638" y="3165475"/>
          <p14:tracePt t="51936" x="7767638" y="3078163"/>
          <p14:tracePt t="51939" x="7767638" y="3016250"/>
          <p14:tracePt t="51953" x="7767638" y="2978150"/>
          <p14:tracePt t="51970" x="7767638" y="2965450"/>
          <p14:tracePt t="52075" x="7767638" y="2978150"/>
          <p14:tracePt t="52087" x="7767638" y="3003550"/>
          <p14:tracePt t="52100" x="7767638" y="3028950"/>
          <p14:tracePt t="52112" x="7767638" y="3054350"/>
          <p14:tracePt t="52125" x="7767638" y="3078163"/>
          <p14:tracePt t="52137" x="7767638" y="3090863"/>
          <p14:tracePt t="52152" x="7767638" y="3103563"/>
          <p14:tracePt t="52169" x="7767638" y="3116263"/>
          <p14:tracePt t="52186" x="7767638" y="3154363"/>
          <p14:tracePt t="52203" x="7767638" y="3190875"/>
          <p14:tracePt t="52219" x="7767638" y="3241675"/>
          <p14:tracePt t="52236" x="7767638" y="3441700"/>
          <p14:tracePt t="52253" x="7767638" y="3516313"/>
          <p14:tracePt t="52270" x="7767638" y="3554413"/>
          <p14:tracePt t="52286" x="7767638" y="3590925"/>
          <p14:tracePt t="52303" x="7767638" y="3603625"/>
          <p14:tracePt t="52524" x="7767638" y="3579813"/>
          <p14:tracePt t="52536" x="7767638" y="3529013"/>
          <p14:tracePt t="52548" x="7780338" y="3479800"/>
          <p14:tracePt t="52561" x="7780338" y="3441700"/>
          <p14:tracePt t="52573" x="7780338" y="3403600"/>
          <p14:tracePt t="52589" x="7793038" y="3367088"/>
          <p14:tracePt t="52605" x="7805738" y="3341688"/>
          <p14:tracePt t="52621" x="7818438" y="3303588"/>
          <p14:tracePt t="52623" x="7818438" y="3278188"/>
          <p14:tracePt t="52637" x="7818438" y="3254375"/>
          <p14:tracePt t="52654" x="7818438" y="3241675"/>
          <p14:tracePt t="52671" x="7818438" y="3228975"/>
          <p14:tracePt t="52760" x="7831138" y="3228975"/>
          <p14:tracePt t="52810" x="7831138" y="3241675"/>
          <p14:tracePt t="52823" x="7831138" y="3254375"/>
          <p14:tracePt t="52848" x="7831138" y="3267075"/>
          <p14:tracePt t="52873" x="7831138" y="3278188"/>
          <p14:tracePt t="52897" x="7831138" y="3290888"/>
          <p14:tracePt t="52911" x="7831138" y="3303588"/>
          <p14:tracePt t="52923" x="7831138" y="3316288"/>
          <p14:tracePt t="52934" x="7831138" y="3354388"/>
          <p14:tracePt t="52948" x="7831138" y="3378200"/>
          <p14:tracePt t="52960" x="7831138" y="3429000"/>
          <p14:tracePt t="52974" x="7831138" y="3454400"/>
          <p14:tracePt t="52990" x="7831138" y="3490913"/>
          <p14:tracePt t="53007" x="7831138" y="3516313"/>
          <p14:tracePt t="53010" x="7831138" y="3529013"/>
          <p14:tracePt t="53023" x="7831138" y="3554413"/>
          <p14:tracePt t="53040" x="7831138" y="3579813"/>
          <p14:tracePt t="53058" x="7831138" y="3590925"/>
          <p14:tracePt t="53060" x="7831138" y="3603625"/>
          <p14:tracePt t="53074" x="7831138" y="3616325"/>
          <p14:tracePt t="53096" x="7831138" y="3629025"/>
          <p14:tracePt t="53122" x="7831138" y="3641725"/>
          <p14:tracePt t="53197" x="7831138" y="3629025"/>
          <p14:tracePt t="53208" x="7831138" y="3603625"/>
          <p14:tracePt t="53220" x="7831138" y="3590925"/>
          <p14:tracePt t="53233" x="7831138" y="3567113"/>
          <p14:tracePt t="53245" x="7831138" y="3541713"/>
          <p14:tracePt t="53258" x="7831138" y="3529013"/>
          <p14:tracePt t="53273" x="7831138" y="3516313"/>
          <p14:tracePt t="53290" x="7831138" y="3490913"/>
          <p14:tracePt t="53308" x="7843838" y="3378200"/>
          <p14:tracePt t="53324" x="7854950" y="3341688"/>
          <p14:tracePt t="53340" x="7867650" y="3303588"/>
          <p14:tracePt t="53357" x="7867650" y="3267075"/>
          <p14:tracePt t="53374" x="7867650" y="3254375"/>
          <p14:tracePt t="60362" x="7854950" y="3254375"/>
          <p14:tracePt t="60724" x="7843838" y="3254375"/>
          <p14:tracePt t="60886" x="7831138" y="3254375"/>
          <p14:tracePt t="60948" x="7831138" y="3241675"/>
          <p14:tracePt t="60974" x="7818438" y="3241675"/>
          <p14:tracePt t="60985" x="7818438" y="3228975"/>
          <p14:tracePt t="61147" x="7831138" y="3241675"/>
          <p14:tracePt t="61160" x="7831138" y="3278188"/>
          <p14:tracePt t="61173" x="7843838" y="3316288"/>
          <p14:tracePt t="61185" x="7843838" y="3354388"/>
          <p14:tracePt t="61197" x="7854950" y="3390900"/>
          <p14:tracePt t="61209" x="7854950" y="3416300"/>
          <p14:tracePt t="61222" x="7854950" y="3454400"/>
          <p14:tracePt t="61238" x="7854950" y="3479800"/>
          <p14:tracePt t="61255" x="7854950" y="3490913"/>
          <p14:tracePt t="61273" x="7854950" y="3529013"/>
          <p14:tracePt t="61334" x="7854950" y="3541713"/>
          <p14:tracePt t="61360" x="7854950" y="3567113"/>
          <p14:tracePt t="61372" x="7854950" y="3590925"/>
          <p14:tracePt t="61384" x="7854950" y="3629025"/>
          <p14:tracePt t="61397" x="7854950" y="3654425"/>
          <p14:tracePt t="61409" x="7854950" y="3679825"/>
          <p14:tracePt t="61559" x="7854950" y="3654425"/>
          <p14:tracePt t="61571" x="7854950" y="3629025"/>
          <p14:tracePt t="61583" x="7867650" y="3603625"/>
          <p14:tracePt t="61596" x="7867650" y="3579813"/>
          <p14:tracePt t="61608" x="7880350" y="3567113"/>
          <p14:tracePt t="61624" x="7880350" y="3541713"/>
          <p14:tracePt t="61641" x="7893050" y="3516313"/>
          <p14:tracePt t="61658" x="7905750" y="3467100"/>
          <p14:tracePt t="61675" x="7918450" y="3441700"/>
          <p14:tracePt t="61690" x="7918450" y="3416300"/>
          <p14:tracePt t="61708" x="7918450" y="3367088"/>
          <p14:tracePt t="61724" x="7918450" y="3341688"/>
          <p14:tracePt t="61740" x="7918450" y="3328988"/>
          <p14:tracePt t="61757" x="7918450" y="3303588"/>
          <p14:tracePt t="61782" x="7918450" y="3290888"/>
          <p14:tracePt t="61896" x="7918450" y="3316288"/>
          <p14:tracePt t="61908" x="7918450" y="3354388"/>
          <p14:tracePt t="61920" x="7918450" y="3390900"/>
          <p14:tracePt t="61932" x="7918450" y="3429000"/>
          <p14:tracePt t="61944" x="7918450" y="3454400"/>
          <p14:tracePt t="61958" x="7918450" y="3490913"/>
          <p14:tracePt t="61976" x="7918450" y="3541713"/>
          <p14:tracePt t="61992" x="7918450" y="3641725"/>
          <p14:tracePt t="62009" x="7905750" y="3867150"/>
          <p14:tracePt t="62026" x="7905750" y="3941763"/>
          <p14:tracePt t="62042" x="7893050" y="4005263"/>
          <p14:tracePt t="62044" x="7880350" y="4041775"/>
          <p14:tracePt t="62058" x="7880350" y="4079875"/>
          <p14:tracePt t="62081" x="7880350" y="4092575"/>
          <p14:tracePt t="62146" x="7880350" y="4067175"/>
          <p14:tracePt t="62156" x="7880350" y="4054475"/>
          <p14:tracePt t="62169" x="7880350" y="4029075"/>
          <p14:tracePt t="62182" x="7880350" y="3992563"/>
          <p14:tracePt t="62194" x="7880350" y="3941763"/>
          <p14:tracePt t="62210" x="7880350" y="3905250"/>
          <p14:tracePt t="62227" x="7880350" y="3867150"/>
          <p14:tracePt t="62245" x="7880350" y="3816350"/>
          <p14:tracePt t="62260" x="7880350" y="3779838"/>
          <p14:tracePt t="62277" x="7880350" y="3767138"/>
          <p14:tracePt t="62294" x="7880350" y="3729038"/>
          <p14:tracePt t="62311" x="7880350" y="3703638"/>
          <p14:tracePt t="62327" x="7867650" y="3667125"/>
          <p14:tracePt t="62345" x="7867650" y="3579813"/>
          <p14:tracePt t="62361" x="7867650" y="3529013"/>
          <p14:tracePt t="62377" x="7867650" y="3503613"/>
          <p14:tracePt t="62394" x="7867650" y="3454400"/>
          <p14:tracePt t="62411" x="7867650" y="3441700"/>
          <p14:tracePt t="62428" x="7867650" y="3416300"/>
          <p14:tracePt t="62431" x="7867650" y="3403600"/>
          <p14:tracePt t="62456" x="7867650" y="3390900"/>
          <p14:tracePt t="62469" x="7867650" y="3378200"/>
          <p14:tracePt t="62493" x="7854950" y="3378200"/>
          <p14:tracePt t="62718" x="7854950" y="3367088"/>
          <p14:tracePt t="62732" x="7843838" y="3367088"/>
          <p14:tracePt t="62742" x="7831138" y="3341688"/>
          <p14:tracePt t="62754" x="7831138" y="3328988"/>
          <p14:tracePt t="62768" x="7831138" y="3290888"/>
          <p14:tracePt t="62780" x="7805738" y="3267075"/>
          <p14:tracePt t="62796" x="7805738" y="3241675"/>
          <p14:tracePt t="62812" x="7793038" y="3203575"/>
          <p14:tracePt t="62830" x="7780338" y="3190875"/>
          <p14:tracePt t="62846" x="7780338" y="3178175"/>
          <p14:tracePt t="62862" x="7767638" y="3178175"/>
          <p14:tracePt t="62880" x="7754938" y="3154363"/>
          <p14:tracePt t="62917" x="7754938" y="3141663"/>
          <p14:tracePt t="62930" x="7742238" y="3141663"/>
          <p14:tracePt t="63066" x="7742238" y="3154363"/>
          <p14:tracePt t="63092" x="7742238" y="3165475"/>
          <p14:tracePt t="63117" x="7742238" y="3178175"/>
          <p14:tracePt t="63154" x="7742238" y="3190875"/>
          <p14:tracePt t="63353" x="7742238" y="3203575"/>
          <p14:tracePt t="63366" x="7742238" y="3216275"/>
          <p14:tracePt t="63391" x="7742238" y="3228975"/>
          <p14:tracePt t="63403" x="7742238" y="3241675"/>
          <p14:tracePt t="63428" x="7742238" y="3267075"/>
          <p14:tracePt t="63453" x="7742238" y="3278188"/>
          <p14:tracePt t="63466" x="7742238" y="3303588"/>
          <p14:tracePt t="63490" x="7754938" y="3328988"/>
          <p14:tracePt t="63502" x="7754938" y="3341688"/>
          <p14:tracePt t="63514" x="7754938" y="3354388"/>
          <p14:tracePt t="63526" x="7754938" y="3378200"/>
          <p14:tracePt t="63539" x="7754938" y="3429000"/>
          <p14:tracePt t="63552" x="7754938" y="3479800"/>
          <p14:tracePt t="63564" x="7754938" y="3541713"/>
          <p14:tracePt t="63581" x="7754938" y="3579813"/>
          <p14:tracePt t="63597" x="7754938" y="3590925"/>
          <p14:tracePt t="63614" x="7754938" y="3641725"/>
          <p14:tracePt t="63632" x="7754938" y="3667125"/>
          <p14:tracePt t="63648" x="7754938" y="3692525"/>
          <p14:tracePt t="63664" x="7754938" y="3716338"/>
          <p14:tracePt t="63681" x="7754938" y="3729038"/>
          <p14:tracePt t="63698" x="7754938" y="3754438"/>
          <p14:tracePt t="63715" x="7754938" y="3792538"/>
          <p14:tracePt t="63732" x="7754938" y="3803650"/>
          <p14:tracePt t="63752" x="7754938" y="3816350"/>
          <p14:tracePt t="63815" x="7754938" y="3829050"/>
          <p14:tracePt t="63852" x="7754938" y="3841750"/>
          <p14:tracePt t="64139" x="7754938" y="3829050"/>
          <p14:tracePt t="64474" x="7754938" y="3816350"/>
          <p14:tracePt t="64724" x="7754938" y="3803650"/>
          <p14:tracePt t="66007" x="7742238" y="3803650"/>
          <p14:tracePt t="66020" x="7654925" y="3803650"/>
          <p14:tracePt t="66032" x="7518400" y="3841750"/>
          <p14:tracePt t="66046" x="7380288" y="3892550"/>
          <p14:tracePt t="66059" x="7029450" y="3992563"/>
          <p14:tracePt t="66075" x="6542088" y="4205288"/>
          <p14:tracePt t="66091" x="6054725" y="4392613"/>
          <p14:tracePt t="66108" x="4878388" y="4705350"/>
          <p14:tracePt t="66125" x="4178300" y="4830763"/>
          <p14:tracePt t="66142" x="3652838" y="4892675"/>
          <p14:tracePt t="66145" x="3140075" y="4943475"/>
          <p14:tracePt t="66158" x="2676525" y="4981575"/>
          <p14:tracePt t="66176" x="2401888" y="4981575"/>
          <p14:tracePt t="66193" x="2238375" y="4981575"/>
          <p14:tracePt t="66195" x="2063750" y="4981575"/>
          <p14:tracePt t="66209" x="1876425" y="4981575"/>
          <p14:tracePt t="66226" x="1738313" y="4968875"/>
          <p14:tracePt t="66243" x="1638300" y="4956175"/>
          <p14:tracePt t="66246" x="1589088" y="4930775"/>
          <p14:tracePt t="66259" x="1550988" y="4930775"/>
          <p14:tracePt t="66276" x="1538288" y="4905375"/>
          <p14:tracePt t="66294" x="1525588" y="4892675"/>
          <p14:tracePt t="66295" x="1512888" y="4868863"/>
          <p14:tracePt t="66309" x="1501775" y="4868863"/>
          <p14:tracePt t="66326" x="1476375" y="4843463"/>
          <p14:tracePt t="66343" x="1425575" y="4779963"/>
          <p14:tracePt t="66360" x="1412875" y="4743450"/>
          <p14:tracePt t="66376" x="1389063" y="4692650"/>
          <p14:tracePt t="66394" x="1363663" y="4630738"/>
          <p14:tracePt t="66410" x="1363663" y="4618038"/>
          <p14:tracePt t="66427" x="1363663" y="4592638"/>
          <p14:tracePt t="66444" x="1363663" y="4567238"/>
          <p14:tracePt t="66460" x="1363663" y="4554538"/>
          <p14:tracePt t="66477" x="1363663" y="4543425"/>
          <p14:tracePt t="66494" x="1363663" y="4530725"/>
          <p14:tracePt t="66556" x="1363663" y="4518025"/>
          <p14:tracePt t="66594" x="1376363" y="4518025"/>
          <p14:tracePt t="66606" x="1389063" y="4505325"/>
          <p14:tracePt t="66631" x="1389063" y="4479925"/>
          <p14:tracePt t="66645" x="1401763" y="4479925"/>
          <p14:tracePt t="66655" x="1401763" y="4467225"/>
          <p14:tracePt t="66692" x="1401763" y="4454525"/>
          <p14:tracePt t="66704" x="1412875" y="4443413"/>
          <p14:tracePt t="66729" x="1412875" y="4418013"/>
          <p14:tracePt t="66742" x="1425575" y="4405313"/>
          <p14:tracePt t="66754" x="1438275" y="4392613"/>
          <p14:tracePt t="66767" x="1438275" y="4379913"/>
          <p14:tracePt t="66843" x="1450975" y="4379913"/>
          <p14:tracePt t="66880" x="1525588" y="4354513"/>
          <p14:tracePt t="66892" x="1625600" y="4330700"/>
          <p14:tracePt t="66905" x="1763713" y="4292600"/>
          <p14:tracePt t="66918" x="2089150" y="4217988"/>
          <p14:tracePt t="66928" x="2514600" y="4129088"/>
          <p14:tracePt t="66946" x="3052763" y="3992563"/>
          <p14:tracePt t="66961" x="3702050" y="3816350"/>
          <p14:tracePt t="66979" x="5053013" y="3390900"/>
          <p14:tracePt t="66996" x="5691188" y="3267075"/>
          <p14:tracePt t="67012" x="6380163" y="3178175"/>
          <p14:tracePt t="67030" x="7429500" y="3041650"/>
          <p14:tracePt t="67046" x="7818438" y="2990850"/>
          <p14:tracePt t="67062" x="8018463" y="2965450"/>
          <p14:tracePt t="67080" x="8180388" y="2952750"/>
          <p14:tracePt t="67096" x="8205788" y="2952750"/>
          <p14:tracePt t="67113" x="8218488" y="2952750"/>
          <p14:tracePt t="67191" x="8205788" y="2952750"/>
          <p14:tracePt t="67204" x="8193088" y="2965450"/>
          <p14:tracePt t="67216" x="8193088" y="2978150"/>
          <p14:tracePt t="67230" x="8180388" y="2990850"/>
          <p14:tracePt t="67253" x="8167688" y="2990850"/>
          <p14:tracePt t="67278" x="8167688" y="3003550"/>
          <p14:tracePt t="67292" x="8143875" y="3016250"/>
          <p14:tracePt t="67303" x="8105775" y="3041650"/>
          <p14:tracePt t="67316" x="8043863" y="3065463"/>
          <p14:tracePt t="67330" x="7980363" y="3103563"/>
          <p14:tracePt t="67347" x="7918450" y="3141663"/>
          <p14:tracePt t="67364" x="7843838" y="3178175"/>
          <p14:tracePt t="67366" x="7805738" y="3203575"/>
          <p14:tracePt t="67380" x="7731125" y="3228975"/>
          <p14:tracePt t="67397" x="7642225" y="3254375"/>
          <p14:tracePt t="67414" x="7454900" y="3267075"/>
          <p14:tracePt t="67416" x="7280275" y="3278188"/>
          <p14:tracePt t="67431" x="7105650" y="3303588"/>
          <p14:tracePt t="67447" x="6854825" y="3316288"/>
          <p14:tracePt t="67465" x="6116638" y="3367088"/>
          <p14:tracePt t="67481" x="5565775" y="3403600"/>
          <p14:tracePt t="67498" x="5078413" y="3454400"/>
          <p14:tracePt t="67515" x="4103688" y="3590925"/>
          <p14:tracePt t="67530" x="3740150" y="3641725"/>
          <p14:tracePt t="67548" x="3440113" y="3703638"/>
          <p14:tracePt t="67565" x="2863850" y="3779838"/>
          <p14:tracePt t="67581" x="2727325" y="3779838"/>
          <p14:tracePt t="67598" x="2640013" y="3779838"/>
          <p14:tracePt t="67615" x="2527300" y="3716338"/>
          <p14:tracePt t="67632" x="2489200" y="3692525"/>
          <p14:tracePt t="67648" x="2439988" y="3667125"/>
          <p14:tracePt t="67665" x="2351088" y="3629025"/>
          <p14:tracePt t="67682" x="2289175" y="3616325"/>
          <p14:tracePt t="67698" x="2238375" y="3616325"/>
          <p14:tracePt t="67715" x="2176463" y="3579813"/>
          <p14:tracePt t="67732" x="2138363" y="3579813"/>
          <p14:tracePt t="67749" x="2114550" y="3554413"/>
          <p14:tracePt t="67765" x="2089150" y="3529013"/>
          <p14:tracePt t="67814" x="2089150" y="3516313"/>
          <p14:tracePt t="67827" x="2089150" y="3503613"/>
          <p14:tracePt t="67853" x="2089150" y="3490913"/>
          <p14:tracePt t="67876" x="2089150" y="3479800"/>
          <p14:tracePt t="67902" x="2089150" y="3467100"/>
          <p14:tracePt t="67964" x="2101850" y="3467100"/>
          <p14:tracePt t="67976" x="2163763" y="3467100"/>
          <p14:tracePt t="67988" x="2251075" y="3467100"/>
          <p14:tracePt t="68002" x="2427288" y="3429000"/>
          <p14:tracePt t="68016" x="2827338" y="3367088"/>
          <p14:tracePt t="68033" x="3314700" y="3328988"/>
          <p14:tracePt t="68051" x="4552950" y="3228975"/>
          <p14:tracePt t="68066" x="5278438" y="3203575"/>
          <p14:tracePt t="68083" x="5816600" y="3178175"/>
          <p14:tracePt t="68100" x="6467475" y="3154363"/>
          <p14:tracePt t="68102" x="6980238" y="3141663"/>
          <p14:tracePt t="68116" x="7405688" y="3065463"/>
          <p14:tracePt t="68133" x="7854950" y="3054350"/>
          <p14:tracePt t="68151" x="8280400" y="2978150"/>
          <p14:tracePt t="68167" x="8380413" y="2952750"/>
          <p14:tracePt t="68184" x="8431213" y="2941638"/>
          <p14:tracePt t="68200" x="8456613" y="2941638"/>
          <p14:tracePt t="68202" x="8469313" y="2928938"/>
          <p14:tracePt t="68313" x="8456613" y="2928938"/>
          <p14:tracePt t="68325" x="8443913" y="2928938"/>
          <p14:tracePt t="68339" x="8431213" y="2928938"/>
          <p14:tracePt t="68351" x="8418513" y="2941638"/>
          <p14:tracePt t="68368" x="8380413" y="2941638"/>
          <p14:tracePt t="68385" x="8331200" y="2952750"/>
          <p14:tracePt t="68387" x="8256588" y="2965450"/>
          <p14:tracePt t="68401" x="8193088" y="2990850"/>
          <p14:tracePt t="68416" x="8131175" y="3028950"/>
          <p14:tracePt t="68433" x="8080375" y="3065463"/>
          <p14:tracePt t="68451" x="7954963" y="3178175"/>
          <p14:tracePt t="68468" x="7893050" y="3228975"/>
          <p14:tracePt t="68485" x="7805738" y="3254375"/>
          <p14:tracePt t="68487" x="7742238" y="3278188"/>
          <p14:tracePt t="68501" x="7705725" y="3278188"/>
          <p14:tracePt t="68517" x="7680325" y="3278188"/>
          <p14:tracePt t="68599" x="7705725" y="3278188"/>
          <p14:tracePt t="68824" x="7718425" y="3278188"/>
          <p14:tracePt t="69434" x="7718425" y="3290888"/>
          <p14:tracePt t="69447" x="7680325" y="3303588"/>
          <p14:tracePt t="69460" x="7654925" y="3354388"/>
          <p14:tracePt t="69473" x="7605713" y="3390900"/>
          <p14:tracePt t="69489" x="7567613" y="3416300"/>
          <p14:tracePt t="69504" x="7542213" y="3441700"/>
          <p14:tracePt t="69521" x="7518400" y="3479800"/>
          <p14:tracePt t="69537" x="7505700" y="3503613"/>
          <p14:tracePt t="69556" x="7480300" y="3516313"/>
          <p14:tracePt t="69572" x="7480300" y="3529013"/>
          <p14:tracePt t="69589" x="7467600" y="3541713"/>
          <p14:tracePt t="70481" x="7467600" y="3529013"/>
          <p14:tracePt t="70493" x="7467600" y="3516313"/>
          <p14:tracePt t="70506" x="7480300" y="3503613"/>
          <p14:tracePt t="70519" x="7480300" y="3490913"/>
          <p14:tracePt t="70531" x="7493000" y="3479800"/>
          <p14:tracePt t="70543" x="7518400" y="3454400"/>
          <p14:tracePt t="70560" x="7554913" y="3441700"/>
          <p14:tracePt t="70575" x="7580313" y="3416300"/>
          <p14:tracePt t="70592" x="7642225" y="3403600"/>
          <p14:tracePt t="70608" x="7642225" y="3390900"/>
          <p14:tracePt t="70625" x="7654925" y="3390900"/>
          <p14:tracePt t="74793" x="7667625" y="3390900"/>
          <p14:tracePt t="74805" x="7680325" y="3390900"/>
          <p14:tracePt t="74830" x="7693025" y="3390900"/>
          <p14:tracePt t="74869" x="7705725" y="3390900"/>
          <p14:tracePt t="74980" x="7705725" y="3403600"/>
          <p14:tracePt t="75005" x="7693025" y="3403600"/>
          <p14:tracePt t="75017" x="7680325" y="3403600"/>
          <p14:tracePt t="75030" x="7642225" y="3403600"/>
          <p14:tracePt t="75044" x="7605713" y="3403600"/>
          <p14:tracePt t="75061" x="7567613" y="3403600"/>
          <p14:tracePt t="75078" x="7531100" y="3403600"/>
          <p14:tracePt t="75080" x="7505700" y="3403600"/>
          <p14:tracePt t="75094" x="7467600" y="3403600"/>
          <p14:tracePt t="75111" x="7454900" y="3403600"/>
          <p14:tracePt t="75128" x="7442200" y="3403600"/>
          <p14:tracePt t="75130" x="7429500" y="3403600"/>
          <p14:tracePt t="75154" x="7418388" y="3403600"/>
          <p14:tracePt t="75229" x="7429500" y="3403600"/>
          <p14:tracePt t="75254" x="7442200" y="3403600"/>
          <p14:tracePt t="75267" x="7454900" y="3403600"/>
          <p14:tracePt t="75279" x="7467600" y="3403600"/>
          <p14:tracePt t="75291" x="7518400" y="3403600"/>
          <p14:tracePt t="75303" x="7593013" y="3403600"/>
          <p14:tracePt t="75317" x="7654925" y="3403600"/>
          <p14:tracePt t="75329" x="7718425" y="3403600"/>
          <p14:tracePt t="75345" x="7767638" y="3403600"/>
          <p14:tracePt t="75362" x="7831138" y="3378200"/>
          <p14:tracePt t="75379" x="7918450" y="3328988"/>
          <p14:tracePt t="75395" x="7980363" y="3328988"/>
          <p14:tracePt t="75412" x="8018463" y="3316288"/>
          <p14:tracePt t="75429" x="8054975" y="3278188"/>
          <p14:tracePt t="75446" x="8054975" y="3267075"/>
          <p14:tracePt t="75463" x="8054975" y="3254375"/>
          <p14:tracePt t="75480" x="8054975" y="3228975"/>
          <p14:tracePt t="75503" x="8031163" y="3216275"/>
          <p14:tracePt t="75518" x="8005763" y="3203575"/>
          <p14:tracePt t="75530" x="7967663" y="3190875"/>
          <p14:tracePt t="75546" x="7918450" y="3165475"/>
          <p14:tracePt t="75561" x="7880350" y="3128963"/>
          <p14:tracePt t="75578" x="7780338" y="3065463"/>
          <p14:tracePt t="75595" x="7667625" y="3028950"/>
          <p14:tracePt t="75611" x="7505700" y="2978150"/>
          <p14:tracePt t="75630" x="7267575" y="2928938"/>
          <p14:tracePt t="75646" x="7180263" y="2916238"/>
          <p14:tracePt t="75663" x="7092950" y="2916238"/>
          <p14:tracePt t="75666" x="7005638" y="2916238"/>
          <p14:tracePt t="75680" x="6929438" y="2916238"/>
          <p14:tracePt t="75697" x="6867525" y="2916238"/>
          <p14:tracePt t="75714" x="6842125" y="2916238"/>
          <p14:tracePt t="75730" x="6829425" y="2916238"/>
          <p14:tracePt t="75766" x="6829425" y="2928938"/>
          <p14:tracePt t="75791" x="6829425" y="2941638"/>
          <p14:tracePt t="75803" x="6829425" y="2952750"/>
          <p14:tracePt t="75815" x="6829425" y="2990850"/>
          <p14:tracePt t="75830" x="6816725" y="3054350"/>
          <p14:tracePt t="75847" x="6805613" y="3090863"/>
          <p14:tracePt t="75864" x="6792913" y="3128963"/>
          <p14:tracePt t="75866" x="6792913" y="3154363"/>
          <p14:tracePt t="75880" x="6792913" y="3190875"/>
          <p14:tracePt t="75897" x="6792913" y="3241675"/>
          <p14:tracePt t="75915" x="6805613" y="3429000"/>
          <p14:tracePt t="75931" x="6842125" y="3529013"/>
          <p14:tracePt t="75948" x="6892925" y="3590925"/>
          <p14:tracePt t="75964" x="6967538" y="3641725"/>
          <p14:tracePt t="75981" x="7005638" y="3654425"/>
          <p14:tracePt t="75998" x="7029450" y="3667125"/>
          <p14:tracePt t="76015" x="7080250" y="3667125"/>
          <p14:tracePt t="76032" x="7129463" y="3667125"/>
          <p14:tracePt t="76048" x="7192963" y="3667125"/>
          <p14:tracePt t="76065" x="7392988" y="3603625"/>
          <p14:tracePt t="76081" x="7505700" y="3529013"/>
          <p14:tracePt t="76098" x="7605713" y="3416300"/>
          <p14:tracePt t="76101" x="7680325" y="3316288"/>
          <p14:tracePt t="76115" x="7754938" y="3241675"/>
          <p14:tracePt t="76132" x="7843838" y="3154363"/>
          <p14:tracePt t="76149" x="7931150" y="3103563"/>
          <p14:tracePt t="76165" x="8080375" y="3016250"/>
          <p14:tracePt t="76182" x="8118475" y="3003550"/>
          <p14:tracePt t="76199" x="8143875" y="2978150"/>
          <p14:tracePt t="76201" x="8156575" y="2965450"/>
          <p14:tracePt t="76216" x="8156575" y="2952750"/>
          <p14:tracePt t="76239" x="8156575" y="2941638"/>
          <p14:tracePt t="76251" x="8131175" y="2928938"/>
          <p14:tracePt t="76265" x="8093075" y="2928938"/>
          <p14:tracePt t="76283" x="8067675" y="2928938"/>
          <p14:tracePt t="76299" x="8031163" y="2928938"/>
          <p14:tracePt t="76302" x="8005763" y="2928938"/>
          <p14:tracePt t="76316" x="7967663" y="2928938"/>
          <p14:tracePt t="76332" x="7943850" y="2928938"/>
          <p14:tracePt t="76350" x="7893050" y="2928938"/>
          <p14:tracePt t="76352" x="7818438" y="2916238"/>
          <p14:tracePt t="76365" x="7705725" y="2916238"/>
          <p14:tracePt t="76383" x="7618413" y="2916238"/>
          <p14:tracePt t="76399" x="7542213" y="2916238"/>
          <p14:tracePt t="76402" x="7467600" y="2916238"/>
          <p14:tracePt t="76416" x="7418388" y="2916238"/>
          <p14:tracePt t="76433" x="7367588" y="2916238"/>
          <p14:tracePt t="76451" x="7192963" y="2928938"/>
          <p14:tracePt t="76466" x="7105650" y="2952750"/>
          <p14:tracePt t="76483" x="7067550" y="2965450"/>
          <p14:tracePt t="76500" x="6992938" y="3003550"/>
          <p14:tracePt t="76517" x="6992938" y="3016250"/>
          <p14:tracePt t="76533" x="6967538" y="3028950"/>
          <p14:tracePt t="76551" x="6954838" y="3054350"/>
          <p14:tracePt t="76567" x="6954838" y="3065463"/>
          <p14:tracePt t="76588" x="6954838" y="3090863"/>
          <p14:tracePt t="76600" x="6954838" y="3128963"/>
          <p14:tracePt t="76617" x="6954838" y="3190875"/>
          <p14:tracePt t="76634" x="6954838" y="3267075"/>
          <p14:tracePt t="76651" x="6954838" y="3367088"/>
          <p14:tracePt t="76667" x="6992938" y="3416300"/>
          <p14:tracePt t="76684" x="7042150" y="3441700"/>
          <p14:tracePt t="76701" x="7167563" y="3490913"/>
          <p14:tracePt t="76718" x="7242175" y="3516313"/>
          <p14:tracePt t="76734" x="7292975" y="3541713"/>
          <p14:tracePt t="76738" x="7329488" y="3541713"/>
          <p14:tracePt t="76750" x="7367588" y="3541713"/>
          <p14:tracePt t="76766" x="7405688" y="3541713"/>
          <p14:tracePt t="76783" x="7454900" y="3541713"/>
          <p14:tracePt t="76799" x="7605713" y="3516313"/>
          <p14:tracePt t="76816" x="7693025" y="3503613"/>
          <p14:tracePt t="76835" x="7780338" y="3479800"/>
          <p14:tracePt t="76838" x="7854950" y="3454400"/>
          <p14:tracePt t="76851" x="7905750" y="3429000"/>
          <p14:tracePt t="76868" x="7954963" y="3416300"/>
          <p14:tracePt t="76883" x="7993063" y="3390900"/>
          <p14:tracePt t="76900" x="8054975" y="3354388"/>
          <p14:tracePt t="76916" x="8067675" y="3341688"/>
          <p14:tracePt t="76933" x="8080375" y="3328988"/>
          <p14:tracePt t="76950" x="8080375" y="3290888"/>
          <p14:tracePt t="76967" x="8080375" y="3267075"/>
          <p14:tracePt t="76983" x="8067675" y="3267075"/>
          <p14:tracePt t="76985" x="8054975" y="3241675"/>
          <p14:tracePt t="77000" x="8031163" y="3228975"/>
          <p14:tracePt t="77017" x="8018463" y="3216275"/>
          <p14:tracePt t="77034" x="8005763" y="3203575"/>
          <p14:tracePt t="77052" x="7954963" y="3190875"/>
          <p14:tracePt t="77069" x="7931150" y="3165475"/>
          <p14:tracePt t="77086" x="7854950" y="3128963"/>
          <p14:tracePt t="77102" x="7818438" y="3116263"/>
          <p14:tracePt t="77119" x="7767638" y="3090863"/>
          <p14:tracePt t="77136" x="7680325" y="3065463"/>
          <p14:tracePt t="77152" x="7654925" y="3065463"/>
          <p14:tracePt t="77169" x="7642225" y="3054350"/>
          <p14:tracePt t="77185" x="7605713" y="3054350"/>
          <p14:tracePt t="77201" x="7580313" y="3054350"/>
          <p14:tracePt t="77218" x="7554913" y="3041650"/>
          <p14:tracePt t="77235" x="7518400" y="3041650"/>
          <p14:tracePt t="77251" x="7493000" y="3041650"/>
          <p14:tracePt t="77268" x="7480300" y="3041650"/>
          <p14:tracePt t="77285" x="7429500" y="3041650"/>
          <p14:tracePt t="77301" x="7405688" y="3041650"/>
          <p14:tracePt t="77319" x="7380288" y="3041650"/>
          <p14:tracePt t="77337" x="7329488" y="3054350"/>
          <p14:tracePt t="77353" x="7318375" y="3054350"/>
          <p14:tracePt t="77373" x="7305675" y="3054350"/>
          <p14:tracePt t="77398" x="7305675" y="3065463"/>
          <p14:tracePt t="77933" x="7318375" y="3065463"/>
          <p14:tracePt t="78482" x="7329488" y="3065463"/>
          <p14:tracePt t="79616" x="7318375" y="3065463"/>
          <p14:tracePt t="79629" x="7305675" y="3065463"/>
          <p14:tracePt t="79653" x="7292975" y="3065463"/>
          <p14:tracePt t="79666" x="7280275" y="3065463"/>
          <p14:tracePt t="79679" x="7254875" y="3065463"/>
          <p14:tracePt t="79691" x="7229475" y="3065463"/>
          <p14:tracePt t="79703" x="7218363" y="3054350"/>
          <p14:tracePt t="79716" x="7180263" y="3041650"/>
          <p14:tracePt t="79728" x="7129463" y="3016250"/>
          <p14:tracePt t="79745" x="7092950" y="2978150"/>
          <p14:tracePt t="79761" x="7054850" y="2952750"/>
          <p14:tracePt t="79778" x="6992938" y="2878138"/>
          <p14:tracePt t="79795" x="6980238" y="2852738"/>
          <p14:tracePt t="79812" x="6954838" y="2828925"/>
          <p14:tracePt t="79829" x="6942138" y="2790825"/>
          <p14:tracePt t="79845" x="6942138" y="2778125"/>
          <p14:tracePt t="79862" x="6929438" y="2765425"/>
          <p14:tracePt t="80152" x="6854825" y="2765425"/>
          <p14:tracePt t="80164" x="6742113" y="2765425"/>
          <p14:tracePt t="80177" x="6592888" y="2765425"/>
          <p14:tracePt t="80189" x="6267450" y="2765425"/>
          <p14:tracePt t="80202" x="5891213" y="2765425"/>
          <p14:tracePt t="80214" x="5554663" y="2765425"/>
          <p14:tracePt t="80231" x="5103813" y="2740025"/>
          <p14:tracePt t="80248" x="4778375" y="2703513"/>
          <p14:tracePt t="80265" x="4427538" y="2690813"/>
          <p14:tracePt t="80282" x="4214813" y="2665413"/>
          <p14:tracePt t="80298" x="4065588" y="2652713"/>
          <p14:tracePt t="80315" x="3902075" y="2578100"/>
          <p14:tracePt t="80331" x="3890963" y="2565400"/>
          <p14:tracePt t="80347" x="3878263" y="2565400"/>
          <p14:tracePt t="80364" x="3878263" y="2552700"/>
          <p14:tracePt t="80380" x="3890963" y="2552700"/>
          <p14:tracePt t="80397" x="3927475" y="2552700"/>
          <p14:tracePt t="80414" x="3978275" y="2552700"/>
          <p14:tracePt t="80430" x="4014788" y="2552700"/>
          <p14:tracePt t="80447" x="4052888" y="2552700"/>
          <p14:tracePt t="80464" x="4140200" y="2552700"/>
          <p14:tracePt t="80480" x="4191000" y="2552700"/>
          <p14:tracePt t="80497" x="4240213" y="2552700"/>
          <p14:tracePt t="80514" x="4352925" y="2552700"/>
          <p14:tracePt t="80530" x="4403725" y="2552700"/>
          <p14:tracePt t="80547" x="4416425" y="2552700"/>
          <p14:tracePt t="80564" x="4427538" y="2552700"/>
          <p14:tracePt t="84033" x="4352925" y="2716213"/>
          <p14:tracePt t="84046" x="4265613" y="2878138"/>
          <p14:tracePt t="84058" x="4203700" y="2990850"/>
          <p14:tracePt t="84070" x="4152900" y="3065463"/>
          <p14:tracePt t="84082" x="4127500" y="3103563"/>
          <p14:tracePt t="84096" x="4103688" y="3154363"/>
          <p14:tracePt t="84112" x="4090988" y="3165475"/>
          <p14:tracePt t="84129" x="4078288" y="3190875"/>
          <p14:tracePt t="84145" x="4065588" y="3190875"/>
          <p14:tracePt t="84407" x="4090988" y="3190875"/>
          <p14:tracePt t="84419" x="4127500" y="3190875"/>
          <p14:tracePt t="84432" x="4191000" y="3203575"/>
          <p14:tracePt t="84448" x="4278313" y="3216275"/>
          <p14:tracePt t="84464" x="4340225" y="3241675"/>
          <p14:tracePt t="84482" x="4478338" y="3316288"/>
          <p14:tracePt t="84498" x="4565650" y="3354388"/>
          <p14:tracePt t="84515" x="4691063" y="3403600"/>
          <p14:tracePt t="84532" x="4929188" y="3516313"/>
          <p14:tracePt t="84548" x="5003800" y="3554413"/>
          <p14:tracePt t="84565" x="5065713" y="3579813"/>
          <p14:tracePt t="84582" x="5116513" y="3616325"/>
          <p14:tracePt t="84598" x="5116513" y="3641725"/>
          <p14:tracePt t="84615" x="5129213" y="3641725"/>
          <p14:tracePt t="84632" x="5129213" y="3654425"/>
          <p14:tracePt t="84669" x="5129213" y="3667125"/>
          <p14:tracePt t="84682" x="5129213" y="3679825"/>
          <p14:tracePt t="84694" x="5103813" y="3692525"/>
          <p14:tracePt t="84706" x="5065713" y="3716338"/>
          <p14:tracePt t="84718" x="4978400" y="3729038"/>
          <p14:tracePt t="84732" x="4878388" y="3754438"/>
          <p14:tracePt t="84749" x="4778375" y="3767138"/>
          <p14:tracePt t="84764" x="4703763" y="3792538"/>
          <p14:tracePt t="84781" x="4565650" y="3816350"/>
          <p14:tracePt t="84799" x="4465638" y="3816350"/>
          <p14:tracePt t="84816" x="4340225" y="3829050"/>
          <p14:tracePt t="84818" x="4265613" y="3829050"/>
          <p14:tracePt t="84833" x="4203700" y="3829050"/>
          <p14:tracePt t="84849" x="4165600" y="3829050"/>
          <p14:tracePt t="84866" x="4140200" y="3829050"/>
          <p14:tracePt t="84869" x="4127500" y="3829050"/>
          <p14:tracePt t="84883" x="4114800" y="3829050"/>
          <p14:tracePt t="84899" x="4090988" y="3829050"/>
          <p14:tracePt t="84916" x="4078288" y="3829050"/>
          <p14:tracePt t="84919" x="4065588" y="3829050"/>
          <p14:tracePt t="84933" x="4040188" y="3829050"/>
          <p14:tracePt t="84949" x="4027488" y="3829050"/>
          <p14:tracePt t="84966" x="4002088" y="3829050"/>
          <p14:tracePt t="84968" x="3952875" y="3829050"/>
          <p14:tracePt t="84982" x="3878263" y="3829050"/>
          <p14:tracePt t="84999" x="3827463" y="3829050"/>
          <p14:tracePt t="85015" x="3765550" y="3829050"/>
          <p14:tracePt t="85017" x="3714750" y="3829050"/>
          <p14:tracePt t="85032" x="3678238" y="3829050"/>
          <p14:tracePt t="85049" x="3614738" y="3829050"/>
          <p14:tracePt t="85066" x="3427413" y="3829050"/>
          <p14:tracePt t="85082" x="3327400" y="3829050"/>
          <p14:tracePt t="85100" x="3276600" y="3829050"/>
          <p14:tracePt t="85117" x="3201988" y="3829050"/>
          <p14:tracePt t="85134" x="3176588" y="3829050"/>
          <p14:tracePt t="85151" x="3152775" y="3829050"/>
          <p14:tracePt t="85304" x="3152775" y="3816350"/>
          <p14:tracePt t="85341" x="3165475" y="3816350"/>
          <p14:tracePt t="85355" x="3189288" y="3816350"/>
          <p14:tracePt t="85368" x="3214688" y="3803650"/>
          <p14:tracePt t="85379" x="3276600" y="3803650"/>
          <p14:tracePt t="85392" x="3327400" y="3803650"/>
          <p14:tracePt t="85404" x="3365500" y="3803650"/>
          <p14:tracePt t="85418" x="3402013" y="3803650"/>
          <p14:tracePt t="85435" x="3414713" y="3803650"/>
          <p14:tracePt t="85452" x="3440113" y="3803650"/>
          <p14:tracePt t="85455" x="3465513" y="3803650"/>
          <p14:tracePt t="85478" x="3489325" y="3803650"/>
          <p14:tracePt t="85504" x="3502025" y="3803650"/>
          <p14:tracePt t="85516" x="3514725" y="3803650"/>
          <p14:tracePt t="85529" x="3540125" y="3803650"/>
          <p14:tracePt t="85541" x="3589338" y="3803650"/>
          <p14:tracePt t="85554" x="3640138" y="3803650"/>
          <p14:tracePt t="85569" x="3689350" y="3803650"/>
          <p14:tracePt t="85586" x="3752850" y="3803650"/>
          <p14:tracePt t="85603" x="4052888" y="3803650"/>
          <p14:tracePt t="85619" x="4265613" y="3816350"/>
          <p14:tracePt t="85636" x="4540250" y="3816350"/>
          <p14:tracePt t="85653" x="5016500" y="3816350"/>
          <p14:tracePt t="85655" x="5391150" y="3816350"/>
          <p14:tracePt t="85669" x="5691188" y="3816350"/>
          <p14:tracePt t="85686" x="6116638" y="3816350"/>
          <p14:tracePt t="85703" x="6667500" y="3792538"/>
          <p14:tracePt t="85719" x="6942138" y="3792538"/>
          <p14:tracePt t="85736" x="7180263" y="3792538"/>
          <p14:tracePt t="85753" x="7442200" y="3779838"/>
          <p14:tracePt t="85770" x="7493000" y="3779838"/>
          <p14:tracePt t="85786" x="7531100" y="3779838"/>
          <p14:tracePt t="85803" x="7542213" y="3779838"/>
          <p14:tracePt t="85840" x="7554913" y="3779838"/>
          <p14:tracePt t="85952" x="7554913" y="3803650"/>
          <p14:tracePt t="85964" x="7542213" y="3816350"/>
          <p14:tracePt t="85978" x="7531100" y="3829050"/>
          <p14:tracePt t="85990" x="7493000" y="3854450"/>
          <p14:tracePt t="86004" x="7454900" y="3879850"/>
          <p14:tracePt t="86021" x="7418388" y="3892550"/>
          <p14:tracePt t="86038" x="7380288" y="3905250"/>
          <p14:tracePt t="86039" x="7367588" y="3905250"/>
          <p14:tracePt t="86054" x="7354888" y="3916363"/>
          <p14:tracePt t="86070" x="7342188" y="3916363"/>
          <p14:tracePt t="86102" x="7342188" y="3905250"/>
          <p14:tracePt t="86127" x="7354888" y="3905250"/>
          <p14:tracePt t="86139" x="7380288" y="3892550"/>
          <p14:tracePt t="86152" x="7405688" y="3879850"/>
          <p14:tracePt t="86164" x="7442200" y="3867150"/>
          <p14:tracePt t="86176" x="7467600" y="3841750"/>
          <p14:tracePt t="86189" x="7480300" y="3841750"/>
          <p14:tracePt t="86204" x="7493000" y="3841750"/>
          <p14:tracePt t="87398" x="7505700" y="3829050"/>
          <p14:tracePt t="87411" x="7518400" y="3816350"/>
          <p14:tracePt t="87423" x="7542213" y="3792538"/>
          <p14:tracePt t="87435" x="7554913" y="3779838"/>
          <p14:tracePt t="87447" x="7567613" y="3754438"/>
          <p14:tracePt t="87459" x="7580313" y="3741738"/>
          <p14:tracePt t="87475" x="7593013" y="3729038"/>
          <p14:tracePt t="87492" x="7593013" y="3716338"/>
          <p14:tracePt t="87509" x="7593013" y="3703638"/>
          <p14:tracePt t="87525" x="7593013" y="3692525"/>
          <p14:tracePt t="87547" x="7593013" y="3679825"/>
          <p14:tracePt t="87572" x="7593013" y="3667125"/>
          <p14:tracePt t="87585" x="7593013" y="3654425"/>
          <p14:tracePt t="87623" x="7593013" y="3641725"/>
          <p14:tracePt t="87634" x="7580313" y="3641725"/>
          <p14:tracePt t="87648" x="7567613" y="3641725"/>
          <p14:tracePt t="87661" x="7554913" y="3629025"/>
          <p14:tracePt t="87677" x="7542213" y="3629025"/>
          <p14:tracePt t="87694" x="7531100" y="3629025"/>
          <p14:tracePt t="87711" x="7493000" y="3629025"/>
          <p14:tracePt t="87727" x="7467600" y="3616325"/>
          <p14:tracePt t="87744" x="7405688" y="3616325"/>
          <p14:tracePt t="87747" x="7329488" y="3603625"/>
          <p14:tracePt t="87761" x="7254875" y="3603625"/>
          <p14:tracePt t="87778" x="7192963" y="3603625"/>
          <p14:tracePt t="87794" x="7167563" y="3603625"/>
          <p14:tracePt t="87797" x="7129463" y="3603625"/>
          <p14:tracePt t="87810" x="7105650" y="3603625"/>
          <p14:tracePt t="87827" x="7092950" y="3603625"/>
          <p14:tracePt t="87845" x="7080250" y="3603625"/>
          <p14:tracePt t="87847" x="7067550" y="3603625"/>
          <p14:tracePt t="87861" x="7054850" y="3616325"/>
          <p14:tracePt t="87884" x="7054850" y="3629025"/>
          <p14:tracePt t="87909" x="7054850" y="3641725"/>
          <p14:tracePt t="87934" x="7054850" y="3654425"/>
          <p14:tracePt t="87947" x="7054850" y="3667125"/>
          <p14:tracePt t="87959" x="7054850" y="3679825"/>
          <p14:tracePt t="87971" x="7054850" y="3703638"/>
          <p14:tracePt t="87984" x="7054850" y="3729038"/>
          <p14:tracePt t="87996" x="7054850" y="3754438"/>
          <p14:tracePt t="88012" x="7054850" y="3779838"/>
          <p14:tracePt t="88028" x="7067550" y="3803650"/>
          <p14:tracePt t="88046" x="7067550" y="3829050"/>
          <p14:tracePt t="88062" x="7092950" y="3841750"/>
          <p14:tracePt t="88079" x="7092950" y="3854450"/>
          <p14:tracePt t="88096" x="7118350" y="3867150"/>
          <p14:tracePt t="88112" x="7142163" y="3867150"/>
          <p14:tracePt t="88129" x="7218363" y="3879850"/>
          <p14:tracePt t="88146" x="7380288" y="3879850"/>
          <p14:tracePt t="88162" x="7467600" y="3879850"/>
          <p14:tracePt t="88179" x="7518400" y="3879850"/>
          <p14:tracePt t="88196" x="7567613" y="3879850"/>
          <p14:tracePt t="88197" x="7654925" y="3879850"/>
          <p14:tracePt t="88212" x="7767638" y="3879850"/>
          <p14:tracePt t="88229" x="7880350" y="3879850"/>
          <p14:tracePt t="88246" x="8031163" y="3816350"/>
          <p14:tracePt t="88263" x="8054975" y="3792538"/>
          <p14:tracePt t="88279" x="8093075" y="3754438"/>
          <p14:tracePt t="88296" x="8118475" y="3692525"/>
          <p14:tracePt t="88313" x="8118475" y="3654425"/>
          <p14:tracePt t="88330" x="8131175" y="3629025"/>
          <p14:tracePt t="88346" x="8131175" y="3590925"/>
          <p14:tracePt t="88364" x="8131175" y="3579813"/>
          <p14:tracePt t="88382" x="8131175" y="3567113"/>
          <p14:tracePt t="88408" x="8118475" y="3567113"/>
          <p14:tracePt t="88419" x="8093075" y="3567113"/>
          <p14:tracePt t="88433" x="8067675" y="3567113"/>
          <p14:tracePt t="88447" x="8005763" y="3567113"/>
          <p14:tracePt t="88464" x="7918450" y="3554413"/>
          <p14:tracePt t="88481" x="7854950" y="3541713"/>
          <p14:tracePt t="88483" x="7793038" y="3541713"/>
          <p14:tracePt t="88497" x="7742238" y="3541713"/>
          <p14:tracePt t="88513" x="7718425" y="3541713"/>
          <p14:tracePt t="88531" x="7667625" y="3541713"/>
          <p14:tracePt t="88533" x="7593013" y="3529013"/>
          <p14:tracePt t="88547" x="7480300" y="3516313"/>
          <p14:tracePt t="88564" x="7392988" y="3516313"/>
          <p14:tracePt t="88582" x="7280275" y="3516313"/>
          <p14:tracePt t="88597" x="7254875" y="3516313"/>
          <p14:tracePt t="88614" x="7229475" y="3516313"/>
          <p14:tracePt t="88633" x="7218363" y="3516313"/>
          <p14:tracePt t="88657" x="7205663" y="3516313"/>
          <p14:tracePt t="88683" x="7192963" y="3516313"/>
          <p14:tracePt t="88757" x="7180263" y="3516313"/>
          <p14:tracePt t="88781" x="7154863" y="3529013"/>
          <p14:tracePt t="88794" x="7129463" y="3529013"/>
          <p14:tracePt t="88806" x="7092950" y="3541713"/>
          <p14:tracePt t="88819" x="7054850" y="3541713"/>
          <p14:tracePt t="88832" x="7016750" y="3554413"/>
          <p14:tracePt t="88848" x="6992938" y="3579813"/>
          <p14:tracePt t="88865" x="6967538" y="3590925"/>
          <p14:tracePt t="88882" x="6929438" y="3641725"/>
          <p14:tracePt t="88899" x="6929438" y="3654425"/>
          <p14:tracePt t="88915" x="6916738" y="3679825"/>
          <p14:tracePt t="88918" x="6916738" y="3692525"/>
          <p14:tracePt t="88932" x="6916738" y="3703638"/>
          <p14:tracePt t="88956" x="6916738" y="3716338"/>
          <p14:tracePt t="88982" x="6916738" y="3729038"/>
          <p14:tracePt t="89006" x="6916738" y="3754438"/>
          <p14:tracePt t="89030" x="6929438" y="3767138"/>
          <p14:tracePt t="89044" x="6942138" y="3792538"/>
          <p14:tracePt t="89055" x="6954838" y="3816350"/>
          <p14:tracePt t="89067" x="6967538" y="3841750"/>
          <p14:tracePt t="89081" x="6992938" y="3892550"/>
          <p14:tracePt t="89098" x="7016750" y="3905250"/>
          <p14:tracePt t="89117" x="7042150" y="3916363"/>
          <p14:tracePt t="89119" x="7067550" y="3941763"/>
          <p14:tracePt t="89133" x="7092950" y="3954463"/>
          <p14:tracePt t="89148" x="7129463" y="3954463"/>
          <p14:tracePt t="89165" x="7154863" y="3954463"/>
          <p14:tracePt t="89167" x="7180263" y="3954463"/>
          <p14:tracePt t="89182" x="7218363" y="3954463"/>
          <p14:tracePt t="89198" x="7254875" y="3954463"/>
          <p14:tracePt t="89216" x="7292975" y="3954463"/>
          <p14:tracePt t="89218" x="7342188" y="3916363"/>
          <p14:tracePt t="89232" x="7429500" y="3892550"/>
          <p14:tracePt t="89248" x="7493000" y="3867150"/>
          <p14:tracePt t="89266" x="7531100" y="3841750"/>
          <p14:tracePt t="89267" x="7567613" y="3816350"/>
          <p14:tracePt t="89282" x="7580313" y="3803650"/>
          <p14:tracePt t="89298" x="7593013" y="3779838"/>
          <p14:tracePt t="89317" x="7593013" y="3767138"/>
          <p14:tracePt t="89341" x="7593013" y="3741738"/>
          <p14:tracePt t="89367" x="7593013" y="3729038"/>
          <p14:tracePt t="89378" x="7554913" y="3729038"/>
          <p14:tracePt t="89391" x="7505700" y="3729038"/>
          <p14:tracePt t="89404" x="7442200" y="3716338"/>
          <p14:tracePt t="89418" x="7392988" y="3716338"/>
          <p14:tracePt t="89434" x="7354888" y="3716338"/>
          <p14:tracePt t="89450" x="7329488" y="3716338"/>
          <p14:tracePt t="89467" x="7229475" y="3716338"/>
          <p14:tracePt t="89483" x="7129463" y="3716338"/>
          <p14:tracePt t="89500" x="7029450" y="3703638"/>
          <p14:tracePt t="89517" x="6880225" y="3703638"/>
          <p14:tracePt t="89533" x="6805613" y="3703638"/>
          <p14:tracePt t="89550" x="6716713" y="3692525"/>
          <p14:tracePt t="89567" x="6442075" y="3692525"/>
          <p14:tracePt t="89584" x="6329363" y="3692525"/>
          <p14:tracePt t="89600" x="6203950" y="3692525"/>
          <p14:tracePt t="89617" x="5967413" y="3703638"/>
          <p14:tracePt t="89634" x="5816600" y="3716338"/>
          <p14:tracePt t="89650" x="5703888" y="3729038"/>
          <p14:tracePt t="89667" x="5529263" y="3754438"/>
          <p14:tracePt t="89684" x="5491163" y="3767138"/>
          <p14:tracePt t="89701" x="5454650" y="3767138"/>
          <p14:tracePt t="89717" x="5403850" y="3779838"/>
          <p14:tracePt t="92781" x="5391150" y="3779838"/>
          <p14:tracePt t="92794" x="5316538" y="3803650"/>
          <p14:tracePt t="92805" x="5216525" y="3841750"/>
          <p14:tracePt t="92818" x="5091113" y="3892550"/>
          <p14:tracePt t="92830" x="4778375" y="3967163"/>
          <p14:tracePt t="92846" x="4440238" y="4041775"/>
          <p14:tracePt t="92863" x="4191000" y="4129088"/>
          <p14:tracePt t="92880" x="3389313" y="4330700"/>
          <p14:tracePt t="92896" x="3127375" y="4379913"/>
          <p14:tracePt t="92913" x="2889250" y="4430713"/>
          <p14:tracePt t="92931" x="2427288" y="4443413"/>
          <p14:tracePt t="92946" x="2314575" y="4443413"/>
          <p14:tracePt t="92964" x="2251075" y="4443413"/>
          <p14:tracePt t="92981" x="2151063" y="4443413"/>
          <p14:tracePt t="92997" x="2114550" y="4443413"/>
          <p14:tracePt t="93014" x="2076450" y="4430713"/>
          <p14:tracePt t="93030" x="2038350" y="4405313"/>
          <p14:tracePt t="93047" x="2014538" y="4405313"/>
          <p14:tracePt t="93068" x="2001838" y="4405313"/>
          <p14:tracePt t="93081" x="1976438" y="4405313"/>
          <p14:tracePt t="93097" x="1925638" y="4418013"/>
          <p14:tracePt t="93114" x="1889125" y="4418013"/>
          <p14:tracePt t="93131" x="1814513" y="4418013"/>
          <p14:tracePt t="93148" x="1789113" y="4418013"/>
          <p14:tracePt t="93164" x="1763713" y="4418013"/>
          <p14:tracePt t="93170" x="1738313" y="4418013"/>
          <p14:tracePt t="93181" x="1725613" y="4418013"/>
          <p14:tracePt t="93198" x="1714500" y="4418013"/>
          <p14:tracePt t="93215" x="1701800" y="4418013"/>
          <p14:tracePt t="93231" x="1689100" y="4418013"/>
          <p14:tracePt t="93248" x="1676400" y="4418013"/>
          <p14:tracePt t="93380" x="1676400" y="4405313"/>
          <p14:tracePt t="93417" x="1689100" y="4405313"/>
          <p14:tracePt t="93441" x="1689100" y="4392613"/>
          <p14:tracePt t="93479" x="1701800" y="4392613"/>
          <p14:tracePt t="93491" x="1714500" y="4392613"/>
          <p14:tracePt t="93504" x="1725613" y="4392613"/>
          <p14:tracePt t="93518" x="1776413" y="4392613"/>
          <p14:tracePt t="93534" x="1825625" y="4392613"/>
          <p14:tracePt t="93550" x="1876425" y="4392613"/>
          <p14:tracePt t="93567" x="2001838" y="4379913"/>
          <p14:tracePt t="93584" x="2076450" y="4379913"/>
          <p14:tracePt t="93601" x="2189163" y="4379913"/>
          <p14:tracePt t="93617" x="2401888" y="4367213"/>
          <p14:tracePt t="93634" x="2476500" y="4367213"/>
          <p14:tracePt t="93651" x="2527300" y="4354513"/>
          <p14:tracePt t="93653" x="2563813" y="4354513"/>
          <p14:tracePt t="93667" x="2589213" y="4354513"/>
          <p14:tracePt t="93684" x="2627313" y="4354513"/>
          <p14:tracePt t="93701" x="2663825" y="4354513"/>
          <p14:tracePt t="93704" x="2701925" y="4354513"/>
          <p14:tracePt t="93717" x="2727325" y="4354513"/>
          <p14:tracePt t="93734" x="2763838" y="4354513"/>
          <p14:tracePt t="93751" x="2776538" y="4354513"/>
          <p14:tracePt t="93767" x="2789238" y="4354513"/>
          <p14:tracePt t="93785" x="2801938" y="4354513"/>
          <p14:tracePt t="94202" x="2876550" y="4354513"/>
          <p14:tracePt t="94214" x="3001963" y="4354513"/>
          <p14:tracePt t="94227" x="3114675" y="4354513"/>
          <p14:tracePt t="94241" x="3214688" y="4354513"/>
          <p14:tracePt t="94253" x="3327400" y="4354513"/>
          <p14:tracePt t="94270" x="3452813" y="4354513"/>
          <p14:tracePt t="94287" x="3565525" y="4354513"/>
          <p14:tracePt t="94289" x="3640138" y="4354513"/>
          <p14:tracePt t="94303" x="3678238" y="4367213"/>
          <p14:tracePt t="94320" x="3689350" y="4367213"/>
          <p14:tracePt t="94337" x="3714750" y="4367213"/>
          <p14:tracePt t="94389" x="3714750" y="4379913"/>
          <p14:tracePt t="94426" x="3727450" y="4379913"/>
          <p14:tracePt t="94501" x="3740150" y="4379913"/>
          <p14:tracePt t="94514" x="3752850" y="4379913"/>
          <p14:tracePt t="94527" x="3778250" y="4379913"/>
          <p14:tracePt t="94538" x="3814763" y="4379913"/>
          <p14:tracePt t="94554" x="3878263" y="4379913"/>
          <p14:tracePt t="94571" x="3927475" y="4379913"/>
          <p14:tracePt t="94589" x="4014788" y="4379913"/>
          <p14:tracePt t="94604" x="4065588" y="4367213"/>
          <p14:tracePt t="94621" x="4127500" y="4354513"/>
          <p14:tracePt t="94638" x="4303713" y="4341813"/>
          <p14:tracePt t="94655" x="4391025" y="4341813"/>
          <p14:tracePt t="94671" x="4440238" y="4341813"/>
          <p14:tracePt t="94689" x="4516438" y="4330700"/>
          <p14:tracePt t="94705" x="4540250" y="4330700"/>
          <p14:tracePt t="94722" x="4565650" y="4318000"/>
          <p14:tracePt t="94726" x="4578350" y="4318000"/>
          <p14:tracePt t="94739" x="4603750" y="4318000"/>
          <p14:tracePt t="94755" x="4627563" y="4318000"/>
          <p14:tracePt t="94788" x="4640263" y="4318000"/>
          <p14:tracePt t="96495" x="4665663" y="4318000"/>
          <p14:tracePt t="96507" x="4691063" y="4318000"/>
          <p14:tracePt t="96519" x="4716463" y="4318000"/>
          <p14:tracePt t="96534" x="4765675" y="4318000"/>
          <p14:tracePt t="96546" x="4829175" y="4318000"/>
          <p14:tracePt t="96561" x="4940300" y="4330700"/>
          <p14:tracePt t="96578" x="5078413" y="4341813"/>
          <p14:tracePt t="96595" x="5329238" y="4367213"/>
          <p14:tracePt t="96612" x="5554663" y="4367213"/>
          <p14:tracePt t="96630" x="5803900" y="4367213"/>
          <p14:tracePt t="96633" x="5954713" y="4367213"/>
          <p14:tracePt t="96646" x="6103938" y="4367213"/>
          <p14:tracePt t="96663" x="6280150" y="4379913"/>
          <p14:tracePt t="96680" x="6442075" y="4379913"/>
          <p14:tracePt t="96683" x="6567488" y="4379913"/>
          <p14:tracePt t="96696" x="6629400" y="4379913"/>
          <p14:tracePt t="96713" x="6667500" y="4379913"/>
          <p14:tracePt t="96730" x="6680200" y="4379913"/>
          <p14:tracePt t="96732" x="6704013" y="4379913"/>
          <p14:tracePt t="96769" x="6716713" y="4379913"/>
          <p14:tracePt t="96794" x="6729413" y="4379913"/>
          <p14:tracePt t="96806" x="6742113" y="4379913"/>
          <p14:tracePt t="96832" x="6754813" y="4379913"/>
          <p14:tracePt t="96844" x="6780213" y="4379913"/>
          <p14:tracePt t="96856" x="6816725" y="4379913"/>
          <p14:tracePt t="96868" x="6854825" y="4379913"/>
          <p14:tracePt t="96882" x="6905625" y="4379913"/>
          <p14:tracePt t="96896" x="6954838" y="4379913"/>
          <p14:tracePt t="96914" x="6980238" y="4379913"/>
          <p14:tracePt t="96931" x="7005638" y="4379913"/>
          <p14:tracePt t="96956" x="7016750" y="4379913"/>
          <p14:tracePt t="97354" x="7016750" y="4367213"/>
          <p14:tracePt t="103008" x="6992938" y="4367213"/>
          <p14:tracePt t="103021" x="6892925" y="4367213"/>
          <p14:tracePt t="103033" x="6680200" y="4418013"/>
          <p14:tracePt t="103045" x="6380163" y="4467225"/>
          <p14:tracePt t="103059" x="5791200" y="4518025"/>
          <p14:tracePt t="103071" x="5303838" y="4554538"/>
          <p14:tracePt t="103088" x="4678363" y="4630738"/>
          <p14:tracePt t="103105" x="4090988" y="4705350"/>
          <p14:tracePt t="103108" x="3702050" y="4768850"/>
          <p14:tracePt t="103121" x="3201988" y="4830763"/>
          <p14:tracePt t="103138" x="2889250" y="4868863"/>
          <p14:tracePt t="103155" x="2714625" y="4892675"/>
          <p14:tracePt t="103158" x="2601913" y="4905375"/>
          <p14:tracePt t="103170" x="2514600" y="4905375"/>
          <p14:tracePt t="103187" x="2489200" y="4905375"/>
          <p14:tracePt t="103204" x="2476500" y="4905375"/>
          <p14:tracePt t="103221" x="2463800" y="4905375"/>
          <p14:tracePt t="103357" x="2463800" y="4918075"/>
          <p14:tracePt t="103370" x="2463800" y="4930775"/>
          <p14:tracePt t="103407" x="2463800" y="4943475"/>
          <p14:tracePt t="103432" x="2451100" y="4943475"/>
          <p14:tracePt t="103445" x="2427288" y="4943475"/>
          <p14:tracePt t="103457" x="2389188" y="4943475"/>
          <p14:tracePt t="103473" x="2351088" y="4943475"/>
          <p14:tracePt t="103490" x="2327275" y="4943475"/>
          <p14:tracePt t="103506" x="2263775" y="4956175"/>
          <p14:tracePt t="103523" x="2251075" y="4956175"/>
          <p14:tracePt t="103539" x="2214563" y="4956175"/>
          <p14:tracePt t="103556" x="2076450" y="4956175"/>
          <p14:tracePt t="103572" x="1976438" y="4956175"/>
          <p14:tracePt t="103589" x="1889125" y="4968875"/>
          <p14:tracePt t="103606" x="1789113" y="4968875"/>
          <p14:tracePt t="103622" x="1763713" y="4968875"/>
          <p14:tracePt t="103639" x="1751013" y="4968875"/>
          <p14:tracePt t="103656" x="1738313" y="4968875"/>
          <p14:tracePt t="103680" x="1738313" y="4956175"/>
          <p14:tracePt t="107327" x="1725613" y="4956175"/>
          <p14:tracePt t="107352" x="1714500" y="4956175"/>
          <p14:tracePt t="107364" x="1701800" y="4943475"/>
          <p14:tracePt t="107377" x="1663700" y="4930775"/>
          <p14:tracePt t="107389" x="1612900" y="4892675"/>
          <p14:tracePt t="107405" x="1576388" y="4856163"/>
          <p14:tracePt t="107422" x="1550988" y="4830763"/>
          <p14:tracePt t="107439" x="1538288" y="4805363"/>
          <p14:tracePt t="107455" x="1538288" y="4792663"/>
          <p14:tracePt t="107472" x="1538288" y="4779963"/>
          <p14:tracePt t="107539" x="1525588" y="4768850"/>
          <p14:tracePt t="107551" x="1512888" y="4768850"/>
          <p14:tracePt t="107575" x="1512888" y="4756150"/>
          <p14:tracePt t="107589" x="1501775" y="4756150"/>
          <p14:tracePt t="107614" x="1501775" y="4743450"/>
          <p14:tracePt t="107627" x="1489075" y="4743450"/>
          <p14:tracePt t="107664" x="1476375" y="4730750"/>
          <p14:tracePt t="107676" x="1463675" y="4730750"/>
          <p14:tracePt t="107689" x="1438275" y="4718050"/>
          <p14:tracePt t="107706" x="1425575" y="4705350"/>
          <p14:tracePt t="107723" x="1412875" y="4705350"/>
          <p14:tracePt t="107739" x="1401763" y="4692650"/>
          <p14:tracePt t="107756" x="1389063" y="4692650"/>
          <p14:tracePt t="107862" x="1401763" y="4692650"/>
          <p14:tracePt t="107888" x="1412875" y="4692650"/>
          <p14:tracePt t="107900" x="1438275" y="4692650"/>
          <p14:tracePt t="107913" x="1489075" y="4692650"/>
          <p14:tracePt t="107926" x="1589088" y="4692650"/>
          <p14:tracePt t="107940" x="1701800" y="4692650"/>
          <p14:tracePt t="107957" x="1814513" y="4692650"/>
          <p14:tracePt t="107975" x="2176463" y="4692650"/>
          <p14:tracePt t="107991" x="2389188" y="4692650"/>
          <p14:tracePt t="108007" x="2589213" y="4692650"/>
          <p14:tracePt t="108025" x="3276600" y="4692650"/>
          <p14:tracePt t="108041" x="3552825" y="4692650"/>
          <p14:tracePt t="108058" x="3990975" y="4718050"/>
          <p14:tracePt t="108075" x="4852988" y="4843463"/>
          <p14:tracePt t="108090" x="5378450" y="4943475"/>
          <p14:tracePt t="108107" x="5741988" y="5018088"/>
          <p14:tracePt t="108123" x="5978525" y="5092700"/>
          <p14:tracePt t="108125" x="6191250" y="5156200"/>
          <p14:tracePt t="108140" x="6454775" y="5181600"/>
          <p14:tracePt t="108157" x="6629400" y="5205413"/>
          <p14:tracePt t="108174" x="6854825" y="5194300"/>
          <p14:tracePt t="108190" x="6942138" y="5156200"/>
          <p14:tracePt t="108207" x="7029450" y="5143500"/>
          <p14:tracePt t="108224" x="7205663" y="5092700"/>
          <p14:tracePt t="108240" x="7242175" y="5092700"/>
          <p14:tracePt t="108257" x="7267575" y="5081588"/>
          <p14:tracePt t="108274" x="7280275" y="5068888"/>
          <p14:tracePt t="108374" x="7280275" y="5056188"/>
          <p14:tracePt t="108449" x="7305675" y="5018088"/>
          <p14:tracePt t="108461" x="7329488" y="4992688"/>
          <p14:tracePt t="108474" x="7342188" y="4981575"/>
          <p14:tracePt t="108485" x="7367588" y="4892675"/>
          <p14:tracePt t="108497" x="7392988" y="4805363"/>
          <p14:tracePt t="108511" x="7429500" y="4730750"/>
          <p14:tracePt t="108525" x="7442200" y="4692650"/>
          <p14:tracePt t="108541" x="7454900" y="4679950"/>
          <p14:tracePt t="108559" x="7454900" y="4667250"/>
          <p14:tracePt t="108560" x="7467600" y="4667250"/>
          <p14:tracePt t="108960" x="7467600" y="4679950"/>
          <p14:tracePt t="108973" x="7467600" y="4705350"/>
          <p14:tracePt t="108985" x="7467600" y="4743450"/>
          <p14:tracePt t="108997" x="7454900" y="4756150"/>
          <p14:tracePt t="109011" x="7454900" y="4768850"/>
          <p14:tracePt t="109028" x="7442200" y="4768850"/>
          <p14:tracePt t="109045" x="7442200" y="4779963"/>
          <p14:tracePt t="109048" x="7429500" y="4792663"/>
          <p14:tracePt t="109061" x="7418388" y="4792663"/>
          <p14:tracePt t="109770" x="7405688" y="4792663"/>
          <p14:tracePt t="109919" x="7392988" y="4792663"/>
          <p14:tracePt t="115871" x="7367588" y="4792663"/>
          <p14:tracePt t="115883" x="7329488" y="4779963"/>
          <p14:tracePt t="115896" x="7229475" y="4768850"/>
          <p14:tracePt t="115909" x="7118350" y="4756150"/>
          <p14:tracePt t="115921" x="7005638" y="4730750"/>
          <p14:tracePt t="115938" x="6905625" y="4692650"/>
          <p14:tracePt t="115954" x="6805613" y="4656138"/>
          <p14:tracePt t="115971" x="6380163" y="4518025"/>
          <p14:tracePt t="115988" x="6229350" y="4443413"/>
          <p14:tracePt t="116004" x="6103938" y="4405313"/>
          <p14:tracePt t="116021" x="5829300" y="4305300"/>
          <p14:tracePt t="116038" x="5641975" y="4267200"/>
          <p14:tracePt t="116055" x="5465763" y="4217988"/>
          <p14:tracePt t="116071" x="5216525" y="4141788"/>
          <p14:tracePt t="116088" x="5053013" y="4067175"/>
          <p14:tracePt t="116105" x="4878388" y="3992563"/>
          <p14:tracePt t="116107" x="4716463" y="3905250"/>
          <p14:tracePt t="116122" x="4603750" y="3829050"/>
          <p14:tracePt t="116138" x="4527550" y="3767138"/>
          <p14:tracePt t="116155" x="4478338" y="3716338"/>
          <p14:tracePt t="116172" x="4378325" y="3616325"/>
          <p14:tracePt t="116189" x="4340225" y="3603625"/>
          <p14:tracePt t="116206" x="4314825" y="3567113"/>
          <p14:tracePt t="116207" x="4291013" y="3554413"/>
          <p14:tracePt t="116222" x="4278313" y="3541713"/>
          <p14:tracePt t="116239" x="4265613" y="3541713"/>
          <p14:tracePt t="116308" x="4265613" y="3529013"/>
          <p14:tracePt t="116333" x="4252913" y="3529013"/>
          <p14:tracePt t="116345" x="4252913" y="3516313"/>
          <p14:tracePt t="116357" x="4227513" y="3503613"/>
          <p14:tracePt t="116374" x="4191000" y="3503613"/>
          <p14:tracePt t="116390" x="4165600" y="3479800"/>
          <p14:tracePt t="116408" x="4114800" y="3416300"/>
          <p14:tracePt t="116424" x="4103688" y="3378200"/>
          <p14:tracePt t="116441" x="4078288" y="3328988"/>
          <p14:tracePt t="116458" x="4052888" y="3278188"/>
          <p14:tracePt t="116474" x="4052888" y="3267075"/>
          <p14:tracePt t="116495" x="4040188" y="3254375"/>
          <p14:tracePt t="116570" x="4040188" y="3241675"/>
          <p14:tracePt t="116582" x="4103688" y="3216275"/>
          <p14:tracePt t="116594" x="4214813" y="3203575"/>
          <p14:tracePt t="116607" x="4352925" y="3178175"/>
          <p14:tracePt t="116623" x="4491038" y="3165475"/>
          <p14:tracePt t="116640" x="4840288" y="3128963"/>
          <p14:tracePt t="116656" x="5541963" y="3090863"/>
          <p14:tracePt t="116674" x="6016625" y="3090863"/>
          <p14:tracePt t="116692" x="6354763" y="3090863"/>
          <p14:tracePt t="116694" x="6629400" y="3090863"/>
          <p14:tracePt t="116708" x="7005638" y="3090863"/>
          <p14:tracePt t="116725" x="7305675" y="3090863"/>
          <p14:tracePt t="116743" x="7518400" y="3090863"/>
          <p14:tracePt t="116745" x="7680325" y="3090863"/>
          <p14:tracePt t="116758" x="7843838" y="3090863"/>
          <p14:tracePt t="116775" x="8018463" y="3090863"/>
          <p14:tracePt t="116792" x="8131175" y="3090863"/>
          <p14:tracePt t="116795" x="8193088" y="3090863"/>
          <p14:tracePt t="116809" x="8231188" y="3090863"/>
          <p14:tracePt t="116826" x="8267700" y="3090863"/>
          <p14:tracePt t="116956" x="8267700" y="3103563"/>
          <p14:tracePt t="116993" x="8267700" y="3116263"/>
          <p14:tracePt t="117031" x="8256588" y="3128963"/>
          <p14:tracePt t="117043" x="8218488" y="3128963"/>
          <p14:tracePt t="117055" x="8180388" y="3141663"/>
          <p14:tracePt t="117068" x="8143875" y="3141663"/>
          <p14:tracePt t="117079" x="8105775" y="3141663"/>
          <p14:tracePt t="117092" x="8080375" y="3165475"/>
          <p14:tracePt t="117109" x="8067675" y="3178175"/>
          <p14:tracePt t="117125" x="8043863" y="3203575"/>
          <p14:tracePt t="117142" x="7993063" y="3241675"/>
          <p14:tracePt t="117159" x="7967663" y="3254375"/>
          <p14:tracePt t="117176" x="7931150" y="3267075"/>
          <p14:tracePt t="117192" x="7905750" y="3278188"/>
          <p14:tracePt t="117516" x="7905750" y="3290888"/>
          <p14:tracePt t="117716" x="7893050" y="3290888"/>
          <p14:tracePt t="117729" x="7880350" y="3290888"/>
          <p14:tracePt t="117753" x="7867650" y="3290888"/>
          <p14:tracePt t="117767" x="7854950" y="3303588"/>
          <p14:tracePt t="117779" x="7843838" y="3303588"/>
          <p14:tracePt t="117803" x="7831138" y="3303588"/>
          <p14:tracePt t="117816" x="7818438" y="3303588"/>
          <p14:tracePt t="117852" x="7805738" y="3303588"/>
          <p14:tracePt t="119323" x="7654925" y="3529013"/>
          <p14:tracePt t="119336" x="7467600" y="3767138"/>
          <p14:tracePt t="119348" x="7318375" y="4041775"/>
          <p14:tracePt t="119360" x="7218363" y="4279900"/>
          <p14:tracePt t="119372" x="7167563" y="4454525"/>
          <p14:tracePt t="119384" x="7105650" y="4605338"/>
          <p14:tracePt t="119401" x="7080250" y="4705350"/>
          <p14:tracePt t="119417" x="7042150" y="4779963"/>
          <p14:tracePt t="119435" x="7029450" y="4905375"/>
          <p14:tracePt t="119451" x="7016750" y="4930775"/>
          <p14:tracePt t="119468" x="7016750" y="4956175"/>
          <p14:tracePt t="119484" x="7016750" y="4968875"/>
          <p14:tracePt t="119523" x="7016750" y="4981575"/>
          <p14:tracePt t="119697" x="7016750" y="4968875"/>
          <p14:tracePt t="119722" x="7016750" y="4956175"/>
          <p14:tracePt t="119922" x="7016750" y="4943475"/>
          <p14:tracePt t="121967" x="7029450" y="4930775"/>
          <p14:tracePt t="121980" x="7042150" y="4918075"/>
          <p14:tracePt t="121990" x="7054850" y="4918075"/>
          <p14:tracePt t="122004" x="7080250" y="4905375"/>
          <p14:tracePt t="122016" x="7092950" y="4892675"/>
          <p14:tracePt t="122028" x="7105650" y="4892675"/>
          <p14:tracePt t="122045" x="7142163" y="4892675"/>
          <p14:tracePt t="122063" x="7167563" y="4892675"/>
          <p14:tracePt t="122080" x="7242175" y="4879975"/>
          <p14:tracePt t="122097" x="7280275" y="4868863"/>
          <p14:tracePt t="122113" x="7305675" y="4856163"/>
          <p14:tracePt t="122130" x="7342188" y="4830763"/>
          <p14:tracePt t="122166" x="7342188" y="4818063"/>
          <p14:tracePt t="122254" x="7342188" y="4805363"/>
          <p14:tracePt t="122279" x="7318375" y="4792663"/>
          <p14:tracePt t="122291" x="7267575" y="4792663"/>
          <p14:tracePt t="122303" x="7218363" y="4792663"/>
          <p14:tracePt t="122316" x="7154863" y="4779963"/>
          <p14:tracePt t="122330" x="7118350" y="4768850"/>
          <p14:tracePt t="122347" x="7092950" y="4768850"/>
          <p14:tracePt t="122366" x="7080250" y="4768850"/>
          <p14:tracePt t="122453" x="7092950" y="4768850"/>
          <p14:tracePt t="122467" x="7142163" y="4768850"/>
          <p14:tracePt t="122478" x="7242175" y="4768850"/>
          <p14:tracePt t="122490" x="7354888" y="4768850"/>
          <p14:tracePt t="122503" x="7454900" y="4756150"/>
          <p14:tracePt t="122516" x="7505700" y="4756150"/>
          <p14:tracePt t="122531" x="7531100" y="4756150"/>
          <p14:tracePt t="122548" x="7542213" y="4756150"/>
          <p14:tracePt t="122988" x="7542213" y="4730750"/>
          <p14:tracePt t="123002" x="7605713" y="4656138"/>
          <p14:tracePt t="123014" x="7805738" y="4405313"/>
          <p14:tracePt t="123027" x="8018463" y="4129088"/>
          <p14:tracePt t="123039" x="8156575" y="3954463"/>
          <p14:tracePt t="123050" x="8231188" y="3816350"/>
          <p14:tracePt t="123065" x="8305800" y="3654425"/>
          <p14:tracePt t="123083" x="8343900" y="3503613"/>
          <p14:tracePt t="123101" x="8356600" y="3416300"/>
          <p14:tracePt t="123103" x="8356600" y="3378200"/>
          <p14:tracePt t="123117" x="8356600" y="3354388"/>
          <p14:tracePt t="123138" x="8356600" y="3341688"/>
          <p14:tracePt t="123152" x="8343900" y="3341688"/>
          <p14:tracePt t="123166" x="8318500" y="3328988"/>
          <p14:tracePt t="123183" x="8293100" y="3328988"/>
          <p14:tracePt t="123199" x="8243888" y="3328988"/>
          <p14:tracePt t="123201" x="8167688" y="3328988"/>
          <p14:tracePt t="123216" x="8054975" y="3328988"/>
          <p14:tracePt t="123233" x="7980363" y="3328988"/>
          <p14:tracePt t="123250" x="7854950" y="3328988"/>
          <p14:tracePt t="123266" x="7805738" y="3328988"/>
          <p14:tracePt t="123283" x="7767638" y="3328988"/>
          <p14:tracePt t="123300" x="7705725" y="3328988"/>
          <p14:tracePt t="123318" x="7667625" y="3328988"/>
          <p14:tracePt t="123335" x="7631113" y="3328988"/>
          <p14:tracePt t="123352" x="7593013" y="3328988"/>
          <p14:tracePt t="123388" x="7580313" y="3328988"/>
          <p14:tracePt t="124584" x="7593013" y="3328988"/>
          <p14:tracePt t="124822" x="7531100" y="3328988"/>
          <p14:tracePt t="124833" x="7380288" y="3341688"/>
          <p14:tracePt t="124846" x="7016750" y="3390900"/>
          <p14:tracePt t="124858" x="6529388" y="3454400"/>
          <p14:tracePt t="124874" x="5878513" y="3503613"/>
          <p14:tracePt t="124891" x="5316538" y="3579813"/>
          <p14:tracePt t="124908" x="4791075" y="3629025"/>
          <p14:tracePt t="124910" x="4203700" y="3692525"/>
          <p14:tracePt t="124924" x="3814763" y="3754438"/>
          <p14:tracePt t="124941" x="3327400" y="3803650"/>
          <p14:tracePt t="124958" x="2727325" y="3841750"/>
          <p14:tracePt t="124974" x="2589213" y="3841750"/>
          <p14:tracePt t="124991" x="2463800" y="3841750"/>
          <p14:tracePt t="125009" x="2214563" y="3816350"/>
          <p14:tracePt t="125024" x="2101850" y="3803650"/>
          <p14:tracePt t="125041" x="2051050" y="3803650"/>
          <p14:tracePt t="125058" x="2014538" y="3767138"/>
          <p14:tracePt t="125170" x="2001838" y="3767138"/>
          <p14:tracePt t="125257" x="2014538" y="3767138"/>
          <p14:tracePt t="125270" x="2025650" y="3767138"/>
          <p14:tracePt t="125282" x="2063750" y="3767138"/>
          <p14:tracePt t="125295" x="2127250" y="3767138"/>
          <p14:tracePt t="125309" x="2201863" y="3767138"/>
          <p14:tracePt t="125325" x="2301875" y="3767138"/>
          <p14:tracePt t="125342" x="2414588" y="3767138"/>
          <p14:tracePt t="125345" x="2501900" y="3767138"/>
          <p14:tracePt t="125359" x="2551113" y="3767138"/>
          <p14:tracePt t="125376" x="2563813" y="3767138"/>
          <p14:tracePt t="125393" x="2576513" y="3767138"/>
          <p14:tracePt t="125669" x="2601913" y="3767138"/>
          <p14:tracePt t="125681" x="2640013" y="3767138"/>
          <p14:tracePt t="125694" x="2740025" y="3767138"/>
          <p14:tracePt t="125710" x="2914650" y="3767138"/>
          <p14:tracePt t="125727" x="3114675" y="3767138"/>
          <p14:tracePt t="125744" x="4127500" y="3767138"/>
          <p14:tracePt t="125761" x="4778375" y="3767138"/>
          <p14:tracePt t="125778" x="5278438" y="3767138"/>
          <p14:tracePt t="125794" x="6303963" y="3754438"/>
          <p14:tracePt t="125811" x="6616700" y="3754438"/>
          <p14:tracePt t="125828" x="6892925" y="3754438"/>
          <p14:tracePt t="125830" x="7205663" y="3729038"/>
          <p14:tracePt t="125844" x="7380288" y="3716338"/>
          <p14:tracePt t="125861" x="7518400" y="3703638"/>
          <p14:tracePt t="125878" x="7593013" y="3679825"/>
          <p14:tracePt t="125880" x="7642225" y="3654425"/>
          <p14:tracePt t="125894" x="7667625" y="3654425"/>
          <p14:tracePt t="125911" x="7693025" y="3654425"/>
          <p14:tracePt t="126466" x="7693025" y="3629025"/>
          <p14:tracePt t="126479" x="7693025" y="3616325"/>
          <p14:tracePt t="126491" x="7693025" y="3603625"/>
          <p14:tracePt t="126504" x="7693025" y="3567113"/>
          <p14:tracePt t="126516" x="7693025" y="3529013"/>
          <p14:tracePt t="126530" x="7693025" y="3490913"/>
          <p14:tracePt t="126547" x="7693025" y="3467100"/>
          <p14:tracePt t="126564" x="7680325" y="3429000"/>
          <p14:tracePt t="126567" x="7667625" y="3416300"/>
          <p14:tracePt t="126581" x="7642225" y="3403600"/>
          <p14:tracePt t="126596" x="7618413" y="3403600"/>
          <p14:tracePt t="126613" x="7593013" y="3403600"/>
          <p14:tracePt t="126629" x="7542213" y="3403600"/>
          <p14:tracePt t="126646" x="7518400" y="3403600"/>
          <p14:tracePt t="126663" x="7493000" y="3403600"/>
          <p14:tracePt t="126680" x="7467600" y="3403600"/>
          <p14:tracePt t="126696" x="7454900" y="3403600"/>
          <p14:tracePt t="126714" x="7442200" y="3403600"/>
          <p14:tracePt t="126715" x="7429500" y="3403600"/>
          <p14:tracePt t="126730" x="7405688" y="3403600"/>
          <p14:tracePt t="126747" x="7405688" y="3416300"/>
          <p14:tracePt t="126764" x="7367588" y="3441700"/>
          <p14:tracePt t="126780" x="7354888" y="3454400"/>
          <p14:tracePt t="126797" x="7329488" y="3479800"/>
          <p14:tracePt t="126814" x="7318375" y="3503613"/>
          <p14:tracePt t="126841" x="7318375" y="3516313"/>
          <p14:tracePt t="126865" x="7318375" y="3529013"/>
          <p14:tracePt t="126928" x="7318375" y="3541713"/>
          <p14:tracePt t="126978" x="7329488" y="3541713"/>
          <p14:tracePt t="127064" x="7329488" y="3554413"/>
          <p14:tracePt t="127077" x="7329488" y="3567113"/>
          <p14:tracePt t="127090" x="7329488" y="3579813"/>
          <p14:tracePt t="127102" x="7329488" y="3603625"/>
          <p14:tracePt t="127116" x="7292975" y="3654425"/>
          <p14:tracePt t="127133" x="7254875" y="3729038"/>
          <p14:tracePt t="127150" x="7192963" y="3841750"/>
          <p14:tracePt t="127152" x="7142163" y="3967163"/>
          <p14:tracePt t="127166" x="7092950" y="4092575"/>
          <p14:tracePt t="127183" x="7054850" y="4179888"/>
          <p14:tracePt t="127200" x="7029450" y="4279900"/>
          <p14:tracePt t="127202" x="6980238" y="4418013"/>
          <p14:tracePt t="127217" x="6967538" y="4605338"/>
          <p14:tracePt t="127233" x="6954838" y="4743450"/>
          <p14:tracePt t="127251" x="6942138" y="4892675"/>
          <p14:tracePt t="127267" x="6929438" y="4905375"/>
          <p14:tracePt t="127282" x="6929438" y="4918075"/>
          <p14:tracePt t="127339" x="6942138" y="4918075"/>
          <p14:tracePt t="127350" x="6980238" y="4918075"/>
          <p14:tracePt t="127363" x="7042150" y="4918075"/>
          <p14:tracePt t="127376" x="7142163" y="4918075"/>
          <p14:tracePt t="127388" x="7218363" y="4918075"/>
          <p14:tracePt t="127400" x="7305675" y="4918075"/>
          <p14:tracePt t="127416" x="7380288" y="4918075"/>
          <p14:tracePt t="127433" x="7493000" y="4918075"/>
          <p14:tracePt t="127450" x="7780338" y="4856163"/>
          <p14:tracePt t="127466" x="7905750" y="4818063"/>
          <p14:tracePt t="127483" x="7980363" y="4768850"/>
          <p14:tracePt t="127500" x="8043863" y="4679950"/>
          <p14:tracePt t="127516" x="8067675" y="4643438"/>
          <p14:tracePt t="127533" x="8067675" y="4592638"/>
          <p14:tracePt t="127550" x="8067675" y="4518025"/>
          <p14:tracePt t="127567" x="8054975" y="4492625"/>
          <p14:tracePt t="127583" x="8018463" y="4467225"/>
          <p14:tracePt t="127600" x="7793038" y="4379913"/>
          <p14:tracePt t="127617" x="7654925" y="4341813"/>
          <p14:tracePt t="127634" x="7531100" y="4305300"/>
          <p14:tracePt t="127650" x="7392988" y="4267200"/>
          <p14:tracePt t="127667" x="7354888" y="4254500"/>
          <p14:tracePt t="127684" x="7305675" y="4254500"/>
          <p14:tracePt t="127700" x="7205663" y="4254500"/>
          <p14:tracePt t="127717" x="7118350" y="4254500"/>
          <p14:tracePt t="127734" x="7016750" y="4279900"/>
          <p14:tracePt t="127751" x="6842125" y="4354513"/>
          <p14:tracePt t="127767" x="6767513" y="4392613"/>
          <p14:tracePt t="127784" x="6692900" y="4430713"/>
          <p14:tracePt t="127786" x="6616700" y="4479925"/>
          <p14:tracePt t="127801" x="6529388" y="4554538"/>
          <p14:tracePt t="127819" x="6416675" y="4643438"/>
          <p14:tracePt t="127836" x="6342063" y="4718050"/>
          <p14:tracePt t="127838" x="6280150" y="4779963"/>
          <p14:tracePt t="127852" x="6242050" y="4830763"/>
          <p14:tracePt t="127869" x="6242050" y="4843463"/>
          <p14:tracePt t="127886" x="6242050" y="4868863"/>
          <p14:tracePt t="127902" x="6242050" y="4879975"/>
          <p14:tracePt t="127919" x="6242050" y="4892675"/>
          <p14:tracePt t="127936" x="6329363" y="4943475"/>
          <p14:tracePt t="127953" x="6403975" y="4968875"/>
          <p14:tracePt t="127969" x="6480175" y="5018088"/>
          <p14:tracePt t="127987" x="6604000" y="5092700"/>
          <p14:tracePt t="128003" x="6667500" y="5118100"/>
          <p14:tracePt t="128020" x="6716713" y="5130800"/>
          <p14:tracePt t="128037" x="6892925" y="5130800"/>
          <p14:tracePt t="128053" x="6992938" y="5130800"/>
          <p14:tracePt t="128070" x="7067550" y="5130800"/>
          <p14:tracePt t="128087" x="7218363" y="5105400"/>
          <p14:tracePt t="128103" x="7254875" y="5081588"/>
          <p14:tracePt t="128120" x="7318375" y="5056188"/>
          <p14:tracePt t="128137" x="7429500" y="5018088"/>
          <p14:tracePt t="128153" x="7454900" y="4992688"/>
          <p14:tracePt t="128170" x="7493000" y="4992688"/>
          <p14:tracePt t="128173" x="7518400" y="4968875"/>
          <p14:tracePt t="128187" x="7542213" y="4956175"/>
          <p14:tracePt t="128204" x="7554913" y="4943475"/>
          <p14:tracePt t="128220" x="7567613" y="4930775"/>
          <p14:tracePt t="128237" x="7567613" y="4918075"/>
          <p14:tracePt t="128254" x="7580313" y="4892675"/>
          <p14:tracePt t="128270" x="7593013" y="4868863"/>
          <p14:tracePt t="128273" x="7593013" y="4843463"/>
          <p14:tracePt t="128287" x="7605713" y="4805363"/>
          <p14:tracePt t="128304" x="7618413" y="4743450"/>
          <p14:tracePt t="128321" x="7642225" y="4705350"/>
          <p14:tracePt t="128323" x="7642225" y="4679950"/>
          <p14:tracePt t="128337" x="7654925" y="4656138"/>
          <p14:tracePt t="128354" x="7667625" y="4630738"/>
          <p14:tracePt t="128371" x="7680325" y="4618038"/>
          <p14:tracePt t="128388" x="7680325" y="4605338"/>
          <p14:tracePt t="129133" x="7667625" y="4618038"/>
          <p14:tracePt t="129145" x="7567613" y="4667250"/>
          <p14:tracePt t="129161" x="7380288" y="4718050"/>
          <p14:tracePt t="129172" x="7167563" y="4779963"/>
          <p14:tracePt t="129189" x="6942138" y="4892675"/>
          <p14:tracePt t="129206" x="6554788" y="5056188"/>
          <p14:tracePt t="129207" x="6267450" y="5218113"/>
          <p14:tracePt t="129223" x="6067425" y="5330825"/>
          <p14:tracePt t="129241" x="5942013" y="5418138"/>
          <p14:tracePt t="129258" x="5803900" y="5494338"/>
          <p14:tracePt t="129275" x="5778500" y="5494338"/>
          <p14:tracePt t="129291" x="5767388" y="5507038"/>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BA7ABAC-D745-1F76-C725-81B2090197DF}"/>
              </a:ext>
            </a:extLst>
          </p:cNvPr>
          <p:cNvPicPr>
            <a:picLocks noChangeAspect="1"/>
          </p:cNvPicPr>
          <p:nvPr/>
        </p:nvPicPr>
        <p:blipFill>
          <a:blip r:embed="rId3"/>
          <a:stretch>
            <a:fillRect/>
          </a:stretch>
        </p:blipFill>
        <p:spPr>
          <a:xfrm>
            <a:off x="0" y="6844"/>
            <a:ext cx="9144000" cy="6844311"/>
          </a:xfrm>
          <a:prstGeom prst="rect">
            <a:avLst/>
          </a:prstGeom>
        </p:spPr>
      </p:pic>
      <p:sp>
        <p:nvSpPr>
          <p:cNvPr id="13" name="Title "/>
          <p:cNvSpPr>
            <a:spLocks noGrp="1"/>
          </p:cNvSpPr>
          <p:nvPr>
            <p:ph type="title" idx="4294967295"/>
          </p:nvPr>
        </p:nvSpPr>
        <p:spPr>
          <a:xfrm>
            <a:off x="309562" y="762000"/>
            <a:ext cx="8682038" cy="646331"/>
          </a:xfrm>
          <a:prstGeom prst="rect">
            <a:avLst/>
          </a:prstGeom>
        </p:spPr>
        <p:txBody>
          <a:bodyPr wrap="square">
            <a:spAutoFit/>
          </a:bodyPr>
          <a:lstStyle/>
          <a:p>
            <a:r>
              <a:rPr lang="en-US" sz="4000" b="1" dirty="0">
                <a:solidFill>
                  <a:schemeClr val="accent1"/>
                </a:solidFill>
                <a:latin typeface="Calibri" panose="020F0502020204030204" pitchFamily="34" charset="0"/>
                <a:ea typeface="Source Sans Pro" charset="0"/>
                <a:cs typeface="Calibri" panose="020F0502020204030204" pitchFamily="34" charset="0"/>
              </a:rPr>
              <a:t>CVP Income Statement</a:t>
            </a:r>
          </a:p>
        </p:txBody>
      </p:sp>
      <p:sp>
        <p:nvSpPr>
          <p:cNvPr id="7" name="LOBL"/>
          <p:cNvSpPr>
            <a:spLocks noGrp="1"/>
          </p:cNvSpPr>
          <p:nvPr>
            <p:ph sz="quarter" idx="4294967295"/>
          </p:nvPr>
        </p:nvSpPr>
        <p:spPr>
          <a:xfrm>
            <a:off x="310776" y="1447800"/>
            <a:ext cx="8534400" cy="900698"/>
          </a:xfrm>
          <a:prstGeom prst="rect">
            <a:avLst/>
          </a:prstGeom>
        </p:spPr>
        <p:txBody>
          <a:bodyPr/>
          <a:lstStyle/>
          <a:p>
            <a:pPr marL="0" indent="0">
              <a:lnSpc>
                <a:spcPct val="100000"/>
              </a:lnSpc>
              <a:spcBef>
                <a:spcPts val="1200"/>
              </a:spcBef>
              <a:buClr>
                <a:schemeClr val="accent2"/>
              </a:buClr>
              <a:buNone/>
            </a:pPr>
            <a:r>
              <a:rPr lang="en-GB" altLang="en-US" sz="2600" b="1" dirty="0"/>
              <a:t>Illustration </a:t>
            </a:r>
            <a:r>
              <a:rPr lang="en-GB" altLang="en-US" sz="2600" dirty="0"/>
              <a:t>shows CVP income statement for </a:t>
            </a:r>
            <a:r>
              <a:rPr lang="en-GB" altLang="en-US" sz="2600" dirty="0" err="1"/>
              <a:t>Fandi</a:t>
            </a:r>
            <a:r>
              <a:rPr lang="en-GB" altLang="en-US" sz="2600" dirty="0"/>
              <a:t> in case of selling </a:t>
            </a:r>
            <a:r>
              <a:rPr lang="en-GB" altLang="en-US" sz="2600" b="1" dirty="0">
                <a:solidFill>
                  <a:srgbClr val="FF0000"/>
                </a:solidFill>
              </a:rPr>
              <a:t>1600 cell phones</a:t>
            </a:r>
            <a:r>
              <a:rPr lang="en-GB" altLang="en-US" sz="2600" dirty="0"/>
              <a:t>.</a:t>
            </a:r>
          </a:p>
          <a:p>
            <a:pPr marL="0" indent="0">
              <a:lnSpc>
                <a:spcPct val="100000"/>
              </a:lnSpc>
              <a:spcBef>
                <a:spcPts val="1200"/>
              </a:spcBef>
              <a:buClr>
                <a:schemeClr val="accent2"/>
              </a:buClr>
              <a:buNone/>
            </a:pPr>
            <a:endParaRPr lang="en-US" altLang="en-US" sz="2600" dirty="0"/>
          </a:p>
        </p:txBody>
      </p:sp>
      <p:graphicFrame>
        <p:nvGraphicFramePr>
          <p:cNvPr id="2" name="Table 1"/>
          <p:cNvGraphicFramePr>
            <a:graphicFrameLocks noGrp="1"/>
          </p:cNvGraphicFramePr>
          <p:nvPr>
            <p:extLst>
              <p:ext uri="{D42A27DB-BD31-4B8C-83A1-F6EECF244321}">
                <p14:modId xmlns:p14="http://schemas.microsoft.com/office/powerpoint/2010/main" val="1867655615"/>
              </p:ext>
            </p:extLst>
          </p:nvPr>
        </p:nvGraphicFramePr>
        <p:xfrm>
          <a:off x="1061194" y="2555908"/>
          <a:ext cx="7244605" cy="3463892"/>
        </p:xfrm>
        <a:graphic>
          <a:graphicData uri="http://schemas.openxmlformats.org/drawingml/2006/table">
            <a:tbl>
              <a:tblPr>
                <a:tableStyleId>{5C22544A-7EE6-4342-B048-85BDC9FD1C3A}</a:tableStyleId>
              </a:tblPr>
              <a:tblGrid>
                <a:gridCol w="4962803">
                  <a:extLst>
                    <a:ext uri="{9D8B030D-6E8A-4147-A177-3AD203B41FA5}">
                      <a16:colId xmlns:a16="http://schemas.microsoft.com/office/drawing/2014/main" val="20000"/>
                    </a:ext>
                  </a:extLst>
                </a:gridCol>
                <a:gridCol w="1205262">
                  <a:extLst>
                    <a:ext uri="{9D8B030D-6E8A-4147-A177-3AD203B41FA5}">
                      <a16:colId xmlns:a16="http://schemas.microsoft.com/office/drawing/2014/main" val="20001"/>
                    </a:ext>
                  </a:extLst>
                </a:gridCol>
                <a:gridCol w="1076540">
                  <a:extLst>
                    <a:ext uri="{9D8B030D-6E8A-4147-A177-3AD203B41FA5}">
                      <a16:colId xmlns:a16="http://schemas.microsoft.com/office/drawing/2014/main" val="20002"/>
                    </a:ext>
                  </a:extLst>
                </a:gridCol>
              </a:tblGrid>
              <a:tr h="464643">
                <a:tc gridSpan="2">
                  <a:txBody>
                    <a:bodyPr/>
                    <a:lstStyle/>
                    <a:p>
                      <a:pPr algn="ctr"/>
                      <a:r>
                        <a:rPr lang="en-US" sz="2200" b="1" i="0" u="none" strike="noStrike" kern="1200" baseline="0" dirty="0" err="1">
                          <a:solidFill>
                            <a:schemeClr val="dk1"/>
                          </a:solidFill>
                          <a:latin typeface="+mn-lt"/>
                          <a:ea typeface="+mn-ea"/>
                          <a:cs typeface="+mn-cs"/>
                        </a:rPr>
                        <a:t>Fandi</a:t>
                      </a:r>
                      <a:r>
                        <a:rPr lang="en-US" sz="2200" b="1" i="0" u="none" strike="noStrike" kern="1200" baseline="0" dirty="0">
                          <a:solidFill>
                            <a:schemeClr val="dk1"/>
                          </a:solidFill>
                          <a:latin typeface="+mn-lt"/>
                          <a:ea typeface="+mn-ea"/>
                          <a:cs typeface="+mn-cs"/>
                        </a:rPr>
                        <a:t> Electronics</a:t>
                      </a:r>
                    </a:p>
                    <a:p>
                      <a:pPr algn="ctr">
                        <a:lnSpc>
                          <a:spcPct val="90000"/>
                        </a:lnSpc>
                      </a:pPr>
                      <a:r>
                        <a:rPr lang="en-US" sz="2200" b="1" i="0" u="none" strike="noStrike" kern="1200" baseline="0" dirty="0">
                          <a:solidFill>
                            <a:schemeClr val="dk1"/>
                          </a:solidFill>
                          <a:latin typeface="+mn-lt"/>
                          <a:ea typeface="+mn-ea"/>
                          <a:cs typeface="+mn-cs"/>
                        </a:rPr>
                        <a:t>CVP Income Statement</a:t>
                      </a:r>
                    </a:p>
                    <a:p>
                      <a:pPr algn="ctr">
                        <a:lnSpc>
                          <a:spcPct val="90000"/>
                        </a:lnSpc>
                      </a:pPr>
                      <a:r>
                        <a:rPr lang="en-US" sz="2200" b="1" i="0" u="none" strike="noStrike" kern="1200" baseline="0" dirty="0">
                          <a:solidFill>
                            <a:schemeClr val="dk1"/>
                          </a:solidFill>
                          <a:latin typeface="+mn-lt"/>
                          <a:ea typeface="+mn-ea"/>
                          <a:cs typeface="+mn-cs"/>
                        </a:rPr>
                        <a:t>For the Month Ended June 30, 2020</a:t>
                      </a:r>
                      <a:endParaRPr lang="en-US" sz="2200" b="1" u="none" strike="noStrike" kern="1200" dirty="0">
                        <a:solidFill>
                          <a:schemeClr val="dk1"/>
                        </a:solidFill>
                        <a:effectLst/>
                        <a:latin typeface="+mn-lt"/>
                        <a:ea typeface="+mn-ea"/>
                        <a:cs typeface="+mn-cs"/>
                      </a:endParaRPr>
                    </a:p>
                  </a:txBody>
                  <a:tcPr marR="4233"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EAEAE9"/>
                    </a:solidFill>
                  </a:tcPr>
                </a:tc>
                <a:tc hMerge="1">
                  <a:txBody>
                    <a:bodyPr/>
                    <a:lstStyle/>
                    <a:p>
                      <a:pPr algn="ctr" fontAlgn="b"/>
                      <a:endParaRPr lang="en-US" sz="2600" b="1" i="0" u="none" strike="noStrike" kern="1200" dirty="0">
                        <a:solidFill>
                          <a:srgbClr val="000000"/>
                        </a:solidFill>
                        <a:effectLst/>
                        <a:latin typeface="Calibri" panose="020F0502020204030204" pitchFamily="34" charset="0"/>
                        <a:ea typeface="+mn-ea"/>
                        <a:cs typeface="+mn-cs"/>
                      </a:endParaRPr>
                    </a:p>
                  </a:txBody>
                  <a:tcPr marL="9144" anchor="b">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90000"/>
                        </a:lnSpc>
                      </a:pPr>
                      <a:endParaRPr lang="en-US" sz="2200" b="1" u="none" strike="noStrike" kern="1200" dirty="0">
                        <a:solidFill>
                          <a:schemeClr val="dk1"/>
                        </a:solidFill>
                        <a:effectLst/>
                        <a:latin typeface="+mn-lt"/>
                        <a:ea typeface="+mn-ea"/>
                        <a:cs typeface="+mn-cs"/>
                      </a:endParaRPr>
                    </a:p>
                  </a:txBody>
                  <a:tcPr marR="4233"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EAEAE9"/>
                    </a:solidFill>
                  </a:tcPr>
                </a:tc>
                <a:extLst>
                  <a:ext uri="{0D108BD9-81ED-4DB2-BD59-A6C34878D82A}">
                    <a16:rowId xmlns:a16="http://schemas.microsoft.com/office/drawing/2014/main" val="10000"/>
                  </a:ext>
                </a:extLst>
              </a:tr>
              <a:tr h="417576">
                <a:tc>
                  <a:txBody>
                    <a:bodyPr/>
                    <a:lstStyle/>
                    <a:p>
                      <a:pPr algn="l" fontAlgn="b"/>
                      <a:endParaRPr lang="en-US" sz="2200" u="none" strike="noStrike" kern="1200" dirty="0">
                        <a:solidFill>
                          <a:schemeClr val="dk1"/>
                        </a:solidFill>
                        <a:effectLst/>
                        <a:latin typeface="+mn-lt"/>
                        <a:ea typeface="+mn-ea"/>
                        <a:cs typeface="+mn-cs"/>
                      </a:endParaRPr>
                    </a:p>
                  </a:txBody>
                  <a:tcPr marR="4233"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fontAlgn="b"/>
                      <a:r>
                        <a:rPr lang="en-US" sz="2200" b="1" i="0" u="none" strike="noStrike" kern="1200" dirty="0">
                          <a:solidFill>
                            <a:srgbClr val="000000"/>
                          </a:solidFill>
                          <a:effectLst/>
                          <a:latin typeface="Calibri" panose="020F0502020204030204" pitchFamily="34" charset="0"/>
                          <a:ea typeface="+mn-ea"/>
                          <a:cs typeface="+mn-cs"/>
                        </a:rPr>
                        <a:t>Total</a:t>
                      </a:r>
                    </a:p>
                  </a:txBody>
                  <a:tcPr marL="9144" marT="0" marB="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sz="2200" b="1" i="0" u="none" strike="noStrike" kern="1200" dirty="0">
                          <a:solidFill>
                            <a:srgbClr val="000000"/>
                          </a:solidFill>
                          <a:effectLst/>
                          <a:latin typeface="Calibri" panose="020F0502020204030204" pitchFamily="34" charset="0"/>
                          <a:ea typeface="+mn-ea"/>
                          <a:cs typeface="+mn-cs"/>
                        </a:rPr>
                        <a:t>Per Unit</a:t>
                      </a:r>
                    </a:p>
                  </a:txBody>
                  <a:tcPr marL="9144" marT="0" marB="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448056">
                <a:tc>
                  <a:txBody>
                    <a:bodyPr/>
                    <a:lstStyle/>
                    <a:p>
                      <a:pPr algn="l" fontAlgn="b"/>
                      <a:r>
                        <a:rPr lang="en-US" sz="2200" u="none" strike="noStrike" kern="1200" dirty="0">
                          <a:solidFill>
                            <a:schemeClr val="dk1"/>
                          </a:solidFill>
                          <a:effectLst/>
                          <a:latin typeface="+mn-lt"/>
                          <a:ea typeface="+mn-ea"/>
                          <a:cs typeface="+mn-cs"/>
                        </a:rPr>
                        <a:t>Sales (1,600 cell phones)</a:t>
                      </a:r>
                    </a:p>
                  </a:txBody>
                  <a:tcPr marR="4233" marT="9144" marB="9144"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r>
                        <a:rPr lang="en-US" sz="2200" b="0" i="0" u="none" strike="noStrike" kern="1200" dirty="0">
                          <a:solidFill>
                            <a:srgbClr val="000000"/>
                          </a:solidFill>
                          <a:effectLst/>
                          <a:latin typeface="Calibri" panose="020F0502020204030204" pitchFamily="34" charset="0"/>
                          <a:ea typeface="+mn-ea"/>
                          <a:cs typeface="+mn-cs"/>
                        </a:rPr>
                        <a:t>€800,000</a:t>
                      </a:r>
                    </a:p>
                  </a:txBody>
                  <a:tcPr marL="9144" marT="9144" marB="9144"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r>
                        <a:rPr lang="en-US" sz="2200" b="0" i="0" u="none" strike="noStrike" kern="1200" dirty="0">
                          <a:solidFill>
                            <a:srgbClr val="000000"/>
                          </a:solidFill>
                          <a:effectLst/>
                          <a:latin typeface="Calibri" panose="020F0502020204030204" pitchFamily="34" charset="0"/>
                          <a:ea typeface="+mn-ea"/>
                          <a:cs typeface="+mn-cs"/>
                        </a:rPr>
                        <a:t>€500</a:t>
                      </a:r>
                    </a:p>
                  </a:txBody>
                  <a:tcPr marL="9144" marT="9144" marB="9144"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389723">
                <a:tc>
                  <a:txBody>
                    <a:bodyPr/>
                    <a:lstStyle/>
                    <a:p>
                      <a:pPr algn="l" fontAlgn="b"/>
                      <a:r>
                        <a:rPr lang="en-US" sz="2200" u="none" strike="noStrike" kern="1200" dirty="0">
                          <a:solidFill>
                            <a:schemeClr val="dk1"/>
                          </a:solidFill>
                          <a:effectLst/>
                          <a:latin typeface="+mn-lt"/>
                          <a:ea typeface="+mn-ea"/>
                          <a:cs typeface="+mn-cs"/>
                        </a:rPr>
                        <a:t>Variable costs</a:t>
                      </a:r>
                    </a:p>
                  </a:txBody>
                  <a:tcPr marR="4233" marT="9144" marB="9144"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200" b="0" i="0" u="none" strike="noStrike" kern="1200" dirty="0">
                          <a:solidFill>
                            <a:srgbClr val="000000"/>
                          </a:solidFill>
                          <a:effectLst/>
                          <a:latin typeface="Calibri" panose="020F0502020204030204" pitchFamily="34" charset="0"/>
                          <a:ea typeface="+mn-ea"/>
                          <a:cs typeface="+mn-cs"/>
                        </a:rPr>
                        <a:t>480,000</a:t>
                      </a:r>
                    </a:p>
                  </a:txBody>
                  <a:tcPr marL="9144" marT="9144" marB="9144" anchor="b">
                    <a:lnL w="12700" cmpd="sng">
                      <a:noFill/>
                    </a:lnL>
                    <a:lnR w="12700" cmpd="sng">
                      <a:noFill/>
                    </a:lnR>
                    <a:lnT w="12700" cmpd="sng">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r>
                        <a:rPr lang="en-US" sz="2200" b="0" i="0" u="none" strike="noStrike" kern="1200" dirty="0">
                          <a:solidFill>
                            <a:srgbClr val="000000"/>
                          </a:solidFill>
                          <a:effectLst/>
                          <a:latin typeface="Calibri" panose="020F0502020204030204" pitchFamily="34" charset="0"/>
                          <a:ea typeface="+mn-ea"/>
                          <a:cs typeface="+mn-cs"/>
                        </a:rPr>
                        <a:t>300</a:t>
                      </a:r>
                    </a:p>
                  </a:txBody>
                  <a:tcPr marL="9144" marT="9144" marB="9144" anchor="b">
                    <a:lnL w="12700" cmpd="sng">
                      <a:noFill/>
                    </a:lnL>
                    <a:lnR w="12700" cmpd="sng">
                      <a:noFill/>
                    </a:lnR>
                    <a:lnT w="12700" cmpd="sng">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389723">
                <a:tc>
                  <a:txBody>
                    <a:bodyPr/>
                    <a:lstStyle/>
                    <a:p>
                      <a:pPr algn="l" fontAlgn="b"/>
                      <a:r>
                        <a:rPr lang="en-US" sz="2200" b="1" u="none" strike="noStrike" kern="1200" dirty="0">
                          <a:solidFill>
                            <a:srgbClr val="990000"/>
                          </a:solidFill>
                          <a:effectLst/>
                          <a:latin typeface="+mn-lt"/>
                          <a:ea typeface="+mn-ea"/>
                          <a:cs typeface="+mn-cs"/>
                        </a:rPr>
                        <a:t>Contribution margin</a:t>
                      </a:r>
                    </a:p>
                  </a:txBody>
                  <a:tcPr marR="4233" marT="9144" marB="9144"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200" b="1" i="0" u="none" strike="noStrike" kern="1200" dirty="0">
                          <a:solidFill>
                            <a:srgbClr val="990000"/>
                          </a:solidFill>
                          <a:effectLst/>
                          <a:latin typeface="Calibri" panose="020F0502020204030204" pitchFamily="34" charset="0"/>
                          <a:ea typeface="+mn-ea"/>
                          <a:cs typeface="+mn-cs"/>
                        </a:rPr>
                        <a:t>320,000</a:t>
                      </a:r>
                    </a:p>
                  </a:txBody>
                  <a:tcPr marL="9144" marT="9144" marB="9144"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marL="0" marR="0" indent="0" algn="r" defTabSz="914400" rtl="0" eaLnBrk="1" fontAlgn="b" latinLnBrk="0" hangingPunct="1">
                        <a:lnSpc>
                          <a:spcPct val="100000"/>
                        </a:lnSpc>
                        <a:spcBef>
                          <a:spcPts val="0"/>
                        </a:spcBef>
                        <a:spcAft>
                          <a:spcPts val="0"/>
                        </a:spcAft>
                        <a:buClrTx/>
                        <a:buSzTx/>
                        <a:buFontTx/>
                        <a:buNone/>
                        <a:tabLst/>
                        <a:defRPr/>
                      </a:pPr>
                      <a:r>
                        <a:rPr lang="en-US" sz="2200" b="0" i="0" u="none" strike="noStrike" kern="1200" dirty="0">
                          <a:solidFill>
                            <a:srgbClr val="000000"/>
                          </a:solidFill>
                          <a:effectLst/>
                          <a:latin typeface="Calibri" panose="020F0502020204030204" pitchFamily="34" charset="0"/>
                          <a:ea typeface="+mn-ea"/>
                          <a:cs typeface="+mn-cs"/>
                        </a:rPr>
                        <a:t>€200</a:t>
                      </a:r>
                    </a:p>
                  </a:txBody>
                  <a:tcPr marL="9144" marT="9144" marB="9144"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389723">
                <a:tc>
                  <a:txBody>
                    <a:bodyPr/>
                    <a:lstStyle/>
                    <a:p>
                      <a:pPr algn="l" fontAlgn="b"/>
                      <a:r>
                        <a:rPr lang="en-US" sz="2200" b="0" i="0" u="none" strike="noStrike" dirty="0">
                          <a:solidFill>
                            <a:srgbClr val="000000"/>
                          </a:solidFill>
                          <a:effectLst/>
                          <a:latin typeface="Calibri" panose="020F0502020204030204" pitchFamily="34" charset="0"/>
                        </a:rPr>
                        <a:t>Fixed</a:t>
                      </a:r>
                      <a:r>
                        <a:rPr lang="en-US" sz="2200" b="0" i="0" u="none" strike="noStrike" baseline="0" dirty="0">
                          <a:solidFill>
                            <a:srgbClr val="000000"/>
                          </a:solidFill>
                          <a:effectLst/>
                          <a:latin typeface="Calibri" panose="020F0502020204030204" pitchFamily="34" charset="0"/>
                        </a:rPr>
                        <a:t> Costs</a:t>
                      </a:r>
                      <a:endParaRPr lang="en-US" sz="2200" b="0" i="0" u="none" strike="noStrike" dirty="0">
                        <a:solidFill>
                          <a:srgbClr val="000000"/>
                        </a:solidFill>
                        <a:effectLst/>
                        <a:latin typeface="Calibri" panose="020F0502020204030204" pitchFamily="34" charset="0"/>
                      </a:endParaRPr>
                    </a:p>
                  </a:txBody>
                  <a:tcPr marR="4233" marT="9144" marB="9144"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200" b="0" i="0" u="none" strike="noStrike" dirty="0">
                          <a:solidFill>
                            <a:srgbClr val="000000"/>
                          </a:solidFill>
                          <a:effectLst/>
                          <a:latin typeface="Calibri" panose="020F0502020204030204" pitchFamily="34" charset="0"/>
                        </a:rPr>
                        <a:t>200,000</a:t>
                      </a:r>
                    </a:p>
                  </a:txBody>
                  <a:tcPr marL="9144" marT="9144" marB="9144" anchor="b">
                    <a:lnL w="12700" cmpd="sng">
                      <a:noFill/>
                    </a:lnL>
                    <a:lnR w="12700" cmpd="sng">
                      <a:noFill/>
                    </a:lnR>
                    <a:lnT w="12700" cmpd="sng">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0" i="0" u="none" strike="noStrike" dirty="0">
                        <a:solidFill>
                          <a:srgbClr val="000000"/>
                        </a:solidFill>
                        <a:effectLst/>
                        <a:latin typeface="Calibri" panose="020F0502020204030204" pitchFamily="34" charset="0"/>
                      </a:endParaRPr>
                    </a:p>
                  </a:txBody>
                  <a:tcPr marL="9144" marT="9144" marB="9144" anchor="b">
                    <a:lnL w="12700" cmpd="sng">
                      <a:noFill/>
                    </a:lnL>
                    <a:lnR w="12700" cmpd="sng">
                      <a:noFill/>
                    </a:lnR>
                    <a:lnT w="12700" cmpd="sng">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389723">
                <a:tc>
                  <a:txBody>
                    <a:bodyPr/>
                    <a:lstStyle/>
                    <a:p>
                      <a:pPr algn="l" fontAlgn="b"/>
                      <a:r>
                        <a:rPr lang="en-US" sz="2200" b="1" i="0" u="none" strike="noStrike" dirty="0">
                          <a:solidFill>
                            <a:srgbClr val="990000"/>
                          </a:solidFill>
                          <a:effectLst/>
                          <a:latin typeface="Calibri" panose="020F0502020204030204" pitchFamily="34" charset="0"/>
                        </a:rPr>
                        <a:t>Net income</a:t>
                      </a:r>
                    </a:p>
                  </a:txBody>
                  <a:tcPr marR="4233" marT="9144" marB="9144"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200" b="1" i="0" u="none" strike="noStrike" dirty="0">
                          <a:solidFill>
                            <a:srgbClr val="990000"/>
                          </a:solidFill>
                          <a:effectLst/>
                          <a:latin typeface="Calibri" panose="020F0502020204030204" pitchFamily="34" charset="0"/>
                        </a:rPr>
                        <a:t>€120,000</a:t>
                      </a:r>
                    </a:p>
                  </a:txBody>
                  <a:tcPr marL="9144" marT="9144" marB="36576" anchor="b">
                    <a:lnL w="12700" cmpd="sng">
                      <a:noFill/>
                    </a:lnL>
                    <a:lnR w="12700" cmpd="sng">
                      <a:noFill/>
                    </a:lnR>
                    <a:lnT w="19050" cap="flat" cmpd="sng" algn="ctr">
                      <a:solidFill>
                        <a:schemeClr val="tx1"/>
                      </a:solidFill>
                      <a:prstDash val="solid"/>
                      <a:round/>
                      <a:headEnd type="none" w="med" len="med"/>
                      <a:tailEnd type="none" w="med" len="med"/>
                    </a:lnT>
                    <a:lnB w="762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1" i="0" u="none" strike="noStrike" dirty="0">
                        <a:solidFill>
                          <a:srgbClr val="990000"/>
                        </a:solidFill>
                        <a:effectLst/>
                        <a:latin typeface="Calibri" panose="020F0502020204030204" pitchFamily="34" charset="0"/>
                      </a:endParaRPr>
                    </a:p>
                  </a:txBody>
                  <a:tcPr marL="9144" marT="9144" marB="36576" anchor="b">
                    <a:lnL w="12700" cmpd="sng">
                      <a:noFill/>
                    </a:lnL>
                    <a:lnR w="12700" cmpd="sng">
                      <a:noFill/>
                    </a:lnR>
                    <a:lnT w="19050" cap="flat" cmpd="sng" algn="ctr">
                      <a:solidFill>
                        <a:schemeClr val="tx1"/>
                      </a:solidFill>
                      <a:prstDash val="solid"/>
                      <a:round/>
                      <a:headEnd type="none" w="med" len="med"/>
                      <a:tailEnd type="none" w="med" len="med"/>
                    </a:lnT>
                    <a:lnB w="762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bl>
          </a:graphicData>
        </a:graphic>
      </p:graphicFrame>
      <p:cxnSp>
        <p:nvCxnSpPr>
          <p:cNvPr id="4" name="Straight Connector 3"/>
          <p:cNvCxnSpPr/>
          <p:nvPr/>
        </p:nvCxnSpPr>
        <p:spPr>
          <a:xfrm>
            <a:off x="5927583" y="6019800"/>
            <a:ext cx="2454417"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B8325728-9163-EDBC-CF96-885582023B68}"/>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692140623"/>
      </p:ext>
    </p:extLst>
  </p:cSld>
  <p:clrMapOvr>
    <a:masterClrMapping/>
  </p:clrMapOvr>
  <mc:AlternateContent xmlns:mc="http://schemas.openxmlformats.org/markup-compatibility/2006" xmlns:p14="http://schemas.microsoft.com/office/powerpoint/2010/main">
    <mc:Choice Requires="p14">
      <p:transition spd="slow" p14:dur="2000" advTm="105045"/>
    </mc:Choice>
    <mc:Fallback xmlns="">
      <p:transition spd="slow" advTm="105045"/>
    </mc:Fallback>
  </mc:AlternateContent>
  <p:extLst>
    <p:ext uri="{3A86A75C-4F4B-4683-9AE1-C65F6400EC91}">
      <p14:laserTraceLst xmlns:p14="http://schemas.microsoft.com/office/powerpoint/2010/main">
        <p14:tracePtLst>
          <p14:tracePt t="4408" x="5616575" y="5343525"/>
          <p14:tracePt t="4420" x="5241925" y="5105400"/>
          <p14:tracePt t="4431" x="4940300" y="4905375"/>
          <p14:tracePt t="4447" x="4603750" y="4692650"/>
          <p14:tracePt t="4464" x="4103688" y="4379913"/>
          <p14:tracePt t="4481" x="3765550" y="4141788"/>
          <p14:tracePt t="4483" x="3514725" y="3979863"/>
          <p14:tracePt t="4497" x="3276600" y="3841750"/>
          <p14:tracePt t="4514" x="3040063" y="3667125"/>
          <p14:tracePt t="4532" x="2663825" y="3090863"/>
          <p14:tracePt t="4547" x="2551113" y="2840038"/>
          <p14:tracePt t="4563" x="2476500" y="2503488"/>
          <p14:tracePt t="4581" x="2439988" y="2089150"/>
          <p14:tracePt t="4583" x="2414588" y="1801813"/>
          <p14:tracePt t="4597" x="2414588" y="1639888"/>
          <p14:tracePt t="4614" x="2414588" y="1514475"/>
          <p14:tracePt t="4631" x="2414588" y="1427163"/>
          <p14:tracePt t="4731" x="2414588" y="1439863"/>
          <p14:tracePt t="4757" x="2414588" y="1450975"/>
          <p14:tracePt t="4769" x="2414588" y="1463675"/>
          <p14:tracePt t="4794" x="2414588" y="1476375"/>
          <p14:tracePt t="4806" x="2414588" y="1489075"/>
          <p14:tracePt t="4819" x="2389188" y="1489075"/>
          <p14:tracePt t="4832" x="2363788" y="1501775"/>
          <p14:tracePt t="4849" x="2338388" y="1514475"/>
          <p14:tracePt t="4865" x="2301875" y="1514475"/>
          <p14:tracePt t="4882" x="2227263" y="1539875"/>
          <p14:tracePt t="4898" x="2189163" y="1552575"/>
          <p14:tracePt t="4916" x="2151063" y="1563688"/>
          <p14:tracePt t="4919" x="2127250" y="1576388"/>
          <p14:tracePt t="4934" x="2114550" y="1589088"/>
          <p14:tracePt t="4949" x="2089150" y="1589088"/>
          <p14:tracePt t="4965" x="2089150" y="1601788"/>
          <p14:tracePt t="4982" x="2089150" y="1614488"/>
          <p14:tracePt t="5081" x="2089150" y="1627188"/>
          <p14:tracePt t="5106" x="2089150" y="1639888"/>
          <p14:tracePt t="5118" x="2101850" y="1652588"/>
          <p14:tracePt t="5130" x="2101850" y="1663700"/>
          <p14:tracePt t="5143" x="2101850" y="1689100"/>
          <p14:tracePt t="5155" x="2114550" y="1701800"/>
          <p14:tracePt t="5167" x="2127250" y="1727200"/>
          <p14:tracePt t="5183" x="2127250" y="1752600"/>
          <p14:tracePt t="5200" x="2151063" y="1776413"/>
          <p14:tracePt t="5218" x="2189163" y="1827213"/>
          <p14:tracePt t="5233" x="2201863" y="1865313"/>
          <p14:tracePt t="5250" x="2214563" y="1889125"/>
          <p14:tracePt t="5268" x="2227263" y="1927225"/>
          <p14:tracePt t="5293" x="2238375" y="1927225"/>
          <p14:tracePt t="5640" x="2251075" y="1952625"/>
          <p14:tracePt t="5653" x="2251075" y="1965325"/>
          <p14:tracePt t="5666" x="2251075" y="1978025"/>
          <p14:tracePt t="5678" x="2263775" y="2001838"/>
          <p14:tracePt t="5690" x="2276475" y="2039938"/>
          <p14:tracePt t="5704" x="2289175" y="2065338"/>
          <p14:tracePt t="5717" x="2314575" y="2089150"/>
          <p14:tracePt t="5734" x="2327275" y="2139950"/>
          <p14:tracePt t="5750" x="2351088" y="2252663"/>
          <p14:tracePt t="5752" x="2376488" y="2352675"/>
          <p14:tracePt t="5767" x="2414588" y="2427288"/>
          <p14:tracePt t="5784" x="2439988" y="2490788"/>
          <p14:tracePt t="5801" x="2451100" y="2527300"/>
          <p14:tracePt t="5802" x="2476500" y="2552700"/>
          <p14:tracePt t="5817" x="2489200" y="2565400"/>
          <p14:tracePt t="5853" x="2501900" y="2565400"/>
          <p14:tracePt t="5877" x="2514600" y="2565400"/>
          <p14:tracePt t="5914" x="2527300" y="2565400"/>
          <p14:tracePt t="5940" x="2540000" y="2565400"/>
          <p14:tracePt t="5953" x="2551113" y="2565400"/>
          <p14:tracePt t="5965" x="2563813" y="2552700"/>
          <p14:tracePt t="5978" x="2576513" y="2552700"/>
          <p14:tracePt t="5991" x="2601913" y="2540000"/>
          <p14:tracePt t="6004" x="2614613" y="2527300"/>
          <p14:tracePt t="6020" x="2627313" y="2503488"/>
          <p14:tracePt t="6036" x="2651125" y="2490788"/>
          <p14:tracePt t="6054" x="2676525" y="2439988"/>
          <p14:tracePt t="6070" x="2701925" y="2414588"/>
          <p14:tracePt t="6087" x="2714625" y="2390775"/>
          <p14:tracePt t="6103" x="2789238" y="2339975"/>
          <p14:tracePt t="6120" x="2827338" y="2327275"/>
          <p14:tracePt t="6137" x="2863850" y="2303463"/>
          <p14:tracePt t="6139" x="2901950" y="2290763"/>
          <p14:tracePt t="6154" x="2940050" y="2290763"/>
          <p14:tracePt t="6170" x="2963863" y="2278063"/>
          <p14:tracePt t="6187" x="3001963" y="2265363"/>
          <p14:tracePt t="6189" x="3027363" y="2252663"/>
          <p14:tracePt t="6204" x="3052763" y="2252663"/>
          <p14:tracePt t="6221" x="3065463" y="2239963"/>
          <p14:tracePt t="6238" x="3101975" y="2227263"/>
          <p14:tracePt t="6240" x="3114675" y="2227263"/>
          <p14:tracePt t="6254" x="3127375" y="2227263"/>
          <p14:tracePt t="6271" x="3152775" y="2201863"/>
          <p14:tracePt t="6288" x="3189288" y="2190750"/>
          <p14:tracePt t="6291" x="3214688" y="2190750"/>
          <p14:tracePt t="6305" x="3252788" y="2178050"/>
          <p14:tracePt t="6322" x="3289300" y="2165350"/>
          <p14:tracePt t="6338" x="3314700" y="2152650"/>
          <p14:tracePt t="6340" x="3340100" y="2152650"/>
          <p14:tracePt t="6354" x="3352800" y="2139950"/>
          <p14:tracePt t="6371" x="3365500" y="2127250"/>
          <p14:tracePt t="6388" x="3389313" y="2114550"/>
          <p14:tracePt t="6390" x="3389313" y="2089150"/>
          <p14:tracePt t="6405" x="3414713" y="2065338"/>
          <p14:tracePt t="6421" x="3427413" y="2052638"/>
          <p14:tracePt t="6438" x="3465513" y="2027238"/>
          <p14:tracePt t="6440" x="3478213" y="2001838"/>
          <p14:tracePt t="6455" x="3502025" y="1989138"/>
          <p14:tracePt t="6471" x="3552825" y="1978025"/>
          <p14:tracePt t="6488" x="3689350" y="1927225"/>
          <p14:tracePt t="6505" x="3752850" y="1914525"/>
          <p14:tracePt t="6522" x="3802063" y="1889125"/>
          <p14:tracePt t="6539" x="3878263" y="1865313"/>
          <p14:tracePt t="6555" x="3902075" y="1852613"/>
          <p14:tracePt t="6572" x="3927475" y="1852613"/>
          <p14:tracePt t="6589" x="3990975" y="1827213"/>
          <p14:tracePt t="6605" x="4014788" y="1827213"/>
          <p14:tracePt t="6622" x="4027488" y="1814513"/>
          <p14:tracePt t="6639" x="4078288" y="1814513"/>
          <p14:tracePt t="6656" x="4090988" y="1814513"/>
          <p14:tracePt t="6672" x="4103688" y="1814513"/>
          <p14:tracePt t="6689" x="4152900" y="1814513"/>
          <p14:tracePt t="6713" x="4165600" y="1814513"/>
          <p14:tracePt t="6726" x="4178300" y="1814513"/>
          <p14:tracePt t="6739" x="4191000" y="1814513"/>
          <p14:tracePt t="6763" x="4203700" y="1814513"/>
          <p14:tracePt t="6775" x="4214813" y="1814513"/>
          <p14:tracePt t="6790" x="4227513" y="1814513"/>
          <p14:tracePt t="6807" x="4240213" y="1814513"/>
          <p14:tracePt t="6823" x="4252913" y="1814513"/>
          <p14:tracePt t="6825" x="4265613" y="1814513"/>
          <p14:tracePt t="6851" x="4278313" y="1827213"/>
          <p14:tracePt t="6888" x="4291013" y="1839913"/>
          <p14:tracePt t="6912" x="4291013" y="1852613"/>
          <p14:tracePt t="6926" x="4291013" y="1865313"/>
          <p14:tracePt t="6938" x="4291013" y="1876425"/>
          <p14:tracePt t="6950" x="4291013" y="1889125"/>
          <p14:tracePt t="6962" x="4291013" y="1901825"/>
          <p14:tracePt t="6974" x="4291013" y="1914525"/>
          <p14:tracePt t="6990" x="4291013" y="1952625"/>
          <p14:tracePt t="7008" x="4291013" y="1965325"/>
          <p14:tracePt t="7025" x="4291013" y="2001838"/>
          <p14:tracePt t="7040" x="4291013" y="2014538"/>
          <p14:tracePt t="7062" x="4291013" y="2027238"/>
          <p14:tracePt t="8084" x="4327525" y="2027238"/>
          <p14:tracePt t="8096" x="4416425" y="2014538"/>
          <p14:tracePt t="8109" x="4516438" y="2001838"/>
          <p14:tracePt t="8121" x="4578350" y="2001838"/>
          <p14:tracePt t="8133" x="4665663" y="2001838"/>
          <p14:tracePt t="8146" x="4752975" y="2001838"/>
          <p14:tracePt t="8161" x="4878388" y="2001838"/>
          <p14:tracePt t="8178" x="5003800" y="2001838"/>
          <p14:tracePt t="8196" x="5178425" y="2014538"/>
          <p14:tracePt t="8212" x="5229225" y="2027238"/>
          <p14:tracePt t="8228" x="5265738" y="2052638"/>
          <p14:tracePt t="8246" x="5329238" y="2065338"/>
          <p14:tracePt t="8261" x="5378450" y="2078038"/>
          <p14:tracePt t="8279" x="5391150" y="2089150"/>
          <p14:tracePt t="8296" x="5403850" y="2089150"/>
          <p14:tracePt t="8345" x="5403850" y="2101850"/>
          <p14:tracePt t="8359" x="5416550" y="2101850"/>
          <p14:tracePt t="9293" x="5416550" y="2089150"/>
          <p14:tracePt t="9443" x="5429250" y="2089150"/>
          <p14:tracePt t="9480" x="5454650" y="2078038"/>
          <p14:tracePt t="9492" x="5478463" y="2078038"/>
          <p14:tracePt t="9505" x="5503863" y="2065338"/>
          <p14:tracePt t="9517" x="5529263" y="2052638"/>
          <p14:tracePt t="9533" x="5565775" y="2039938"/>
          <p14:tracePt t="9550" x="5603875" y="2039938"/>
          <p14:tracePt t="9567" x="5803900" y="2027238"/>
          <p14:tracePt t="9584" x="5903913" y="2014538"/>
          <p14:tracePt t="9600" x="6029325" y="2001838"/>
          <p14:tracePt t="9618" x="6291263" y="2001838"/>
          <p14:tracePt t="9634" x="6442075" y="1978025"/>
          <p14:tracePt t="9651" x="6567488" y="1978025"/>
          <p14:tracePt t="9667" x="6729413" y="1978025"/>
          <p14:tracePt t="9684" x="6792913" y="1978025"/>
          <p14:tracePt t="9701" x="6842125" y="1978025"/>
          <p14:tracePt t="9704" x="6854825" y="1978025"/>
          <p14:tracePt t="9718" x="6880225" y="1978025"/>
          <p14:tracePt t="10340" x="6905625" y="1978025"/>
          <p14:tracePt t="10352" x="6942138" y="1978025"/>
          <p14:tracePt t="10365" x="6967538" y="1978025"/>
          <p14:tracePt t="10377" x="6992938" y="1978025"/>
          <p14:tracePt t="10391" x="7005638" y="1978025"/>
          <p14:tracePt t="10404" x="7029450" y="1978025"/>
          <p14:tracePt t="10427" x="7042150" y="1978025"/>
          <p14:tracePt t="10913" x="7067550" y="1978025"/>
          <p14:tracePt t="10926" x="7129463" y="1978025"/>
          <p14:tracePt t="10938" x="7205663" y="1965325"/>
          <p14:tracePt t="10951" x="7292975" y="1952625"/>
          <p14:tracePt t="10963" x="7354888" y="1952625"/>
          <p14:tracePt t="10976" x="7454900" y="1939925"/>
          <p14:tracePt t="10988" x="7605713" y="1927225"/>
          <p14:tracePt t="11005" x="7731125" y="1927225"/>
          <p14:tracePt t="11021" x="7831138" y="1914525"/>
          <p14:tracePt t="11038" x="7954963" y="1914525"/>
          <p14:tracePt t="11055" x="7980363" y="1914525"/>
          <p14:tracePt t="11072" x="8005763" y="1914525"/>
          <p14:tracePt t="11088" x="8043863" y="1901825"/>
          <p14:tracePt t="11106" x="8054975" y="1901825"/>
          <p14:tracePt t="11126" x="8067675" y="1901825"/>
          <p14:tracePt t="11224" x="8054975" y="1901825"/>
          <p14:tracePt t="11237" x="8043863" y="1901825"/>
          <p14:tracePt t="11249" x="7980363" y="1914525"/>
          <p14:tracePt t="11262" x="7680325" y="1978025"/>
          <p14:tracePt t="11275" x="7205663" y="2114550"/>
          <p14:tracePt t="11289" x="6529388" y="2339975"/>
          <p14:tracePt t="11306" x="5878513" y="2540000"/>
          <p14:tracePt t="11323" x="4503738" y="2865438"/>
          <p14:tracePt t="11340" x="3814763" y="2965450"/>
          <p14:tracePt t="11357" x="3314700" y="3028950"/>
          <p14:tracePt t="11374" x="2514600" y="3090863"/>
          <p14:tracePt t="11390" x="2276475" y="3090863"/>
          <p14:tracePt t="11407" x="2151063" y="3090863"/>
          <p14:tracePt t="11423" x="1938338" y="3041650"/>
          <p14:tracePt t="11440" x="1814513" y="2990850"/>
          <p14:tracePt t="11457" x="1676400" y="2928938"/>
          <p14:tracePt t="11474" x="1476375" y="2803525"/>
          <p14:tracePt t="11490" x="1412875" y="2752725"/>
          <p14:tracePt t="11507" x="1376363" y="2703513"/>
          <p14:tracePt t="11524" x="1325563" y="2652713"/>
          <p14:tracePt t="11540" x="1300163" y="2640013"/>
          <p14:tracePt t="11557" x="1300163" y="2627313"/>
          <p14:tracePt t="11574" x="1300163" y="2616200"/>
          <p14:tracePt t="11835" x="1289050" y="2616200"/>
          <p14:tracePt t="11848" x="1263650" y="2603500"/>
          <p14:tracePt t="11860" x="1250950" y="2603500"/>
          <p14:tracePt t="11872" x="1225550" y="2590800"/>
          <p14:tracePt t="11886" x="1200150" y="2590800"/>
          <p14:tracePt t="11898" x="1176338" y="2590800"/>
          <p14:tracePt t="11911" x="1163638" y="2578100"/>
          <p14:tracePt t="11926" x="1150938" y="2578100"/>
          <p14:tracePt t="11943" x="1125538" y="2565400"/>
          <p14:tracePt t="11960" x="1112838" y="2565400"/>
          <p14:tracePt t="12708" x="1125538" y="2565400"/>
          <p14:tracePt t="12746" x="1138238" y="2565400"/>
          <p14:tracePt t="12771" x="1150938" y="2565400"/>
          <p14:tracePt t="12795" x="1163638" y="2565400"/>
          <p14:tracePt t="12808" x="1176338" y="2565400"/>
          <p14:tracePt t="12820" x="1189038" y="2565400"/>
          <p14:tracePt t="12833" x="1200150" y="2565400"/>
          <p14:tracePt t="12847" x="1212850" y="2565400"/>
          <p14:tracePt t="12870" x="1225550" y="2552700"/>
          <p14:tracePt t="12884" x="1238250" y="2552700"/>
          <p14:tracePt t="12897" x="1250950" y="2552700"/>
          <p14:tracePt t="12913" x="1263650" y="2552700"/>
          <p14:tracePt t="12930" x="1289050" y="2552700"/>
          <p14:tracePt t="12932" x="1325563" y="2540000"/>
          <p14:tracePt t="12947" x="1363663" y="2540000"/>
          <p14:tracePt t="12964" x="1401763" y="2540000"/>
          <p14:tracePt t="12980" x="1438275" y="2540000"/>
          <p14:tracePt t="12983" x="1476375" y="2527300"/>
          <p14:tracePt t="12997" x="1501775" y="2527300"/>
          <p14:tracePt t="13014" x="1538288" y="2527300"/>
          <p14:tracePt t="13032" x="1563688" y="2527300"/>
          <p14:tracePt t="13047" x="1589088" y="2516188"/>
          <p14:tracePt t="13069" x="1601788" y="2516188"/>
          <p14:tracePt t="13132" x="1612900" y="2516188"/>
          <p14:tracePt t="13157" x="1612900" y="2503488"/>
          <p14:tracePt t="13182" x="1612900" y="2490788"/>
          <p14:tracePt t="13244" x="1612900" y="2478088"/>
          <p14:tracePt t="13257" x="1612900" y="2465388"/>
          <p14:tracePt t="13281" x="1612900" y="2452688"/>
          <p14:tracePt t="13293" x="1612900" y="2439988"/>
          <p14:tracePt t="13332" x="1612900" y="2427288"/>
          <p14:tracePt t="13381" x="1612900" y="2414588"/>
          <p14:tracePt t="14702" x="1625600" y="2414588"/>
          <p14:tracePt t="14714" x="1651000" y="2414588"/>
          <p14:tracePt t="14727" x="1689100" y="2414588"/>
          <p14:tracePt t="14740" x="1714500" y="2414588"/>
          <p14:tracePt t="14754" x="1751013" y="2403475"/>
          <p14:tracePt t="14771" x="1789113" y="2403475"/>
          <p14:tracePt t="14788" x="1814513" y="2390775"/>
          <p14:tracePt t="14790" x="1863725" y="2390775"/>
          <p14:tracePt t="14804" x="1951038" y="2390775"/>
          <p14:tracePt t="14821" x="2051050" y="2378075"/>
          <p14:tracePt t="14838" x="2138363" y="2378075"/>
          <p14:tracePt t="14840" x="2189163" y="2378075"/>
          <p14:tracePt t="14854" x="2238375" y="2378075"/>
          <p14:tracePt t="14871" x="2276475" y="2378075"/>
          <p14:tracePt t="14889" x="2338388" y="2378075"/>
          <p14:tracePt t="14905" x="2363788" y="2378075"/>
          <p14:tracePt t="14921" x="2389188" y="2378075"/>
          <p14:tracePt t="14939" x="2463800" y="2378075"/>
          <p14:tracePt t="14955" x="2501900" y="2378075"/>
          <p14:tracePt t="14972" x="2527300" y="2378075"/>
          <p14:tracePt t="14990" x="2589213" y="2378075"/>
          <p14:tracePt t="15005" x="2614613" y="2378075"/>
          <p14:tracePt t="15022" x="2651125" y="2378075"/>
          <p14:tracePt t="15039" x="2776538" y="2378075"/>
          <p14:tracePt t="15055" x="2914650" y="2378075"/>
          <p14:tracePt t="15072" x="3027363" y="2378075"/>
          <p14:tracePt t="15089" x="3252788" y="2378075"/>
          <p14:tracePt t="15105" x="3376613" y="2378075"/>
          <p14:tracePt t="15122" x="3540125" y="2378075"/>
          <p14:tracePt t="15139" x="3727450" y="2378075"/>
          <p14:tracePt t="15156" x="3765550" y="2378075"/>
          <p14:tracePt t="15172" x="3778250" y="2378075"/>
          <p14:tracePt t="15189" x="3790950" y="2378075"/>
          <p14:tracePt t="16546" x="3790950" y="2390775"/>
          <p14:tracePt t="16559" x="3765550" y="2403475"/>
          <p14:tracePt t="16570" x="3727450" y="2439988"/>
          <p14:tracePt t="16584" x="3652838" y="2578100"/>
          <p14:tracePt t="16596" x="3589338" y="2716213"/>
          <p14:tracePt t="16612" x="3502025" y="2840038"/>
          <p14:tracePt t="16628" x="3365500" y="2941638"/>
          <p14:tracePt t="16645" x="3176588" y="3041650"/>
          <p14:tracePt t="16647" x="3014663" y="3154363"/>
          <p14:tracePt t="16662" x="2889250" y="3254375"/>
          <p14:tracePt t="16678" x="2789238" y="3390900"/>
          <p14:tracePt t="16696" x="2614613" y="3603625"/>
          <p14:tracePt t="16712" x="2463800" y="3703638"/>
          <p14:tracePt t="16729" x="2351088" y="3779838"/>
          <p14:tracePt t="16746" x="2151063" y="3905250"/>
          <p14:tracePt t="16762" x="2076450" y="3954463"/>
          <p14:tracePt t="16779" x="1989138" y="4029075"/>
          <p14:tracePt t="16796" x="1825625" y="4254500"/>
          <p14:tracePt t="16812" x="1701800" y="4330700"/>
          <p14:tracePt t="16829" x="1601788" y="4405313"/>
          <p14:tracePt t="16846" x="1463675" y="4479925"/>
          <p14:tracePt t="16862" x="1425575" y="4492625"/>
          <p14:tracePt t="16879" x="1401763" y="4505325"/>
          <p14:tracePt t="16896" x="1363663" y="4518025"/>
          <p14:tracePt t="17094" x="1350963" y="4505325"/>
          <p14:tracePt t="17119" x="1338263" y="4492625"/>
          <p14:tracePt t="17132" x="1338263" y="4479925"/>
          <p14:tracePt t="17157" x="1338263" y="4467225"/>
          <p14:tracePt t="17169" x="1338263" y="4454525"/>
          <p14:tracePt t="17183" x="1338263" y="4443413"/>
          <p14:tracePt t="17194" x="1338263" y="4430713"/>
          <p14:tracePt t="17206" x="1325563" y="4418013"/>
          <p14:tracePt t="17219" x="1325563" y="4405313"/>
          <p14:tracePt t="17231" x="1325563" y="4392613"/>
          <p14:tracePt t="17246" x="1300163" y="4392613"/>
          <p14:tracePt t="17263" x="1300163" y="4379913"/>
          <p14:tracePt t="17280" x="1289050" y="4367213"/>
          <p14:tracePt t="17281" x="1263650" y="4367213"/>
          <p14:tracePt t="17296" x="1250950" y="4354513"/>
          <p14:tracePt t="17313" x="1225550" y="4341813"/>
          <p14:tracePt t="17330" x="1200150" y="4330700"/>
          <p14:tracePt t="17331" x="1176338" y="4318000"/>
          <p14:tracePt t="17356" x="1150938" y="4318000"/>
          <p14:tracePt t="17368" x="1150938" y="4305300"/>
          <p14:tracePt t="17443" x="1150938" y="4292600"/>
          <p14:tracePt t="17743" x="1150938" y="4305300"/>
          <p14:tracePt t="17755" x="1138238" y="4330700"/>
          <p14:tracePt t="17767" x="1112838" y="4392613"/>
          <p14:tracePt t="17783" x="1063625" y="4530725"/>
          <p14:tracePt t="17799" x="987425" y="4656138"/>
          <p14:tracePt t="17816" x="938213" y="4779963"/>
          <p14:tracePt t="17818" x="887413" y="4879975"/>
          <p14:tracePt t="17833" x="838200" y="5056188"/>
          <p14:tracePt t="17850" x="812800" y="5243513"/>
          <p14:tracePt t="17867" x="787400" y="5507038"/>
          <p14:tracePt t="17883" x="776288" y="5594350"/>
          <p14:tracePt t="17900" x="763588" y="5668963"/>
          <p14:tracePt t="17918" x="750888" y="5819775"/>
          <p14:tracePt t="17933" x="750888" y="5894388"/>
          <p14:tracePt t="17950" x="750888" y="5945188"/>
          <p14:tracePt t="17967" x="750888" y="5969000"/>
          <p14:tracePt t="18067" x="750888" y="5945188"/>
          <p14:tracePt t="18079" x="750888" y="5907088"/>
          <p14:tracePt t="18091" x="750888" y="5868988"/>
          <p14:tracePt t="18105" x="763588" y="5832475"/>
          <p14:tracePt t="18118" x="787400" y="5794375"/>
          <p14:tracePt t="18134" x="800100" y="5743575"/>
          <p14:tracePt t="18151" x="838200" y="5668963"/>
          <p14:tracePt t="18168" x="912813" y="5430838"/>
          <p14:tracePt t="18184" x="950913" y="5305425"/>
          <p14:tracePt t="18201" x="987425" y="5168900"/>
          <p14:tracePt t="18204" x="1025525" y="4930775"/>
          <p14:tracePt t="18218" x="1038225" y="4718050"/>
          <p14:tracePt t="18235" x="1050925" y="4579938"/>
          <p14:tracePt t="18252" x="1063625" y="4492625"/>
          <p14:tracePt t="18254" x="1076325" y="4443413"/>
          <p14:tracePt t="18267" x="1076325" y="4418013"/>
          <p14:tracePt t="18285" x="1076325" y="4405313"/>
          <p14:tracePt t="18466" x="1063625" y="4430713"/>
          <p14:tracePt t="18478" x="1063625" y="4443413"/>
          <p14:tracePt t="18491" x="1050925" y="4467225"/>
          <p14:tracePt t="18503" x="1050925" y="4492625"/>
          <p14:tracePt t="18519" x="1050925" y="4530725"/>
          <p14:tracePt t="18536" x="1025525" y="4605338"/>
          <p14:tracePt t="18553" x="912813" y="4830763"/>
          <p14:tracePt t="18569" x="850900" y="5092700"/>
          <p14:tracePt t="18586" x="787400" y="5305425"/>
          <p14:tracePt t="18603" x="725488" y="5518150"/>
          <p14:tracePt t="18619" x="712788" y="5568950"/>
          <p14:tracePt t="18636" x="687388" y="5607050"/>
          <p14:tracePt t="18653" x="674688" y="5719763"/>
          <p14:tracePt t="18669" x="663575" y="5819775"/>
          <p14:tracePt t="18686" x="663575" y="5919788"/>
          <p14:tracePt t="18703" x="650875" y="6032500"/>
          <p14:tracePt t="18720" x="650875" y="6045200"/>
          <p14:tracePt t="18764" x="650875" y="5994400"/>
          <p14:tracePt t="18776" x="650875" y="5932488"/>
          <p14:tracePt t="18791" x="650875" y="5856288"/>
          <p14:tracePt t="18803" x="650875" y="5807075"/>
          <p14:tracePt t="18819" x="650875" y="5756275"/>
          <p14:tracePt t="18836" x="650875" y="5707063"/>
          <p14:tracePt t="18853" x="650875" y="5556250"/>
          <p14:tracePt t="18871" x="650875" y="5430838"/>
          <p14:tracePt t="18887" x="674688" y="5330825"/>
          <p14:tracePt t="18890" x="700088" y="5218113"/>
          <p14:tracePt t="18904" x="738188" y="5056188"/>
          <p14:tracePt t="18921" x="787400" y="4792663"/>
          <p14:tracePt t="18938" x="812800" y="4605338"/>
          <p14:tracePt t="18940" x="825500" y="4467225"/>
          <p14:tracePt t="18954" x="838200" y="4379913"/>
          <p14:tracePt t="18971" x="838200" y="4341813"/>
          <p14:tracePt t="19051" x="838200" y="4354513"/>
          <p14:tracePt t="19101" x="838200" y="4367213"/>
          <p14:tracePt t="19113" x="838200" y="4379913"/>
          <p14:tracePt t="19126" x="838200" y="4392613"/>
          <p14:tracePt t="19139" x="838200" y="4405313"/>
          <p14:tracePt t="19155" x="838200" y="4443413"/>
          <p14:tracePt t="19172" x="838200" y="4479925"/>
          <p14:tracePt t="19188" x="838200" y="4554538"/>
          <p14:tracePt t="19205" x="838200" y="4605338"/>
          <p14:tracePt t="19222" x="838200" y="4656138"/>
          <p14:tracePt t="19239" x="825500" y="4879975"/>
          <p14:tracePt t="19255" x="825500" y="5005388"/>
          <p14:tracePt t="19272" x="825500" y="5068888"/>
          <p14:tracePt t="19289" x="825500" y="5156200"/>
          <p14:tracePt t="19306" x="825500" y="5205413"/>
          <p14:tracePt t="19323" x="825500" y="5243513"/>
          <p14:tracePt t="19325" x="812800" y="5294313"/>
          <p14:tracePt t="19339" x="812800" y="5381625"/>
          <p14:tracePt t="19356" x="812800" y="5456238"/>
          <p14:tracePt t="19373" x="800100" y="5494338"/>
          <p14:tracePt t="19375" x="800100" y="5518150"/>
          <p14:tracePt t="19412" x="800100" y="5530850"/>
          <p14:tracePt t="19449" x="800100" y="5481638"/>
          <p14:tracePt t="19462" x="800100" y="5407025"/>
          <p14:tracePt t="19474" x="800100" y="5343525"/>
          <p14:tracePt t="19489" x="800100" y="5305425"/>
          <p14:tracePt t="19506" x="800100" y="5268913"/>
          <p14:tracePt t="19524" x="800100" y="5218113"/>
          <p14:tracePt t="19526" x="800100" y="5168900"/>
          <p14:tracePt t="19540" x="812800" y="5043488"/>
          <p14:tracePt t="19556" x="838200" y="4905375"/>
          <p14:tracePt t="19573" x="863600" y="4792663"/>
          <p14:tracePt t="19575" x="887413" y="4656138"/>
          <p14:tracePt t="19590" x="912813" y="4518025"/>
          <p14:tracePt t="19607" x="925513" y="4379913"/>
          <p14:tracePt t="19624" x="925513" y="4279900"/>
          <p14:tracePt t="19626" x="925513" y="4230688"/>
          <p14:tracePt t="19640" x="938213" y="4192588"/>
          <p14:tracePt t="19657" x="938213" y="4167188"/>
          <p14:tracePt t="19674" x="938213" y="4154488"/>
          <p14:tracePt t="19699" x="950913" y="4154488"/>
          <p14:tracePt t="19724" x="950913" y="4179888"/>
          <p14:tracePt t="19737" x="950913" y="4205288"/>
          <p14:tracePt t="19749" x="950913" y="4254500"/>
          <p14:tracePt t="19763" x="950913" y="4292600"/>
          <p14:tracePt t="19774" x="950913" y="4330700"/>
          <p14:tracePt t="19791" x="950913" y="4367213"/>
          <p14:tracePt t="19807" x="950913" y="4418013"/>
          <p14:tracePt t="19824" x="950913" y="4667250"/>
          <p14:tracePt t="19841" x="950913" y="4818063"/>
          <p14:tracePt t="19858" x="950913" y="4956175"/>
          <p14:tracePt t="19874" x="963613" y="5330825"/>
          <p14:tracePt t="19891" x="963613" y="5543550"/>
          <p14:tracePt t="19908" x="963613" y="5694363"/>
          <p14:tracePt t="19925" x="925513" y="5881688"/>
          <p14:tracePt t="19941" x="912813" y="5945188"/>
          <p14:tracePt t="19958" x="900113" y="5981700"/>
          <p14:tracePt t="19961" x="900113" y="5994400"/>
          <p14:tracePt t="20036" x="900113" y="5956300"/>
          <p14:tracePt t="20049" x="900113" y="5932488"/>
          <p14:tracePt t="20061" x="900113" y="5881688"/>
          <p14:tracePt t="20075" x="900113" y="5768975"/>
          <p14:tracePt t="20091" x="938213" y="5619750"/>
          <p14:tracePt t="20109" x="963613" y="5468938"/>
          <p14:tracePt t="20111" x="987425" y="5330825"/>
          <p14:tracePt t="20126" x="1000125" y="5205413"/>
          <p14:tracePt t="20140" x="1025525" y="5018088"/>
          <p14:tracePt t="20157" x="1038225" y="4868863"/>
          <p14:tracePt t="20174" x="1063625" y="4605338"/>
          <p14:tracePt t="20191" x="1063625" y="4530725"/>
          <p14:tracePt t="20210" x="1063625" y="4405313"/>
          <p14:tracePt t="20226" x="1063625" y="4367213"/>
          <p14:tracePt t="20242" x="1063625" y="4330700"/>
          <p14:tracePt t="20261" x="1063625" y="4318000"/>
          <p14:tracePt t="21457" x="1050925" y="4318000"/>
          <p14:tracePt t="21469" x="1025525" y="4341813"/>
          <p14:tracePt t="21481" x="1000125" y="4354513"/>
          <p14:tracePt t="21494" x="963613" y="4354513"/>
          <p14:tracePt t="21506" x="938213" y="4367213"/>
          <p14:tracePt t="21519" x="912813" y="4367213"/>
          <p14:tracePt t="21531" x="900113" y="4367213"/>
          <p14:tracePt t="21547" x="887413" y="4367213"/>
          <p14:tracePt t="21569" x="876300" y="4367213"/>
          <p14:tracePt t="21581" x="863600" y="4367213"/>
          <p14:tracePt t="21598" x="850900" y="4367213"/>
          <p14:tracePt t="21614" x="838200" y="4367213"/>
          <p14:tracePt t="21631" x="812800" y="4367213"/>
          <p14:tracePt t="21648" x="787400" y="4354513"/>
          <p14:tracePt t="21665" x="776288" y="4354513"/>
          <p14:tracePt t="21682" x="725488" y="4354513"/>
          <p14:tracePt t="21699" x="700088" y="4354513"/>
          <p14:tracePt t="21716" x="687388" y="4354513"/>
          <p14:tracePt t="21732" x="674688" y="4354513"/>
          <p14:tracePt t="21930" x="687388" y="4354513"/>
          <p14:tracePt t="21943" x="700088" y="4354513"/>
          <p14:tracePt t="21955" x="712788" y="4354513"/>
          <p14:tracePt t="21967" x="725488" y="4367213"/>
          <p14:tracePt t="21992" x="738188" y="4379913"/>
          <p14:tracePt t="22005" x="738188" y="4392613"/>
          <p14:tracePt t="22017" x="750888" y="4405313"/>
          <p14:tracePt t="22033" x="776288" y="4430713"/>
          <p14:tracePt t="22050" x="800100" y="4454525"/>
          <p14:tracePt t="22067" x="863600" y="4543425"/>
          <p14:tracePt t="22083" x="887413" y="4567238"/>
          <p14:tracePt t="22100" x="912813" y="4592638"/>
          <p14:tracePt t="22117" x="938213" y="4605338"/>
          <p14:tracePt t="22134" x="963613" y="4605338"/>
          <p14:tracePt t="22149" x="976313" y="4605338"/>
          <p14:tracePt t="22166" x="1012825" y="4605338"/>
          <p14:tracePt t="22182" x="1050925" y="4618038"/>
          <p14:tracePt t="22199" x="1063625" y="4630738"/>
          <p14:tracePt t="22216" x="1100138" y="4630738"/>
          <p14:tracePt t="22240" x="1112838" y="4630738"/>
          <p14:tracePt t="22254" x="1125538" y="4643438"/>
          <p14:tracePt t="22266" x="1138238" y="4643438"/>
          <p14:tracePt t="22283" x="1150938" y="4643438"/>
          <p14:tracePt t="22304" x="1163638" y="4643438"/>
          <p14:tracePt t="22328" x="1176338" y="4643438"/>
          <p14:tracePt t="22355" x="1189038" y="4643438"/>
          <p14:tracePt t="22478" x="1189038" y="4656138"/>
          <p14:tracePt t="22491" x="1189038" y="4667250"/>
          <p14:tracePt t="22529" x="1176338" y="4679950"/>
          <p14:tracePt t="22553" x="1163638" y="4679950"/>
          <p14:tracePt t="22578" x="1150938" y="4679950"/>
          <p14:tracePt t="22590" x="1125538" y="4679950"/>
          <p14:tracePt t="22603" x="1100138" y="4679950"/>
          <p14:tracePt t="22616" x="1063625" y="4679950"/>
          <p14:tracePt t="22627" x="1025525" y="4679950"/>
          <p14:tracePt t="22640" x="1000125" y="4679950"/>
          <p14:tracePt t="22653" x="963613" y="4679950"/>
          <p14:tracePt t="22669" x="950913" y="4679950"/>
          <p14:tracePt t="22686" x="925513" y="4679950"/>
          <p14:tracePt t="22703" x="887413" y="4679950"/>
          <p14:tracePt t="22719" x="863600" y="4679950"/>
          <p14:tracePt t="22736" x="838200" y="4679950"/>
          <p14:tracePt t="22752" x="738188" y="4656138"/>
          <p14:tracePt t="22768" x="687388" y="4643438"/>
          <p14:tracePt t="22785" x="650875" y="4630738"/>
          <p14:tracePt t="22802" x="587375" y="4605338"/>
          <p14:tracePt t="22818" x="574675" y="4592638"/>
          <p14:tracePt t="22835" x="563563" y="4579938"/>
          <p14:tracePt t="22852" x="525463" y="4567238"/>
          <p14:tracePt t="22868" x="512763" y="4567238"/>
          <p14:tracePt t="22901" x="512763" y="4554538"/>
          <p14:tracePt t="23238" x="512763" y="4579938"/>
          <p14:tracePt t="23251" x="525463" y="4592638"/>
          <p14:tracePt t="23263" x="550863" y="4605338"/>
          <p14:tracePt t="23276" x="574675" y="4643438"/>
          <p14:tracePt t="23289" x="638175" y="4679950"/>
          <p14:tracePt t="23305" x="700088" y="4718050"/>
          <p14:tracePt t="23321" x="776288" y="4768850"/>
          <p14:tracePt t="23338" x="938213" y="4905375"/>
          <p14:tracePt t="23355" x="1000125" y="5005388"/>
          <p14:tracePt t="23372" x="1089025" y="5105400"/>
          <p14:tracePt t="23388" x="1212850" y="5194300"/>
          <p14:tracePt t="23405" x="1250950" y="5194300"/>
          <p14:tracePt t="23422" x="1312863" y="5218113"/>
          <p14:tracePt t="23438" x="1389063" y="5243513"/>
          <p14:tracePt t="23455" x="1412875" y="5243513"/>
          <p14:tracePt t="23472" x="1425575" y="5243513"/>
          <p14:tracePt t="23489" x="1438275" y="5243513"/>
          <p14:tracePt t="23600" x="1438275" y="5256213"/>
          <p14:tracePt t="23675" x="1412875" y="5256213"/>
          <p14:tracePt t="23687" x="1401763" y="5256213"/>
          <p14:tracePt t="23699" x="1389063" y="5256213"/>
          <p14:tracePt t="23712" x="1376363" y="5256213"/>
          <p14:tracePt t="23724" x="1350963" y="5256213"/>
          <p14:tracePt t="23739" x="1338263" y="5256213"/>
          <p14:tracePt t="23757" x="1325563" y="5256213"/>
          <p14:tracePt t="23774" x="1312863" y="5243513"/>
          <p14:tracePt t="23776" x="1300163" y="5243513"/>
          <p14:tracePt t="23790" x="1289050" y="5230813"/>
          <p14:tracePt t="23807" x="1276350" y="5230813"/>
          <p14:tracePt t="23824" x="1238250" y="5205413"/>
          <p14:tracePt t="23840" x="1225550" y="5205413"/>
          <p14:tracePt t="23857" x="1212850" y="5194300"/>
          <p14:tracePt t="23874" x="1125538" y="5181600"/>
          <p14:tracePt t="23890" x="1089025" y="5168900"/>
          <p14:tracePt t="23908" x="1063625" y="5156200"/>
          <p14:tracePt t="23924" x="1025525" y="5143500"/>
          <p14:tracePt t="23940" x="1012825" y="5143500"/>
          <p14:tracePt t="23957" x="1000125" y="5143500"/>
          <p14:tracePt t="23974" x="976313" y="5130800"/>
          <p14:tracePt t="23991" x="963613" y="5130800"/>
          <p14:tracePt t="24013" x="950913" y="5130800"/>
          <p14:tracePt t="24024" x="938213" y="5130800"/>
          <p14:tracePt t="24041" x="925513" y="5130800"/>
          <p14:tracePt t="24058" x="912813" y="5118100"/>
          <p14:tracePt t="24074" x="900113" y="5118100"/>
          <p14:tracePt t="25245" x="900113" y="5130800"/>
          <p14:tracePt t="25257" x="912813" y="5143500"/>
          <p14:tracePt t="25269" x="925513" y="5156200"/>
          <p14:tracePt t="25283" x="950913" y="5181600"/>
          <p14:tracePt t="25296" x="987425" y="5194300"/>
          <p14:tracePt t="25312" x="1012825" y="5205413"/>
          <p14:tracePt t="25329" x="1050925" y="5218113"/>
          <p14:tracePt t="25332" x="1076325" y="5218113"/>
          <p14:tracePt t="25346" x="1100138" y="5218113"/>
          <p14:tracePt t="25362" x="1125538" y="5230813"/>
          <p14:tracePt t="25378" x="1150938" y="5230813"/>
          <p14:tracePt t="25395" x="1189038" y="5243513"/>
          <p14:tracePt t="25413" x="1200150" y="5256213"/>
          <p14:tracePt t="25430" x="1200150" y="5268913"/>
          <p14:tracePt t="25433" x="1212850" y="5268913"/>
          <p14:tracePt t="25446" x="1212850" y="5281613"/>
          <p14:tracePt t="25469" x="1225550" y="5281613"/>
          <p14:tracePt t="25507" x="1225550" y="5294313"/>
          <p14:tracePt t="25532" x="1225550" y="5305425"/>
          <p14:tracePt t="25557" x="1225550" y="5318125"/>
          <p14:tracePt t="25594" x="1225550" y="5330825"/>
          <p14:tracePt t="25618" x="1225550" y="5356225"/>
          <p14:tracePt t="25643" x="1212850" y="5368925"/>
          <p14:tracePt t="25657" x="1189038" y="5381625"/>
          <p14:tracePt t="25669" x="1176338" y="5394325"/>
          <p14:tracePt t="25681" x="1150938" y="5407025"/>
          <p14:tracePt t="25697" x="1112838" y="5418138"/>
          <p14:tracePt t="25714" x="1100138" y="5430838"/>
          <p14:tracePt t="25731" x="1063625" y="5443538"/>
          <p14:tracePt t="25748" x="1050925" y="5456238"/>
          <p14:tracePt t="25765" x="1038225" y="5456238"/>
          <p14:tracePt t="25781" x="1025525" y="5468938"/>
          <p14:tracePt t="25798" x="1012825" y="5468938"/>
          <p14:tracePt t="25819" x="1000125" y="5468938"/>
          <p14:tracePt t="25869" x="987425" y="5468938"/>
          <p14:tracePt t="25893" x="976313" y="5456238"/>
          <p14:tracePt t="25906" x="963613" y="5456238"/>
          <p14:tracePt t="25930" x="950913" y="5456238"/>
          <p14:tracePt t="25943" x="938213" y="5443538"/>
          <p14:tracePt t="25956" x="912813" y="5443538"/>
          <p14:tracePt t="25968" x="887413" y="5443538"/>
          <p14:tracePt t="25982" x="850900" y="5430838"/>
          <p14:tracePt t="25999" x="812800" y="5430838"/>
          <p14:tracePt t="26015" x="776288" y="5430838"/>
          <p14:tracePt t="26018" x="750888" y="5430838"/>
          <p14:tracePt t="26032" x="738188" y="5430838"/>
          <p14:tracePt t="26049" x="700088" y="5430838"/>
          <p14:tracePt t="26066" x="687388" y="5430838"/>
          <p14:tracePt t="26068" x="663575" y="5430838"/>
          <p14:tracePt t="26082" x="650875" y="5430838"/>
          <p14:tracePt t="26099" x="612775" y="5418138"/>
          <p14:tracePt t="26116" x="550863" y="5418138"/>
          <p14:tracePt t="26118" x="512763" y="5407025"/>
          <p14:tracePt t="26132" x="474663" y="5394325"/>
          <p14:tracePt t="26149" x="463550" y="5394325"/>
          <p14:tracePt t="26167" x="450850" y="5394325"/>
          <p14:tracePt t="26169" x="438150" y="5394325"/>
          <p14:tracePt t="26317" x="450850" y="5394325"/>
          <p14:tracePt t="26341" x="463550" y="5394325"/>
          <p14:tracePt t="26367" x="487363" y="5394325"/>
          <p14:tracePt t="26379" x="500063" y="5407025"/>
          <p14:tracePt t="26392" x="525463" y="5407025"/>
          <p14:tracePt t="26403" x="574675" y="5443538"/>
          <p14:tracePt t="26416" x="612775" y="5481638"/>
          <p14:tracePt t="26432" x="687388" y="5543550"/>
          <p14:tracePt t="26449" x="787400" y="5630863"/>
          <p14:tracePt t="26467" x="1050925" y="5756275"/>
          <p14:tracePt t="26484" x="1150938" y="5781675"/>
          <p14:tracePt t="26501" x="1200150" y="5807075"/>
          <p14:tracePt t="26517" x="1300163" y="5832475"/>
          <p14:tracePt t="26534" x="1325563" y="5843588"/>
          <p14:tracePt t="26551" x="1350963" y="5856288"/>
          <p14:tracePt t="26554" x="1376363" y="5856288"/>
          <p14:tracePt t="26568" x="1389063" y="5856288"/>
          <p14:tracePt t="26584" x="1401763" y="5856288"/>
          <p14:tracePt t="26616" x="1412875" y="5856288"/>
          <p14:tracePt t="26667" x="1425575" y="5868988"/>
          <p14:tracePt t="26678" x="1438275" y="5868988"/>
          <p14:tracePt t="26691" x="1450975" y="5881688"/>
          <p14:tracePt t="26704" x="1463675" y="5894388"/>
          <p14:tracePt t="26741" x="1463675" y="5907088"/>
          <p14:tracePt t="26778" x="1438275" y="5907088"/>
          <p14:tracePt t="26790" x="1412875" y="5907088"/>
          <p14:tracePt t="26802" x="1401763" y="5907088"/>
          <p14:tracePt t="26818" x="1376363" y="5907088"/>
          <p14:tracePt t="26835" x="1350963" y="5907088"/>
          <p14:tracePt t="26853" x="1300163" y="5907088"/>
          <p14:tracePt t="26869" x="1250950" y="5907088"/>
          <p14:tracePt t="26885" x="1189038" y="5907088"/>
          <p14:tracePt t="26902" x="1089025" y="5907088"/>
          <p14:tracePt t="26919" x="1050925" y="5907088"/>
          <p14:tracePt t="26936" x="1012825" y="5907088"/>
          <p14:tracePt t="26953" x="938213" y="5907088"/>
          <p14:tracePt t="26969" x="900113" y="5907088"/>
          <p14:tracePt t="26986" x="838200" y="5907088"/>
          <p14:tracePt t="27002" x="738188" y="5907088"/>
          <p14:tracePt t="27019" x="700088" y="5907088"/>
          <p14:tracePt t="27036" x="687388" y="5907088"/>
          <p14:tracePt t="27053" x="650875" y="5907088"/>
          <p14:tracePt t="27070" x="638175" y="5907088"/>
          <p14:tracePt t="27501" x="638175" y="5881688"/>
          <p14:tracePt t="27513" x="638175" y="5856288"/>
          <p14:tracePt t="27526" x="638175" y="5819775"/>
          <p14:tracePt t="27538" x="638175" y="5781675"/>
          <p14:tracePt t="27555" x="638175" y="5743575"/>
          <p14:tracePt t="27571" x="638175" y="5707063"/>
          <p14:tracePt t="27588" x="638175" y="5681663"/>
          <p14:tracePt t="27605" x="638175" y="5668963"/>
          <p14:tracePt t="27622" x="638175" y="5656263"/>
          <p14:tracePt t="27639" x="638175" y="5630863"/>
          <p14:tracePt t="27655" x="638175" y="5594350"/>
          <p14:tracePt t="27672" x="638175" y="5568950"/>
          <p14:tracePt t="27687" x="650875" y="5456238"/>
          <p14:tracePt t="27704" x="674688" y="5381625"/>
          <p14:tracePt t="27721" x="712788" y="5318125"/>
          <p14:tracePt t="27737" x="776288" y="5218113"/>
          <p14:tracePt t="27754" x="812800" y="5181600"/>
          <p14:tracePt t="27771" x="850900" y="5130800"/>
          <p14:tracePt t="27788" x="900113" y="5043488"/>
          <p14:tracePt t="27804" x="925513" y="4981575"/>
          <p14:tracePt t="27821" x="950913" y="4918075"/>
          <p14:tracePt t="27838" x="1000125" y="4805363"/>
          <p14:tracePt t="27855" x="1025525" y="4768850"/>
          <p14:tracePt t="27872" x="1050925" y="4730750"/>
          <p14:tracePt t="27873" x="1100138" y="4692650"/>
          <p14:tracePt t="27888" x="1189038" y="4630738"/>
          <p14:tracePt t="27905" x="1289050" y="4567238"/>
          <p14:tracePt t="27922" x="1376363" y="4505325"/>
          <p14:tracePt t="27938" x="1463675" y="4379913"/>
          <p14:tracePt t="27955" x="1489075" y="4367213"/>
          <p14:tracePt t="27972" x="1489075" y="4354513"/>
          <p14:tracePt t="27973" x="1501775" y="4354513"/>
          <p14:tracePt t="28036" x="1501775" y="4367213"/>
          <p14:tracePt t="28062" x="1501775" y="4379913"/>
          <p14:tracePt t="28087" x="1501775" y="4392613"/>
          <p14:tracePt t="28199" x="1501775" y="4405313"/>
          <p14:tracePt t="28374" x="1525588" y="4418013"/>
          <p14:tracePt t="28385" x="1550988" y="4418013"/>
          <p14:tracePt t="28398" x="1612900" y="4418013"/>
          <p14:tracePt t="28411" x="1714500" y="4430713"/>
          <p14:tracePt t="28424" x="1814513" y="4454525"/>
          <p14:tracePt t="28440" x="1901825" y="4454525"/>
          <p14:tracePt t="28457" x="1989138" y="4467225"/>
          <p14:tracePt t="28474" x="2238375" y="4492625"/>
          <p14:tracePt t="28491" x="2327275" y="4505325"/>
          <p14:tracePt t="28507" x="2363788" y="4505325"/>
          <p14:tracePt t="28524" x="2414588" y="4505325"/>
          <p14:tracePt t="28573" x="2427288" y="4505325"/>
          <p14:tracePt t="28735" x="2414588" y="4505325"/>
          <p14:tracePt t="28759" x="2401888" y="4505325"/>
          <p14:tracePt t="29757" x="2414588" y="4505325"/>
          <p14:tracePt t="29768" x="2489200" y="4492625"/>
          <p14:tracePt t="29782" x="2627313" y="4492625"/>
          <p14:tracePt t="29795" x="2763838" y="4479925"/>
          <p14:tracePt t="29812" x="2952750" y="4479925"/>
          <p14:tracePt t="29829" x="3276600" y="4467225"/>
          <p14:tracePt t="29830" x="3589338" y="4443413"/>
          <p14:tracePt t="29845" x="3878263" y="4430713"/>
          <p14:tracePt t="29862" x="4327525" y="4405313"/>
          <p14:tracePt t="29879" x="4627563" y="4405313"/>
          <p14:tracePt t="29880" x="4865688" y="4405313"/>
          <p14:tracePt t="29895" x="5241925" y="4405313"/>
          <p14:tracePt t="29912" x="5554663" y="4405313"/>
          <p14:tracePt t="29929" x="5791200" y="4405313"/>
          <p14:tracePt t="29931" x="5978525" y="4405313"/>
          <p14:tracePt t="29946" x="6154738" y="4405313"/>
          <p14:tracePt t="29963" x="6291263" y="4405313"/>
          <p14:tracePt t="29979" x="6416675" y="4405313"/>
          <p14:tracePt t="29996" x="6429375" y="4405313"/>
          <p14:tracePt t="30030" x="6442075" y="4405313"/>
          <p14:tracePt t="30042" x="6442075" y="4418013"/>
          <p14:tracePt t="30130" x="6454775" y="4418013"/>
          <p14:tracePt t="30142" x="6467475" y="4418013"/>
          <p14:tracePt t="30156" x="6480175" y="4418013"/>
          <p14:tracePt t="30169" x="6516688" y="4418013"/>
          <p14:tracePt t="30181" x="6554788" y="4418013"/>
          <p14:tracePt t="30198" x="6604000" y="4418013"/>
          <p14:tracePt t="30216" x="6654800" y="4418013"/>
          <p14:tracePt t="30218" x="6680200" y="4418013"/>
          <p14:tracePt t="30232" x="6704013" y="4418013"/>
          <p14:tracePt t="30317" x="6680200" y="4418013"/>
          <p14:tracePt t="30329" x="6654800" y="4418013"/>
          <p14:tracePt t="30342" x="6629400" y="4418013"/>
          <p14:tracePt t="30355" x="6604000" y="4418013"/>
          <p14:tracePt t="30367" x="6580188" y="4418013"/>
          <p14:tracePt t="30382" x="6567488" y="4418013"/>
          <p14:tracePt t="30399" x="6542088" y="4418013"/>
          <p14:tracePt t="30416" x="6516688" y="4418013"/>
          <p14:tracePt t="30529" x="6529388" y="4418013"/>
          <p14:tracePt t="30541" x="6580188" y="4405313"/>
          <p14:tracePt t="30554" x="6642100" y="4379913"/>
          <p14:tracePt t="30567" x="6667500" y="4379913"/>
          <p14:tracePt t="30629" x="6642100" y="4379913"/>
          <p14:tracePt t="30641" x="6616700" y="4379913"/>
          <p14:tracePt t="30654" x="6592888" y="4392613"/>
          <p14:tracePt t="30666" x="6567488" y="4405313"/>
          <p14:tracePt t="30683" x="6516688" y="4418013"/>
          <p14:tracePt t="30699" x="6480175" y="4443413"/>
          <p14:tracePt t="30716" x="6442075" y="4454525"/>
          <p14:tracePt t="30803" x="6454775" y="4454525"/>
          <p14:tracePt t="30828" x="6467475" y="4454525"/>
          <p14:tracePt t="30903" x="6467475" y="4467225"/>
          <p14:tracePt t="30916" x="6454775" y="4467225"/>
          <p14:tracePt t="30928" x="6429375" y="4467225"/>
          <p14:tracePt t="30941" x="6416675" y="4479925"/>
          <p14:tracePt t="30953" x="6391275" y="4492625"/>
          <p14:tracePt t="30967" x="6380163" y="4492625"/>
          <p14:tracePt t="31028" x="6403975" y="4492625"/>
          <p14:tracePt t="31039" x="6416675" y="4492625"/>
          <p14:tracePt t="31053" x="6454775" y="4492625"/>
          <p14:tracePt t="31067" x="6467475" y="4479925"/>
          <p14:tracePt t="31084" x="6492875" y="4467225"/>
          <p14:tracePt t="31101" x="6503988" y="4467225"/>
          <p14:tracePt t="32873" x="6542088" y="4467225"/>
          <p14:tracePt t="32884" x="6604000" y="4467225"/>
          <p14:tracePt t="32897" x="6704013" y="4467225"/>
          <p14:tracePt t="32910" x="6792913" y="4467225"/>
          <p14:tracePt t="32925" x="6854825" y="4467225"/>
          <p14:tracePt t="32941" x="6905625" y="4479925"/>
          <p14:tracePt t="32959" x="6992938" y="4492625"/>
          <p14:tracePt t="32975" x="7067550" y="4505325"/>
          <p14:tracePt t="32992" x="7154863" y="4518025"/>
          <p14:tracePt t="33009" x="7280275" y="4530725"/>
          <p14:tracePt t="33025" x="7318375" y="4530725"/>
          <p14:tracePt t="33042" x="7354888" y="4543425"/>
          <p14:tracePt t="33059" x="7429500" y="4554538"/>
          <p14:tracePt t="33075" x="7467600" y="4554538"/>
          <p14:tracePt t="33093" x="7531100" y="4554538"/>
          <p14:tracePt t="33110" x="7654925" y="4554538"/>
          <p14:tracePt t="33127" x="7693025" y="4554538"/>
          <p14:tracePt t="33144" x="7718425" y="4554538"/>
          <p14:tracePt t="33146" x="7731125" y="4554538"/>
          <p14:tracePt t="33160" x="7742238" y="4554538"/>
          <p14:tracePt t="33197" x="7754938" y="4554538"/>
          <p14:tracePt t="33234" x="7767638" y="4554538"/>
          <p14:tracePt t="33271" x="7780338" y="4554538"/>
          <p14:tracePt t="33283" x="7793038" y="4554538"/>
          <p14:tracePt t="33296" x="7805738" y="4554538"/>
          <p14:tracePt t="33311" x="7831138" y="4554538"/>
          <p14:tracePt t="33327" x="7843838" y="4554538"/>
          <p14:tracePt t="33345" x="7943850" y="4554538"/>
          <p14:tracePt t="33361" x="7980363" y="4554538"/>
          <p14:tracePt t="33378" x="8018463" y="4543425"/>
          <p14:tracePt t="33395" x="8054975" y="4543425"/>
          <p14:tracePt t="33397" x="8080375" y="4543425"/>
          <p14:tracePt t="33411" x="8118475" y="4530725"/>
          <p14:tracePt t="33428" x="8131175" y="4530725"/>
          <p14:tracePt t="33445" x="8156575" y="4530725"/>
          <p14:tracePt t="33595" x="8143875" y="4530725"/>
          <p14:tracePt t="33607" x="8118475" y="4530725"/>
          <p14:tracePt t="33620" x="8093075" y="4530725"/>
          <p14:tracePt t="33632" x="8031163" y="4530725"/>
          <p14:tracePt t="33644" x="7967663" y="4530725"/>
          <p14:tracePt t="33661" x="7931150" y="4530725"/>
          <p14:tracePt t="33678" x="7905750" y="4530725"/>
          <p14:tracePt t="33695" x="7893050" y="4530725"/>
          <p14:tracePt t="33711" x="7880350" y="4530725"/>
          <p14:tracePt t="33768" x="7893050" y="4530725"/>
          <p14:tracePt t="33781" x="7905750" y="4530725"/>
          <p14:tracePt t="33794" x="7931150" y="4530725"/>
          <p14:tracePt t="33806" x="7954963" y="4530725"/>
          <p14:tracePt t="33819" x="7980363" y="4530725"/>
          <p14:tracePt t="33832" x="8018463" y="4518025"/>
          <p14:tracePt t="33845" x="8067675" y="4492625"/>
          <p14:tracePt t="33862" x="8105775" y="4479925"/>
          <p14:tracePt t="33878" x="8131175" y="4467225"/>
          <p14:tracePt t="33880" x="8143875" y="4454525"/>
          <p14:tracePt t="33895" x="8156575" y="4454525"/>
          <p14:tracePt t="33994" x="8143875" y="4454525"/>
          <p14:tracePt t="34006" x="8131175" y="4454525"/>
          <p14:tracePt t="34019" x="8105775" y="4454525"/>
          <p14:tracePt t="34031" x="8093075" y="4467225"/>
          <p14:tracePt t="34047" x="8080375" y="4467225"/>
          <p14:tracePt t="34064" x="8067675" y="4467225"/>
          <p14:tracePt t="34143" x="8080375" y="4467225"/>
          <p14:tracePt t="34155" x="8093075" y="4467225"/>
          <p14:tracePt t="34168" x="8105775" y="4467225"/>
          <p14:tracePt t="34193" x="8118475" y="4467225"/>
          <p14:tracePt t="34205" x="8156575" y="4467225"/>
          <p14:tracePt t="34219" x="8231188" y="4467225"/>
          <p14:tracePt t="34231" x="8293100" y="4467225"/>
          <p14:tracePt t="34248" x="8343900" y="4467225"/>
          <p14:tracePt t="34264" x="8380413" y="4467225"/>
          <p14:tracePt t="34267" x="8405813" y="4454525"/>
          <p14:tracePt t="34281" x="8418513" y="4454525"/>
          <p14:tracePt t="34355" x="8405813" y="4454525"/>
          <p14:tracePt t="34368" x="8380413" y="4454525"/>
          <p14:tracePt t="34381" x="8343900" y="4454525"/>
          <p14:tracePt t="34392" x="8293100" y="4454525"/>
          <p14:tracePt t="34404" x="8218488" y="4467225"/>
          <p14:tracePt t="34418" x="8156575" y="4492625"/>
          <p14:tracePt t="34431" x="8080375" y="4518025"/>
          <p14:tracePt t="34449" x="7993063" y="4543425"/>
          <p14:tracePt t="34466" x="7867650" y="4554538"/>
          <p14:tracePt t="34467" x="7767638" y="4567238"/>
          <p14:tracePt t="34482" x="7705725" y="4567238"/>
          <p14:tracePt t="34499" x="7654925" y="4567238"/>
          <p14:tracePt t="34516" x="7631113" y="4579938"/>
          <p14:tracePt t="34592" x="7654925" y="4579938"/>
          <p14:tracePt t="34604" x="7667625" y="4579938"/>
          <p14:tracePt t="34616" x="7705725" y="4579938"/>
          <p14:tracePt t="34633" x="7742238" y="4579938"/>
          <p14:tracePt t="34649" x="7780338" y="4579938"/>
          <p14:tracePt t="34667" x="7880350" y="4567238"/>
          <p14:tracePt t="34683" x="7918450" y="4554538"/>
          <p14:tracePt t="34699" x="7954963" y="4543425"/>
          <p14:tracePt t="34716" x="8031163" y="4518025"/>
          <p14:tracePt t="34733" x="8043863" y="4518025"/>
          <p14:tracePt t="34750" x="8054975" y="4518025"/>
          <p14:tracePt t="34804" x="8043863" y="4518025"/>
          <p14:tracePt t="34817" x="8018463" y="4518025"/>
          <p14:tracePt t="34828" x="7993063" y="4518025"/>
          <p14:tracePt t="34841" x="7980363" y="4518025"/>
          <p14:tracePt t="34853" x="7967663" y="4518025"/>
          <p14:tracePt t="34866" x="7943850" y="4518025"/>
          <p14:tracePt t="34882" x="7893050" y="4518025"/>
          <p14:tracePt t="34899" x="7818438" y="4518025"/>
          <p14:tracePt t="34916" x="7680325" y="4530725"/>
          <p14:tracePt t="34933" x="7654925" y="4530725"/>
          <p14:tracePt t="34949" x="7642225" y="4530725"/>
          <p14:tracePt t="35002" x="7667625" y="4530725"/>
          <p14:tracePt t="35015" x="7693025" y="4530725"/>
          <p14:tracePt t="35027" x="7731125" y="4530725"/>
          <p14:tracePt t="35039" x="7780338" y="4530725"/>
          <p14:tracePt t="35053" x="7854950" y="4505325"/>
          <p14:tracePt t="35066" x="7931150" y="4467225"/>
          <p14:tracePt t="35083" x="8031163" y="4454525"/>
          <p14:tracePt t="35100" x="8156575" y="4430713"/>
          <p14:tracePt t="35117" x="8318500" y="4405313"/>
          <p14:tracePt t="35133" x="8343900" y="4405313"/>
          <p14:tracePt t="35150" x="8367713" y="4405313"/>
          <p14:tracePt t="35152" x="8367713" y="4392613"/>
          <p14:tracePt t="35203" x="8356600" y="4392613"/>
          <p14:tracePt t="35215" x="8305800" y="4392613"/>
          <p14:tracePt t="35227" x="8267700" y="4392613"/>
          <p14:tracePt t="35240" x="8231188" y="4392613"/>
          <p14:tracePt t="35252" x="8193088" y="4392613"/>
          <p14:tracePt t="35268" x="8167688" y="4418013"/>
          <p14:tracePt t="35285" x="8143875" y="4418013"/>
          <p14:tracePt t="35303" x="8067675" y="4443413"/>
          <p14:tracePt t="35319" x="8031163" y="4454525"/>
          <p14:tracePt t="35335" x="8005763" y="4454525"/>
          <p14:tracePt t="35389" x="8018463" y="4454525"/>
          <p14:tracePt t="35402" x="8043863" y="4454525"/>
          <p14:tracePt t="35414" x="8054975" y="4454525"/>
          <p14:tracePt t="35427" x="8067675" y="4443413"/>
          <p14:tracePt t="35441" x="8093075" y="4443413"/>
          <p14:tracePt t="35453" x="8131175" y="4418013"/>
          <p14:tracePt t="35468" x="8167688" y="4392613"/>
          <p14:tracePt t="35484" x="8243888" y="4367213"/>
          <p14:tracePt t="35502" x="8318500" y="4367213"/>
          <p14:tracePt t="35519" x="8331200" y="4354513"/>
          <p14:tracePt t="35536" x="8343900" y="4354513"/>
          <p14:tracePt t="35577" x="8331200" y="4354513"/>
          <p14:tracePt t="35589" x="8293100" y="4354513"/>
          <p14:tracePt t="35601" x="8256588" y="4354513"/>
          <p14:tracePt t="35613" x="8243888" y="4354513"/>
          <p14:tracePt t="35625" x="8218488" y="4354513"/>
          <p14:tracePt t="35638" x="8193088" y="4354513"/>
          <p14:tracePt t="35652" x="8180388" y="4367213"/>
          <p14:tracePt t="35669" x="8167688" y="4379913"/>
          <p14:tracePt t="35687" x="8143875" y="4379913"/>
          <p14:tracePt t="35775" x="8156575" y="4379913"/>
          <p14:tracePt t="35813" x="8167688" y="4379913"/>
          <p14:tracePt t="36673" x="8156575" y="4379913"/>
          <p14:tracePt t="36686" x="8131175" y="4392613"/>
          <p14:tracePt t="36698" x="8080375" y="4392613"/>
          <p14:tracePt t="36710" x="7954963" y="4405313"/>
          <p14:tracePt t="36724" x="7818438" y="4418013"/>
          <p14:tracePt t="36741" x="7667625" y="4443413"/>
          <p14:tracePt t="36758" x="7429500" y="4479925"/>
          <p14:tracePt t="36761" x="7067550" y="4543425"/>
          <p14:tracePt t="36774" x="6829425" y="4592638"/>
          <p14:tracePt t="36790" x="6642100" y="4618038"/>
          <p14:tracePt t="36806" x="6342063" y="4679950"/>
          <p14:tracePt t="36823" x="5842000" y="4718050"/>
          <p14:tracePt t="36840" x="5616575" y="4718050"/>
          <p14:tracePt t="36858" x="5278438" y="4718050"/>
          <p14:tracePt t="36861" x="5065713" y="4718050"/>
          <p14:tracePt t="36875" x="4903788" y="4718050"/>
          <p14:tracePt t="36892" x="4765675" y="4718050"/>
          <p14:tracePt t="36909" x="4603750" y="4718050"/>
          <p14:tracePt t="36910" x="4403725" y="4705350"/>
          <p14:tracePt t="36924" x="4252913" y="4692650"/>
          <p14:tracePt t="36942" x="4114800" y="4667250"/>
          <p14:tracePt t="36959" x="3990975" y="4656138"/>
          <p14:tracePt t="36961" x="3865563" y="4643438"/>
          <p14:tracePt t="36975" x="3702050" y="4630738"/>
          <p14:tracePt t="36992" x="3578225" y="4605338"/>
          <p14:tracePt t="37009" x="3402013" y="4579938"/>
          <p14:tracePt t="37026" x="3327400" y="4567238"/>
          <p14:tracePt t="37042" x="3276600" y="4554538"/>
          <p14:tracePt t="37060" x="3152775" y="4518025"/>
          <p14:tracePt t="37075" x="3089275" y="4505325"/>
          <p14:tracePt t="37091" x="3040063" y="4505325"/>
          <p14:tracePt t="37108" x="3014663" y="4505325"/>
          <p14:tracePt t="37133" x="2989263" y="4505325"/>
          <p14:tracePt t="37146" x="2952750" y="4505325"/>
          <p14:tracePt t="37158" x="2927350" y="4505325"/>
          <p14:tracePt t="37175" x="2901950" y="4505325"/>
          <p14:tracePt t="37191" x="2889250" y="4505325"/>
          <p14:tracePt t="37208" x="2863850" y="4492625"/>
          <p14:tracePt t="37225" x="2863850" y="4479925"/>
          <p14:tracePt t="37321" x="2852738" y="4479925"/>
          <p14:tracePt t="37333" x="2840038" y="4479925"/>
          <p14:tracePt t="37347" x="2827338" y="4479925"/>
          <p14:tracePt t="37360" x="2801938" y="4479925"/>
          <p14:tracePt t="37377" x="2763838" y="4479925"/>
          <p14:tracePt t="37394" x="2714625" y="4479925"/>
          <p14:tracePt t="37396" x="2651125" y="4479925"/>
          <p14:tracePt t="37410" x="2614613" y="4479925"/>
          <p14:tracePt t="37427" x="2576513" y="4479925"/>
          <p14:tracePt t="37444" x="2551113" y="4454525"/>
          <p14:tracePt t="37447" x="2540000" y="4443413"/>
          <p14:tracePt t="37460" x="2527300" y="4443413"/>
          <p14:tracePt t="37707" x="2514600" y="4443413"/>
          <p14:tracePt t="37719" x="2489200" y="4443413"/>
          <p14:tracePt t="37733" x="2476500" y="4443413"/>
          <p14:tracePt t="37745" x="2463800" y="4443413"/>
          <p14:tracePt t="37762" x="2451100" y="4443413"/>
          <p14:tracePt t="37778" x="2414588" y="4443413"/>
          <p14:tracePt t="37796" x="2401888" y="4443413"/>
          <p14:tracePt t="37812" x="2389188" y="4443413"/>
          <p14:tracePt t="37828" x="2376488" y="4443413"/>
          <p14:tracePt t="38318" x="2389188" y="4443413"/>
          <p14:tracePt t="38654" x="2401888" y="4443413"/>
          <p14:tracePt t="38680" x="2414588" y="4443413"/>
          <p14:tracePt t="38692" x="2427288" y="4443413"/>
          <p14:tracePt t="38704" x="2439988" y="4443413"/>
          <p14:tracePt t="38717" x="2476500" y="4443413"/>
          <p14:tracePt t="38732" x="2551113" y="4443413"/>
          <p14:tracePt t="38749" x="2701925" y="4443413"/>
          <p14:tracePt t="38766" x="3052763" y="4443413"/>
          <p14:tracePt t="38782" x="3427413" y="4443413"/>
          <p14:tracePt t="38798" x="3752850" y="4454525"/>
          <p14:tracePt t="38815" x="3990975" y="4454525"/>
          <p14:tracePt t="38816" x="4365625" y="4454525"/>
          <p14:tracePt t="38831" x="4603750" y="4454525"/>
          <p14:tracePt t="38848" x="4778375" y="4454525"/>
          <p14:tracePt t="38865" x="5129213" y="4467225"/>
          <p14:tracePt t="38882" x="5316538" y="4479925"/>
          <p14:tracePt t="38899" x="5441950" y="4479925"/>
          <p14:tracePt t="38917" x="5654675" y="4479925"/>
          <p14:tracePt t="38933" x="5729288" y="4479925"/>
          <p14:tracePt t="38950" x="5867400" y="4479925"/>
          <p14:tracePt t="38966" x="6129338" y="4479925"/>
          <p14:tracePt t="38983" x="6254750" y="4479925"/>
          <p14:tracePt t="39000" x="6316663" y="4479925"/>
          <p14:tracePt t="39017" x="6480175" y="4479925"/>
          <p14:tracePt t="39034" x="6580188" y="4479925"/>
          <p14:tracePt t="39050" x="6704013" y="4479925"/>
          <p14:tracePt t="39067" x="6842125" y="4479925"/>
          <p14:tracePt t="39083" x="6880225" y="4479925"/>
          <p14:tracePt t="39101" x="6905625" y="4479925"/>
          <p14:tracePt t="39117" x="6916738" y="4479925"/>
          <p14:tracePt t="39153" x="6929438" y="4479925"/>
          <p14:tracePt t="40985" x="6916738" y="4479925"/>
          <p14:tracePt t="41222" x="6905625" y="4479925"/>
          <p14:tracePt t="41234" x="6892925" y="4479925"/>
          <p14:tracePt t="41247" x="6867525" y="4479925"/>
          <p14:tracePt t="41259" x="6829425" y="4479925"/>
          <p14:tracePt t="41275" x="6767513" y="4492625"/>
          <p14:tracePt t="41292" x="6604000" y="4518025"/>
          <p14:tracePt t="41310" x="6067425" y="4579938"/>
          <p14:tracePt t="41326" x="5616575" y="4643438"/>
          <p14:tracePt t="41342" x="5216525" y="4705350"/>
          <p14:tracePt t="41359" x="4527550" y="4843463"/>
          <p14:tracePt t="41376" x="4165600" y="4905375"/>
          <p14:tracePt t="41393" x="3978275" y="4918075"/>
          <p14:tracePt t="41409" x="3678238" y="4956175"/>
          <p14:tracePt t="41426" x="3502025" y="4956175"/>
          <p14:tracePt t="41443" x="3352800" y="4956175"/>
          <p14:tracePt t="41460" x="3165475" y="4956175"/>
          <p14:tracePt t="41476" x="3114675" y="4956175"/>
          <p14:tracePt t="41493" x="3089275" y="4956175"/>
          <p14:tracePt t="41496" x="3052763" y="4956175"/>
          <p14:tracePt t="41510" x="2989263" y="4943475"/>
          <p14:tracePt t="41526" x="2927350" y="4930775"/>
          <p14:tracePt t="41542" x="2827338" y="4930775"/>
          <p14:tracePt t="41559" x="2640013" y="4918075"/>
          <p14:tracePt t="41575" x="2589213" y="4918075"/>
          <p14:tracePt t="41592" x="2551113" y="4918075"/>
          <p14:tracePt t="41609" x="2501900" y="4918075"/>
          <p14:tracePt t="41626" x="2489200" y="4918075"/>
          <p14:tracePt t="41644" x="2476500" y="4918075"/>
          <p14:tracePt t="41646" x="2463800" y="4918075"/>
          <p14:tracePt t="41661" x="2451100" y="4918075"/>
          <p14:tracePt t="47015" x="2489200" y="4905375"/>
          <p14:tracePt t="47027" x="2614613" y="4879975"/>
          <p14:tracePt t="47040" x="2714625" y="4856163"/>
          <p14:tracePt t="47052" x="2840038" y="4818063"/>
          <p14:tracePt t="47064" x="2976563" y="4792663"/>
          <p14:tracePt t="47080" x="3276600" y="4756150"/>
          <p14:tracePt t="47097" x="3540125" y="4718050"/>
          <p14:tracePt t="47114" x="3940175" y="4705350"/>
          <p14:tracePt t="47132" x="4278313" y="4705350"/>
          <p14:tracePt t="47149" x="4552950" y="4705350"/>
          <p14:tracePt t="47152" x="4852988" y="4705350"/>
          <p14:tracePt t="47166" x="5303838" y="4718050"/>
          <p14:tracePt t="47182" x="5654675" y="4756150"/>
          <p14:tracePt t="47198" x="6016625" y="4792663"/>
          <p14:tracePt t="47214" x="6729413" y="4892675"/>
          <p14:tracePt t="47233" x="6954838" y="4918075"/>
          <p14:tracePt t="47249" x="7192963" y="4918075"/>
          <p14:tracePt t="47251" x="7429500" y="4918075"/>
          <p14:tracePt t="47266" x="7580313" y="4918075"/>
          <p14:tracePt t="47283" x="7680325" y="4918075"/>
          <p14:tracePt t="47299" x="7742238" y="4892675"/>
          <p14:tracePt t="47302" x="7780338" y="4868863"/>
          <p14:tracePt t="47316" x="7818438" y="4843463"/>
          <p14:tracePt t="47333" x="7831138" y="4830763"/>
          <p14:tracePt t="47350" x="7843838" y="4818063"/>
          <p14:tracePt t="47351" x="7854950" y="4818063"/>
          <p14:tracePt t="47366" x="7854950" y="4805363"/>
          <p14:tracePt t="47439" x="7867650" y="4805363"/>
          <p14:tracePt t="47477" x="7880350" y="4805363"/>
          <p14:tracePt t="47488" x="7905750" y="4792663"/>
          <p14:tracePt t="47501" x="7931150" y="4792663"/>
          <p14:tracePt t="47517" x="7943850" y="4792663"/>
          <p14:tracePt t="47533" x="7954963" y="4792663"/>
          <p14:tracePt t="47551" x="7967663" y="4792663"/>
          <p14:tracePt t="47567" x="7980363" y="4792663"/>
          <p14:tracePt t="47762" x="7967663" y="4792663"/>
          <p14:tracePt t="47787" x="7954963" y="4792663"/>
          <p14:tracePt t="47812" x="7943850" y="4792663"/>
          <p14:tracePt t="47825" x="7931150" y="4792663"/>
          <p14:tracePt t="47850" x="7905750" y="4792663"/>
          <p14:tracePt t="47862" x="7893050" y="4792663"/>
          <p14:tracePt t="47875" x="7880350" y="4792663"/>
          <p14:tracePt t="47889" x="7867650" y="4805363"/>
          <p14:tracePt t="47901" x="7843838" y="4805363"/>
          <p14:tracePt t="47919" x="7805738" y="4805363"/>
          <p14:tracePt t="47935" x="7731125" y="4805363"/>
          <p14:tracePt t="47937" x="7642225" y="4818063"/>
          <p14:tracePt t="47952" x="7567613" y="4818063"/>
          <p14:tracePt t="47969" x="7493000" y="4818063"/>
          <p14:tracePt t="47986" x="7392988" y="4818063"/>
          <p14:tracePt t="47988" x="7280275" y="4830763"/>
          <p14:tracePt t="48002" x="7154863" y="4830763"/>
          <p14:tracePt t="48019" x="7067550" y="4843463"/>
          <p14:tracePt t="48036" x="7016750" y="4843463"/>
          <p14:tracePt t="48038" x="6992938" y="4843463"/>
          <p14:tracePt t="48062" x="6980238" y="4843463"/>
          <p14:tracePt t="48386" x="6967538" y="4843463"/>
          <p14:tracePt t="48411" x="6954838" y="4843463"/>
          <p14:tracePt t="48436" x="6942138" y="4843463"/>
          <p14:tracePt t="48448" x="6905625" y="4843463"/>
          <p14:tracePt t="48460" x="6880225" y="4843463"/>
          <p14:tracePt t="48474" x="6854825" y="4830763"/>
          <p14:tracePt t="48486" x="6842125" y="4830763"/>
          <p14:tracePt t="48503" x="6816725" y="4830763"/>
          <p14:tracePt t="48523" x="6805613" y="4830763"/>
          <p14:tracePt t="48536" x="6780213" y="4830763"/>
          <p14:tracePt t="48553" x="6767513" y="4830763"/>
          <p14:tracePt t="48570" x="6754813" y="4830763"/>
          <p14:tracePt t="48586" x="6716713" y="4830763"/>
          <p14:tracePt t="48603" x="6704013" y="4830763"/>
          <p14:tracePt t="48620" x="6680200" y="4830763"/>
          <p14:tracePt t="48638" x="6616700" y="4830763"/>
          <p14:tracePt t="48655" x="6592888" y="4830763"/>
          <p14:tracePt t="48672" x="6542088" y="4830763"/>
          <p14:tracePt t="48687" x="6529388" y="4830763"/>
          <p14:tracePt t="48705" x="6516688" y="4830763"/>
          <p14:tracePt t="50991" x="6467475" y="4830763"/>
          <p14:tracePt t="51003" x="6367463" y="4830763"/>
          <p14:tracePt t="51017" x="6191250" y="4830763"/>
          <p14:tracePt t="51031" x="5967413" y="4830763"/>
          <p14:tracePt t="51047" x="5754688" y="4830763"/>
          <p14:tracePt t="51064" x="5316538" y="4830763"/>
          <p14:tracePt t="51066" x="4978400" y="4830763"/>
          <p14:tracePt t="51081" x="4752975" y="4818063"/>
          <p14:tracePt t="51098" x="4578350" y="4818063"/>
          <p14:tracePt t="51115" x="4327525" y="4818063"/>
          <p14:tracePt t="51117" x="4114800" y="4818063"/>
          <p14:tracePt t="51131" x="3990975" y="4818063"/>
          <p14:tracePt t="51148" x="3865563" y="4818063"/>
          <p14:tracePt t="51163" x="3778250" y="4818063"/>
          <p14:tracePt t="51165" x="3678238" y="4818063"/>
          <p14:tracePt t="51180" x="3565525" y="4818063"/>
          <p14:tracePt t="51197" x="3465513" y="4818063"/>
          <p14:tracePt t="51214" x="3327400" y="4805363"/>
          <p14:tracePt t="51230" x="3276600" y="4805363"/>
          <p14:tracePt t="51248" x="3252788" y="4805363"/>
          <p14:tracePt t="51265" x="3176588" y="4805363"/>
          <p14:tracePt t="51282" x="3140075" y="4805363"/>
          <p14:tracePt t="51298" x="3076575" y="4805363"/>
          <p14:tracePt t="51315" x="2889250" y="4805363"/>
          <p14:tracePt t="51332" x="2827338" y="4805363"/>
          <p14:tracePt t="51349" x="2789238" y="4792663"/>
          <p14:tracePt t="51365" x="2763838" y="4779963"/>
          <p14:tracePt t="51382" x="2752725" y="4779963"/>
          <p14:tracePt t="51439" x="2752725" y="4768850"/>
          <p14:tracePt t="51465" x="2763838" y="4756150"/>
          <p14:tracePt t="51489" x="2789238" y="4756150"/>
          <p14:tracePt t="51502" x="2801938" y="4756150"/>
          <p14:tracePt t="51513" x="2840038" y="4756150"/>
          <p14:tracePt t="51525" x="2863850" y="4756150"/>
          <p14:tracePt t="51538" x="2889250" y="4756150"/>
          <p14:tracePt t="51551" x="2901950" y="4756150"/>
          <p14:tracePt t="51565" x="2914650" y="4756150"/>
          <p14:tracePt t="51601" x="2914650" y="4768850"/>
          <p14:tracePt t="51626" x="2914650" y="4779963"/>
          <p14:tracePt t="51676" x="2901950" y="4779963"/>
          <p14:tracePt t="51688" x="2889250" y="4779963"/>
          <p14:tracePt t="51801" x="2901950" y="4779963"/>
          <p14:tracePt t="51825" x="2914650" y="4779963"/>
          <p14:tracePt t="51838" x="2940050" y="4779963"/>
          <p14:tracePt t="52087" x="2952750" y="4779963"/>
          <p14:tracePt t="52424" x="3014663" y="4779963"/>
          <p14:tracePt t="52436" x="3101975" y="4779963"/>
          <p14:tracePt t="52449" x="3201988" y="4779963"/>
          <p14:tracePt t="52461" x="3402013" y="4779963"/>
          <p14:tracePt t="52474" x="3714750" y="4779963"/>
          <p14:tracePt t="52487" x="4090988" y="4779963"/>
          <p14:tracePt t="52503" x="4665663" y="4779963"/>
          <p14:tracePt t="52520" x="5065713" y="4779963"/>
          <p14:tracePt t="52537" x="6016625" y="4779963"/>
          <p14:tracePt t="52553" x="6329363" y="4779963"/>
          <p14:tracePt t="52570" x="6729413" y="4779963"/>
          <p14:tracePt t="52586" x="7280275" y="4779963"/>
          <p14:tracePt t="52603" x="7418388" y="4779963"/>
          <p14:tracePt t="52620" x="7531100" y="4779963"/>
          <p14:tracePt t="52637" x="7705725" y="4779963"/>
          <p14:tracePt t="52652" x="7731125" y="4779963"/>
          <p14:tracePt t="52669" x="7742238" y="4779963"/>
          <p14:tracePt t="52774" x="7718425" y="4779963"/>
          <p14:tracePt t="52786" x="7705725" y="4779963"/>
          <p14:tracePt t="52798" x="7680325" y="4779963"/>
          <p14:tracePt t="52810" x="7654925" y="4779963"/>
          <p14:tracePt t="52823" x="7631113" y="4779963"/>
          <p14:tracePt t="52837" x="7618413" y="4779963"/>
          <p14:tracePt t="52860" x="7605713" y="4779963"/>
          <p14:tracePt t="52935" x="7642225" y="4779963"/>
          <p14:tracePt t="52947" x="7731125" y="4779963"/>
          <p14:tracePt t="52960" x="7831138" y="4779963"/>
          <p14:tracePt t="52972" x="7918450" y="4779963"/>
          <p14:tracePt t="52988" x="7954963" y="4779963"/>
          <p14:tracePt t="53005" x="7967663" y="4779963"/>
          <p14:tracePt t="53022" x="7980363" y="4779963"/>
          <p14:tracePt t="56362" x="7954963" y="4779963"/>
          <p14:tracePt t="56375" x="7905750" y="4779963"/>
          <p14:tracePt t="56388" x="7854950" y="4779963"/>
          <p14:tracePt t="56402" x="7805738" y="4779963"/>
          <p14:tracePt t="56417" x="7767638" y="4779963"/>
          <p14:tracePt t="56434" x="7731125" y="4779963"/>
          <p14:tracePt t="56436" x="7693025" y="4779963"/>
          <p14:tracePt t="56451" x="7631113" y="4779963"/>
          <p14:tracePt t="56468" x="7542213" y="4792663"/>
          <p14:tracePt t="56484" x="7467600" y="4792663"/>
          <p14:tracePt t="56486" x="7418388" y="4792663"/>
          <p14:tracePt t="56501" x="7380288" y="4792663"/>
          <p14:tracePt t="56518" x="7354888" y="4792663"/>
          <p14:tracePt t="56535" x="7329488" y="4805363"/>
          <p14:tracePt t="56536" x="7292975" y="4805363"/>
          <p14:tracePt t="56551" x="7254875" y="4805363"/>
          <p14:tracePt t="56568" x="7180263" y="4805363"/>
          <p14:tracePt t="56585" x="7092950" y="4805363"/>
          <p14:tracePt t="56586" x="7029450" y="4805363"/>
          <p14:tracePt t="56601" x="6954838" y="4805363"/>
          <p14:tracePt t="56618" x="6916738" y="4805363"/>
          <p14:tracePt t="56635" x="6854825" y="4805363"/>
          <p14:tracePt t="56651" x="6829425" y="4805363"/>
          <p14:tracePt t="56668" x="6805613" y="4805363"/>
          <p14:tracePt t="56685" x="6742113" y="4805363"/>
          <p14:tracePt t="56701" x="6716713" y="4805363"/>
          <p14:tracePt t="56718" x="6692900" y="4805363"/>
          <p14:tracePt t="56747" x="6680200" y="4805363"/>
          <p14:tracePt t="56836" x="6667500" y="4805363"/>
          <p14:tracePt t="56861" x="6654800" y="4805363"/>
          <p14:tracePt t="58069" x="6642100" y="4805363"/>
          <p14:tracePt t="58081" x="6604000" y="4818063"/>
          <p14:tracePt t="58094" x="6554788" y="4843463"/>
          <p14:tracePt t="58107" x="6467475" y="4856163"/>
          <p14:tracePt t="58124" x="6254750" y="4879975"/>
          <p14:tracePt t="58141" x="6029325" y="4930775"/>
          <p14:tracePt t="58157" x="5416550" y="5005388"/>
          <p14:tracePt t="58175" x="5053013" y="5043488"/>
          <p14:tracePt t="58191" x="4829175" y="5068888"/>
          <p14:tracePt t="58208" x="4152900" y="5143500"/>
          <p14:tracePt t="58224" x="3940175" y="5168900"/>
          <p14:tracePt t="58243" x="3765550" y="5181600"/>
          <p14:tracePt t="58245" x="3578225" y="5181600"/>
          <p14:tracePt t="58259" x="3365500" y="5194300"/>
          <p14:tracePt t="58276" x="3227388" y="5194300"/>
          <p14:tracePt t="58293" x="3101975" y="5194300"/>
          <p14:tracePt t="58295" x="3040063" y="5194300"/>
          <p14:tracePt t="58310" x="3001963" y="5194300"/>
          <p14:tracePt t="58326" x="2963863" y="5194300"/>
          <p14:tracePt t="58344" x="2901950" y="5205413"/>
          <p14:tracePt t="58359" x="2876550" y="5205413"/>
          <p14:tracePt t="58376" x="2863850" y="5205413"/>
          <p14:tracePt t="58393" x="2840038" y="5205413"/>
          <p14:tracePt t="58481" x="2814638" y="5205413"/>
          <p14:tracePt t="58493" x="2801938" y="5205413"/>
          <p14:tracePt t="58506" x="2789238" y="5205413"/>
          <p14:tracePt t="58518" x="2763838" y="5205413"/>
          <p14:tracePt t="58531" x="2752725" y="5205413"/>
          <p14:tracePt t="58555" x="2740025" y="5205413"/>
          <p14:tracePt t="58618" x="2727325" y="5205413"/>
          <p14:tracePt t="58680" x="2714625" y="5205413"/>
          <p14:tracePt t="58704" x="2701925" y="5205413"/>
          <p14:tracePt t="58730" x="2676525" y="5205413"/>
          <p14:tracePt t="58755" x="2663825" y="5205413"/>
          <p14:tracePt t="58767" x="2651125" y="5205413"/>
          <p14:tracePt t="58780" x="2640013" y="5205413"/>
          <p14:tracePt t="58793" x="2627313" y="5205413"/>
          <p14:tracePt t="58810" x="2601913" y="5205413"/>
          <p14:tracePt t="58828" x="2589213" y="5205413"/>
          <p14:tracePt t="58829" x="2576513" y="5205413"/>
          <p14:tracePt t="58843" x="2563813" y="5205413"/>
          <p14:tracePt t="58954" x="2576513" y="5205413"/>
          <p14:tracePt t="58967" x="2589213" y="5194300"/>
          <p14:tracePt t="58979" x="2614613" y="5194300"/>
          <p14:tracePt t="58995" x="2651125" y="5194300"/>
          <p14:tracePt t="59011" x="2689225" y="5194300"/>
          <p14:tracePt t="59028" x="2889250" y="5194300"/>
          <p14:tracePt t="59044" x="3027363" y="5194300"/>
          <p14:tracePt t="59061" x="3114675" y="5194300"/>
          <p14:tracePt t="59078" x="3214688" y="5194300"/>
          <p14:tracePt t="59094" x="3240088" y="5194300"/>
          <p14:tracePt t="59111" x="3252788" y="5194300"/>
          <p14:tracePt t="59128" x="3265488" y="5194300"/>
          <p14:tracePt t="59190" x="3252788" y="5194300"/>
          <p14:tracePt t="59202" x="3214688" y="5194300"/>
          <p14:tracePt t="59216" x="3201988" y="5194300"/>
          <p14:tracePt t="59228" x="3176588" y="5194300"/>
          <p14:tracePt t="59245" x="3127375" y="5194300"/>
          <p14:tracePt t="59262" x="3076575" y="5194300"/>
          <p14:tracePt t="59278" x="2989263" y="5194300"/>
          <p14:tracePt t="59295" x="2963863" y="5194300"/>
          <p14:tracePt t="59312" x="2940050" y="5194300"/>
          <p14:tracePt t="59415" x="2952750" y="5194300"/>
          <p14:tracePt t="59440" x="2963863" y="5194300"/>
          <p14:tracePt t="59453" x="2976563" y="5194300"/>
          <p14:tracePt t="59502" x="2989263" y="5194300"/>
          <p14:tracePt t="60948" x="3001963" y="5194300"/>
          <p14:tracePt t="60960" x="3014663" y="5194300"/>
          <p14:tracePt t="60985" x="3040063" y="5194300"/>
          <p14:tracePt t="60997" x="3052763" y="5194300"/>
          <p14:tracePt t="61010" x="3065463" y="5194300"/>
          <p14:tracePt t="61023" x="3089275" y="5194300"/>
          <p14:tracePt t="61036" x="3127375" y="5194300"/>
          <p14:tracePt t="61054" x="3214688" y="5194300"/>
          <p14:tracePt t="61071" x="3302000" y="5194300"/>
          <p14:tracePt t="61074" x="3389313" y="5181600"/>
          <p14:tracePt t="61087" x="3489325" y="5181600"/>
          <p14:tracePt t="61103" x="3678238" y="5181600"/>
          <p14:tracePt t="61120" x="3902075" y="5181600"/>
          <p14:tracePt t="61136" x="4340225" y="5168900"/>
          <p14:tracePt t="61153" x="4716463" y="5143500"/>
          <p14:tracePt t="61169" x="4978400" y="5105400"/>
          <p14:tracePt t="61172" x="5153025" y="5092700"/>
          <p14:tracePt t="61186" x="5365750" y="5081588"/>
          <p14:tracePt t="61203" x="5591175" y="5056188"/>
          <p14:tracePt t="61221" x="5716588" y="5043488"/>
          <p14:tracePt t="61223" x="5791200" y="5030788"/>
          <p14:tracePt t="61237" x="5842000" y="5018088"/>
          <p14:tracePt t="61254" x="5867400" y="5018088"/>
          <p14:tracePt t="61272" x="5916613" y="5018088"/>
          <p14:tracePt t="61288" x="5929313" y="5018088"/>
          <p14:tracePt t="61305" x="5942013" y="5018088"/>
          <p14:tracePt t="61321" x="5954713" y="5018088"/>
          <p14:tracePt t="61359" x="5967413" y="5030788"/>
          <p14:tracePt t="61372" x="5967413" y="5043488"/>
          <p14:tracePt t="61383" x="5978525" y="5056188"/>
          <p14:tracePt t="61397" x="6016625" y="5056188"/>
          <p14:tracePt t="61408" x="6042025" y="5068888"/>
          <p14:tracePt t="61421" x="6078538" y="5081588"/>
          <p14:tracePt t="61437" x="6116638" y="5081588"/>
          <p14:tracePt t="61454" x="6142038" y="5081588"/>
          <p14:tracePt t="61471" x="6191250" y="5081588"/>
          <p14:tracePt t="61488" x="6216650" y="5092700"/>
          <p14:tracePt t="61504" x="6229350" y="5092700"/>
          <p14:tracePt t="61521" x="6242050" y="5092700"/>
          <p14:tracePt t="61571" x="6267450" y="5092700"/>
          <p14:tracePt t="61583" x="6316663" y="5092700"/>
          <p14:tracePt t="61596" x="6416675" y="5092700"/>
          <p14:tracePt t="61608" x="6529388" y="5092700"/>
          <p14:tracePt t="61621" x="6654800" y="5092700"/>
          <p14:tracePt t="61638" x="6829425" y="5105400"/>
          <p14:tracePt t="61655" x="7092950" y="5105400"/>
          <p14:tracePt t="61671" x="7480300" y="5130800"/>
          <p14:tracePt t="61688" x="7654925" y="5130800"/>
          <p14:tracePt t="61706" x="7854950" y="5130800"/>
          <p14:tracePt t="61709" x="8018463" y="5130800"/>
          <p14:tracePt t="61721" x="8118475" y="5118100"/>
          <p14:tracePt t="61738" x="8167688" y="5118100"/>
          <p14:tracePt t="61755" x="8193088" y="5118100"/>
          <p14:tracePt t="61772" x="8205788" y="5118100"/>
          <p14:tracePt t="61945" x="8180388" y="5118100"/>
          <p14:tracePt t="61957" x="8156575" y="5118100"/>
          <p14:tracePt t="61969" x="8131175" y="5118100"/>
          <p14:tracePt t="61982" x="8093075" y="5118100"/>
          <p14:tracePt t="61994" x="8054975" y="5118100"/>
          <p14:tracePt t="62006" x="8018463" y="5118100"/>
          <p14:tracePt t="62022" x="7980363" y="5118100"/>
          <p14:tracePt t="62039" x="7893050" y="5130800"/>
          <p14:tracePt t="62058" x="7554913" y="5156200"/>
          <p14:tracePt t="62074" x="7392988" y="5168900"/>
          <p14:tracePt t="62091" x="7218363" y="5194300"/>
          <p14:tracePt t="62107" x="6816725" y="5218113"/>
          <p14:tracePt t="62124" x="6716713" y="5230813"/>
          <p14:tracePt t="62141" x="6642100" y="5230813"/>
          <p14:tracePt t="62158" x="6580188" y="5243513"/>
          <p14:tracePt t="62175" x="6567488" y="5243513"/>
          <p14:tracePt t="62195" x="6554788" y="5243513"/>
          <p14:tracePt t="62244" x="6542088" y="5243513"/>
          <p14:tracePt t="62269" x="6529388" y="5243513"/>
          <p14:tracePt t="62295" x="6516688" y="5243513"/>
          <p14:tracePt t="62318" x="6503988" y="5243513"/>
          <p14:tracePt t="62331" x="6492875" y="5243513"/>
          <p14:tracePt t="62518" x="6480175" y="5243513"/>
          <p14:tracePt t="62530" x="6442075" y="5243513"/>
          <p14:tracePt t="62544" x="6380163" y="5230813"/>
          <p14:tracePt t="62559" x="6303963" y="5230813"/>
          <p14:tracePt t="62577" x="6116638" y="5230813"/>
          <p14:tracePt t="62593" x="5616575" y="5218113"/>
          <p14:tracePt t="62610" x="5165725" y="5218113"/>
          <p14:tracePt t="62626" x="4803775" y="5218113"/>
          <p14:tracePt t="62643" x="4214813" y="5218113"/>
          <p14:tracePt t="62660" x="3878263" y="5218113"/>
          <p14:tracePt t="62677" x="3689350" y="5218113"/>
          <p14:tracePt t="62693" x="3414713" y="5218113"/>
          <p14:tracePt t="62710" x="3289300" y="5218113"/>
          <p14:tracePt t="62727" x="3176588" y="5218113"/>
          <p14:tracePt t="62743" x="3040063" y="5218113"/>
          <p14:tracePt t="62759" x="3001963" y="5218113"/>
          <p14:tracePt t="62776" x="2976563" y="5218113"/>
          <p14:tracePt t="62792" x="2952750" y="5205413"/>
          <p14:tracePt t="62809" x="2927350" y="5205413"/>
          <p14:tracePt t="62830" x="2914650" y="5205413"/>
          <p14:tracePt t="62842" x="2901950" y="5205413"/>
          <p14:tracePt t="62859" x="2889250" y="5205413"/>
          <p14:tracePt t="62876" x="2889250" y="5194300"/>
          <p14:tracePt t="62893" x="2876550" y="5194300"/>
          <p14:tracePt t="63016" x="2889250" y="5194300"/>
          <p14:tracePt t="63041" x="2940050" y="5194300"/>
          <p14:tracePt t="63053" x="3027363" y="5194300"/>
          <p14:tracePt t="63067" x="3140075" y="5194300"/>
          <p14:tracePt t="63079" x="3276600" y="5181600"/>
          <p14:tracePt t="63095" x="3627438" y="5181600"/>
          <p14:tracePt t="63112" x="4002088" y="5181600"/>
          <p14:tracePt t="63129" x="4891088" y="5143500"/>
          <p14:tracePt t="63145" x="5216525" y="5118100"/>
          <p14:tracePt t="63162" x="5478463" y="5068888"/>
          <p14:tracePt t="63179" x="6054725" y="4918075"/>
          <p14:tracePt t="63195" x="6229350" y="4792663"/>
          <p14:tracePt t="63212" x="6354763" y="4692650"/>
          <p14:tracePt t="63230" x="6529388" y="4554538"/>
          <p14:tracePt t="63245" x="6567488" y="4505325"/>
          <p14:tracePt t="63261" x="6580188" y="4505325"/>
          <p14:tracePt t="63278" x="6604000" y="4479925"/>
          <p14:tracePt t="63366" x="6604000" y="4467225"/>
          <p14:tracePt t="63527" x="6616700" y="4467225"/>
          <p14:tracePt t="63540" x="6616700" y="4454525"/>
          <p14:tracePt t="63640" x="6616700" y="4443413"/>
          <p14:tracePt t="63677" x="6616700" y="4430713"/>
          <p14:tracePt t="63689" x="6629400" y="4430713"/>
          <p14:tracePt t="63715" x="6642100" y="4405313"/>
          <p14:tracePt t="63740" x="6642100" y="4392613"/>
          <p14:tracePt t="63777" x="6642100" y="4379913"/>
          <p14:tracePt t="64013" x="6642100" y="4392613"/>
          <p14:tracePt t="64026" x="6629400" y="4392613"/>
          <p14:tracePt t="64051" x="6616700" y="4405313"/>
          <p14:tracePt t="64064" x="6616700" y="4418013"/>
          <p14:tracePt t="64087" x="6616700" y="4430713"/>
          <p14:tracePt t="64114" x="6616700" y="4443413"/>
          <p14:tracePt t="64138" x="6604000" y="4467225"/>
          <p14:tracePt t="64151" x="6604000" y="4492625"/>
          <p14:tracePt t="64162" x="6592888" y="4543425"/>
          <p14:tracePt t="64175" x="6592888" y="4605338"/>
          <p14:tracePt t="64187" x="6580188" y="4679950"/>
          <p14:tracePt t="64200" x="6580188" y="4718050"/>
          <p14:tracePt t="64215" x="6567488" y="4768850"/>
          <p14:tracePt t="64232" x="6567488" y="4805363"/>
          <p14:tracePt t="64249" x="6554788" y="4843463"/>
          <p14:tracePt t="64250" x="6542088" y="4892675"/>
          <p14:tracePt t="64265" x="6542088" y="4918075"/>
          <p14:tracePt t="64282" x="6542088" y="4943475"/>
          <p14:tracePt t="64299" x="6542088" y="4956175"/>
          <p14:tracePt t="64387" x="6542088" y="4943475"/>
          <p14:tracePt t="64462" x="6542088" y="4930775"/>
          <p14:tracePt t="64686" x="6542088" y="4918075"/>
          <p14:tracePt t="64737" x="6542088" y="4905375"/>
          <p14:tracePt t="64898" x="6542088" y="4930775"/>
          <p14:tracePt t="64910" x="6542088" y="4968875"/>
          <p14:tracePt t="64923" x="6542088" y="5018088"/>
          <p14:tracePt t="64935" x="6542088" y="5056188"/>
          <p14:tracePt t="64951" x="6542088" y="5092700"/>
          <p14:tracePt t="64968" x="6542088" y="5130800"/>
          <p14:tracePt t="64985" x="6529388" y="5156200"/>
          <p14:tracePt t="65001" x="6516688" y="5181600"/>
          <p14:tracePt t="65018" x="6503988" y="5181600"/>
          <p14:tracePt t="65035" x="6503988" y="5194300"/>
          <p14:tracePt t="65098" x="6492875" y="5194300"/>
          <p14:tracePt t="65235" x="6480175" y="5194300"/>
          <p14:tracePt t="65297" x="6467475" y="5205413"/>
          <p14:tracePt t="65310" x="6454775" y="5218113"/>
          <p14:tracePt t="65322" x="6454775" y="5230813"/>
          <p14:tracePt t="65337" x="6442075" y="5230813"/>
          <p14:tracePt t="65354" x="6442075" y="5243513"/>
          <p14:tracePt t="65447" x="6454775" y="5243513"/>
          <p14:tracePt t="65471" x="6467475" y="5243513"/>
          <p14:tracePt t="65496" x="6480175" y="5243513"/>
          <p14:tracePt t="65534" x="6480175" y="5256213"/>
          <p14:tracePt t="65571" x="6492875" y="5256213"/>
          <p14:tracePt t="65583" x="6492875" y="5268913"/>
          <p14:tracePt t="65620" x="6492875" y="5281613"/>
          <p14:tracePt t="65720" x="6467475" y="5281613"/>
          <p14:tracePt t="65734" x="6442075" y="5281613"/>
          <p14:tracePt t="65745" x="6416675" y="5281613"/>
          <p14:tracePt t="65758" x="6391275" y="5294313"/>
          <p14:tracePt t="65771" x="6380163" y="5294313"/>
          <p14:tracePt t="65788" x="6367463" y="5294313"/>
          <p14:tracePt t="65871" x="6391275" y="5294313"/>
          <p14:tracePt t="65883" x="6403975" y="5294313"/>
          <p14:tracePt t="65896" x="6416675" y="5294313"/>
          <p14:tracePt t="65908" x="6442075" y="5294313"/>
          <p14:tracePt t="65932" x="6454775" y="5294313"/>
          <p14:tracePt t="65946" x="6480175" y="5294313"/>
          <p14:tracePt t="65957" x="6503988" y="5281613"/>
          <p14:tracePt t="65971" x="6516688" y="5268913"/>
          <p14:tracePt t="65988" x="6542088" y="5268913"/>
          <p14:tracePt t="66005" x="6580188" y="5256213"/>
          <p14:tracePt t="66022" x="6629400" y="5243513"/>
          <p14:tracePt t="66038" x="6642100" y="5243513"/>
          <p14:tracePt t="66068" x="6654800" y="5243513"/>
          <p14:tracePt t="66157" x="6642100" y="5243513"/>
          <p14:tracePt t="66169" x="6629400" y="5243513"/>
          <p14:tracePt t="66244" x="6616700" y="5243513"/>
          <p14:tracePt t="66295" x="6604000" y="5243513"/>
          <p14:tracePt t="66332" x="6592888" y="5243513"/>
          <p14:tracePt t="66344" x="6580188" y="5243513"/>
          <p14:tracePt t="66357" x="6554788" y="5243513"/>
          <p14:tracePt t="66369" x="6529388" y="5243513"/>
          <p14:tracePt t="66380" x="6492875" y="5256213"/>
          <p14:tracePt t="66394" x="6442075" y="5256213"/>
          <p14:tracePt t="66407" x="6403975" y="5256213"/>
          <p14:tracePt t="66423" x="6391275" y="5256213"/>
          <p14:tracePt t="66440" x="6367463" y="5268913"/>
          <p14:tracePt t="66543" x="6380163" y="5268913"/>
          <p14:tracePt t="66568" x="6391275" y="5268913"/>
          <p14:tracePt t="66581" x="6403975" y="5268913"/>
          <p14:tracePt t="66593" x="6416675" y="5281613"/>
          <p14:tracePt t="66609" x="6429375" y="5281613"/>
          <p14:tracePt t="66631" x="6442075" y="5281613"/>
          <p14:tracePt t="66643" x="6454775" y="5281613"/>
          <p14:tracePt t="66680" x="6467475" y="5281613"/>
          <p14:tracePt t="66693" x="6467475" y="5294313"/>
          <p14:tracePt t="66718" x="6480175" y="5294313"/>
          <p14:tracePt t="66743" x="6492875" y="5294313"/>
          <p14:tracePt t="66767" x="6503988" y="5294313"/>
          <p14:tracePt t="66792" x="6516688" y="5294313"/>
          <p14:tracePt t="67403" x="6529388" y="5294313"/>
          <p14:tracePt t="67441" x="6542088" y="5294313"/>
          <p14:tracePt t="67453" x="6554788" y="5294313"/>
          <p14:tracePt t="67466" x="6580188" y="5294313"/>
          <p14:tracePt t="67479" x="6616700" y="5294313"/>
          <p14:tracePt t="67496" x="6642100" y="5294313"/>
          <p14:tracePt t="67512" x="6654800" y="5294313"/>
          <p14:tracePt t="67515" x="6667500" y="5294313"/>
          <p14:tracePt t="67529" x="6680200" y="5294313"/>
          <p14:tracePt t="67864" x="6654800" y="5294313"/>
          <p14:tracePt t="67876" x="6642100" y="5294313"/>
          <p14:tracePt t="67889" x="6629400" y="5294313"/>
          <p14:tracePt t="67903" x="6604000" y="5294313"/>
          <p14:tracePt t="67913" x="6567488" y="5294313"/>
          <p14:tracePt t="67929" x="6554788" y="5294313"/>
          <p14:tracePt t="68101" x="6567488" y="5294313"/>
          <p14:tracePt t="68113" x="6580188" y="5294313"/>
          <p14:tracePt t="68126" x="6592888" y="5294313"/>
          <p14:tracePt t="68138" x="6616700" y="5294313"/>
          <p14:tracePt t="68162" x="6629400" y="5294313"/>
          <p14:tracePt t="68189" x="6642100" y="5294313"/>
          <p14:tracePt t="68575" x="6667500" y="5294313"/>
          <p14:tracePt t="68600" x="6680200" y="5281613"/>
          <p14:tracePt t="68612" x="6704013" y="5281613"/>
          <p14:tracePt t="68624" x="6729413" y="5268913"/>
          <p14:tracePt t="68638" x="6780213" y="5243513"/>
          <p14:tracePt t="68650" x="6867525" y="5230813"/>
          <p14:tracePt t="68667" x="6929438" y="5218113"/>
          <p14:tracePt t="68684" x="6980238" y="5205413"/>
          <p14:tracePt t="68699" x="7016750" y="5181600"/>
          <p14:tracePt t="68716" x="7042150" y="5181600"/>
          <p14:tracePt t="69398" x="7067550" y="5181600"/>
          <p14:tracePt t="69409" x="7129463" y="5181600"/>
          <p14:tracePt t="69422" x="7192963" y="5181600"/>
          <p14:tracePt t="69436" x="7280275" y="5218113"/>
          <p14:tracePt t="69452" x="7354888" y="5243513"/>
          <p14:tracePt t="69469" x="7418388" y="5256213"/>
          <p14:tracePt t="69486" x="7567613" y="5268913"/>
          <p14:tracePt t="69502" x="7667625" y="5281613"/>
          <p14:tracePt t="69519" x="7767638" y="5281613"/>
          <p14:tracePt t="69521" x="7843838" y="5281613"/>
          <p14:tracePt t="69536" x="7893050" y="5281613"/>
          <p14:tracePt t="69553" x="7943850" y="5281613"/>
          <p14:tracePt t="69570" x="8043863" y="5281613"/>
          <p14:tracePt t="69588" x="8093075" y="5281613"/>
          <p14:tracePt t="69604" x="8143875" y="5281613"/>
          <p14:tracePt t="69620" x="8193088" y="5281613"/>
          <p14:tracePt t="69621" x="8231188" y="5281613"/>
          <p14:tracePt t="69636" x="8280400" y="5281613"/>
          <p14:tracePt t="69653" x="8305800" y="5268913"/>
          <p14:tracePt t="69670" x="8331200" y="5256213"/>
          <p14:tracePt t="69695" x="8343900" y="5256213"/>
          <p14:tracePt t="69746" x="8356600" y="5256213"/>
          <p14:tracePt t="69833" x="8343900" y="5256213"/>
          <p14:tracePt t="69846" x="8318500" y="5256213"/>
          <p14:tracePt t="69858" x="8280400" y="5256213"/>
          <p14:tracePt t="69871" x="8267700" y="5256213"/>
          <p14:tracePt t="69887" x="8256588" y="5256213"/>
          <p14:tracePt t="69904" x="8243888" y="5256213"/>
          <p14:tracePt t="69920" x="8231188" y="5256213"/>
          <p14:tracePt t="69937" x="8218488" y="5256213"/>
          <p14:tracePt t="69954" x="8205788" y="5256213"/>
          <p14:tracePt t="69970" x="8193088" y="5256213"/>
          <p14:tracePt t="71254" x="8193088" y="5243513"/>
          <p14:tracePt t="71266" x="8193088" y="5205413"/>
          <p14:tracePt t="71278" x="8205788" y="5118100"/>
          <p14:tracePt t="71294" x="8243888" y="5005388"/>
          <p14:tracePt t="71311" x="8280400" y="4918075"/>
          <p14:tracePt t="71329" x="8380413" y="4779963"/>
          <p14:tracePt t="71342" x="8418513" y="4730750"/>
          <p14:tracePt t="71359" x="8469313" y="4667250"/>
          <p14:tracePt t="71376" x="8518525" y="4605338"/>
          <p14:tracePt t="71377" x="8531225" y="4567238"/>
          <p14:tracePt t="71393" x="8556625" y="4543425"/>
          <p14:tracePt t="71409" x="8569325" y="4505325"/>
          <p14:tracePt t="71429" x="8569325" y="4492625"/>
          <p14:tracePt t="71454" x="8569325" y="4479925"/>
          <p14:tracePt t="71491" x="8556625" y="4479925"/>
          <p14:tracePt t="71503" x="8531225" y="4479925"/>
          <p14:tracePt t="71516" x="8493125" y="4479925"/>
          <p14:tracePt t="71529" x="8469313" y="4479925"/>
          <p14:tracePt t="71545" x="8443913" y="4479925"/>
          <p14:tracePt t="71562" x="8418513" y="4479925"/>
          <p14:tracePt t="71578" x="8367713" y="4479925"/>
          <p14:tracePt t="71595" x="8343900" y="4467225"/>
          <p14:tracePt t="71615" x="8331200" y="4467225"/>
          <p14:tracePt t="71628" x="8318500" y="4454525"/>
          <p14:tracePt t="71645" x="8305800" y="4454525"/>
          <p14:tracePt t="71662" x="8293100" y="4454525"/>
          <p14:tracePt t="71703" x="8293100" y="4443413"/>
          <p14:tracePt t="71740" x="8293100" y="4430713"/>
          <p14:tracePt t="71803" x="8293100" y="4418013"/>
          <p14:tracePt t="71815" x="8305800" y="4418013"/>
          <p14:tracePt t="71865" x="8318500" y="4418013"/>
          <p14:tracePt t="72052" x="8318500" y="4430713"/>
          <p14:tracePt t="72063" x="8318500" y="4443413"/>
          <p14:tracePt t="72076" x="8318500" y="4454525"/>
          <p14:tracePt t="72088" x="8318500" y="4479925"/>
          <p14:tracePt t="72101" x="8318500" y="4492625"/>
          <p14:tracePt t="72113" x="8318500" y="4518025"/>
          <p14:tracePt t="72138" x="8318500" y="4530725"/>
          <p14:tracePt t="72150" x="8318500" y="4543425"/>
          <p14:tracePt t="72163" x="8318500" y="4554538"/>
          <p14:tracePt t="72187" x="8305800" y="4567238"/>
          <p14:tracePt t="72213" x="8305800" y="4579938"/>
          <p14:tracePt t="72238" x="8293100" y="4605338"/>
          <p14:tracePt t="72250" x="8293100" y="4618038"/>
          <p14:tracePt t="72262" x="8280400" y="4630738"/>
          <p14:tracePt t="72275" x="8280400" y="4656138"/>
          <p14:tracePt t="72287" x="8280400" y="4667250"/>
          <p14:tracePt t="72300" x="8280400" y="4679950"/>
          <p14:tracePt t="72313" x="8280400" y="4692650"/>
          <p14:tracePt t="72330" x="8280400" y="4705350"/>
          <p14:tracePt t="72347" x="8280400" y="4718050"/>
          <p14:tracePt t="72463" x="8280400" y="4730750"/>
          <p14:tracePt t="72500" x="8280400" y="4743450"/>
          <p14:tracePt t="72512" x="8280400" y="4756150"/>
          <p14:tracePt t="72524" x="8280400" y="4768850"/>
          <p14:tracePt t="72550" x="8280400" y="4779963"/>
          <p14:tracePt t="72575" x="8280400" y="4792663"/>
          <p14:tracePt t="72587" x="8280400" y="4805363"/>
          <p14:tracePt t="72836" x="8280400" y="4792663"/>
          <p14:tracePt t="72886" x="8280400" y="4779963"/>
          <p14:tracePt t="73397" x="8293100" y="4779963"/>
          <p14:tracePt t="73423" x="8305800" y="4779963"/>
          <p14:tracePt t="73434" x="8318500" y="4779963"/>
          <p14:tracePt t="73459" x="8318500" y="4792663"/>
          <p14:tracePt t="73472" x="8331200" y="4792663"/>
          <p14:tracePt t="73496" x="8331200" y="4805363"/>
          <p14:tracePt t="73546" x="8331200" y="4818063"/>
          <p14:tracePt t="73572" x="8331200" y="4830763"/>
          <p14:tracePt t="73583" x="8331200" y="4868863"/>
          <p14:tracePt t="73596" x="8331200" y="4918075"/>
          <p14:tracePt t="73608" x="8331200" y="4956175"/>
          <p14:tracePt t="73622" x="8331200" y="4981575"/>
          <p14:tracePt t="73635" x="8318500" y="5005388"/>
          <p14:tracePt t="73652" x="8318500" y="5018088"/>
          <p14:tracePt t="73669" x="8318500" y="5030788"/>
          <p14:tracePt t="74120" x="8293100" y="5043488"/>
          <p14:tracePt t="74132" x="8280400" y="5056188"/>
          <p14:tracePt t="74145" x="8267700" y="5056188"/>
          <p14:tracePt t="74157" x="8243888" y="5081588"/>
          <p14:tracePt t="74182" x="8218488" y="5092700"/>
          <p14:tracePt t="74194" x="8218488" y="5105400"/>
          <p14:tracePt t="74207" x="8205788" y="5105400"/>
          <p14:tracePt t="74231" x="8193088" y="5118100"/>
          <p14:tracePt t="74244" x="8180388" y="5118100"/>
          <p14:tracePt t="74256" x="8167688" y="5118100"/>
          <p14:tracePt t="74271" x="8156575" y="5130800"/>
          <p14:tracePt t="74288" x="8143875" y="5130800"/>
          <p14:tracePt t="74305" x="8131175" y="5130800"/>
          <p14:tracePt t="74306" x="8105775" y="5130800"/>
          <p14:tracePt t="74322" x="8093075" y="5130800"/>
          <p14:tracePt t="74338" x="8067675" y="5143500"/>
          <p14:tracePt t="74355" x="8043863" y="5143500"/>
          <p14:tracePt t="74356" x="8018463" y="5156200"/>
          <p14:tracePt t="74371" x="8005763" y="5156200"/>
          <p14:tracePt t="74388" x="7993063" y="5168900"/>
          <p14:tracePt t="74405" x="7980363" y="5181600"/>
          <p14:tracePt t="74443" x="7980363" y="5194300"/>
          <p14:tracePt t="74468" x="7980363" y="5205413"/>
          <p14:tracePt t="74480" x="7980363" y="5218113"/>
          <p14:tracePt t="74505" x="7980363" y="5230813"/>
          <p14:tracePt t="74530" x="7980363" y="5243513"/>
          <p14:tracePt t="74556" x="7980363" y="5256213"/>
          <p14:tracePt t="74569" x="7980363" y="5268913"/>
          <p14:tracePt t="74581" x="7980363" y="5281613"/>
          <p14:tracePt t="74592" x="7980363" y="5294313"/>
          <p14:tracePt t="74606" x="7980363" y="5305425"/>
          <p14:tracePt t="74630" x="7980363" y="5318125"/>
          <p14:tracePt t="74668" x="7980363" y="5330825"/>
          <p14:tracePt t="74705" x="7980363" y="5343525"/>
          <p14:tracePt t="74930" x="7967663" y="5343525"/>
          <p14:tracePt t="75092" x="7967663" y="5330825"/>
          <p14:tracePt t="75977" x="7967663" y="5318125"/>
          <p14:tracePt t="79939" x="7967663" y="5305425"/>
          <p14:tracePt t="81697" x="7954963" y="5305425"/>
          <p14:tracePt t="81708" x="7931150" y="5305425"/>
          <p14:tracePt t="81723" x="7893050" y="5318125"/>
          <p14:tracePt t="81735" x="7831138" y="5330825"/>
          <p14:tracePt t="81751" x="7693025" y="5343525"/>
          <p14:tracePt t="81767" x="7580313" y="5356225"/>
          <p14:tracePt t="81784" x="7405688" y="5381625"/>
          <p14:tracePt t="81801" x="7318375" y="5407025"/>
          <p14:tracePt t="81818" x="7229475" y="5430838"/>
          <p14:tracePt t="81834" x="6980238" y="5443538"/>
          <p14:tracePt t="81851" x="6916738" y="5443538"/>
          <p14:tracePt t="81868" x="6880225" y="5443538"/>
          <p14:tracePt t="81885" x="6842125" y="5443538"/>
          <p14:tracePt t="81908" x="6829425" y="5443538"/>
          <p14:tracePt t="81971" x="6829425" y="5430838"/>
          <p14:tracePt t="82046" x="6829425" y="5418138"/>
          <p14:tracePt t="82071" x="6805613" y="5418138"/>
          <p14:tracePt t="82095" x="6792913" y="5418138"/>
          <p14:tracePt t="82108" x="6767513" y="5418138"/>
          <p14:tracePt t="82121" x="6754813" y="5418138"/>
          <p14:tracePt t="82137" x="6742113" y="5418138"/>
          <p14:tracePt t="82152" x="6716713" y="5407025"/>
          <p14:tracePt t="82169" x="6692900" y="5407025"/>
          <p14:tracePt t="82170" x="6667500" y="5394325"/>
          <p14:tracePt t="82186" x="6642100" y="5394325"/>
          <p14:tracePt t="82202" x="6629400" y="5394325"/>
          <p14:tracePt t="82219" x="6616700" y="5394325"/>
          <p14:tracePt t="82236" x="6604000" y="5394325"/>
          <p14:tracePt t="82253" x="6592888" y="5394325"/>
          <p14:tracePt t="82282" x="6580188" y="5394325"/>
          <p14:tracePt t="82332" x="6567488" y="5394325"/>
          <p14:tracePt t="82406" x="6567488" y="5381625"/>
          <p14:tracePt t="82632" x="6567488" y="5368925"/>
          <p14:tracePt t="82906" x="6580188" y="5368925"/>
          <p14:tracePt t="83765" x="6592888" y="5368925"/>
          <p14:tracePt t="84426" x="6554788" y="5368925"/>
          <p14:tracePt t="84438" x="6367463" y="5368925"/>
          <p14:tracePt t="84451" x="6180138" y="5418138"/>
          <p14:tracePt t="84463" x="5916613" y="5468938"/>
          <p14:tracePt t="84478" x="5416550" y="5556250"/>
          <p14:tracePt t="84495" x="5016500" y="5668963"/>
          <p14:tracePt t="84512" x="4203700" y="5881688"/>
          <p14:tracePt t="84528" x="3865563" y="5956300"/>
          <p14:tracePt t="84545" x="3627438" y="6019800"/>
          <p14:tracePt t="84562" x="3014663" y="6094413"/>
          <p14:tracePt t="84578" x="2852738" y="6132513"/>
          <p14:tracePt t="84595" x="2727325" y="6145213"/>
          <p14:tracePt t="84612" x="2540000" y="6157913"/>
          <p14:tracePt t="84629" x="2476500" y="6157913"/>
          <p14:tracePt t="84646" x="2389188" y="6157913"/>
          <p14:tracePt t="84663" x="2251075" y="6157913"/>
          <p14:tracePt t="84679" x="2201863" y="6157913"/>
          <p14:tracePt t="84696" x="2163763" y="6145213"/>
          <p14:tracePt t="84712" x="2101850" y="6107113"/>
          <p14:tracePt t="84729" x="2089150" y="6081713"/>
          <p14:tracePt t="84747" x="2076450" y="6056313"/>
          <p14:tracePt t="84763" x="2038350" y="6019800"/>
          <p14:tracePt t="84781" x="2038350" y="5994400"/>
          <p14:tracePt t="84797" x="2014538" y="5969000"/>
          <p14:tracePt t="84799" x="2014538" y="5945188"/>
          <p14:tracePt t="84813" x="1989138" y="5919788"/>
          <p14:tracePt t="84831" x="1976438" y="5894388"/>
          <p14:tracePt t="84848" x="1963738" y="5868988"/>
          <p14:tracePt t="84850" x="1951038" y="5843588"/>
          <p14:tracePt t="84864" x="1951038" y="5832475"/>
          <p14:tracePt t="84881" x="1938338" y="5819775"/>
          <p14:tracePt t="84902" x="1938338" y="5807075"/>
          <p14:tracePt t="84914" x="1925638" y="5794375"/>
          <p14:tracePt t="84936" x="1925638" y="5781675"/>
          <p14:tracePt t="84973" x="1925638" y="5768975"/>
          <p14:tracePt t="85024" x="1925638" y="5756275"/>
          <p14:tracePt t="85124" x="1925638" y="5743575"/>
          <p14:tracePt t="85335" x="1938338" y="5743575"/>
          <p14:tracePt t="85349" x="1951038" y="5743575"/>
          <p14:tracePt t="85360" x="1976438" y="5743575"/>
          <p14:tracePt t="85372" x="2014538" y="5743575"/>
          <p14:tracePt t="85385" x="2101850" y="5743575"/>
          <p14:tracePt t="85398" x="2176463" y="5743575"/>
          <p14:tracePt t="85415" x="2251075" y="5743575"/>
          <p14:tracePt t="85432" x="2289175" y="5743575"/>
          <p14:tracePt t="85448" x="2327275" y="5743575"/>
          <p14:tracePt t="86369" x="2389188" y="5743575"/>
          <p14:tracePt t="86381" x="2489200" y="5732463"/>
          <p14:tracePt t="86394" x="2601913" y="5719763"/>
          <p14:tracePt t="86406" x="2727325" y="5707063"/>
          <p14:tracePt t="86419" x="2901950" y="5694363"/>
          <p14:tracePt t="86435" x="3165475" y="5681663"/>
          <p14:tracePt t="86452" x="3340100" y="5681663"/>
          <p14:tracePt t="86469" x="3752850" y="5668963"/>
          <p14:tracePt t="86485" x="4027488" y="5668963"/>
          <p14:tracePt t="86502" x="4191000" y="5668963"/>
          <p14:tracePt t="86519" x="4452938" y="5668963"/>
          <p14:tracePt t="86536" x="4591050" y="5668963"/>
          <p14:tracePt t="86552" x="4752975" y="5668963"/>
          <p14:tracePt t="86569" x="5003800" y="5668963"/>
          <p14:tracePt t="86586" x="5103813" y="5668963"/>
          <p14:tracePt t="86603" x="5241925" y="5668963"/>
          <p14:tracePt t="86619" x="5641975" y="5668963"/>
          <p14:tracePt t="86636" x="5791200" y="5668963"/>
          <p14:tracePt t="86653" x="5929313" y="5668963"/>
          <p14:tracePt t="86669" x="6191250" y="5668963"/>
          <p14:tracePt t="86686" x="6316663" y="5668963"/>
          <p14:tracePt t="86703" x="6416675" y="5668963"/>
          <p14:tracePt t="86720" x="6503988" y="5668963"/>
          <p14:tracePt t="86737" x="6529388" y="5668963"/>
          <p14:tracePt t="86753" x="6542088" y="5668963"/>
          <p14:tracePt t="86856" x="6554788" y="5668963"/>
          <p14:tracePt t="86893" x="6567488" y="5668963"/>
          <p14:tracePt t="86905" x="6580188" y="5668963"/>
          <p14:tracePt t="86918" x="6592888" y="5668963"/>
          <p14:tracePt t="86930" x="6616700" y="5668963"/>
          <p14:tracePt t="86943" x="6654800" y="5668963"/>
          <p14:tracePt t="86956" x="6692900" y="5668963"/>
          <p14:tracePt t="86971" x="6729413" y="5668963"/>
          <p14:tracePt t="86988" x="6754813" y="5668963"/>
          <p14:tracePt t="87004" x="6780213" y="5668963"/>
          <p14:tracePt t="87021" x="6792913" y="5668963"/>
          <p14:tracePt t="87142" x="6780213" y="5668963"/>
          <p14:tracePt t="87154" x="6729413" y="5668963"/>
          <p14:tracePt t="87167" x="6667500" y="5668963"/>
          <p14:tracePt t="87179" x="6629400" y="5668963"/>
          <p14:tracePt t="87191" x="6616700" y="5668963"/>
          <p14:tracePt t="87205" x="6592888" y="5668963"/>
          <p14:tracePt t="87839" x="6616700" y="5668963"/>
          <p14:tracePt t="87852" x="6642100" y="5668963"/>
          <p14:tracePt t="87864" x="6704013" y="5668963"/>
          <p14:tracePt t="87878" x="6792913" y="5668963"/>
          <p14:tracePt t="87891" x="6867525" y="5668963"/>
          <p14:tracePt t="87908" x="6929438" y="5668963"/>
          <p14:tracePt t="87925" x="6980238" y="5668963"/>
          <p14:tracePt t="87926" x="7016750" y="5656263"/>
          <p14:tracePt t="87942" x="7067550" y="5656263"/>
          <p14:tracePt t="87958" x="7154863" y="5656263"/>
          <p14:tracePt t="87975" x="7254875" y="5656263"/>
          <p14:tracePt t="87977" x="7342188" y="5656263"/>
          <p14:tracePt t="87992" x="7405688" y="5656263"/>
          <p14:tracePt t="88009" x="7454900" y="5656263"/>
          <p14:tracePt t="88025" x="7518400" y="5656263"/>
          <p14:tracePt t="88026" x="7567613" y="5656263"/>
          <p14:tracePt t="88042" x="7605713" y="5656263"/>
          <p14:tracePt t="88058" x="7667625" y="5656263"/>
          <p14:tracePt t="88075" x="7767638" y="5656263"/>
          <p14:tracePt t="88092" x="7793038" y="5656263"/>
          <p14:tracePt t="88109" x="7805738" y="5656263"/>
          <p14:tracePt t="88288" x="7818438" y="5656263"/>
          <p14:tracePt t="88476" x="7818438" y="5643563"/>
          <p14:tracePt t="88513" x="7805738" y="5643563"/>
          <p14:tracePt t="88524" x="7793038" y="5643563"/>
          <p14:tracePt t="88537" x="7780338" y="5630863"/>
          <p14:tracePt t="88563" x="7767638" y="5630863"/>
          <p14:tracePt t="88587" x="7754938" y="5630863"/>
          <p14:tracePt t="88686" x="7742238" y="5630863"/>
          <p14:tracePt t="88749" x="7731125" y="5630863"/>
          <p14:tracePt t="88786" x="7718425" y="5630863"/>
          <p14:tracePt t="88799" x="7705725" y="5630863"/>
          <p14:tracePt t="88811" x="7693025" y="5630863"/>
          <p14:tracePt t="88823" x="7654925" y="5630863"/>
          <p14:tracePt t="88836" x="7618413" y="5630863"/>
          <p14:tracePt t="88849" x="7580313" y="5630863"/>
          <p14:tracePt t="88861" x="7542213" y="5619750"/>
          <p14:tracePt t="88878" x="7518400" y="5619750"/>
          <p14:tracePt t="88895" x="7493000" y="5619750"/>
          <p14:tracePt t="88912" x="7418388" y="5619750"/>
          <p14:tracePt t="88929" x="7392988" y="5607050"/>
          <p14:tracePt t="88945" x="7342188" y="5607050"/>
          <p14:tracePt t="88962" x="7267575" y="5607050"/>
          <p14:tracePt t="88980" x="7229475" y="5594350"/>
          <p14:tracePt t="88997" x="7192963" y="5594350"/>
          <p14:tracePt t="88999" x="7167563" y="5594350"/>
          <p14:tracePt t="89014" x="7154863" y="5594350"/>
          <p14:tracePt t="89031" x="7129463" y="5594350"/>
          <p14:tracePt t="89048" x="7092950" y="5594350"/>
          <p14:tracePt t="89050" x="7067550" y="5594350"/>
          <p14:tracePt t="89064" x="7042150" y="5594350"/>
          <p14:tracePt t="89081" x="6992938" y="5594350"/>
          <p14:tracePt t="89098" x="6905625" y="5594350"/>
          <p14:tracePt t="89114" x="6854825" y="5594350"/>
          <p14:tracePt t="89131" x="6829425" y="5594350"/>
          <p14:tracePt t="89148" x="6780213" y="5594350"/>
          <p14:tracePt t="89164" x="6767513" y="5594350"/>
          <p14:tracePt t="89180" x="6754813" y="5594350"/>
          <p14:tracePt t="89197" x="6729413" y="5594350"/>
          <p14:tracePt t="89213" x="6716713" y="5594350"/>
          <p14:tracePt t="89230" x="6704013" y="5594350"/>
          <p14:tracePt t="89248" x="6692900" y="5594350"/>
          <p14:tracePt t="89560" x="6680200" y="5594350"/>
          <p14:tracePt t="89572" x="6667500" y="5594350"/>
          <p14:tracePt t="89597" x="6654800" y="5594350"/>
          <p14:tracePt t="89634" x="6642100" y="5594350"/>
          <p14:tracePt t="89647" x="6629400" y="5594350"/>
          <p14:tracePt t="89659" x="6629400" y="5581650"/>
          <p14:tracePt t="89671" x="6616700" y="5568950"/>
          <p14:tracePt t="89684" x="6604000" y="5543550"/>
          <p14:tracePt t="89699" x="6604000" y="5518150"/>
          <p14:tracePt t="89715" x="6592888" y="5494338"/>
          <p14:tracePt t="89732" x="6580188" y="5456238"/>
          <p14:tracePt t="89733" x="6580188" y="5430838"/>
          <p14:tracePt t="89749" x="6580188" y="5418138"/>
          <p14:tracePt t="89766" x="6580188" y="5394325"/>
          <p14:tracePt t="89782" x="6580188" y="5368925"/>
          <p14:tracePt t="89783" x="6567488" y="5356225"/>
          <p14:tracePt t="89799" x="6567488" y="5343525"/>
          <p14:tracePt t="89816" x="6567488" y="5330825"/>
          <p14:tracePt t="89833" x="6554788" y="5305425"/>
          <p14:tracePt t="89858" x="6554788" y="5294313"/>
          <p14:tracePt t="89870" x="6554788" y="5268913"/>
          <p14:tracePt t="89883" x="6542088" y="5256213"/>
          <p14:tracePt t="89899" x="6542088" y="5243513"/>
          <p14:tracePt t="89917" x="6529388" y="5218113"/>
          <p14:tracePt t="89934" x="6503988" y="5194300"/>
          <p14:tracePt t="89951" x="6503988" y="5181600"/>
          <p14:tracePt t="89967" x="6480175" y="5168900"/>
          <p14:tracePt t="89983" x="6454775" y="5143500"/>
          <p14:tracePt t="90000" x="6429375" y="5143500"/>
          <p14:tracePt t="90017" x="6416675" y="5143500"/>
          <p14:tracePt t="90033" x="6403975" y="5143500"/>
          <p14:tracePt t="90050" x="6391275" y="5143500"/>
          <p14:tracePt t="90146" x="6403975" y="5143500"/>
          <p14:tracePt t="90157" x="6416675" y="5143500"/>
          <p14:tracePt t="90171" x="6442075" y="5143500"/>
          <p14:tracePt t="90185" x="6467475" y="5143500"/>
          <p14:tracePt t="90201" x="6492875" y="5143500"/>
          <p14:tracePt t="90217" x="6516688" y="5143500"/>
          <p14:tracePt t="90219" x="6580188" y="5143500"/>
          <p14:tracePt t="90234" x="6692900" y="5143500"/>
          <p14:tracePt t="90251" x="6816725" y="5156200"/>
          <p14:tracePt t="90268" x="6892925" y="5181600"/>
          <p14:tracePt t="90270" x="6942138" y="5218113"/>
          <p14:tracePt t="90284" x="6980238" y="5230813"/>
          <p14:tracePt t="90307" x="6992938" y="5243513"/>
          <p14:tracePt t="90369" x="6992938" y="5268913"/>
          <p14:tracePt t="90382" x="6980238" y="5294313"/>
          <p14:tracePt t="90394" x="6967538" y="5318125"/>
          <p14:tracePt t="90406" x="6929438" y="5356225"/>
          <p14:tracePt t="90419" x="6880225" y="5368925"/>
          <p14:tracePt t="90435" x="6842125" y="5381625"/>
          <p14:tracePt t="90451" x="6780213" y="5394325"/>
          <p14:tracePt t="90468" x="6716713" y="5407025"/>
          <p14:tracePt t="90485" x="6704013" y="5418138"/>
          <p14:tracePt t="90501" x="6692900" y="5418138"/>
          <p14:tracePt t="90519" x="6680200" y="5418138"/>
          <p14:tracePt t="90644" x="6680200" y="5430838"/>
          <p14:tracePt t="90656" x="6667500" y="5430838"/>
          <p14:tracePt t="90670" x="6654800" y="5443538"/>
          <p14:tracePt t="90692" x="6642100" y="5456238"/>
          <p14:tracePt t="90706" x="6642100" y="5468938"/>
          <p14:tracePt t="90769" x="6642100" y="5481638"/>
          <p14:tracePt t="91329" x="6616700" y="5481638"/>
          <p14:tracePt t="91341" x="6567488" y="5530850"/>
          <p14:tracePt t="91354" x="6503988" y="5607050"/>
          <p14:tracePt t="91366" x="6403975" y="5681663"/>
          <p14:tracePt t="91379" x="6103938" y="5794375"/>
          <p14:tracePt t="91394" x="5754688" y="5919788"/>
          <p14:tracePt t="91405" x="5416550" y="5994400"/>
          <p14:tracePt t="91422" x="4891088" y="6056313"/>
          <p14:tracePt t="91438" x="4465638" y="6119813"/>
          <p14:tracePt t="91440" x="3978275" y="6169025"/>
          <p14:tracePt t="91455" x="3489325" y="6219825"/>
          <p14:tracePt t="91472" x="3089275" y="6294438"/>
          <p14:tracePt t="91489" x="2676525" y="6345238"/>
          <p14:tracePt t="91490" x="2276475" y="6407150"/>
          <p14:tracePt t="91505" x="2051050" y="6432550"/>
          <p14:tracePt t="91522" x="1925638" y="6457950"/>
          <p14:tracePt t="91539" x="1789113" y="6483350"/>
          <p14:tracePt t="91540" x="1689100" y="6483350"/>
          <p14:tracePt t="91556" x="1563688" y="6483350"/>
          <p14:tracePt t="91572" x="1489075" y="6483350"/>
          <p14:tracePt t="91589" x="1425575" y="6483350"/>
          <p14:tracePt t="91590" x="1401763" y="6470650"/>
          <p14:tracePt t="91606" x="1376363" y="6445250"/>
          <p14:tracePt t="91622" x="1376363" y="6419850"/>
          <p14:tracePt t="91639" x="1363663" y="6407150"/>
          <p14:tracePt t="91656" x="1363663" y="6394450"/>
          <p14:tracePt t="91674" x="1363663" y="6381750"/>
          <p14:tracePt t="91691" x="1338263" y="6370638"/>
          <p14:tracePt t="91714" x="1338263" y="6357938"/>
          <p14:tracePt t="91728" x="1338263" y="6345238"/>
          <p14:tracePt t="91751" x="1338263" y="6319838"/>
          <p14:tracePt t="91778" x="1338263" y="6307138"/>
          <p14:tracePt t="91865" x="1401763" y="6294438"/>
          <p14:tracePt t="91878" x="1512888" y="6232525"/>
          <p14:tracePt t="91892" x="1601788" y="6181725"/>
          <p14:tracePt t="91908" x="1676400" y="6132513"/>
          <p14:tracePt t="91926" x="1763713" y="6081713"/>
          <p14:tracePt t="91928" x="1889125" y="6045200"/>
          <p14:tracePt t="91942" x="1989138" y="6019800"/>
          <p14:tracePt t="91959" x="2089150" y="5994400"/>
          <p14:tracePt t="91976" x="2163763" y="5981700"/>
          <p14:tracePt t="91978" x="2214563" y="5981700"/>
          <p14:tracePt t="91992" x="2238375" y="5981700"/>
          <p14:tracePt t="92009" x="2263775" y="5981700"/>
          <p14:tracePt t="92026" x="2276475" y="5981700"/>
          <p14:tracePt t="92043" x="2289175" y="5981700"/>
          <p14:tracePt t="92065" x="2301875" y="5981700"/>
          <p14:tracePt t="92100" x="2327275" y="6007100"/>
          <p14:tracePt t="92115" x="2351088" y="6032500"/>
          <p14:tracePt t="92126" x="2414588" y="6069013"/>
          <p14:tracePt t="92139" x="2527300" y="6119813"/>
          <p14:tracePt t="92151" x="2651125" y="6145213"/>
          <p14:tracePt t="92164" x="2789238" y="6194425"/>
          <p14:tracePt t="92177" x="2976563" y="6219825"/>
          <p14:tracePt t="92192" x="3302000" y="6257925"/>
          <p14:tracePt t="92209" x="3540125" y="6269038"/>
          <p14:tracePt t="92226" x="4090988" y="6269038"/>
          <p14:tracePt t="92242" x="4427538" y="6269038"/>
          <p14:tracePt t="92259" x="4678363" y="6269038"/>
          <p14:tracePt t="92276" x="5391150" y="6269038"/>
          <p14:tracePt t="92292" x="5629275" y="6269038"/>
          <p14:tracePt t="92309" x="5842000" y="6269038"/>
          <p14:tracePt t="92326" x="6203950" y="6269038"/>
          <p14:tracePt t="92342" x="6329363" y="6269038"/>
          <p14:tracePt t="92359" x="6416675" y="6257925"/>
          <p14:tracePt t="92376" x="6492875" y="6245225"/>
          <p14:tracePt t="92393" x="6503988" y="6245225"/>
          <p14:tracePt t="92410" x="6516688" y="6245225"/>
          <p14:tracePt t="92663" x="6529388" y="6245225"/>
          <p14:tracePt t="92675" x="6542088" y="6245225"/>
          <p14:tracePt t="92687" x="6554788" y="6232525"/>
          <p14:tracePt t="92700" x="6567488" y="6232525"/>
          <p14:tracePt t="92713" x="6580188" y="6207125"/>
          <p14:tracePt t="92728" x="6604000" y="6181725"/>
          <p14:tracePt t="92745" x="6629400" y="6169025"/>
          <p14:tracePt t="92762" x="6667500" y="6145213"/>
          <p14:tracePt t="92778" x="6680200" y="6119813"/>
          <p14:tracePt t="92796" x="6692900" y="6119813"/>
          <p14:tracePt t="92812" x="6704013" y="6094413"/>
          <p14:tracePt t="97952" x="6642100" y="6094413"/>
          <p14:tracePt t="97965" x="6542088" y="6094413"/>
          <p14:tracePt t="97977" x="6416675" y="6094413"/>
          <p14:tracePt t="97989" x="6191250" y="6094413"/>
          <p14:tracePt t="98003" x="5854700" y="6094413"/>
          <p14:tracePt t="98016" x="5503863" y="6094413"/>
          <p14:tracePt t="98031" x="4903788" y="5981700"/>
          <p14:tracePt t="98048" x="4440238" y="5894388"/>
          <p14:tracePt t="98065" x="3440113" y="5668963"/>
          <p14:tracePt t="98082" x="3101975" y="5594350"/>
          <p14:tracePt t="98099" x="2789238" y="5494338"/>
          <p14:tracePt t="98115" x="2289175" y="5294313"/>
          <p14:tracePt t="98132" x="2163763" y="5168900"/>
          <p14:tracePt t="98149" x="2076450" y="5018088"/>
          <p14:tracePt t="98150" x="2025650" y="4892675"/>
          <p14:tracePt t="98165" x="1989138" y="4779963"/>
          <p14:tracePt t="98182" x="1976438" y="4705350"/>
          <p14:tracePt t="98199" x="1951038" y="4592638"/>
          <p14:tracePt t="98201" x="1938338" y="4479925"/>
          <p14:tracePt t="98216" x="1938338" y="4292600"/>
          <p14:tracePt t="98232" x="1925638" y="4129088"/>
          <p14:tracePt t="98249" x="1914525" y="3992563"/>
          <p14:tracePt t="98250" x="1901825" y="3879850"/>
          <p14:tracePt t="98266" x="1863725" y="3754438"/>
          <p14:tracePt t="98282" x="1838325" y="3567113"/>
          <p14:tracePt t="98300" x="1738313" y="3216275"/>
          <p14:tracePt t="98316" x="1663700" y="3090863"/>
          <p14:tracePt t="98333" x="1601788" y="3003550"/>
          <p14:tracePt t="98350" x="1538288" y="2903538"/>
          <p14:tracePt t="98351" x="1501775" y="2816225"/>
          <p14:tracePt t="98366" x="1476375" y="2716213"/>
          <p14:tracePt t="98383" x="1463675" y="2665413"/>
          <p14:tracePt t="98400" x="1450975" y="2616200"/>
          <p14:tracePt t="98416" x="1450975" y="2603500"/>
          <p14:tracePt t="98700" x="1450975" y="2590800"/>
          <p14:tracePt t="98712" x="1450975" y="2565400"/>
          <p14:tracePt t="98725" x="1450975" y="2552700"/>
          <p14:tracePt t="98737" x="1450975" y="2527300"/>
          <p14:tracePt t="98752" x="1463675" y="2490788"/>
          <p14:tracePt t="98769" x="1476375" y="2465388"/>
          <p14:tracePt t="98785" x="1489075" y="2452688"/>
          <p14:tracePt t="98801" x="1489075" y="2439988"/>
          <p14:tracePt t="98818" x="1489075" y="2427288"/>
          <p14:tracePt t="98835" x="1501775" y="2427288"/>
          <p14:tracePt t="99086" x="1512888" y="2427288"/>
          <p14:tracePt t="99136" x="1525588" y="2427288"/>
          <p14:tracePt t="99148" x="1538288" y="2427288"/>
          <p14:tracePt t="99161" x="1563688" y="2427288"/>
          <p14:tracePt t="99173" x="1589088" y="2427288"/>
          <p14:tracePt t="99186" x="1601788" y="2427288"/>
          <p14:tracePt t="99202" x="1625600" y="2427288"/>
          <p14:tracePt t="99219" x="1638300" y="2427288"/>
          <p14:tracePt t="99238" x="1651000" y="2427288"/>
          <p14:tracePt t="99261" x="1663700" y="2427288"/>
          <p14:tracePt t="99298" x="1676400" y="2427288"/>
          <p14:tracePt t="99335" x="1689100" y="2427288"/>
          <p14:tracePt t="99373" x="1714500" y="2427288"/>
          <p14:tracePt t="99386" x="1725613" y="2427288"/>
          <p14:tracePt t="99398" x="1751013" y="2427288"/>
          <p14:tracePt t="99410" x="1789113" y="2427288"/>
          <p14:tracePt t="99424" x="1838325" y="2427288"/>
          <p14:tracePt t="99437" x="1863725" y="2427288"/>
          <p14:tracePt t="99454" x="1901825" y="2427288"/>
          <p14:tracePt t="99471" x="1925638" y="2427288"/>
          <p14:tracePt t="99472" x="1951038" y="2427288"/>
          <p14:tracePt t="99487" x="1989138" y="2427288"/>
          <p14:tracePt t="99504" x="2076450" y="2427288"/>
          <p14:tracePt t="99521" x="2151063" y="2427288"/>
          <p14:tracePt t="99522" x="2227263" y="2427288"/>
          <p14:tracePt t="99537" x="2289175" y="2427288"/>
          <p14:tracePt t="99554" x="2338388" y="2427288"/>
          <p14:tracePt t="99571" x="2414588" y="2427288"/>
          <p14:tracePt t="99588" x="2463800" y="2427288"/>
          <p14:tracePt t="99604" x="2551113" y="2427288"/>
          <p14:tracePt t="99621" x="2651125" y="2427288"/>
          <p14:tracePt t="99638" x="2689225" y="2427288"/>
          <p14:tracePt t="99655" x="2701925" y="2427288"/>
          <p14:tracePt t="99672" x="2714625" y="2427288"/>
          <p14:tracePt t="99721" x="2727325" y="2427288"/>
          <p14:tracePt t="99734" x="2740025" y="2427288"/>
          <p14:tracePt t="99760" x="2752725" y="2427288"/>
          <p14:tracePt t="99773" x="2763838" y="2427288"/>
          <p14:tracePt t="99784" x="2776538" y="2427288"/>
          <p14:tracePt t="99810" x="2801938" y="2427288"/>
          <p14:tracePt t="99821" x="2814638" y="2427288"/>
          <p14:tracePt t="99834" x="2840038" y="2427288"/>
          <p14:tracePt t="99846" x="2876550" y="2427288"/>
          <p14:tracePt t="99858" x="2901950" y="2427288"/>
          <p14:tracePt t="99871" x="2940050" y="2427288"/>
          <p14:tracePt t="99889" x="2963863" y="2427288"/>
          <p14:tracePt t="99905" x="2989263" y="2427288"/>
          <p14:tracePt t="99922" x="3014663" y="2427288"/>
          <p14:tracePt t="99939" x="3027363" y="2427288"/>
          <p14:tracePt t="99955" x="3040063" y="2427288"/>
          <p14:tracePt t="99972" x="3052763" y="2427288"/>
          <p14:tracePt t="100084" x="3052763" y="2439988"/>
          <p14:tracePt t="100221" x="3052763" y="2452688"/>
          <p14:tracePt t="100495" x="3040063" y="2452688"/>
          <p14:tracePt t="100544" x="3027363" y="2452688"/>
          <p14:tracePt t="100632" x="3014663" y="2452688"/>
          <p14:tracePt t="100670" x="2989263" y="2452688"/>
          <p14:tracePt t="100694" x="2976563" y="2465388"/>
          <p14:tracePt t="100707" x="2940050" y="2465388"/>
          <p14:tracePt t="100720" x="2927350" y="2465388"/>
          <p14:tracePt t="100730" x="2914650" y="2478088"/>
          <p14:tracePt t="100743" x="2889250" y="2490788"/>
          <p14:tracePt t="100759" x="2876550" y="2490788"/>
          <p14:tracePt t="100775" x="2852738" y="2516188"/>
          <p14:tracePt t="100794" x="2763838" y="2552700"/>
          <p14:tracePt t="100811" x="2676525" y="2590800"/>
          <p14:tracePt t="100826" x="2601913" y="2616200"/>
          <p14:tracePt t="100843" x="2501900" y="2678113"/>
          <p14:tracePt t="100859" x="2476500" y="2690813"/>
          <p14:tracePt t="100877" x="2451100" y="2703513"/>
          <p14:tracePt t="100895" x="2401888" y="2716213"/>
          <p14:tracePt t="100911" x="2389188" y="2728913"/>
          <p14:tracePt t="100928" x="2376488" y="2740025"/>
          <p14:tracePt t="102003" x="2363788" y="2740025"/>
          <p14:tracePt t="102015" x="2351088" y="2752725"/>
          <p14:tracePt t="102027" x="2338388" y="2752725"/>
          <p14:tracePt t="102039" x="2327275" y="2752725"/>
          <p14:tracePt t="102052" x="2327275" y="2765425"/>
          <p14:tracePt t="102065" x="2314575" y="2765425"/>
          <p14:tracePt t="102080" x="2301875" y="2778125"/>
          <p14:tracePt t="102098" x="2289175" y="2778125"/>
          <p14:tracePt t="102115" x="2276475" y="2803525"/>
          <p14:tracePt t="102131" x="2263775" y="2816225"/>
          <p14:tracePt t="102148" x="2263775" y="2840038"/>
          <p14:tracePt t="102165" x="2238375" y="2903538"/>
          <p14:tracePt t="102181" x="2227263" y="2916238"/>
          <p14:tracePt t="102200" x="2214563" y="2941638"/>
          <p14:tracePt t="102216" x="2201863" y="2952750"/>
          <p14:tracePt t="102233" x="2189163" y="2952750"/>
          <p14:tracePt t="102250" x="2189163" y="2965450"/>
          <p14:tracePt t="102253" x="2176463" y="2978150"/>
          <p14:tracePt t="102266" x="2151063" y="2990850"/>
          <p14:tracePt t="102283" x="2138363" y="2990850"/>
          <p14:tracePt t="102300" x="2101850" y="3016250"/>
          <p14:tracePt t="102302" x="2001838" y="3041650"/>
          <p14:tracePt t="102317" x="1914525" y="3078163"/>
          <p14:tracePt t="102333" x="1814513" y="3141663"/>
          <p14:tracePt t="102349" x="1689100" y="3278188"/>
          <p14:tracePt t="102351" x="1525588" y="3441700"/>
          <p14:tracePt t="102366" x="1250950" y="3641725"/>
          <p14:tracePt t="102382" x="1012825" y="3792538"/>
          <p14:tracePt t="102398" x="876300" y="3854450"/>
          <p14:tracePt t="102415" x="725488" y="3954463"/>
          <p14:tracePt t="102432" x="674688" y="3967163"/>
          <p14:tracePt t="102451" x="638175" y="3992563"/>
          <p14:tracePt t="102714" x="638175" y="3967163"/>
          <p14:tracePt t="102726" x="638175" y="3916363"/>
          <p14:tracePt t="102738" x="638175" y="3816350"/>
          <p14:tracePt t="102750" x="638175" y="3716338"/>
          <p14:tracePt t="102767" x="638175" y="3629025"/>
          <p14:tracePt t="102783" x="638175" y="3579813"/>
          <p14:tracePt t="102800" x="638175" y="3529013"/>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7CB704B-2BF0-4F89-873F-34A74F2B476D}"/>
              </a:ext>
            </a:extLst>
          </p:cNvPr>
          <p:cNvPicPr>
            <a:picLocks noChangeAspect="1"/>
          </p:cNvPicPr>
          <p:nvPr/>
        </p:nvPicPr>
        <p:blipFill>
          <a:blip r:embed="rId3"/>
          <a:stretch>
            <a:fillRect/>
          </a:stretch>
        </p:blipFill>
        <p:spPr>
          <a:xfrm>
            <a:off x="0" y="6844"/>
            <a:ext cx="9144000" cy="6844311"/>
          </a:xfrm>
          <a:prstGeom prst="rect">
            <a:avLst/>
          </a:prstGeom>
        </p:spPr>
      </p:pic>
      <p:sp>
        <p:nvSpPr>
          <p:cNvPr id="13" name="Title "/>
          <p:cNvSpPr>
            <a:spLocks noGrp="1"/>
          </p:cNvSpPr>
          <p:nvPr>
            <p:ph type="title" idx="4294967295"/>
          </p:nvPr>
        </p:nvSpPr>
        <p:spPr>
          <a:xfrm>
            <a:off x="298824" y="885690"/>
            <a:ext cx="8682038" cy="646331"/>
          </a:xfrm>
          <a:prstGeom prst="rect">
            <a:avLst/>
          </a:prstGeom>
        </p:spPr>
        <p:txBody>
          <a:bodyPr wrap="square">
            <a:spAutoFit/>
          </a:bodyPr>
          <a:lstStyle/>
          <a:p>
            <a:r>
              <a:rPr lang="en-US" sz="4000" b="1" dirty="0">
                <a:solidFill>
                  <a:srgbClr val="006666"/>
                </a:solidFill>
                <a:latin typeface="Calibri" panose="020F0502020204030204" pitchFamily="34" charset="0"/>
                <a:ea typeface="Source Sans Pro" charset="0"/>
                <a:cs typeface="Calibri" panose="020F0502020204030204" pitchFamily="34" charset="0"/>
              </a:rPr>
              <a:t>CVP Income Statement</a:t>
            </a:r>
          </a:p>
        </p:txBody>
      </p:sp>
      <p:sp>
        <p:nvSpPr>
          <p:cNvPr id="7" name="LOBL"/>
          <p:cNvSpPr>
            <a:spLocks noGrp="1"/>
          </p:cNvSpPr>
          <p:nvPr>
            <p:ph sz="quarter" idx="4294967295"/>
          </p:nvPr>
        </p:nvSpPr>
        <p:spPr>
          <a:xfrm>
            <a:off x="310776" y="1447800"/>
            <a:ext cx="8534400" cy="2590800"/>
          </a:xfrm>
          <a:prstGeom prst="rect">
            <a:avLst/>
          </a:prstGeom>
        </p:spPr>
        <p:txBody>
          <a:bodyPr/>
          <a:lstStyle/>
          <a:p>
            <a:pPr marL="0" indent="0">
              <a:lnSpc>
                <a:spcPct val="100000"/>
              </a:lnSpc>
              <a:spcBef>
                <a:spcPts val="1200"/>
              </a:spcBef>
              <a:buClr>
                <a:schemeClr val="accent2"/>
              </a:buClr>
              <a:buNone/>
            </a:pPr>
            <a:r>
              <a:rPr lang="en-US" sz="3200" b="1" dirty="0"/>
              <a:t>Unit Contribution Margin</a:t>
            </a:r>
            <a:endParaRPr lang="en-US" sz="3200" dirty="0"/>
          </a:p>
          <a:p>
            <a:pPr marL="574675" indent="-352425">
              <a:lnSpc>
                <a:spcPct val="100000"/>
              </a:lnSpc>
              <a:spcBef>
                <a:spcPts val="1200"/>
              </a:spcBef>
              <a:buClr>
                <a:schemeClr val="accent2"/>
              </a:buClr>
              <a:buFont typeface="Arial" charset="0"/>
            </a:pPr>
            <a:r>
              <a:rPr lang="en-US" altLang="en-US" dirty="0"/>
              <a:t>Contribution margin is available to </a:t>
            </a:r>
            <a:r>
              <a:rPr lang="en-US" altLang="en-US" b="1" dirty="0"/>
              <a:t>cover fixed costs </a:t>
            </a:r>
            <a:r>
              <a:rPr lang="en-US" altLang="en-US" dirty="0"/>
              <a:t>and to </a:t>
            </a:r>
            <a:r>
              <a:rPr lang="en-US" altLang="en-US" b="1" dirty="0"/>
              <a:t>contribute to income</a:t>
            </a:r>
          </a:p>
          <a:p>
            <a:pPr marL="574675" indent="-352425">
              <a:lnSpc>
                <a:spcPct val="100000"/>
              </a:lnSpc>
              <a:spcBef>
                <a:spcPts val="1200"/>
              </a:spcBef>
              <a:buClr>
                <a:schemeClr val="accent2"/>
              </a:buClr>
              <a:buFont typeface="Arial" charset="0"/>
            </a:pPr>
            <a:r>
              <a:rPr lang="en-US" altLang="en-US" sz="2800" dirty="0"/>
              <a:t>Formula for </a:t>
            </a:r>
            <a:r>
              <a:rPr lang="en-US" altLang="en-US" sz="2800" b="1" dirty="0">
                <a:solidFill>
                  <a:srgbClr val="0000CC"/>
                </a:solidFill>
              </a:rPr>
              <a:t>unit contribution margin </a:t>
            </a:r>
            <a:r>
              <a:rPr lang="en-US" altLang="en-US" sz="2800" dirty="0"/>
              <a:t>and the computation for </a:t>
            </a:r>
            <a:r>
              <a:rPr lang="en-US" altLang="en-US" dirty="0" err="1"/>
              <a:t>Fandi</a:t>
            </a:r>
            <a:r>
              <a:rPr lang="en-US" altLang="en-US" dirty="0"/>
              <a:t> </a:t>
            </a:r>
            <a:r>
              <a:rPr lang="en-US" altLang="en-US" sz="2800" dirty="0"/>
              <a:t>Electronics are:</a:t>
            </a:r>
          </a:p>
          <a:p>
            <a:pPr marL="687388" indent="-465138">
              <a:lnSpc>
                <a:spcPct val="100000"/>
              </a:lnSpc>
              <a:spcBef>
                <a:spcPts val="1200"/>
              </a:spcBef>
              <a:buClr>
                <a:schemeClr val="accent2"/>
              </a:buClr>
              <a:buFont typeface="Arial" charset="0"/>
            </a:pPr>
            <a:endParaRPr lang="en-US" sz="2400" dirty="0">
              <a:ea typeface="Calibri" panose="020F0502020204030204" pitchFamily="34" charset="0"/>
              <a:cs typeface="Calibri" panose="020F0502020204030204" pitchFamily="34" charset="0"/>
            </a:endParaRPr>
          </a:p>
        </p:txBody>
      </p:sp>
      <p:graphicFrame>
        <p:nvGraphicFramePr>
          <p:cNvPr id="10" name="Table 9"/>
          <p:cNvGraphicFramePr>
            <a:graphicFrameLocks noGrp="1"/>
          </p:cNvGraphicFramePr>
          <p:nvPr>
            <p:extLst>
              <p:ext uri="{D42A27DB-BD31-4B8C-83A1-F6EECF244321}">
                <p14:modId xmlns:p14="http://schemas.microsoft.com/office/powerpoint/2010/main" val="4031131617"/>
              </p:ext>
            </p:extLst>
          </p:nvPr>
        </p:nvGraphicFramePr>
        <p:xfrm>
          <a:off x="546701" y="4270368"/>
          <a:ext cx="8063898" cy="1600200"/>
        </p:xfrm>
        <a:graphic>
          <a:graphicData uri="http://schemas.openxmlformats.org/drawingml/2006/table">
            <a:tbl>
              <a:tblPr>
                <a:tableStyleId>{5C22544A-7EE6-4342-B048-85BDC9FD1C3A}</a:tableStyleId>
              </a:tblPr>
              <a:tblGrid>
                <a:gridCol w="1892599">
                  <a:extLst>
                    <a:ext uri="{9D8B030D-6E8A-4147-A177-3AD203B41FA5}">
                      <a16:colId xmlns:a16="http://schemas.microsoft.com/office/drawing/2014/main" val="20000"/>
                    </a:ext>
                  </a:extLst>
                </a:gridCol>
                <a:gridCol w="659994">
                  <a:extLst>
                    <a:ext uri="{9D8B030D-6E8A-4147-A177-3AD203B41FA5}">
                      <a16:colId xmlns:a16="http://schemas.microsoft.com/office/drawing/2014/main" val="20001"/>
                    </a:ext>
                  </a:extLst>
                </a:gridCol>
                <a:gridCol w="2040271">
                  <a:extLst>
                    <a:ext uri="{9D8B030D-6E8A-4147-A177-3AD203B41FA5}">
                      <a16:colId xmlns:a16="http://schemas.microsoft.com/office/drawing/2014/main" val="20002"/>
                    </a:ext>
                  </a:extLst>
                </a:gridCol>
                <a:gridCol w="659994">
                  <a:extLst>
                    <a:ext uri="{9D8B030D-6E8A-4147-A177-3AD203B41FA5}">
                      <a16:colId xmlns:a16="http://schemas.microsoft.com/office/drawing/2014/main" val="20003"/>
                    </a:ext>
                  </a:extLst>
                </a:gridCol>
                <a:gridCol w="2811040">
                  <a:extLst>
                    <a:ext uri="{9D8B030D-6E8A-4147-A177-3AD203B41FA5}">
                      <a16:colId xmlns:a16="http://schemas.microsoft.com/office/drawing/2014/main" val="20004"/>
                    </a:ext>
                  </a:extLst>
                </a:gridCol>
              </a:tblGrid>
              <a:tr h="465902">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Unit Selling</a:t>
                      </a:r>
                    </a:p>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Price</a:t>
                      </a:r>
                    </a:p>
                  </a:txBody>
                  <a:tcPr marR="4233" marT="91440" marB="137160" anchor="ctr">
                    <a:lnL w="19050" cap="flat" cmpd="sng" algn="ctr">
                      <a:solidFill>
                        <a:schemeClr val="tx1"/>
                      </a:solidFill>
                      <a:prstDash val="solid"/>
                      <a:round/>
                      <a:headEnd type="none" w="med" len="med"/>
                      <a:tailEnd type="none" w="med" len="med"/>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500" b="1" dirty="0"/>
                        <a:t>-</a:t>
                      </a:r>
                    </a:p>
                  </a:txBody>
                  <a:tcPr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Unit Variable</a:t>
                      </a:r>
                    </a:p>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Costs</a:t>
                      </a:r>
                    </a:p>
                  </a:txBody>
                  <a:tcPr marL="4233" marR="4233"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2500" b="1" u="none" strike="noStrike" dirty="0">
                          <a:effectLst/>
                        </a:rPr>
                        <a:t>=</a:t>
                      </a:r>
                      <a:endParaRPr lang="en-US" sz="2500" b="1" i="0" u="none" strike="noStrike" dirty="0">
                        <a:solidFill>
                          <a:srgbClr val="000000"/>
                        </a:solidFill>
                        <a:effectLst/>
                        <a:latin typeface="Calibri" panose="020F0502020204030204" pitchFamily="34" charset="0"/>
                      </a:endParaRPr>
                    </a:p>
                  </a:txBody>
                  <a:tcPr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2500" b="1" i="0" u="none" strike="noStrike" dirty="0">
                          <a:solidFill>
                            <a:srgbClr val="990000"/>
                          </a:solidFill>
                          <a:effectLst/>
                          <a:latin typeface="Calibri" panose="020F0502020204030204" pitchFamily="34" charset="0"/>
                        </a:rPr>
                        <a:t>Unit Contribution</a:t>
                      </a:r>
                    </a:p>
                    <a:p>
                      <a:pPr algn="ctr" fontAlgn="b"/>
                      <a:r>
                        <a:rPr lang="en-US" sz="2500" b="1" i="0" u="none" strike="noStrike" dirty="0">
                          <a:solidFill>
                            <a:srgbClr val="990000"/>
                          </a:solidFill>
                          <a:effectLst/>
                          <a:latin typeface="Calibri" panose="020F0502020204030204" pitchFamily="34" charset="0"/>
                        </a:rPr>
                        <a:t>Margin</a:t>
                      </a:r>
                    </a:p>
                  </a:txBody>
                  <a:tcPr marL="4233" marT="91440" marB="137160" anchor="ctr">
                    <a:lnL w="12700" cmpd="sng">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65902">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€500</a:t>
                      </a:r>
                    </a:p>
                  </a:txBody>
                  <a:tcPr marR="4233" marT="91440" marB="137160" anchor="ctr">
                    <a:lnL w="19050" cap="flat" cmpd="sng" algn="ctr">
                      <a:solidFill>
                        <a:schemeClr val="tx1"/>
                      </a:solidFill>
                      <a:prstDash val="solid"/>
                      <a:round/>
                      <a:headEnd type="none" w="med" len="med"/>
                      <a:tailEnd type="none" w="med" len="med"/>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500" b="1" dirty="0"/>
                        <a:t>-</a:t>
                      </a:r>
                    </a:p>
                  </a:txBody>
                  <a:tcPr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€300</a:t>
                      </a:r>
                    </a:p>
                  </a:txBody>
                  <a:tcPr marL="4233" marR="4233"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500" b="1" i="0" u="none" strike="noStrike" dirty="0">
                          <a:solidFill>
                            <a:srgbClr val="000000"/>
                          </a:solidFill>
                          <a:effectLst/>
                          <a:latin typeface="Calibri" panose="020F0502020204030204" pitchFamily="34" charset="0"/>
                        </a:rPr>
                        <a:t>=</a:t>
                      </a:r>
                    </a:p>
                  </a:txBody>
                  <a:tcPr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500" b="1" i="0" u="none" strike="noStrike" dirty="0">
                          <a:solidFill>
                            <a:srgbClr val="990000"/>
                          </a:solidFill>
                          <a:effectLst/>
                          <a:latin typeface="Calibri" panose="020F0502020204030204" pitchFamily="34" charset="0"/>
                        </a:rPr>
                        <a:t>€200</a:t>
                      </a:r>
                    </a:p>
                  </a:txBody>
                  <a:tcPr marL="4233" marT="91440" marB="137160" anchor="ctr">
                    <a:lnL w="12700" cmpd="sng">
                      <a:noFill/>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516298377"/>
      </p:ext>
    </p:extLst>
  </p:cSld>
  <p:clrMapOvr>
    <a:masterClrMapping/>
  </p:clrMapOvr>
  <mc:AlternateContent xmlns:mc="http://schemas.openxmlformats.org/markup-compatibility/2006" xmlns:p14="http://schemas.microsoft.com/office/powerpoint/2010/main">
    <mc:Choice Requires="p14">
      <p:transition spd="slow" p14:dur="2000" advTm="22619"/>
    </mc:Choice>
    <mc:Fallback xmlns="">
      <p:transition spd="slow" advTm="22619"/>
    </mc:Fallback>
  </mc:AlternateContent>
  <p:extLst>
    <p:ext uri="{3A86A75C-4F4B-4683-9AE1-C65F6400EC91}">
      <p14:laserTraceLst xmlns:p14="http://schemas.microsoft.com/office/powerpoint/2010/main">
        <p14:tracePtLst>
          <p14:tracePt t="9392" x="638175" y="3554413"/>
          <p14:tracePt t="9406" x="638175" y="3590925"/>
          <p14:tracePt t="9417" x="650875" y="3641725"/>
          <p14:tracePt t="9430" x="663575" y="3703638"/>
          <p14:tracePt t="9443" x="674688" y="3779838"/>
          <p14:tracePt t="9456" x="725488" y="3892550"/>
          <p14:tracePt t="9473" x="763588" y="4029075"/>
          <p14:tracePt t="9490" x="800100" y="4117975"/>
          <p14:tracePt t="9492" x="850900" y="4217988"/>
          <p14:tracePt t="9507" x="887413" y="4279900"/>
          <p14:tracePt t="9523" x="938213" y="4354513"/>
          <p14:tracePt t="9540" x="987425" y="4454525"/>
          <p14:tracePt t="9542" x="1038225" y="4567238"/>
          <p14:tracePt t="9557" x="1100138" y="4692650"/>
          <p14:tracePt t="9573" x="1150938" y="4805363"/>
          <p14:tracePt t="9591" x="1212850" y="4868863"/>
          <p14:tracePt t="9593" x="1300163" y="4918075"/>
          <p14:tracePt t="9607" x="1438275" y="4943475"/>
          <p14:tracePt t="9624" x="1563688" y="4968875"/>
          <p14:tracePt t="9641" x="1801813" y="4992688"/>
          <p14:tracePt t="9657" x="1914525" y="5005388"/>
          <p14:tracePt t="9674" x="2163763" y="5030788"/>
          <p14:tracePt t="9691" x="2427288" y="5056188"/>
          <p14:tracePt t="9693" x="2676525" y="5081588"/>
          <p14:tracePt t="9707" x="3076575" y="5156200"/>
          <p14:tracePt t="9724" x="3478213" y="5243513"/>
          <p14:tracePt t="9741" x="4265613" y="5518150"/>
          <p14:tracePt t="9757" x="4716463" y="5707063"/>
          <p14:tracePt t="9774" x="5065713" y="5832475"/>
          <p14:tracePt t="9791" x="5916613" y="6094413"/>
          <p14:tracePt t="9808" x="6129338" y="6157913"/>
          <p14:tracePt t="9825" x="6280150" y="6194425"/>
          <p14:tracePt t="9842" x="6454775" y="6207125"/>
          <p14:tracePt t="10090" x="6467475" y="6207125"/>
          <p14:tracePt t="10103" x="6492875" y="6181725"/>
          <p14:tracePt t="10115" x="6580188" y="6069013"/>
          <p14:tracePt t="10127" x="6754813" y="5894388"/>
          <p14:tracePt t="10142" x="7029450" y="5694363"/>
          <p14:tracePt t="10159" x="7218363" y="5556250"/>
          <p14:tracePt t="10176" x="7342188" y="5468938"/>
          <p14:tracePt t="10179" x="7429500" y="5407025"/>
          <p14:tracePt t="10193" x="7518400" y="5318125"/>
          <p14:tracePt t="10209" x="7654925" y="5256213"/>
          <p14:tracePt t="10226" x="7767638" y="5168900"/>
          <p14:tracePt t="10228" x="7843838" y="5118100"/>
          <p14:tracePt t="10243" x="7893050" y="5081588"/>
          <p14:tracePt t="10259" x="7905750" y="5068888"/>
          <p14:tracePt t="10276" x="7918450" y="5056188"/>
          <p14:tracePt t="10327" x="7918450" y="5043488"/>
          <p14:tracePt t="10364" x="7918450" y="5030788"/>
          <p14:tracePt t="10378" x="7905750" y="5018088"/>
          <p14:tracePt t="10389" x="7905750" y="5005388"/>
          <p14:tracePt t="10401" x="7893050" y="4992688"/>
          <p14:tracePt t="10415" x="7880350" y="4968875"/>
          <p14:tracePt t="10427" x="7867650" y="4930775"/>
          <p14:tracePt t="10444" x="7831138" y="4905375"/>
          <p14:tracePt t="10460" x="7780338" y="4856163"/>
          <p14:tracePt t="10478" x="7667625" y="4718050"/>
          <p14:tracePt t="10494" x="7605713" y="4630738"/>
          <p14:tracePt t="10510" x="7518400" y="4543425"/>
          <p14:tracePt t="10527" x="7205663" y="4341813"/>
          <p14:tracePt t="10544" x="7042150" y="4292600"/>
          <p14:tracePt t="10561" x="6942138" y="4241800"/>
          <p14:tracePt t="10577" x="6792913" y="4179888"/>
          <p14:tracePt t="10594" x="6754813" y="4167188"/>
          <p14:tracePt t="10611" x="6729413" y="4167188"/>
          <p14:tracePt t="10614" x="6704013" y="4167188"/>
          <p14:tracePt t="10628" x="6667500" y="4167188"/>
          <p14:tracePt t="10644" x="6616700" y="4179888"/>
          <p14:tracePt t="10661" x="6567488" y="4205288"/>
          <p14:tracePt t="10664" x="6503988" y="4241800"/>
          <p14:tracePt t="10678" x="6467475" y="4292600"/>
          <p14:tracePt t="10695" x="6416675" y="4354513"/>
          <p14:tracePt t="10711" x="6380163" y="4443413"/>
          <p14:tracePt t="10727" x="6303963" y="4679950"/>
          <p14:tracePt t="10745" x="6280150" y="4768850"/>
          <p14:tracePt t="10762" x="6267450" y="4830763"/>
          <p14:tracePt t="10764" x="6254750" y="4905375"/>
          <p14:tracePt t="10778" x="6254750" y="4981575"/>
          <p14:tracePt t="10795" x="6254750" y="5056188"/>
          <p14:tracePt t="10813" x="6254750" y="5294313"/>
          <p14:tracePt t="10828" x="6254750" y="5381625"/>
          <p14:tracePt t="10845" x="6267450" y="5418138"/>
          <p14:tracePt t="10862" x="6303963" y="5468938"/>
          <p14:tracePt t="10864" x="6329363" y="5507038"/>
          <p14:tracePt t="10879" x="6403975" y="5530850"/>
          <p14:tracePt t="10895" x="6516688" y="5568950"/>
          <p14:tracePt t="10913" x="6754813" y="5607050"/>
          <p14:tracePt t="10929" x="6867525" y="5630863"/>
          <p14:tracePt t="10946" x="7054850" y="5643563"/>
          <p14:tracePt t="10963" x="7480300" y="5643563"/>
          <p14:tracePt t="10979" x="7631113" y="5619750"/>
          <p14:tracePt t="10996" x="7805738" y="5594350"/>
          <p14:tracePt t="11013" x="8193088" y="5494338"/>
          <p14:tracePt t="11029" x="8318500" y="5418138"/>
          <p14:tracePt t="11046" x="8418513" y="5330825"/>
          <p14:tracePt t="11063" x="8505825" y="5081588"/>
          <p14:tracePt t="11080" x="8531225" y="4992688"/>
          <p14:tracePt t="11096" x="8531225" y="4956175"/>
          <p14:tracePt t="11113" x="8531225" y="4918075"/>
          <p14:tracePt t="11129" x="8531225" y="4905375"/>
          <p14:tracePt t="11146" x="8531225" y="4892675"/>
          <p14:tracePt t="11163" x="8531225" y="4868863"/>
          <p14:tracePt t="11188" x="8531225" y="4856163"/>
          <p14:tracePt t="11200" x="8518525" y="4843463"/>
          <p14:tracePt t="11213" x="8493125" y="4830763"/>
          <p14:tracePt t="11230" x="8469313" y="4805363"/>
          <p14:tracePt t="11247" x="8418513" y="4779963"/>
          <p14:tracePt t="11250" x="8331200" y="4730750"/>
          <p14:tracePt t="11263" x="8218488" y="4656138"/>
          <p14:tracePt t="11280" x="8093075" y="4554538"/>
          <p14:tracePt t="11297" x="7993063" y="4443413"/>
          <p14:tracePt t="11300" x="7880350" y="4367213"/>
          <p14:tracePt t="11313" x="7718425" y="4292600"/>
          <p14:tracePt t="11330" x="7518400" y="4230688"/>
          <p14:tracePt t="11348" x="7380288" y="4192588"/>
          <p14:tracePt t="11349" x="7280275" y="4179888"/>
          <p14:tracePt t="11364" x="7192963" y="4167188"/>
          <p14:tracePt t="11381" x="7129463" y="4167188"/>
          <p14:tracePt t="11397" x="7042150" y="4167188"/>
          <p14:tracePt t="11400" x="6967538" y="4167188"/>
          <p14:tracePt t="11414" x="6880225" y="4167188"/>
          <p14:tracePt t="11431" x="6792913" y="4205288"/>
          <p14:tracePt t="11448" x="6667500" y="4279900"/>
          <p14:tracePt t="11464" x="6629400" y="4318000"/>
          <p14:tracePt t="11481" x="6580188" y="4379913"/>
          <p14:tracePt t="11498" x="6542088" y="4467225"/>
          <p14:tracePt t="11500" x="6503988" y="4554538"/>
          <p14:tracePt t="11514" x="6467475" y="4643438"/>
          <p14:tracePt t="11531" x="6429375" y="4718050"/>
          <p14:tracePt t="11548" x="6380163" y="4856163"/>
          <p14:tracePt t="11565" x="6354763" y="4905375"/>
          <p14:tracePt t="11581" x="6342063" y="4992688"/>
          <p14:tracePt t="11598" x="6316663" y="5294313"/>
          <p14:tracePt t="11615" x="6316663" y="5430838"/>
          <p14:tracePt t="11631" x="6316663" y="5530850"/>
          <p14:tracePt t="11649" x="6316663" y="5743575"/>
          <p14:tracePt t="11666" x="6316663" y="5894388"/>
          <p14:tracePt t="11682" x="6316663" y="6056313"/>
          <p14:tracePt t="11699" x="6367463" y="6269038"/>
          <p14:tracePt t="11715" x="6391275" y="6345238"/>
          <p14:tracePt t="11732" x="6416675" y="6394450"/>
          <p14:tracePt t="11736" x="6442075" y="6457950"/>
          <p14:tracePt t="11749" x="6454775" y="6483350"/>
          <p14:tracePt t="11766" x="6480175" y="6519863"/>
          <p14:tracePt t="11783" x="6516688" y="6557963"/>
          <p14:tracePt t="11786" x="6580188" y="6583363"/>
          <p14:tracePt t="11799" x="6716713" y="6645275"/>
          <p14:tracePt t="11815" x="6854825" y="6707188"/>
          <p14:tracePt t="11832" x="6980238" y="6770688"/>
          <p14:tracePt t="11836" x="7080250" y="6807200"/>
          <p14:tracePt t="11849" x="7180263" y="6819900"/>
          <p14:tracePt t="11865" x="7318375" y="6819900"/>
          <p14:tracePt t="11883" x="7518400" y="6819900"/>
          <p14:tracePt t="11885" x="7667625" y="6796088"/>
          <p14:tracePt t="11899" x="7793038" y="6719888"/>
          <p14:tracePt t="11916" x="7893050" y="6632575"/>
          <p14:tracePt t="11933" x="7954963" y="6532563"/>
          <p14:tracePt t="11936" x="8005763" y="6457950"/>
          <p14:tracePt t="11950" x="8054975" y="6381750"/>
          <p14:tracePt t="11966" x="8118475" y="6294438"/>
          <p14:tracePt t="11983" x="8218488" y="6181725"/>
          <p14:tracePt t="11986" x="8367713" y="5969000"/>
          <p14:tracePt t="12000" x="8505825" y="5768975"/>
          <p14:tracePt t="12016" x="8580438" y="5643563"/>
          <p14:tracePt t="12033" x="8643938" y="5530850"/>
          <p14:tracePt t="12035" x="8693150" y="5430838"/>
          <p14:tracePt t="12050" x="8731250" y="5330825"/>
          <p14:tracePt t="12067" x="8756650" y="5218113"/>
          <p14:tracePt t="12084" x="8769350" y="5092700"/>
          <p14:tracePt t="12086" x="8780463" y="5030788"/>
          <p14:tracePt t="12100" x="8780463" y="4981575"/>
          <p14:tracePt t="12116" x="8780463" y="4956175"/>
          <p14:tracePt t="12132" x="8780463" y="4930775"/>
          <p14:tracePt t="12149" x="8780463" y="4918075"/>
          <p14:tracePt t="12171" x="8780463" y="4905375"/>
          <p14:tracePt t="12197" x="8769350" y="4892675"/>
          <p14:tracePt t="12209" x="8756650" y="4892675"/>
          <p14:tracePt t="12222" x="8743950" y="4879975"/>
          <p14:tracePt t="12234" x="8705850" y="4868863"/>
          <p14:tracePt t="12251" x="8631238" y="4843463"/>
          <p14:tracePt t="12267" x="8543925" y="4818063"/>
          <p14:tracePt t="12284" x="8380413" y="4756150"/>
          <p14:tracePt t="12301" x="8293100" y="4705350"/>
          <p14:tracePt t="12318" x="8131175" y="4618038"/>
          <p14:tracePt t="12334" x="7605713" y="4367213"/>
          <p14:tracePt t="12351" x="7442200" y="4279900"/>
          <p14:tracePt t="12368" x="7305675" y="4217988"/>
          <p14:tracePt t="12385" x="6854825" y="4105275"/>
          <p14:tracePt t="12401" x="6729413" y="4092575"/>
          <p14:tracePt t="12417" x="6616700" y="4092575"/>
          <p14:tracePt t="12435" x="6516688" y="4092575"/>
          <p14:tracePt t="12451" x="6480175" y="4105275"/>
          <p14:tracePt t="12468" x="6467475" y="4117975"/>
          <p14:tracePt t="12485" x="6416675" y="4192588"/>
          <p14:tracePt t="12501" x="6416675" y="4254500"/>
          <p14:tracePt t="12519" x="6391275" y="4341813"/>
          <p14:tracePt t="12521" x="6367463" y="4430713"/>
          <p14:tracePt t="12535" x="6354763" y="4518025"/>
          <p14:tracePt t="12552" x="6329363" y="4579938"/>
          <p14:tracePt t="12569" x="6303963" y="4656138"/>
          <p14:tracePt t="12571" x="6303963" y="4743450"/>
          <p14:tracePt t="12586" x="6291263" y="4892675"/>
          <p14:tracePt t="12602" x="6291263" y="5068888"/>
          <p14:tracePt t="12619" x="6291263" y="5243513"/>
          <p14:tracePt t="12621" x="6291263" y="5368925"/>
          <p14:tracePt t="12635" x="6291263" y="5518150"/>
          <p14:tracePt t="12652" x="6291263" y="5732463"/>
          <p14:tracePt t="12669" x="6316663" y="5919788"/>
          <p14:tracePt t="12671" x="6342063" y="6056313"/>
          <p14:tracePt t="12686" x="6367463" y="6145213"/>
          <p14:tracePt t="12703" x="6403975" y="6219825"/>
          <p14:tracePt t="12720" x="6492875" y="6307138"/>
          <p14:tracePt t="12736" x="6529388" y="6357938"/>
          <p14:tracePt t="12753" x="6592888" y="6394450"/>
          <p14:tracePt t="12770" x="6754813" y="6507163"/>
          <p14:tracePt t="12787" x="6892925" y="6532563"/>
          <p14:tracePt t="12803" x="7005638" y="6532563"/>
          <p14:tracePt t="12820" x="7229475" y="6507163"/>
          <p14:tracePt t="12836" x="7342188" y="6432550"/>
          <p14:tracePt t="12853" x="7518400" y="6357938"/>
          <p14:tracePt t="12870" x="7880350" y="6207125"/>
          <p14:tracePt t="12887" x="7993063" y="6119813"/>
          <p14:tracePt t="12904" x="8131175" y="5907088"/>
          <p14:tracePt t="12907" x="8267700" y="5668963"/>
          <p14:tracePt t="12921" x="8356600" y="5530850"/>
          <p14:tracePt t="12936" x="8469313" y="5418138"/>
          <p14:tracePt t="12952" x="8531225" y="5318125"/>
          <p14:tracePt t="12969" x="8631238" y="5143500"/>
          <p14:tracePt t="12987" x="8656638" y="5056188"/>
          <p14:tracePt t="13004" x="8656638" y="5005388"/>
          <p14:tracePt t="13007" x="8656638" y="4968875"/>
          <p14:tracePt t="13020" x="8656638" y="4956175"/>
          <p14:tracePt t="13037" x="8656638" y="4930775"/>
          <p14:tracePt t="13054" x="8593138" y="4918075"/>
          <p14:tracePt t="13070" x="8443913" y="4868863"/>
          <p14:tracePt t="13087" x="8367713" y="4843463"/>
          <p14:tracePt t="13104" x="8280400" y="4792663"/>
          <p14:tracePt t="13107" x="8156575" y="4756150"/>
          <p14:tracePt t="13121" x="7918450" y="4667250"/>
          <p14:tracePt t="13137" x="7642225" y="4605338"/>
          <p14:tracePt t="13154" x="7467600" y="4543425"/>
          <p14:tracePt t="13157" x="7280275" y="4467225"/>
          <p14:tracePt t="13170" x="6992938" y="4354513"/>
          <p14:tracePt t="13188" x="6754813" y="4267200"/>
          <p14:tracePt t="13205" x="6616700" y="4205288"/>
          <p14:tracePt t="13207" x="6492875" y="4192588"/>
          <p14:tracePt t="13221" x="6403975" y="4192588"/>
          <p14:tracePt t="13238" x="6303963" y="4217988"/>
          <p14:tracePt t="13255" x="6067425" y="4330700"/>
          <p14:tracePt t="13271" x="5967413" y="4392613"/>
          <p14:tracePt t="13289" x="5903913" y="4443413"/>
          <p14:tracePt t="13305" x="5867400" y="4492625"/>
          <p14:tracePt t="13307" x="5829300" y="4530725"/>
          <p14:tracePt t="13321" x="5816600" y="4579938"/>
          <p14:tracePt t="13338" x="5778500" y="4667250"/>
          <p14:tracePt t="13356" x="5754688" y="4943475"/>
          <p14:tracePt t="13372" x="5741988" y="5068888"/>
          <p14:tracePt t="13389" x="5741988" y="5168900"/>
          <p14:tracePt t="13406" x="5741988" y="5418138"/>
          <p14:tracePt t="13422" x="5741988" y="5643563"/>
          <p14:tracePt t="13439" x="5741988" y="5843588"/>
          <p14:tracePt t="13456" x="5778500" y="6169025"/>
          <p14:tracePt t="13472" x="5803900" y="6407150"/>
          <p14:tracePt t="13490" x="5829300" y="6557963"/>
          <p14:tracePt t="13493" x="5891213" y="6657975"/>
          <p14:tracePt t="13506" x="5942013" y="6732588"/>
          <p14:tracePt t="13522" x="6016625" y="6796088"/>
          <p14:tracePt t="13539" x="6091238" y="6832600"/>
          <p14:tracePt t="13630" x="7218363" y="6783388"/>
          <p14:tracePt t="13643" x="7493000" y="6683375"/>
          <p14:tracePt t="13656" x="7831138" y="6470650"/>
          <p14:tracePt t="13673" x="8080375" y="6257925"/>
          <p14:tracePt t="13690" x="8205788" y="6081713"/>
          <p14:tracePt t="13692" x="8305800" y="5969000"/>
          <p14:tracePt t="13706" x="8367713" y="5881688"/>
          <p14:tracePt t="13723" x="8418513" y="5807075"/>
          <p14:tracePt t="13740" x="8456613" y="5681663"/>
          <p14:tracePt t="13743" x="8505825" y="5556250"/>
          <p14:tracePt t="13757" x="8531225" y="5456238"/>
          <p14:tracePt t="13774" x="8531225" y="5394325"/>
          <p14:tracePt t="13791" x="8531225" y="5330825"/>
          <p14:tracePt t="13793" x="8518525" y="5294313"/>
          <p14:tracePt t="13807" x="8505825" y="5268913"/>
          <p14:tracePt t="13823" x="8480425" y="5243513"/>
          <p14:tracePt t="13841" x="8469313" y="5205413"/>
          <p14:tracePt t="13843" x="8431213" y="5168900"/>
          <p14:tracePt t="13857" x="8393113" y="5130800"/>
          <p14:tracePt t="13874" x="8343900" y="5056188"/>
          <p14:tracePt t="13891" x="8267700" y="4930775"/>
          <p14:tracePt t="13893" x="8118475" y="4779963"/>
          <p14:tracePt t="13907" x="7843838" y="4605338"/>
          <p14:tracePt t="13924" x="7642225" y="4479925"/>
          <p14:tracePt t="13942" x="7305675" y="4292600"/>
          <p14:tracePt t="13957" x="6942138" y="4141788"/>
          <p14:tracePt t="13974" x="6692900" y="4041775"/>
          <p14:tracePt t="13991" x="6403975" y="3941763"/>
          <p14:tracePt t="14008" x="6267450" y="3941763"/>
          <p14:tracePt t="14024" x="6116638" y="3979863"/>
          <p14:tracePt t="14042" x="5929313" y="4105275"/>
          <p14:tracePt t="14058" x="5891213" y="4141788"/>
          <p14:tracePt t="14074" x="5867400" y="4179888"/>
          <p14:tracePt t="14092" x="5816600" y="4241800"/>
          <p14:tracePt t="14108" x="5816600" y="4292600"/>
          <p14:tracePt t="14125" x="5803900" y="4367213"/>
          <p14:tracePt t="14142" x="5791200" y="4667250"/>
          <p14:tracePt t="14158" x="5791200" y="4779963"/>
          <p14:tracePt t="14174" x="5791200" y="4879975"/>
          <p14:tracePt t="14192" x="5791200" y="5194300"/>
          <p14:tracePt t="14208" x="5816600" y="5430838"/>
          <p14:tracePt t="14225" x="5842000" y="5581650"/>
          <p14:tracePt t="14228" x="5891213" y="5719763"/>
          <p14:tracePt t="14242" x="5929313" y="5843588"/>
          <p14:tracePt t="14257" x="5991225" y="5981700"/>
          <p14:tracePt t="14275" x="6078538" y="6094413"/>
          <p14:tracePt t="14292" x="6229350" y="6232525"/>
          <p14:tracePt t="14309" x="6303963" y="6269038"/>
          <p14:tracePt t="14325" x="6380163" y="6307138"/>
          <p14:tracePt t="14328" x="6467475" y="6307138"/>
          <p14:tracePt t="14342" x="6580188" y="6307138"/>
          <p14:tracePt t="14359" x="6767513" y="6307138"/>
          <p14:tracePt t="14376" x="6954838" y="6294438"/>
          <p14:tracePt t="14378" x="7105650" y="6219825"/>
          <p14:tracePt t="14393" x="7267575" y="6132513"/>
          <p14:tracePt t="14409" x="7480300" y="6032500"/>
          <p14:tracePt t="14426" x="7667625" y="5956300"/>
          <p14:tracePt t="14428" x="7831138" y="5881688"/>
          <p14:tracePt t="14443" x="7918450" y="5819775"/>
          <p14:tracePt t="14459" x="7993063" y="5756275"/>
          <p14:tracePt t="14476" x="8080375" y="5630863"/>
          <p14:tracePt t="14493" x="8105775" y="5568950"/>
          <p14:tracePt t="14510" x="8118475" y="5456238"/>
          <p14:tracePt t="14527" x="8131175" y="5381625"/>
          <p14:tracePt t="14528" x="8143875" y="5305425"/>
          <p14:tracePt t="14543" x="8143875" y="5256213"/>
          <p14:tracePt t="14560" x="8143875" y="5230813"/>
          <p14:tracePt t="14577" x="8143875" y="5168900"/>
          <p14:tracePt t="14593" x="8143875" y="5143500"/>
          <p14:tracePt t="14610" x="8143875" y="5130800"/>
          <p14:tracePt t="14627" x="8143875" y="5092700"/>
          <p14:tracePt t="14644" x="8131175" y="5068888"/>
          <p14:tracePt t="14660" x="8118475" y="5056188"/>
          <p14:tracePt t="14677" x="8093075" y="5018088"/>
          <p14:tracePt t="14694" x="8067675" y="4992688"/>
          <p14:tracePt t="14710" x="8054975" y="4956175"/>
          <p14:tracePt t="14727" x="8031163" y="4943475"/>
          <p14:tracePt t="15773" x="8005763" y="4943475"/>
          <p14:tracePt t="15786" x="7893050" y="4905375"/>
          <p14:tracePt t="15798" x="7718425" y="4830763"/>
          <p14:tracePt t="15810" x="7531100" y="4730750"/>
          <p14:tracePt t="15822" x="7054850" y="4592638"/>
          <p14:tracePt t="15835" x="6629400" y="4530725"/>
          <p14:tracePt t="15848" x="6142038" y="4467225"/>
          <p14:tracePt t="15863" x="5554663" y="4418013"/>
          <p14:tracePt t="15880" x="4991100" y="4367213"/>
          <p14:tracePt t="15898" x="3890963" y="4279900"/>
          <p14:tracePt t="15914" x="3440113" y="4241800"/>
          <p14:tracePt t="15931" x="2989263" y="4217988"/>
          <p14:tracePt t="15948" x="2414588" y="4167188"/>
          <p14:tracePt t="15964" x="2025650" y="4117975"/>
          <p14:tracePt t="15981" x="1751013" y="4117975"/>
          <p14:tracePt t="15997" x="1376363" y="4067175"/>
          <p14:tracePt t="16014" x="1089025" y="4041775"/>
          <p14:tracePt t="16031" x="900113" y="4017963"/>
          <p14:tracePt t="16048" x="612775" y="4005263"/>
          <p14:tracePt t="16064" x="487363" y="4005263"/>
          <p14:tracePt t="16081" x="312738" y="4017963"/>
          <p14:tracePt t="16098" x="112713" y="4067175"/>
          <p14:tracePt t="16114" x="50800" y="4105275"/>
          <p14:tracePt t="16131" x="25400" y="4117975"/>
          <p14:tracePt t="16133" x="0" y="4141788"/>
          <p14:tracePt t="16296" x="74613" y="5105400"/>
          <p14:tracePt t="16308" x="187325" y="5230813"/>
          <p14:tracePt t="16321" x="312738" y="5330825"/>
          <p14:tracePt t="16333" x="438150" y="5394325"/>
          <p14:tracePt t="16350" x="550863" y="5443538"/>
          <p14:tracePt t="16367" x="650875" y="5456238"/>
          <p14:tracePt t="16384" x="925513" y="5456238"/>
          <p14:tracePt t="16400" x="1125538" y="5418138"/>
          <p14:tracePt t="16417" x="1263650" y="5330825"/>
          <p14:tracePt t="16434" x="1538288" y="5030788"/>
          <p14:tracePt t="16451" x="1714500" y="4905375"/>
          <p14:tracePt t="16467" x="1901825" y="4805363"/>
          <p14:tracePt t="16484" x="2114550" y="4667250"/>
          <p14:tracePt t="16501" x="2176463" y="4605338"/>
          <p14:tracePt t="16517" x="2227263" y="4530725"/>
          <p14:tracePt t="16534" x="2301875" y="4341813"/>
          <p14:tracePt t="16551" x="2327275" y="4292600"/>
          <p14:tracePt t="16568" x="2338388" y="4230688"/>
          <p14:tracePt t="16570" x="2338388" y="4205288"/>
          <p14:tracePt t="16584" x="2338388" y="4192588"/>
          <p14:tracePt t="16601" x="2338388" y="4167188"/>
          <p14:tracePt t="16618" x="2338388" y="4154488"/>
          <p14:tracePt t="16620" x="2338388" y="4141788"/>
          <p14:tracePt t="16634" x="2338388" y="4129088"/>
          <p14:tracePt t="16652" x="2338388" y="4105275"/>
          <p14:tracePt t="16668" x="2301875" y="4105275"/>
          <p14:tracePt t="16670" x="2289175" y="4079875"/>
          <p14:tracePt t="16685" x="2251075" y="4067175"/>
          <p14:tracePt t="16701" x="2151063" y="4054475"/>
          <p14:tracePt t="16718" x="2051050" y="4029075"/>
          <p14:tracePt t="16720" x="1938338" y="4017963"/>
          <p14:tracePt t="16735" x="1876425" y="4017963"/>
          <p14:tracePt t="16752" x="1825625" y="4017963"/>
          <p14:tracePt t="16769" x="1701800" y="4017963"/>
          <p14:tracePt t="16785" x="1638300" y="4017963"/>
          <p14:tracePt t="16802" x="1512888" y="4017963"/>
          <p14:tracePt t="16819" x="1412875" y="4041775"/>
          <p14:tracePt t="16821" x="1325563" y="4067175"/>
          <p14:tracePt t="16835" x="1250950" y="4105275"/>
          <p14:tracePt t="16852" x="1189038" y="4117975"/>
          <p14:tracePt t="16870" x="1089025" y="4205288"/>
          <p14:tracePt t="16885" x="1025525" y="4254500"/>
          <p14:tracePt t="16902" x="950913" y="4330700"/>
          <p14:tracePt t="16919" x="876300" y="4418013"/>
          <p14:tracePt t="16921" x="825500" y="4492625"/>
          <p14:tracePt t="16936" x="787400" y="4554538"/>
          <p14:tracePt t="16952" x="763588" y="4592638"/>
          <p14:tracePt t="16970" x="763588" y="4667250"/>
          <p14:tracePt t="16986" x="763588" y="4705350"/>
          <p14:tracePt t="17003" x="763588" y="4779963"/>
          <p14:tracePt t="17019" x="912813" y="4981575"/>
          <p14:tracePt t="17036" x="1000125" y="5118100"/>
          <p14:tracePt t="17053" x="1076325" y="5230813"/>
          <p14:tracePt t="17070" x="1212850" y="5368925"/>
          <p14:tracePt t="17086" x="1312863" y="5407025"/>
          <p14:tracePt t="17103" x="1412875" y="5443538"/>
          <p14:tracePt t="17120" x="1701800" y="5456238"/>
          <p14:tracePt t="17136" x="1814513" y="5456238"/>
          <p14:tracePt t="17153" x="1889125" y="5443538"/>
          <p14:tracePt t="17156" x="1976438" y="5418138"/>
          <p14:tracePt t="17170" x="2063750" y="5368925"/>
          <p14:tracePt t="17186" x="2189163" y="5281613"/>
          <p14:tracePt t="17202" x="2338388" y="5130800"/>
          <p14:tracePt t="17219" x="2576513" y="4856163"/>
          <p14:tracePt t="17236" x="2640013" y="4768850"/>
          <p14:tracePt t="17254" x="2689225" y="4692650"/>
          <p14:tracePt t="17256" x="2727325" y="4618038"/>
          <p14:tracePt t="17271" x="2727325" y="4579938"/>
          <p14:tracePt t="17288" x="2727325" y="4543425"/>
          <p14:tracePt t="17304" x="2727325" y="4505325"/>
          <p14:tracePt t="17306" x="2727325" y="4492625"/>
          <p14:tracePt t="17320" x="2727325" y="4467225"/>
          <p14:tracePt t="17337" x="2701925" y="4443413"/>
          <p14:tracePt t="17355" x="2663825" y="4418013"/>
          <p14:tracePt t="17357" x="2576513" y="4405313"/>
          <p14:tracePt t="17370" x="2427288" y="4367213"/>
          <p14:tracePt t="17387" x="2289175" y="4341813"/>
          <p14:tracePt t="17405" x="2189163" y="4318000"/>
          <p14:tracePt t="17406" x="2089150" y="4279900"/>
          <p14:tracePt t="17421" x="2001838" y="4254500"/>
          <p14:tracePt t="17438" x="1876425" y="4217988"/>
          <p14:tracePt t="17455" x="1601788" y="4217988"/>
          <p14:tracePt t="17471" x="1550988" y="4217988"/>
          <p14:tracePt t="17488" x="1512888" y="4217988"/>
          <p14:tracePt t="17505" x="1501775" y="4217988"/>
          <p14:tracePt t="17580" x="1525588" y="4217988"/>
          <p14:tracePt t="17593" x="1550988" y="4217988"/>
          <p14:tracePt t="17605" x="1612900" y="4217988"/>
          <p14:tracePt t="17618" x="1689100" y="4217988"/>
          <p14:tracePt t="17630" x="1801813" y="4217988"/>
          <p14:tracePt t="17643" x="1914525" y="4205288"/>
          <p14:tracePt t="17656" x="2127250" y="4179888"/>
          <p14:tracePt t="17672" x="2338388" y="4167188"/>
          <p14:tracePt t="17689" x="2540000" y="4117975"/>
          <p14:tracePt t="17705" x="3140075" y="4067175"/>
          <p14:tracePt t="17722" x="3427413" y="4029075"/>
          <p14:tracePt t="17739" x="3714750" y="4017963"/>
          <p14:tracePt t="17742" x="4127500" y="3992563"/>
          <p14:tracePt t="17756" x="4416425" y="3954463"/>
          <p14:tracePt t="17772" x="4627563" y="3941763"/>
          <p14:tracePt t="17790" x="4803775" y="3916363"/>
          <p14:tracePt t="17792" x="4916488" y="3892550"/>
          <p14:tracePt t="17806" x="4978400" y="3867150"/>
          <p14:tracePt t="17823" x="5003800" y="3867150"/>
          <p14:tracePt t="17839" x="5003800" y="3854450"/>
          <p14:tracePt t="17856" x="5016500" y="3854450"/>
          <p14:tracePt t="17873" x="4965700" y="3854450"/>
          <p14:tracePt t="17890" x="4903788" y="3854450"/>
          <p14:tracePt t="17892" x="4852988" y="3854450"/>
          <p14:tracePt t="17906" x="4791075" y="3854450"/>
          <p14:tracePt t="17923" x="4665663" y="3854450"/>
          <p14:tracePt t="17940" x="4378325" y="3879850"/>
          <p14:tracePt t="17942" x="4127500" y="3916363"/>
          <p14:tracePt t="17956" x="3902075" y="3954463"/>
          <p14:tracePt t="17973" x="3640138" y="3979863"/>
          <p14:tracePt t="17991" x="3227388" y="4079875"/>
          <p14:tracePt t="18007" x="3140075" y="4129088"/>
          <p14:tracePt t="18023" x="3076575" y="4192588"/>
          <p14:tracePt t="18041" x="3040063" y="4279900"/>
          <p14:tracePt t="18043" x="3027363" y="4367213"/>
          <p14:tracePt t="18057" x="3014663" y="4467225"/>
          <p14:tracePt t="18074" x="3001963" y="4554538"/>
          <p14:tracePt t="18091" x="3001963" y="4679950"/>
          <p14:tracePt t="18107" x="3001963" y="4730750"/>
          <p14:tracePt t="18124" x="3001963" y="4779963"/>
          <p14:tracePt t="18141" x="3052763" y="4956175"/>
          <p14:tracePt t="18157" x="3101975" y="5092700"/>
          <p14:tracePt t="18174" x="3189288" y="5218113"/>
          <p14:tracePt t="18191" x="3402013" y="5394325"/>
          <p14:tracePt t="18207" x="3478213" y="5443538"/>
          <p14:tracePt t="18224" x="3552825" y="5481638"/>
          <p14:tracePt t="18241" x="3714750" y="5507038"/>
          <p14:tracePt t="18257" x="3790950" y="5507038"/>
          <p14:tracePt t="18274" x="3965575" y="5507038"/>
          <p14:tracePt t="18277" x="4127500" y="5494338"/>
          <p14:tracePt t="18291" x="4278313" y="5443538"/>
          <p14:tracePt t="18308" x="4403725" y="5381625"/>
          <p14:tracePt t="18325" x="4565650" y="5294313"/>
          <p14:tracePt t="18328" x="4816475" y="5081588"/>
          <p14:tracePt t="18342" x="5065713" y="4868863"/>
          <p14:tracePt t="18358" x="5216525" y="4730750"/>
          <p14:tracePt t="18375" x="5329238" y="4630738"/>
          <p14:tracePt t="18377" x="5391150" y="4554538"/>
          <p14:tracePt t="18390" x="5454650" y="4492625"/>
          <p14:tracePt t="18407" x="5491163" y="4454525"/>
          <p14:tracePt t="18424" x="5503863" y="4418013"/>
          <p14:tracePt t="18441" x="5516563" y="4354513"/>
          <p14:tracePt t="18457" x="5516563" y="4341813"/>
          <p14:tracePt t="18474" x="5516563" y="4330700"/>
          <p14:tracePt t="18491" x="5491163" y="4305300"/>
          <p14:tracePt t="18508" x="5441950" y="4292600"/>
          <p14:tracePt t="18524" x="5303838" y="4267200"/>
          <p14:tracePt t="18541" x="4865688" y="4241800"/>
          <p14:tracePt t="18558" x="4616450" y="4230688"/>
          <p14:tracePt t="18575" x="4191000" y="4179888"/>
          <p14:tracePt t="18576" x="3940175" y="4167188"/>
          <p14:tracePt t="18591" x="3752850" y="4129088"/>
          <p14:tracePt t="18608" x="3589338" y="4129088"/>
          <p14:tracePt t="18625" x="3352800" y="4129088"/>
          <p14:tracePt t="18627" x="3189288" y="4129088"/>
          <p14:tracePt t="18641" x="3076575" y="4129088"/>
          <p14:tracePt t="18660" x="2989263" y="4167188"/>
          <p14:tracePt t="18676" x="2876550" y="4267200"/>
          <p14:tracePt t="18693" x="2852738" y="4318000"/>
          <p14:tracePt t="18710" x="2840038" y="4341813"/>
          <p14:tracePt t="18727" x="2827338" y="4392613"/>
          <p14:tracePt t="18743" x="2827338" y="4405313"/>
          <p14:tracePt t="18760" x="2827338" y="4430713"/>
          <p14:tracePt t="18777" x="2827338" y="4467225"/>
          <p14:tracePt t="18793" x="2827338" y="4505325"/>
          <p14:tracePt t="18810" x="2827338" y="4543425"/>
          <p14:tracePt t="18826" x="2827338" y="4705350"/>
          <p14:tracePt t="18843" x="2827338" y="4792663"/>
          <p14:tracePt t="18860" x="2827338" y="4856163"/>
          <p14:tracePt t="18863" x="2827338" y="4892675"/>
          <p14:tracePt t="18877" x="2827338" y="4956175"/>
          <p14:tracePt t="18893" x="2840038" y="4981575"/>
          <p14:tracePt t="18910" x="2852738" y="5005388"/>
          <p14:tracePt t="18925" x="2914650" y="5092700"/>
          <p14:tracePt t="18942" x="2976563" y="5168900"/>
          <p14:tracePt t="18959" x="3052763" y="5243513"/>
          <p14:tracePt t="18976" x="3201988" y="5356225"/>
          <p14:tracePt t="18993" x="3227388" y="5381625"/>
          <p14:tracePt t="19009" x="3265488" y="5394325"/>
          <p14:tracePt t="19026" x="3276600" y="5394325"/>
          <p14:tracePt t="19449" x="3276600" y="5407025"/>
          <p14:tracePt t="19462" x="3252788" y="5430838"/>
          <p14:tracePt t="19474" x="3189288" y="5481638"/>
          <p14:tracePt t="19486" x="3001963" y="5581650"/>
          <p14:tracePt t="19499" x="2740025" y="5719763"/>
          <p14:tracePt t="19511" x="2501900" y="5807075"/>
          <p14:tracePt t="19528" x="2063750" y="5907088"/>
          <p14:tracePt t="19545" x="1725613" y="6007100"/>
          <p14:tracePt t="19562" x="1176338" y="6157913"/>
          <p14:tracePt t="19578" x="887413" y="6207125"/>
          <p14:tracePt t="19595" x="687388" y="6257925"/>
          <p14:tracePt t="19612" x="512763" y="6294438"/>
          <p14:tracePt t="19628" x="474663" y="6294438"/>
          <p14:tracePt t="19647" x="450850" y="6294438"/>
          <p14:tracePt t="19663" x="450850" y="6269038"/>
          <p14:tracePt t="19680" x="450850" y="6232525"/>
          <p14:tracePt t="19697" x="450850" y="6219825"/>
          <p14:tracePt t="19699" x="450850" y="6207125"/>
          <p14:tracePt t="19713" x="463550" y="6181725"/>
          <p14:tracePt t="19730" x="474663" y="6169025"/>
          <p14:tracePt t="19747" x="487363" y="6157913"/>
          <p14:tracePt t="19749" x="487363" y="6145213"/>
          <p14:tracePt t="19764" x="525463" y="6132513"/>
          <p14:tracePt t="19780" x="538163" y="6119813"/>
          <p14:tracePt t="19798" x="650875" y="6056313"/>
          <p14:tracePt t="19814" x="712788" y="6032500"/>
          <p14:tracePt t="19831" x="750888" y="5981700"/>
          <p14:tracePt t="19848" x="825500" y="5881688"/>
          <p14:tracePt t="19864" x="850900" y="5832475"/>
          <p14:tracePt t="19881" x="863600" y="5819775"/>
          <p14:tracePt t="19898" x="863600" y="5781675"/>
          <p14:tracePt t="19935" x="863600" y="5768975"/>
          <p14:tracePt t="19960" x="850900" y="5768975"/>
          <p14:tracePt t="19972" x="812800" y="5768975"/>
          <p14:tracePt t="19986" x="776288" y="5768975"/>
          <p14:tracePt t="19998" x="725488" y="5768975"/>
          <p14:tracePt t="20015" x="674688" y="5768975"/>
          <p14:tracePt t="20031" x="638175" y="5768975"/>
          <p14:tracePt t="20048" x="574675" y="5768975"/>
          <p14:tracePt t="20065" x="538163" y="5768975"/>
          <p14:tracePt t="20082" x="500063" y="5768975"/>
          <p14:tracePt t="20099" x="438150" y="5856288"/>
          <p14:tracePt t="20115" x="438150" y="5894388"/>
          <p14:tracePt t="20132" x="438150" y="5932488"/>
          <p14:tracePt t="20134" x="438150" y="5956300"/>
          <p14:tracePt t="20148" x="438150" y="5969000"/>
          <p14:tracePt t="20165" x="450850" y="5994400"/>
          <p14:tracePt t="20182" x="450850" y="6007100"/>
          <p14:tracePt t="20184" x="474663" y="6032500"/>
          <p14:tracePt t="20198" x="500063" y="6069013"/>
          <p14:tracePt t="20215" x="550863" y="6119813"/>
          <p14:tracePt t="20232" x="625475" y="6207125"/>
          <p14:tracePt t="20235" x="850900" y="6370638"/>
          <p14:tracePt t="20249" x="1138238" y="6507163"/>
          <p14:tracePt t="20266" x="1350963" y="6594475"/>
          <p14:tracePt t="20283" x="1512888" y="6619875"/>
          <p14:tracePt t="20285" x="1725613" y="6619875"/>
          <p14:tracePt t="20299" x="1951038" y="6594475"/>
          <p14:tracePt t="20316" x="2114550" y="6507163"/>
          <p14:tracePt t="20333" x="2251075" y="6394450"/>
          <p14:tracePt t="20335" x="2376488" y="6281738"/>
          <p14:tracePt t="20350" x="2563813" y="6169025"/>
          <p14:tracePt t="20365" x="2763838" y="6069013"/>
          <p14:tracePt t="20382" x="2901950" y="5981700"/>
          <p14:tracePt t="20383" x="3014663" y="5881688"/>
          <p14:tracePt t="20398" x="3076575" y="5794375"/>
          <p14:tracePt t="20415" x="3101975" y="5756275"/>
          <p14:tracePt t="20432" x="3127375" y="5756275"/>
          <p14:tracePt t="20471" x="3127375" y="5768975"/>
          <p14:tracePt t="20482" x="3140075" y="5781675"/>
          <p14:tracePt t="20495" x="3152775" y="5819775"/>
          <p14:tracePt t="20508" x="3189288" y="5843588"/>
          <p14:tracePt t="20520" x="3276600" y="5881688"/>
          <p14:tracePt t="20532" x="3427413" y="5945188"/>
          <p14:tracePt t="20549" x="3627438" y="5994400"/>
          <p14:tracePt t="20565" x="3840163" y="6081713"/>
          <p14:tracePt t="20584" x="4427538" y="6169025"/>
          <p14:tracePt t="20600" x="4627563" y="6169025"/>
          <p14:tracePt t="20617" x="4778375" y="6169025"/>
          <p14:tracePt t="20634" x="5165725" y="6081713"/>
          <p14:tracePt t="20651" x="5329238" y="6019800"/>
          <p14:tracePt t="20667" x="5416550" y="5956300"/>
          <p14:tracePt t="20670" x="5478463" y="5868988"/>
          <p14:tracePt t="20684" x="5516563" y="5794375"/>
          <p14:tracePt t="20701" x="5529263" y="5694363"/>
          <p14:tracePt t="20717" x="5529263" y="5607050"/>
          <p14:tracePt t="20721" x="5516563" y="5518150"/>
          <p14:tracePt t="20733" x="5465763" y="5430838"/>
          <p14:tracePt t="20751" x="5341938" y="5330825"/>
          <p14:tracePt t="20768" x="5216525" y="5230813"/>
          <p14:tracePt t="20771" x="5103813" y="5156200"/>
          <p14:tracePt t="20784" x="5003800" y="5068888"/>
          <p14:tracePt t="20800" x="4903788" y="5005388"/>
          <p14:tracePt t="20817" x="4765675" y="4981575"/>
          <p14:tracePt t="20833" x="4352925" y="4968875"/>
          <p14:tracePt t="20850" x="4191000" y="4968875"/>
          <p14:tracePt t="20867" x="4040188" y="4981575"/>
          <p14:tracePt t="20869" x="3878263" y="5018088"/>
          <p14:tracePt t="20883" x="3678238" y="5068888"/>
          <p14:tracePt t="20900" x="3540125" y="5118100"/>
          <p14:tracePt t="20918" x="3465513" y="5168900"/>
          <p14:tracePt t="20919" x="3402013" y="5205413"/>
          <p14:tracePt t="20934" x="3365500" y="5256213"/>
          <p14:tracePt t="20950" x="3340100" y="5281613"/>
          <p14:tracePt t="20969" x="3289300" y="5394325"/>
          <p14:tracePt t="20985" x="3289300" y="5456238"/>
          <p14:tracePt t="21002" x="3289300" y="5530850"/>
          <p14:tracePt t="21019" x="3289300" y="5681663"/>
          <p14:tracePt t="21035" x="3289300" y="5743575"/>
          <p14:tracePt t="21052" x="3289300" y="5807075"/>
          <p14:tracePt t="21069" x="3289300" y="5907088"/>
          <p14:tracePt t="21085" x="3314700" y="5981700"/>
          <p14:tracePt t="21102" x="3340100" y="6081713"/>
          <p14:tracePt t="21119" x="3427413" y="6294438"/>
          <p14:tracePt t="21136" x="3489325" y="6357938"/>
          <p14:tracePt t="21152" x="3578225" y="6394450"/>
          <p14:tracePt t="21169" x="3790950" y="6445250"/>
          <p14:tracePt t="21186" x="3852863" y="6445250"/>
          <p14:tracePt t="21203" x="3952875" y="6445250"/>
          <p14:tracePt t="21219" x="4314825" y="6407150"/>
          <p14:tracePt t="21236" x="4527550" y="6345238"/>
          <p14:tracePt t="21253" x="4652963" y="6294438"/>
          <p14:tracePt t="21269" x="4778375" y="6181725"/>
          <p14:tracePt t="21287" x="4791075" y="6119813"/>
          <p14:tracePt t="21303" x="4829175" y="6081713"/>
          <p14:tracePt t="21306" x="4852988" y="6045200"/>
          <p14:tracePt t="21320" x="4865688" y="5994400"/>
          <p14:tracePt t="21336" x="4878388" y="5981700"/>
          <p14:tracePt t="21353" x="4878388" y="5969000"/>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40229A4-36B0-5C00-E5BA-6EEA6809DF3F}"/>
              </a:ext>
            </a:extLst>
          </p:cNvPr>
          <p:cNvPicPr>
            <a:picLocks noChangeAspect="1"/>
          </p:cNvPicPr>
          <p:nvPr/>
        </p:nvPicPr>
        <p:blipFill>
          <a:blip r:embed="rId3"/>
          <a:stretch>
            <a:fillRect/>
          </a:stretch>
        </p:blipFill>
        <p:spPr>
          <a:xfrm>
            <a:off x="0" y="6844"/>
            <a:ext cx="9144000" cy="6844311"/>
          </a:xfrm>
          <a:prstGeom prst="rect">
            <a:avLst/>
          </a:prstGeom>
        </p:spPr>
      </p:pic>
      <p:sp>
        <p:nvSpPr>
          <p:cNvPr id="7" name="LOBL"/>
          <p:cNvSpPr>
            <a:spLocks noGrp="1"/>
          </p:cNvSpPr>
          <p:nvPr>
            <p:ph sz="quarter" idx="4294967295"/>
          </p:nvPr>
        </p:nvSpPr>
        <p:spPr>
          <a:xfrm>
            <a:off x="310776" y="1447799"/>
            <a:ext cx="8534400" cy="987601"/>
          </a:xfrm>
          <a:prstGeom prst="rect">
            <a:avLst/>
          </a:prstGeom>
        </p:spPr>
        <p:txBody>
          <a:bodyPr/>
          <a:lstStyle/>
          <a:p>
            <a:pPr marL="0" indent="0">
              <a:lnSpc>
                <a:spcPct val="100000"/>
              </a:lnSpc>
              <a:spcBef>
                <a:spcPts val="1200"/>
              </a:spcBef>
              <a:buClr>
                <a:schemeClr val="accent2"/>
              </a:buClr>
              <a:buNone/>
            </a:pPr>
            <a:r>
              <a:rPr lang="en-US" altLang="en-US" sz="2600" dirty="0" err="1"/>
              <a:t>Fandi’s</a:t>
            </a:r>
            <a:r>
              <a:rPr lang="en-US" altLang="en-US" sz="2600" dirty="0"/>
              <a:t> CVP income statement assuming a zero net income in case of selling </a:t>
            </a:r>
            <a:r>
              <a:rPr lang="en-US" altLang="en-US" b="1" dirty="0">
                <a:solidFill>
                  <a:srgbClr val="FF0000"/>
                </a:solidFill>
              </a:rPr>
              <a:t>1000 cell phones</a:t>
            </a:r>
            <a:r>
              <a:rPr lang="en-US" altLang="en-US" sz="2600" dirty="0"/>
              <a:t>.</a:t>
            </a:r>
          </a:p>
        </p:txBody>
      </p:sp>
      <p:graphicFrame>
        <p:nvGraphicFramePr>
          <p:cNvPr id="2" name="Table 1"/>
          <p:cNvGraphicFramePr>
            <a:graphicFrameLocks noGrp="1"/>
          </p:cNvGraphicFramePr>
          <p:nvPr>
            <p:extLst>
              <p:ext uri="{D42A27DB-BD31-4B8C-83A1-F6EECF244321}">
                <p14:modId xmlns:p14="http://schemas.microsoft.com/office/powerpoint/2010/main" val="2744261485"/>
              </p:ext>
            </p:extLst>
          </p:nvPr>
        </p:nvGraphicFramePr>
        <p:xfrm>
          <a:off x="1061195" y="2436433"/>
          <a:ext cx="7228562" cy="3463892"/>
        </p:xfrm>
        <a:graphic>
          <a:graphicData uri="http://schemas.openxmlformats.org/drawingml/2006/table">
            <a:tbl>
              <a:tblPr>
                <a:tableStyleId>{5C22544A-7EE6-4342-B048-85BDC9FD1C3A}</a:tableStyleId>
              </a:tblPr>
              <a:tblGrid>
                <a:gridCol w="4577605">
                  <a:extLst>
                    <a:ext uri="{9D8B030D-6E8A-4147-A177-3AD203B41FA5}">
                      <a16:colId xmlns:a16="http://schemas.microsoft.com/office/drawing/2014/main" val="20000"/>
                    </a:ext>
                  </a:extLst>
                </a:gridCol>
                <a:gridCol w="1133094">
                  <a:extLst>
                    <a:ext uri="{9D8B030D-6E8A-4147-A177-3AD203B41FA5}">
                      <a16:colId xmlns:a16="http://schemas.microsoft.com/office/drawing/2014/main" val="20001"/>
                    </a:ext>
                  </a:extLst>
                </a:gridCol>
                <a:gridCol w="421259">
                  <a:extLst>
                    <a:ext uri="{9D8B030D-6E8A-4147-A177-3AD203B41FA5}">
                      <a16:colId xmlns:a16="http://schemas.microsoft.com/office/drawing/2014/main" val="20002"/>
                    </a:ext>
                  </a:extLst>
                </a:gridCol>
                <a:gridCol w="1019048">
                  <a:extLst>
                    <a:ext uri="{9D8B030D-6E8A-4147-A177-3AD203B41FA5}">
                      <a16:colId xmlns:a16="http://schemas.microsoft.com/office/drawing/2014/main" val="20003"/>
                    </a:ext>
                  </a:extLst>
                </a:gridCol>
                <a:gridCol w="77556">
                  <a:extLst>
                    <a:ext uri="{9D8B030D-6E8A-4147-A177-3AD203B41FA5}">
                      <a16:colId xmlns:a16="http://schemas.microsoft.com/office/drawing/2014/main" val="20004"/>
                    </a:ext>
                  </a:extLst>
                </a:gridCol>
              </a:tblGrid>
              <a:tr h="464643">
                <a:tc gridSpan="5">
                  <a:txBody>
                    <a:bodyPr/>
                    <a:lstStyle/>
                    <a:p>
                      <a:pPr algn="ctr"/>
                      <a:r>
                        <a:rPr lang="en-US" sz="2200" b="1" i="0" u="none" strike="noStrike" kern="1200" baseline="0" dirty="0" err="1">
                          <a:solidFill>
                            <a:schemeClr val="dk1"/>
                          </a:solidFill>
                          <a:latin typeface="+mn-lt"/>
                          <a:ea typeface="+mn-ea"/>
                          <a:cs typeface="+mn-cs"/>
                        </a:rPr>
                        <a:t>Fandi</a:t>
                      </a:r>
                      <a:r>
                        <a:rPr lang="en-US" sz="2200" b="1" i="0" u="none" strike="noStrike" kern="1200" baseline="0" dirty="0">
                          <a:solidFill>
                            <a:schemeClr val="dk1"/>
                          </a:solidFill>
                          <a:latin typeface="+mn-lt"/>
                          <a:ea typeface="+mn-ea"/>
                          <a:cs typeface="+mn-cs"/>
                        </a:rPr>
                        <a:t> Electronics</a:t>
                      </a:r>
                    </a:p>
                    <a:p>
                      <a:pPr algn="ctr">
                        <a:lnSpc>
                          <a:spcPct val="90000"/>
                        </a:lnSpc>
                      </a:pPr>
                      <a:r>
                        <a:rPr lang="en-US" sz="2200" b="1" i="0" u="none" strike="noStrike" kern="1200" baseline="0" dirty="0">
                          <a:solidFill>
                            <a:schemeClr val="dk1"/>
                          </a:solidFill>
                          <a:latin typeface="+mn-lt"/>
                          <a:ea typeface="+mn-ea"/>
                          <a:cs typeface="+mn-cs"/>
                        </a:rPr>
                        <a:t>CVP Income Statement</a:t>
                      </a:r>
                    </a:p>
                    <a:p>
                      <a:pPr algn="ctr">
                        <a:lnSpc>
                          <a:spcPct val="90000"/>
                        </a:lnSpc>
                      </a:pPr>
                      <a:r>
                        <a:rPr lang="en-US" sz="2200" b="1" i="0" u="none" strike="noStrike" kern="1200" baseline="0" dirty="0">
                          <a:solidFill>
                            <a:schemeClr val="dk1"/>
                          </a:solidFill>
                          <a:latin typeface="+mn-lt"/>
                          <a:ea typeface="+mn-ea"/>
                          <a:cs typeface="+mn-cs"/>
                        </a:rPr>
                        <a:t>For the Month Ended June 30, 2020</a:t>
                      </a:r>
                      <a:endParaRPr lang="en-US" sz="2200" b="1" u="none" strike="noStrike" kern="1200" dirty="0">
                        <a:solidFill>
                          <a:schemeClr val="dk1"/>
                        </a:solidFill>
                        <a:effectLst/>
                        <a:latin typeface="+mn-lt"/>
                        <a:ea typeface="+mn-ea"/>
                        <a:cs typeface="+mn-cs"/>
                      </a:endParaRPr>
                    </a:p>
                  </a:txBody>
                  <a:tcPr marR="4233"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EAEAE9"/>
                    </a:solidFill>
                  </a:tcPr>
                </a:tc>
                <a:tc hMerge="1">
                  <a:txBody>
                    <a:bodyPr/>
                    <a:lstStyle/>
                    <a:p>
                      <a:pPr algn="ctr" fontAlgn="b"/>
                      <a:endParaRPr lang="en-US" sz="2600" b="1" i="0" u="none" strike="noStrike" kern="1200" dirty="0">
                        <a:solidFill>
                          <a:srgbClr val="000000"/>
                        </a:solidFill>
                        <a:effectLst/>
                        <a:latin typeface="Calibri" panose="020F0502020204030204" pitchFamily="34" charset="0"/>
                        <a:ea typeface="+mn-ea"/>
                        <a:cs typeface="+mn-cs"/>
                      </a:endParaRPr>
                    </a:p>
                  </a:txBody>
                  <a:tcPr marL="9144" anchor="b">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lnSpc>
                          <a:spcPct val="90000"/>
                        </a:lnSpc>
                      </a:pPr>
                      <a:endParaRPr lang="en-US" sz="2200" b="1" u="none" strike="noStrike" kern="1200" dirty="0">
                        <a:solidFill>
                          <a:schemeClr val="dk1"/>
                        </a:solidFill>
                        <a:effectLst/>
                        <a:latin typeface="+mn-lt"/>
                        <a:ea typeface="+mn-ea"/>
                        <a:cs typeface="+mn-cs"/>
                      </a:endParaRPr>
                    </a:p>
                  </a:txBody>
                  <a:tcPr marR="4233" anchor="b">
                    <a:lnL w="12700" cmpd="sng">
                      <a:noFill/>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EAEAE9"/>
                    </a:solidFill>
                  </a:tcPr>
                </a:tc>
                <a:tc hMerge="1">
                  <a:txBody>
                    <a:bodyPr/>
                    <a:lstStyle/>
                    <a:p>
                      <a:pPr algn="ctr">
                        <a:lnSpc>
                          <a:spcPct val="90000"/>
                        </a:lnSpc>
                      </a:pPr>
                      <a:endParaRPr lang="en-US" sz="2200" b="1" u="none" strike="noStrike" kern="1200" dirty="0">
                        <a:solidFill>
                          <a:schemeClr val="dk1"/>
                        </a:solidFill>
                        <a:effectLst/>
                        <a:latin typeface="+mn-lt"/>
                        <a:ea typeface="+mn-ea"/>
                        <a:cs typeface="+mn-cs"/>
                      </a:endParaRPr>
                    </a:p>
                  </a:txBody>
                  <a:tcPr marR="4233" anchor="b">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rgbClr val="EAEAE9"/>
                    </a:solidFill>
                  </a:tcPr>
                </a:tc>
                <a:tc hMerge="1">
                  <a:txBody>
                    <a:bodyPr/>
                    <a:lstStyle/>
                    <a:p>
                      <a:pPr algn="ctr">
                        <a:lnSpc>
                          <a:spcPct val="90000"/>
                        </a:lnSpc>
                      </a:pPr>
                      <a:endParaRPr lang="en-US" sz="2200" b="1" u="none" strike="noStrike" kern="1200" dirty="0">
                        <a:solidFill>
                          <a:schemeClr val="dk1"/>
                        </a:solidFill>
                        <a:effectLst/>
                        <a:latin typeface="+mn-lt"/>
                        <a:ea typeface="+mn-ea"/>
                        <a:cs typeface="+mn-cs"/>
                      </a:endParaRPr>
                    </a:p>
                  </a:txBody>
                  <a:tcPr marL="0" marR="0" anchor="b">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rgbClr val="EAEAE9"/>
                    </a:solidFill>
                  </a:tcPr>
                </a:tc>
                <a:extLst>
                  <a:ext uri="{0D108BD9-81ED-4DB2-BD59-A6C34878D82A}">
                    <a16:rowId xmlns:a16="http://schemas.microsoft.com/office/drawing/2014/main" val="10000"/>
                  </a:ext>
                </a:extLst>
              </a:tr>
              <a:tr h="417576">
                <a:tc>
                  <a:txBody>
                    <a:bodyPr/>
                    <a:lstStyle/>
                    <a:p>
                      <a:pPr algn="l" fontAlgn="b"/>
                      <a:endParaRPr lang="en-US" sz="2200" u="none" strike="noStrike" kern="1200" dirty="0">
                        <a:solidFill>
                          <a:schemeClr val="dk1"/>
                        </a:solidFill>
                        <a:effectLst/>
                        <a:latin typeface="+mn-lt"/>
                        <a:ea typeface="+mn-ea"/>
                        <a:cs typeface="+mn-cs"/>
                      </a:endParaRPr>
                    </a:p>
                  </a:txBody>
                  <a:tcPr marR="4233"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fontAlgn="b"/>
                      <a:r>
                        <a:rPr lang="en-US" sz="2200" b="1" i="0" u="none" strike="noStrike" kern="1200" dirty="0">
                          <a:solidFill>
                            <a:srgbClr val="000000"/>
                          </a:solidFill>
                          <a:effectLst/>
                          <a:latin typeface="Calibri" panose="020F0502020204030204" pitchFamily="34" charset="0"/>
                          <a:ea typeface="+mn-ea"/>
                          <a:cs typeface="+mn-cs"/>
                        </a:rPr>
                        <a:t>Total</a:t>
                      </a:r>
                    </a:p>
                  </a:txBody>
                  <a:tcPr marL="9144" marT="0" marB="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en-US" sz="2200" b="1" i="0" u="none" strike="noStrike" kern="1200" dirty="0">
                        <a:solidFill>
                          <a:srgbClr val="000000"/>
                        </a:solidFill>
                        <a:effectLst/>
                        <a:latin typeface="Calibri" panose="020F0502020204030204" pitchFamily="34" charset="0"/>
                        <a:ea typeface="+mn-ea"/>
                        <a:cs typeface="+mn-cs"/>
                      </a:endParaRPr>
                    </a:p>
                  </a:txBody>
                  <a:tcPr marL="9144"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200" b="1" i="0" u="none" strike="noStrike" kern="1200" dirty="0">
                          <a:solidFill>
                            <a:srgbClr val="000000"/>
                          </a:solidFill>
                          <a:effectLst/>
                          <a:latin typeface="Calibri" panose="020F0502020204030204" pitchFamily="34" charset="0"/>
                          <a:ea typeface="+mn-ea"/>
                          <a:cs typeface="+mn-cs"/>
                        </a:rPr>
                        <a:t>Per Unit</a:t>
                      </a:r>
                    </a:p>
                  </a:txBody>
                  <a:tcPr marL="9144" marR="0" marT="0" marB="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en-US" sz="2200" b="1" i="0" u="none" strike="noStrike" kern="1200" dirty="0">
                        <a:solidFill>
                          <a:srgbClr val="000000"/>
                        </a:solidFill>
                        <a:effectLst/>
                        <a:latin typeface="Calibri" panose="020F0502020204030204" pitchFamily="34" charset="0"/>
                        <a:ea typeface="+mn-ea"/>
                        <a:cs typeface="+mn-cs"/>
                      </a:endParaRPr>
                    </a:p>
                  </a:txBody>
                  <a:tcPr marL="0" marR="0"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448056">
                <a:tc>
                  <a:txBody>
                    <a:bodyPr/>
                    <a:lstStyle/>
                    <a:p>
                      <a:pPr algn="l" fontAlgn="b"/>
                      <a:r>
                        <a:rPr lang="en-US" sz="2200" u="none" strike="noStrike" kern="1200" dirty="0">
                          <a:solidFill>
                            <a:schemeClr val="dk1"/>
                          </a:solidFill>
                          <a:effectLst/>
                          <a:latin typeface="+mn-lt"/>
                          <a:ea typeface="+mn-ea"/>
                          <a:cs typeface="+mn-cs"/>
                        </a:rPr>
                        <a:t>Sales (</a:t>
                      </a:r>
                      <a:r>
                        <a:rPr lang="en-US" sz="2200" u="none" strike="noStrike" kern="1200" dirty="0">
                          <a:solidFill>
                            <a:srgbClr val="FF0000"/>
                          </a:solidFill>
                          <a:effectLst/>
                          <a:latin typeface="+mn-lt"/>
                          <a:ea typeface="+mn-ea"/>
                          <a:cs typeface="+mn-cs"/>
                        </a:rPr>
                        <a:t>1,000</a:t>
                      </a:r>
                      <a:r>
                        <a:rPr lang="en-US" sz="2200" u="none" strike="noStrike" kern="1200" dirty="0">
                          <a:solidFill>
                            <a:schemeClr val="dk1"/>
                          </a:solidFill>
                          <a:effectLst/>
                          <a:latin typeface="+mn-lt"/>
                          <a:ea typeface="+mn-ea"/>
                          <a:cs typeface="+mn-cs"/>
                        </a:rPr>
                        <a:t> cell phones)</a:t>
                      </a:r>
                    </a:p>
                  </a:txBody>
                  <a:tcPr marR="4233" marT="9144" marB="9144"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r>
                        <a:rPr lang="en-US" sz="2200" b="0" i="0" u="none" strike="noStrike" kern="1200" dirty="0">
                          <a:solidFill>
                            <a:srgbClr val="000000"/>
                          </a:solidFill>
                          <a:effectLst/>
                          <a:latin typeface="Calibri" panose="020F0502020204030204" pitchFamily="34" charset="0"/>
                          <a:ea typeface="+mn-ea"/>
                          <a:cs typeface="+mn-cs"/>
                        </a:rPr>
                        <a:t>€500,000</a:t>
                      </a:r>
                    </a:p>
                  </a:txBody>
                  <a:tcPr marL="9144" marR="0" marT="9144" marB="9144"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endParaRPr lang="en-US" sz="2200" b="0" i="0" u="none" strike="noStrike" kern="1200" dirty="0">
                        <a:solidFill>
                          <a:srgbClr val="000000"/>
                        </a:solidFill>
                        <a:effectLst/>
                        <a:latin typeface="Calibri" panose="020F0502020204030204" pitchFamily="34" charset="0"/>
                        <a:ea typeface="+mn-ea"/>
                        <a:cs typeface="+mn-cs"/>
                      </a:endParaRPr>
                    </a:p>
                  </a:txBody>
                  <a:tcPr marL="9144" marT="9144" marB="9144"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r>
                        <a:rPr lang="en-US" sz="2200" b="0" i="0" u="none" strike="noStrike" kern="1200" dirty="0">
                          <a:solidFill>
                            <a:srgbClr val="000000"/>
                          </a:solidFill>
                          <a:effectLst/>
                          <a:latin typeface="Calibri" panose="020F0502020204030204" pitchFamily="34" charset="0"/>
                          <a:ea typeface="+mn-ea"/>
                          <a:cs typeface="+mn-cs"/>
                        </a:rPr>
                        <a:t>€500</a:t>
                      </a:r>
                    </a:p>
                  </a:txBody>
                  <a:tcPr marL="9144" marR="0" marT="9144" marB="9144"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endParaRPr lang="en-US" sz="2200" b="0" i="0" u="none" strike="noStrike" kern="1200" dirty="0">
                        <a:solidFill>
                          <a:srgbClr val="000000"/>
                        </a:solidFill>
                        <a:effectLst/>
                        <a:latin typeface="Calibri" panose="020F0502020204030204" pitchFamily="34" charset="0"/>
                        <a:ea typeface="+mn-ea"/>
                        <a:cs typeface="+mn-cs"/>
                      </a:endParaRPr>
                    </a:p>
                  </a:txBody>
                  <a:tcPr marL="0" marR="0" marT="9144" marB="9144"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389723">
                <a:tc>
                  <a:txBody>
                    <a:bodyPr/>
                    <a:lstStyle/>
                    <a:p>
                      <a:pPr algn="l" fontAlgn="b"/>
                      <a:r>
                        <a:rPr lang="en-US" sz="2200" u="none" strike="noStrike" kern="1200" dirty="0">
                          <a:solidFill>
                            <a:schemeClr val="dk1"/>
                          </a:solidFill>
                          <a:effectLst/>
                          <a:latin typeface="+mn-lt"/>
                          <a:ea typeface="+mn-ea"/>
                          <a:cs typeface="+mn-cs"/>
                        </a:rPr>
                        <a:t>Variable costs</a:t>
                      </a:r>
                    </a:p>
                  </a:txBody>
                  <a:tcPr marR="4233" marT="9144" marB="9144"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200" b="0" i="0" u="none" strike="noStrike" kern="1200" dirty="0">
                          <a:solidFill>
                            <a:srgbClr val="000000"/>
                          </a:solidFill>
                          <a:effectLst/>
                          <a:latin typeface="Calibri" panose="020F0502020204030204" pitchFamily="34" charset="0"/>
                          <a:ea typeface="+mn-ea"/>
                          <a:cs typeface="+mn-cs"/>
                        </a:rPr>
                        <a:t>300,000</a:t>
                      </a:r>
                    </a:p>
                  </a:txBody>
                  <a:tcPr marL="9144" marR="0" marT="9144" marB="9144" anchor="b">
                    <a:lnL w="12700" cmpd="sng">
                      <a:noFill/>
                    </a:lnL>
                    <a:lnR w="12700" cmpd="sng">
                      <a:noFill/>
                    </a:lnR>
                    <a:lnT w="12700" cmpd="sng">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0" i="0" u="none" strike="noStrike" kern="1200" dirty="0">
                        <a:solidFill>
                          <a:srgbClr val="000000"/>
                        </a:solidFill>
                        <a:effectLst/>
                        <a:latin typeface="Calibri" panose="020F0502020204030204" pitchFamily="34" charset="0"/>
                        <a:ea typeface="+mn-ea"/>
                        <a:cs typeface="+mn-cs"/>
                      </a:endParaRPr>
                    </a:p>
                  </a:txBody>
                  <a:tcPr marL="9144" marT="9144" marB="9144" anchor="b">
                    <a:lnL w="12700" cmpd="sng">
                      <a:noFill/>
                    </a:lnL>
                    <a:lnR w="12700" cmpd="sng">
                      <a:noFill/>
                    </a:lnR>
                    <a:lnT w="12700" cmpd="sng">
                      <a:noFill/>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r>
                        <a:rPr lang="en-US" sz="2200" b="0" i="0" u="none" strike="noStrike" kern="1200" dirty="0">
                          <a:solidFill>
                            <a:srgbClr val="000000"/>
                          </a:solidFill>
                          <a:effectLst/>
                          <a:latin typeface="Calibri" panose="020F0502020204030204" pitchFamily="34" charset="0"/>
                          <a:ea typeface="+mn-ea"/>
                          <a:cs typeface="+mn-cs"/>
                        </a:rPr>
                        <a:t>300</a:t>
                      </a:r>
                    </a:p>
                  </a:txBody>
                  <a:tcPr marL="9144" marR="0" marT="9144" marB="9144" anchor="b">
                    <a:lnL w="12700" cmpd="sng">
                      <a:noFill/>
                    </a:lnL>
                    <a:lnR w="12700" cmpd="sng">
                      <a:noFill/>
                    </a:lnR>
                    <a:lnT w="12700" cmpd="sng">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0" i="0" u="none" strike="noStrike" kern="1200" dirty="0">
                        <a:solidFill>
                          <a:srgbClr val="000000"/>
                        </a:solidFill>
                        <a:effectLst/>
                        <a:latin typeface="Calibri" panose="020F0502020204030204" pitchFamily="34" charset="0"/>
                        <a:ea typeface="+mn-ea"/>
                        <a:cs typeface="+mn-cs"/>
                      </a:endParaRPr>
                    </a:p>
                  </a:txBody>
                  <a:tcPr marL="0" marR="0" marT="9144" marB="9144" anchor="b">
                    <a:lnL w="12700" cmpd="sng">
                      <a:noFill/>
                    </a:lnL>
                    <a:lnR w="12700" cmpd="sng">
                      <a:noFill/>
                    </a:lnR>
                    <a:lnT w="12700" cmpd="sng">
                      <a:noFill/>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389723">
                <a:tc>
                  <a:txBody>
                    <a:bodyPr/>
                    <a:lstStyle/>
                    <a:p>
                      <a:pPr algn="l" fontAlgn="b"/>
                      <a:r>
                        <a:rPr lang="en-US" sz="2200" b="1" u="none" strike="noStrike" kern="1200" dirty="0">
                          <a:solidFill>
                            <a:srgbClr val="990000"/>
                          </a:solidFill>
                          <a:effectLst/>
                          <a:latin typeface="+mn-lt"/>
                          <a:ea typeface="+mn-ea"/>
                          <a:cs typeface="+mn-cs"/>
                        </a:rPr>
                        <a:t>Contribution margin</a:t>
                      </a:r>
                    </a:p>
                  </a:txBody>
                  <a:tcPr marR="4233" marT="9144" marB="9144"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200" b="1" i="0" u="none" strike="noStrike" kern="1200" dirty="0">
                          <a:solidFill>
                            <a:srgbClr val="990000"/>
                          </a:solidFill>
                          <a:effectLst/>
                          <a:latin typeface="Calibri" panose="020F0502020204030204" pitchFamily="34" charset="0"/>
                          <a:ea typeface="+mn-ea"/>
                          <a:cs typeface="+mn-cs"/>
                        </a:rPr>
                        <a:t>200,000</a:t>
                      </a:r>
                    </a:p>
                  </a:txBody>
                  <a:tcPr marL="9144" marR="0" marT="9144" marB="9144"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endParaRPr lang="en-US" sz="2200" b="1" i="0" u="none" strike="noStrike" kern="1200" dirty="0">
                        <a:solidFill>
                          <a:srgbClr val="990000"/>
                        </a:solidFill>
                        <a:effectLst/>
                        <a:latin typeface="Calibri" panose="020F0502020204030204" pitchFamily="34" charset="0"/>
                        <a:ea typeface="+mn-ea"/>
                        <a:cs typeface="+mn-cs"/>
                      </a:endParaRPr>
                    </a:p>
                  </a:txBody>
                  <a:tcPr marL="9144" marT="9144" marB="9144"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r>
                        <a:rPr lang="en-US" sz="2200" b="1" i="0" u="none" strike="noStrike" kern="1200" dirty="0">
                          <a:solidFill>
                            <a:srgbClr val="990000"/>
                          </a:solidFill>
                          <a:effectLst/>
                          <a:latin typeface="Calibri" panose="020F0502020204030204" pitchFamily="34" charset="0"/>
                          <a:ea typeface="+mn-ea"/>
                          <a:cs typeface="+mn-cs"/>
                        </a:rPr>
                        <a:t>€200</a:t>
                      </a:r>
                    </a:p>
                  </a:txBody>
                  <a:tcPr marL="9144" marR="0" marT="9144" marB="9144" anchor="b">
                    <a:lnL w="12700" cmpd="sng">
                      <a:noFill/>
                    </a:lnL>
                    <a:lnR w="12700" cmpd="sng">
                      <a:noFill/>
                    </a:lnR>
                    <a:lnT w="19050" cap="flat" cmpd="sng" algn="ctr">
                      <a:solidFill>
                        <a:schemeClr val="tx1"/>
                      </a:solidFill>
                      <a:prstDash val="solid"/>
                      <a:round/>
                      <a:headEnd type="none" w="med" len="med"/>
                      <a:tailEnd type="none" w="med" len="med"/>
                    </a:lnT>
                    <a:lnB w="762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1" i="0" u="none" strike="noStrike" kern="1200" dirty="0">
                        <a:solidFill>
                          <a:srgbClr val="990000"/>
                        </a:solidFill>
                        <a:effectLst/>
                        <a:latin typeface="Calibri" panose="020F0502020204030204" pitchFamily="34" charset="0"/>
                        <a:ea typeface="+mn-ea"/>
                        <a:cs typeface="+mn-cs"/>
                      </a:endParaRPr>
                    </a:p>
                  </a:txBody>
                  <a:tcPr marL="0" marR="0" marT="9144" marB="9144"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389723">
                <a:tc>
                  <a:txBody>
                    <a:bodyPr/>
                    <a:lstStyle/>
                    <a:p>
                      <a:pPr algn="l" fontAlgn="b"/>
                      <a:r>
                        <a:rPr lang="en-US" sz="2200" b="0" i="0" u="none" strike="noStrike" dirty="0">
                          <a:solidFill>
                            <a:srgbClr val="000000"/>
                          </a:solidFill>
                          <a:effectLst/>
                          <a:latin typeface="Calibri" panose="020F0502020204030204" pitchFamily="34" charset="0"/>
                        </a:rPr>
                        <a:t>Fixed</a:t>
                      </a:r>
                      <a:r>
                        <a:rPr lang="en-US" sz="2200" b="0" i="0" u="none" strike="noStrike" baseline="0" dirty="0">
                          <a:solidFill>
                            <a:srgbClr val="000000"/>
                          </a:solidFill>
                          <a:effectLst/>
                          <a:latin typeface="Calibri" panose="020F0502020204030204" pitchFamily="34" charset="0"/>
                        </a:rPr>
                        <a:t> Costs</a:t>
                      </a:r>
                      <a:endParaRPr lang="en-US" sz="2200" b="0" i="0" u="none" strike="noStrike" dirty="0">
                        <a:solidFill>
                          <a:srgbClr val="000000"/>
                        </a:solidFill>
                        <a:effectLst/>
                        <a:latin typeface="Calibri" panose="020F0502020204030204" pitchFamily="34" charset="0"/>
                      </a:endParaRPr>
                    </a:p>
                  </a:txBody>
                  <a:tcPr marR="4233" marT="9144" marB="9144"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200" b="0" i="0" u="none" strike="noStrike" dirty="0">
                          <a:solidFill>
                            <a:srgbClr val="000000"/>
                          </a:solidFill>
                          <a:effectLst/>
                          <a:latin typeface="Calibri" panose="020F0502020204030204" pitchFamily="34" charset="0"/>
                        </a:rPr>
                        <a:t>200,000</a:t>
                      </a:r>
                    </a:p>
                  </a:txBody>
                  <a:tcPr marL="9144" marR="0" marT="9144" marB="9144" anchor="b">
                    <a:lnL w="12700" cmpd="sng">
                      <a:noFill/>
                    </a:lnL>
                    <a:lnR w="12700" cmpd="sng">
                      <a:noFill/>
                    </a:lnR>
                    <a:lnT w="12700" cmpd="sng">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0" i="0" u="none" strike="noStrike" dirty="0">
                        <a:solidFill>
                          <a:srgbClr val="000000"/>
                        </a:solidFill>
                        <a:effectLst/>
                        <a:latin typeface="Calibri" panose="020F0502020204030204" pitchFamily="34" charset="0"/>
                      </a:endParaRPr>
                    </a:p>
                  </a:txBody>
                  <a:tcPr marL="9144" marT="9144" marB="9144" anchor="b">
                    <a:lnL w="12700" cmpd="sng">
                      <a:noFill/>
                    </a:lnL>
                    <a:lnR w="12700" cmpd="sng">
                      <a:noFill/>
                    </a:lnR>
                    <a:lnT w="12700" cmpd="sng">
                      <a:noFill/>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0" i="0" u="none" strike="noStrike" dirty="0">
                        <a:solidFill>
                          <a:srgbClr val="000000"/>
                        </a:solidFill>
                        <a:effectLst/>
                        <a:latin typeface="Calibri" panose="020F0502020204030204" pitchFamily="34" charset="0"/>
                      </a:endParaRPr>
                    </a:p>
                  </a:txBody>
                  <a:tcPr marL="9144" marR="0" marT="9144" marB="9144" anchor="b">
                    <a:lnL w="12700" cmpd="sng">
                      <a:noFill/>
                    </a:lnL>
                    <a:lnR w="12700" cmpd="sng">
                      <a:noFill/>
                    </a:lnR>
                    <a:lnT w="7620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0" i="0" u="none" strike="noStrike" dirty="0">
                        <a:solidFill>
                          <a:srgbClr val="000000"/>
                        </a:solidFill>
                        <a:effectLst/>
                        <a:latin typeface="Calibri" panose="020F0502020204030204" pitchFamily="34" charset="0"/>
                      </a:endParaRPr>
                    </a:p>
                  </a:txBody>
                  <a:tcPr marL="0" marR="0" marT="9144" marB="9144" anchor="b">
                    <a:lnL w="12700" cmpd="sng">
                      <a:noFill/>
                    </a:lnL>
                    <a:lnR w="12700" cmpd="sng">
                      <a:noFill/>
                    </a:lnR>
                    <a:lnT w="12700" cmpd="sng">
                      <a:noFill/>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389723">
                <a:tc>
                  <a:txBody>
                    <a:bodyPr/>
                    <a:lstStyle/>
                    <a:p>
                      <a:pPr algn="l" fontAlgn="b"/>
                      <a:r>
                        <a:rPr lang="en-US" sz="2200" b="1" i="0" u="none" strike="noStrike" dirty="0">
                          <a:solidFill>
                            <a:srgbClr val="990000"/>
                          </a:solidFill>
                          <a:effectLst/>
                          <a:latin typeface="Calibri" panose="020F0502020204030204" pitchFamily="34" charset="0"/>
                        </a:rPr>
                        <a:t>Net income</a:t>
                      </a:r>
                    </a:p>
                  </a:txBody>
                  <a:tcPr marR="4233" marT="9144" marB="9144"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200" b="1" i="0" u="none" strike="noStrike" dirty="0">
                          <a:solidFill>
                            <a:srgbClr val="990000"/>
                          </a:solidFill>
                          <a:effectLst/>
                          <a:latin typeface="Calibri" panose="020F0502020204030204" pitchFamily="34" charset="0"/>
                        </a:rPr>
                        <a:t>€</a:t>
                      </a:r>
                      <a:r>
                        <a:rPr lang="en-US" sz="2200" b="1" i="0" u="none" strike="noStrike" baseline="0" dirty="0">
                          <a:solidFill>
                            <a:srgbClr val="990000"/>
                          </a:solidFill>
                          <a:effectLst/>
                          <a:latin typeface="Calibri" panose="020F0502020204030204" pitchFamily="34" charset="0"/>
                        </a:rPr>
                        <a:t>            </a:t>
                      </a:r>
                      <a:r>
                        <a:rPr lang="en-US" sz="2200" b="1" i="0" u="none" strike="noStrike" dirty="0">
                          <a:solidFill>
                            <a:srgbClr val="990000"/>
                          </a:solidFill>
                          <a:effectLst/>
                          <a:latin typeface="Calibri" panose="020F0502020204030204" pitchFamily="34" charset="0"/>
                        </a:rPr>
                        <a:t>0</a:t>
                      </a:r>
                    </a:p>
                  </a:txBody>
                  <a:tcPr marL="9144" marR="0" marT="9144" marB="36576" anchor="b">
                    <a:lnL w="12700" cmpd="sng">
                      <a:noFill/>
                    </a:lnL>
                    <a:lnR w="12700" cmpd="sng">
                      <a:noFill/>
                    </a:lnR>
                    <a:lnT w="19050" cap="flat" cmpd="sng" algn="ctr">
                      <a:solidFill>
                        <a:schemeClr val="tx1"/>
                      </a:solidFill>
                      <a:prstDash val="solid"/>
                      <a:round/>
                      <a:headEnd type="none" w="med" len="med"/>
                      <a:tailEnd type="none" w="med" len="med"/>
                    </a:lnT>
                    <a:lnB w="762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1" i="0" u="none" strike="noStrike" dirty="0">
                        <a:solidFill>
                          <a:srgbClr val="990000"/>
                        </a:solidFill>
                        <a:effectLst/>
                        <a:latin typeface="Calibri" panose="020F0502020204030204" pitchFamily="34" charset="0"/>
                      </a:endParaRPr>
                    </a:p>
                  </a:txBody>
                  <a:tcPr marL="9144" marT="9144" marB="36576" anchor="b">
                    <a:lnL w="12700" cmpd="sng">
                      <a:noFill/>
                    </a:lnL>
                    <a:lnR w="12700" cmpd="sng">
                      <a:noFill/>
                    </a:lnR>
                    <a:lnT w="1905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1" i="0" u="none" strike="noStrike" dirty="0">
                        <a:solidFill>
                          <a:srgbClr val="990000"/>
                        </a:solidFill>
                        <a:effectLst/>
                        <a:latin typeface="Calibri" panose="020F0502020204030204" pitchFamily="34" charset="0"/>
                      </a:endParaRPr>
                    </a:p>
                  </a:txBody>
                  <a:tcPr marL="9144" marR="0" marT="9144" marB="36576" anchor="b">
                    <a:lnL w="12700" cmpd="sng">
                      <a:noFill/>
                    </a:lnL>
                    <a:lnR w="12700" cmpd="sng">
                      <a:noFill/>
                    </a:lnR>
                    <a:lnT w="1905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1" i="0" u="none" strike="noStrike" dirty="0">
                        <a:solidFill>
                          <a:srgbClr val="990000"/>
                        </a:solidFill>
                        <a:effectLst/>
                        <a:latin typeface="Calibri" panose="020F0502020204030204" pitchFamily="34" charset="0"/>
                      </a:endParaRPr>
                    </a:p>
                  </a:txBody>
                  <a:tcPr marL="0" marR="0" marT="9144" marB="36576" anchor="b">
                    <a:lnL w="12700" cmpd="sng">
                      <a:noFill/>
                    </a:lnL>
                    <a:lnR w="12700" cmpd="sng">
                      <a:noFill/>
                    </a:lnR>
                    <a:lnT w="1905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bl>
          </a:graphicData>
        </a:graphic>
      </p:graphicFrame>
      <p:cxnSp>
        <p:nvCxnSpPr>
          <p:cNvPr id="4" name="Straight Connector 3"/>
          <p:cNvCxnSpPr/>
          <p:nvPr/>
        </p:nvCxnSpPr>
        <p:spPr>
          <a:xfrm>
            <a:off x="7005084" y="5116032"/>
            <a:ext cx="1385455"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5334000" y="5899296"/>
            <a:ext cx="167640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7704741"/>
      </p:ext>
    </p:extLst>
  </p:cSld>
  <p:clrMapOvr>
    <a:masterClrMapping/>
  </p:clrMapOvr>
  <mc:AlternateContent xmlns:mc="http://schemas.openxmlformats.org/markup-compatibility/2006" xmlns:p14="http://schemas.microsoft.com/office/powerpoint/2010/main">
    <mc:Choice Requires="p14">
      <p:transition spd="slow" p14:dur="2000" advTm="103917"/>
    </mc:Choice>
    <mc:Fallback xmlns="">
      <p:transition spd="slow" advTm="103917"/>
    </mc:Fallback>
  </mc:AlternateContent>
  <p:extLst>
    <p:ext uri="{3A86A75C-4F4B-4683-9AE1-C65F6400EC91}">
      <p14:laserTraceLst xmlns:p14="http://schemas.microsoft.com/office/powerpoint/2010/main">
        <p14:tracePtLst>
          <p14:tracePt t="7778" x="4865688" y="5969000"/>
          <p14:tracePt t="7790" x="4840288" y="5969000"/>
          <p14:tracePt t="7803" x="4778375" y="5969000"/>
          <p14:tracePt t="7815" x="4640263" y="5969000"/>
          <p14:tracePt t="7829" x="4452938" y="5969000"/>
          <p14:tracePt t="7841" x="4090988" y="5907088"/>
          <p14:tracePt t="7855" x="3352800" y="5732463"/>
          <p14:tracePt t="7872" x="2540000" y="5468938"/>
          <p14:tracePt t="7889" x="1200150" y="4630738"/>
          <p14:tracePt t="7905" x="663575" y="4341813"/>
          <p14:tracePt t="7922" x="325438" y="4105275"/>
          <p14:tracePt t="7939" x="161925" y="3905250"/>
          <p14:tracePt t="7941" x="74613" y="3741738"/>
          <p14:tracePt t="7956" x="25400" y="3641725"/>
          <p14:tracePt t="7973" x="12700" y="3603625"/>
          <p14:tracePt t="7990" x="12700" y="3579813"/>
          <p14:tracePt t="8006" x="12700" y="3567113"/>
          <p14:tracePt t="8023" x="12700" y="3554413"/>
          <p14:tracePt t="8039" x="38100" y="3516313"/>
          <p14:tracePt t="8040" x="138113" y="3441700"/>
          <p14:tracePt t="8055" x="350838" y="3316288"/>
          <p14:tracePt t="8072" x="625475" y="2990850"/>
          <p14:tracePt t="8089" x="938213" y="2565400"/>
          <p14:tracePt t="8105" x="1089025" y="2452688"/>
          <p14:tracePt t="8122" x="1300163" y="2352675"/>
          <p14:tracePt t="8139" x="1612900" y="2139950"/>
          <p14:tracePt t="8155" x="1701800" y="2039938"/>
          <p14:tracePt t="8172" x="1751013" y="1965325"/>
          <p14:tracePt t="8189" x="1825625" y="1901825"/>
          <p14:tracePt t="8205" x="1838325" y="1901825"/>
          <p14:tracePt t="8222" x="1851025" y="1901825"/>
          <p14:tracePt t="8239" x="1901825" y="1901825"/>
          <p14:tracePt t="8256" x="1951038" y="1901825"/>
          <p14:tracePt t="8273" x="2051050" y="1901825"/>
          <p14:tracePt t="8289" x="2263775" y="1927225"/>
          <p14:tracePt t="8306" x="2351088" y="1952625"/>
          <p14:tracePt t="8323" x="2439988" y="1989138"/>
          <p14:tracePt t="8339" x="2714625" y="2078038"/>
          <p14:tracePt t="8356" x="2852738" y="2139950"/>
          <p14:tracePt t="8373" x="2952750" y="2178050"/>
          <p14:tracePt t="8390" x="3089275" y="2252663"/>
          <p14:tracePt t="8408" x="3114675" y="2265363"/>
          <p14:tracePt t="8424" x="3140075" y="2278063"/>
          <p14:tracePt t="8427" x="3152775" y="2278063"/>
          <p14:tracePt t="8441" x="3152775" y="2290763"/>
          <p14:tracePt t="8476" x="3152775" y="2303463"/>
          <p14:tracePt t="8512" x="3152775" y="2314575"/>
          <p14:tracePt t="8526" x="3152775" y="2339975"/>
          <p14:tracePt t="8537" x="3152775" y="2352675"/>
          <p14:tracePt t="8549" x="3152775" y="2365375"/>
          <p14:tracePt t="8563" x="3152775" y="2390775"/>
          <p14:tracePt t="8587" x="3152775" y="2403475"/>
          <p14:tracePt t="8612" x="3140075" y="2414588"/>
          <p14:tracePt t="8637" x="3140075" y="2427288"/>
          <p14:tracePt t="8649" x="3127375" y="2427288"/>
          <p14:tracePt t="8712" x="3114675" y="2427288"/>
          <p14:tracePt t="8763" x="3101975" y="2427288"/>
          <p14:tracePt t="8850" x="3089275" y="2427288"/>
          <p14:tracePt t="13380" x="3065463" y="2452688"/>
          <p14:tracePt t="13392" x="2940050" y="2565400"/>
          <p14:tracePt t="13404" x="2789238" y="2678113"/>
          <p14:tracePt t="13417" x="2663825" y="2790825"/>
          <p14:tracePt t="13429" x="2563813" y="2878138"/>
          <p14:tracePt t="13443" x="2439988" y="2978150"/>
          <p14:tracePt t="13460" x="2289175" y="3078163"/>
          <p14:tracePt t="13477" x="2138363" y="3228975"/>
          <p14:tracePt t="13478" x="2025650" y="3354388"/>
          <p14:tracePt t="13493" x="1951038" y="3454400"/>
          <p14:tracePt t="13510" x="1901825" y="3503613"/>
          <p14:tracePt t="13527" x="1851025" y="3567113"/>
          <p14:tracePt t="13528" x="1838325" y="3603625"/>
          <p14:tracePt t="13543" x="1801813" y="3641725"/>
          <p14:tracePt t="13560" x="1801813" y="3654425"/>
          <p14:tracePt t="13578" x="1789113" y="3679825"/>
          <p14:tracePt t="13593" x="1789113" y="3692525"/>
          <p14:tracePt t="13629" x="1789113" y="3703638"/>
          <p14:tracePt t="13640" x="1776413" y="3716338"/>
          <p14:tracePt t="13666" x="1776413" y="3741738"/>
          <p14:tracePt t="13678" x="1776413" y="3767138"/>
          <p14:tracePt t="13690" x="1776413" y="3792538"/>
          <p14:tracePt t="13703" x="1763713" y="3829050"/>
          <p14:tracePt t="13716" x="1751013" y="3867150"/>
          <p14:tracePt t="13729" x="1738313" y="3892550"/>
          <p14:tracePt t="13746" x="1738313" y="3929063"/>
          <p14:tracePt t="13762" x="1725613" y="3954463"/>
          <p14:tracePt t="13779" x="1714500" y="3967163"/>
          <p14:tracePt t="13796" x="1701800" y="3979863"/>
          <p14:tracePt t="13916" x="1701800" y="3992563"/>
          <p14:tracePt t="13965" x="1701800" y="4017963"/>
          <p14:tracePt t="13978" x="1701800" y="4029075"/>
          <p14:tracePt t="13990" x="1689100" y="4041775"/>
          <p14:tracePt t="14002" x="1676400" y="4054475"/>
          <p14:tracePt t="14015" x="1663700" y="4067175"/>
          <p14:tracePt t="14030" x="1663700" y="4079875"/>
          <p14:tracePt t="14047" x="1651000" y="4079875"/>
          <p14:tracePt t="14064" x="1651000" y="4092575"/>
          <p14:tracePt t="14080" x="1638300" y="4092575"/>
          <p14:tracePt t="14102" x="1625600" y="4105275"/>
          <p14:tracePt t="14115" x="1612900" y="4117975"/>
          <p14:tracePt t="14130" x="1612900" y="4129088"/>
          <p14:tracePt t="14147" x="1601788" y="4129088"/>
          <p14:tracePt t="14164" x="1589088" y="4141788"/>
          <p14:tracePt t="15124" x="1601788" y="4154488"/>
          <p14:tracePt t="15138" x="1638300" y="4154488"/>
          <p14:tracePt t="15150" x="1651000" y="4167188"/>
          <p14:tracePt t="15162" x="1676400" y="4179888"/>
          <p14:tracePt t="15174" x="1714500" y="4192588"/>
          <p14:tracePt t="15187" x="1776413" y="4205288"/>
          <p14:tracePt t="15201" x="1838325" y="4205288"/>
          <p14:tracePt t="15218" x="1914525" y="4230688"/>
          <p14:tracePt t="15235" x="1951038" y="4241800"/>
          <p14:tracePt t="15237" x="1976438" y="4241800"/>
          <p14:tracePt t="15251" x="2001838" y="4241800"/>
          <p14:tracePt t="15268" x="2025650" y="4241800"/>
          <p14:tracePt t="15285" x="2038350" y="4241800"/>
          <p14:tracePt t="15287" x="2051050" y="4241800"/>
          <p14:tracePt t="15301" x="2063750" y="4241800"/>
          <p14:tracePt t="15411" x="2076450" y="4241800"/>
          <p14:tracePt t="15423" x="2089150" y="4230688"/>
          <p14:tracePt t="15436" x="2127250" y="4217988"/>
          <p14:tracePt t="15449" x="2214563" y="4192588"/>
          <p14:tracePt t="15461" x="2327275" y="4167188"/>
          <p14:tracePt t="15473" x="2439988" y="4129088"/>
          <p14:tracePt t="15486" x="2701925" y="4092575"/>
          <p14:tracePt t="15502" x="3052763" y="4054475"/>
          <p14:tracePt t="15519" x="3402013" y="4054475"/>
          <p14:tracePt t="15536" x="4314825" y="4054475"/>
          <p14:tracePt t="15553" x="4740275" y="4079875"/>
          <p14:tracePt t="15569" x="5216525" y="4105275"/>
          <p14:tracePt t="15586" x="5842000" y="4141788"/>
          <p14:tracePt t="15603" x="6242050" y="4205288"/>
          <p14:tracePt t="15620" x="6492875" y="4217988"/>
          <p14:tracePt t="15636" x="6805613" y="4241800"/>
          <p14:tracePt t="15653" x="6954838" y="4241800"/>
          <p14:tracePt t="15670" x="7118350" y="4241800"/>
          <p14:tracePt t="15686" x="7380288" y="4217988"/>
          <p14:tracePt t="15703" x="7454900" y="4205288"/>
          <p14:tracePt t="15720" x="7542213" y="4192588"/>
          <p14:tracePt t="15736" x="7780338" y="4141788"/>
          <p14:tracePt t="15754" x="7918450" y="4129088"/>
          <p14:tracePt t="15770" x="8018463" y="4117975"/>
          <p14:tracePt t="15772" x="8105775" y="4105275"/>
          <p14:tracePt t="15787" x="8143875" y="4092575"/>
          <p14:tracePt t="15803" x="8180388" y="4092575"/>
          <p14:tracePt t="15821" x="8205788" y="4079875"/>
          <p14:tracePt t="15822" x="8231188" y="4079875"/>
          <p14:tracePt t="15837" x="8267700" y="4079875"/>
          <p14:tracePt t="15859" x="8293100" y="4079875"/>
          <p14:tracePt t="15959" x="8280400" y="4079875"/>
          <p14:tracePt t="15984" x="8267700" y="4092575"/>
          <p14:tracePt t="15996" x="8256588" y="4105275"/>
          <p14:tracePt t="16009" x="8243888" y="4117975"/>
          <p14:tracePt t="16021" x="8218488" y="4129088"/>
          <p14:tracePt t="16038" x="8218488" y="4141788"/>
          <p14:tracePt t="16308" x="8156575" y="4141788"/>
          <p14:tracePt t="16322" x="8105775" y="4141788"/>
          <p14:tracePt t="16333" x="8018463" y="4141788"/>
          <p14:tracePt t="16346" x="7893050" y="4141788"/>
          <p14:tracePt t="16359" x="7567613" y="4141788"/>
          <p14:tracePt t="16372" x="7118350" y="4129088"/>
          <p14:tracePt t="16389" x="6503988" y="4105275"/>
          <p14:tracePt t="16406" x="6091238" y="4105275"/>
          <p14:tracePt t="16408" x="5678488" y="4105275"/>
          <p14:tracePt t="16422" x="5203825" y="4117975"/>
          <p14:tracePt t="16440" x="4840288" y="4179888"/>
          <p14:tracePt t="16456" x="4416425" y="4241800"/>
          <p14:tracePt t="16458" x="3990975" y="4279900"/>
          <p14:tracePt t="16473" x="3640138" y="4318000"/>
          <p14:tracePt t="16489" x="3289300" y="4341813"/>
          <p14:tracePt t="16506" x="2952750" y="4341813"/>
          <p14:tracePt t="16509" x="2763838" y="4341813"/>
          <p14:tracePt t="16523" x="2640013" y="4341813"/>
          <p14:tracePt t="16540" x="2551113" y="4341813"/>
          <p14:tracePt t="16557" x="2451100" y="4330700"/>
          <p14:tracePt t="16573" x="2439988" y="4330700"/>
          <p14:tracePt t="16670" x="2427288" y="4330700"/>
          <p14:tracePt t="16682" x="2414588" y="4330700"/>
          <p14:tracePt t="16707" x="2401888" y="4330700"/>
          <p14:tracePt t="16719" x="2376488" y="4330700"/>
          <p14:tracePt t="16731" x="2351088" y="4330700"/>
          <p14:tracePt t="16745" x="2338388" y="4330700"/>
          <p14:tracePt t="16757" x="2327275" y="4330700"/>
          <p14:tracePt t="16774" x="2314575" y="4330700"/>
          <p14:tracePt t="16791" x="2301875" y="4330700"/>
          <p14:tracePt t="19739" x="2338388" y="4330700"/>
          <p14:tracePt t="19752" x="2427288" y="4330700"/>
          <p14:tracePt t="19764" x="2576513" y="4330700"/>
          <p14:tracePt t="19776" x="2689225" y="4330700"/>
          <p14:tracePt t="19789" x="2776538" y="4330700"/>
          <p14:tracePt t="19803" x="2889250" y="4330700"/>
          <p14:tracePt t="19819" x="3052763" y="4330700"/>
          <p14:tracePt t="19836" x="3240088" y="4330700"/>
          <p14:tracePt t="19838" x="3389313" y="4330700"/>
          <p14:tracePt t="19852" x="3514725" y="4330700"/>
          <p14:tracePt t="19870" x="3702050" y="4330700"/>
          <p14:tracePt t="19886" x="3952875" y="4330700"/>
          <p14:tracePt t="19889" x="4152900" y="4354513"/>
          <p14:tracePt t="19903" x="4314825" y="4367213"/>
          <p14:tracePt t="19920" x="4478338" y="4392613"/>
          <p14:tracePt t="19937" x="4678363" y="4392613"/>
          <p14:tracePt t="19939" x="4852988" y="4392613"/>
          <p14:tracePt t="19953" x="4991100" y="4367213"/>
          <p14:tracePt t="19970" x="5091113" y="4330700"/>
          <p14:tracePt t="19987" x="5178425" y="4305300"/>
          <p14:tracePt t="19989" x="5278438" y="4267200"/>
          <p14:tracePt t="20003" x="5403850" y="4230688"/>
          <p14:tracePt t="20020" x="5541963" y="4192588"/>
          <p14:tracePt t="20038" x="5729288" y="4105275"/>
          <p14:tracePt t="20054" x="5816600" y="4041775"/>
          <p14:tracePt t="20070" x="5878513" y="3954463"/>
          <p14:tracePt t="20088" x="5967413" y="3854450"/>
          <p14:tracePt t="20090" x="6091238" y="3767138"/>
          <p14:tracePt t="20104" x="6254750" y="3692525"/>
          <p14:tracePt t="20119" x="6391275" y="3616325"/>
          <p14:tracePt t="20136" x="6492875" y="3567113"/>
          <p14:tracePt t="20137" x="6567488" y="3516313"/>
          <p14:tracePt t="20153" x="6629400" y="3467100"/>
          <p14:tracePt t="20169" x="6692900" y="3416300"/>
          <p14:tracePt t="20187" x="6792913" y="3328988"/>
          <p14:tracePt t="20203" x="6842125" y="3278188"/>
          <p14:tracePt t="20220" x="6854825" y="3267075"/>
          <p14:tracePt t="20299" x="6842125" y="3267075"/>
          <p14:tracePt t="20313" x="6829425" y="3267075"/>
          <p14:tracePt t="20325" x="6816725" y="3278188"/>
          <p14:tracePt t="20338" x="6805613" y="3278188"/>
          <p14:tracePt t="20355" x="6780213" y="3278188"/>
          <p14:tracePt t="20372" x="6754813" y="3278188"/>
          <p14:tracePt t="20374" x="6692900" y="3290888"/>
          <p14:tracePt t="20388" x="6567488" y="3290888"/>
          <p14:tracePt t="20405" x="6454775" y="3303588"/>
          <p14:tracePt t="20422" x="6329363" y="3316288"/>
          <p14:tracePt t="20424" x="6216650" y="3328988"/>
          <p14:tracePt t="20438" x="6042025" y="3367088"/>
          <p14:tracePt t="20455" x="5867400" y="3378200"/>
          <p14:tracePt t="20472" x="5741988" y="3390900"/>
          <p14:tracePt t="20474" x="5654675" y="3416300"/>
          <p14:tracePt t="20488" x="5591175" y="3441700"/>
          <p14:tracePt t="20505" x="5529263" y="3454400"/>
          <p14:tracePt t="20522" x="5478463" y="3467100"/>
          <p14:tracePt t="20525" x="5416550" y="3490913"/>
          <p14:tracePt t="20539" x="5391150" y="3503613"/>
          <p14:tracePt t="20555" x="5353050" y="3529013"/>
          <p14:tracePt t="20573" x="5329238" y="3554413"/>
          <p14:tracePt t="20574" x="5303838" y="3579813"/>
          <p14:tracePt t="20589" x="5278438" y="3641725"/>
          <p14:tracePt t="20606" x="5265738" y="3692525"/>
          <p14:tracePt t="20623" x="5241925" y="3779838"/>
          <p14:tracePt t="20625" x="5229225" y="3829050"/>
          <p14:tracePt t="20639" x="5229225" y="3892550"/>
          <p14:tracePt t="20656" x="5229225" y="3929063"/>
          <p14:tracePt t="20673" x="5229225" y="3992563"/>
          <p14:tracePt t="20690" x="5229225" y="4017963"/>
          <p14:tracePt t="20706" x="5278438" y="4067175"/>
          <p14:tracePt t="20724" x="5403850" y="4254500"/>
          <p14:tracePt t="20739" x="5465763" y="4354513"/>
          <p14:tracePt t="20756" x="5554663" y="4430713"/>
          <p14:tracePt t="20773" x="5842000" y="4505325"/>
          <p14:tracePt t="20789" x="6029325" y="4543425"/>
          <p14:tracePt t="20806" x="6167438" y="4567238"/>
          <p14:tracePt t="20824" x="6403975" y="4567238"/>
          <p14:tracePt t="20840" x="6503988" y="4567238"/>
          <p14:tracePt t="20857" x="6642100" y="4554538"/>
          <p14:tracePt t="20874" x="6867525" y="4430713"/>
          <p14:tracePt t="20890" x="6954838" y="4318000"/>
          <p14:tracePt t="20907" x="7016750" y="4217988"/>
          <p14:tracePt t="20923" x="7067550" y="4117975"/>
          <p14:tracePt t="20925" x="7129463" y="4041775"/>
          <p14:tracePt t="20941" x="7180263" y="3992563"/>
          <p14:tracePt t="20957" x="7242175" y="3905250"/>
          <p14:tracePt t="20973" x="7367588" y="3754438"/>
          <p14:tracePt t="20990" x="7418388" y="3679825"/>
          <p14:tracePt t="21007" x="7442200" y="3629025"/>
          <p14:tracePt t="21010" x="7467600" y="3590925"/>
          <p14:tracePt t="21024" x="7467600" y="3579813"/>
          <p14:tracePt t="21041" x="7467600" y="3567113"/>
          <p14:tracePt t="21061" x="7454900" y="3554413"/>
          <p14:tracePt t="21074" x="7405688" y="3516313"/>
          <p14:tracePt t="21091" x="7329488" y="3479800"/>
          <p14:tracePt t="21108" x="7280275" y="3454400"/>
          <p14:tracePt t="21111" x="7205663" y="3429000"/>
          <p14:tracePt t="21125" x="7105650" y="3403600"/>
          <p14:tracePt t="21141" x="6929438" y="3403600"/>
          <p14:tracePt t="21158" x="6754813" y="3390900"/>
          <p14:tracePt t="21160" x="6604000" y="3390900"/>
          <p14:tracePt t="21175" x="6503988" y="3390900"/>
          <p14:tracePt t="21191" x="6380163" y="3403600"/>
          <p14:tracePt t="21208" x="6242050" y="3416300"/>
          <p14:tracePt t="21210" x="6116638" y="3467100"/>
          <p14:tracePt t="21225" x="5991225" y="3490913"/>
          <p14:tracePt t="21242" x="5878513" y="3554413"/>
          <p14:tracePt t="21259" x="5754688" y="3692525"/>
          <p14:tracePt t="21275" x="5691188" y="3767138"/>
          <p14:tracePt t="21291" x="5641975" y="3829050"/>
          <p14:tracePt t="21308" x="5554663" y="3941763"/>
          <p14:tracePt t="21324" x="5491163" y="3979863"/>
          <p14:tracePt t="21341" x="5416550" y="4029075"/>
          <p14:tracePt t="21358" x="5353050" y="4092575"/>
          <p14:tracePt t="21359" x="5291138" y="4154488"/>
          <p14:tracePt t="21374" x="5241925" y="4241800"/>
          <p14:tracePt t="21391" x="5191125" y="4341813"/>
          <p14:tracePt t="21408" x="5141913" y="4479925"/>
          <p14:tracePt t="21425" x="5116513" y="4554538"/>
          <p14:tracePt t="21441" x="5103813" y="4592638"/>
          <p14:tracePt t="21459" x="5103813" y="4656138"/>
          <p14:tracePt t="21475" x="5103813" y="4679950"/>
          <p14:tracePt t="21491" x="5103813" y="4692650"/>
          <p14:tracePt t="21508" x="5103813" y="4718050"/>
          <p14:tracePt t="21534" x="5116513" y="4730750"/>
          <p14:tracePt t="21547" x="5165725" y="4756150"/>
          <p14:tracePt t="21558" x="5253038" y="4779963"/>
          <p14:tracePt t="21575" x="5365750" y="4805363"/>
          <p14:tracePt t="21591" x="5503863" y="4856163"/>
          <p14:tracePt t="21608" x="5942013" y="4968875"/>
          <p14:tracePt t="21626" x="6116638" y="4981575"/>
          <p14:tracePt t="21643" x="6242050" y="4981575"/>
          <p14:tracePt t="21645" x="6329363" y="4956175"/>
          <p14:tracePt t="21660" x="6403975" y="4905375"/>
          <p14:tracePt t="21677" x="6492875" y="4843463"/>
          <p14:tracePt t="21693" x="6567488" y="4792663"/>
          <p14:tracePt t="21696" x="6654800" y="4743450"/>
          <p14:tracePt t="21710" x="6742113" y="4692650"/>
          <p14:tracePt t="21727" x="6829425" y="4656138"/>
          <p14:tracePt t="21744" x="6905625" y="4618038"/>
          <p14:tracePt t="21746" x="6967538" y="4579938"/>
          <p14:tracePt t="21760" x="6992938" y="4554538"/>
          <p14:tracePt t="21777" x="7016750" y="4518025"/>
          <p14:tracePt t="21794" x="7080250" y="4392613"/>
          <p14:tracePt t="21810" x="7105650" y="4305300"/>
          <p14:tracePt t="21827" x="7118350" y="4230688"/>
          <p14:tracePt t="21844" x="7142163" y="4179888"/>
          <p14:tracePt t="21847" x="7154863" y="4141788"/>
          <p14:tracePt t="21861" x="7154863" y="4079875"/>
          <p14:tracePt t="21877" x="7154863" y="4054475"/>
          <p14:tracePt t="21895" x="7167563" y="4029075"/>
          <p14:tracePt t="21911" x="7167563" y="4005263"/>
          <p14:tracePt t="21927" x="7167563" y="3992563"/>
          <p14:tracePt t="21945" x="7154863" y="3916363"/>
          <p14:tracePt t="21961" x="7105650" y="3867150"/>
          <p14:tracePt t="21978" x="7054850" y="3803650"/>
          <p14:tracePt t="21995" x="6729413" y="3679825"/>
          <p14:tracePt t="22011" x="6592888" y="3641725"/>
          <p14:tracePt t="22028" x="6454775" y="3616325"/>
          <p14:tracePt t="22045" x="6078538" y="3579813"/>
          <p14:tracePt t="22062" x="5903913" y="3579813"/>
          <p14:tracePt t="22078" x="5778500" y="3579813"/>
          <p14:tracePt t="22095" x="5603875" y="3629025"/>
          <p14:tracePt t="22112" x="5503863" y="3679825"/>
          <p14:tracePt t="22128" x="5416550" y="3754438"/>
          <p14:tracePt t="22146" x="5216525" y="3916363"/>
          <p14:tracePt t="22161" x="5153025" y="3967163"/>
          <p14:tracePt t="22177" x="5103813" y="4005263"/>
          <p14:tracePt t="22195" x="5065713" y="4079875"/>
          <p14:tracePt t="22211" x="5065713" y="4092575"/>
          <p14:tracePt t="22227" x="5065713" y="4117975"/>
          <p14:tracePt t="22244" x="5065713" y="4241800"/>
          <p14:tracePt t="22260" x="5065713" y="4354513"/>
          <p14:tracePt t="22277" x="5078413" y="4454525"/>
          <p14:tracePt t="22294" x="5191125" y="4630738"/>
          <p14:tracePt t="22311" x="5291138" y="4679950"/>
          <p14:tracePt t="22327" x="5391150" y="4730750"/>
          <p14:tracePt t="22344" x="5691188" y="4843463"/>
          <p14:tracePt t="22361" x="5978525" y="4879975"/>
          <p14:tracePt t="22378" x="6229350" y="4918075"/>
          <p14:tracePt t="22394" x="6554788" y="4918075"/>
          <p14:tracePt t="22411" x="6742113" y="4892675"/>
          <p14:tracePt t="22428" x="6905625" y="4856163"/>
          <p14:tracePt t="22445" x="7118350" y="4756150"/>
          <p14:tracePt t="22461" x="7180263" y="4718050"/>
          <p14:tracePt t="22478" x="7218363" y="4667250"/>
          <p14:tracePt t="22480" x="7242175" y="4605338"/>
          <p14:tracePt t="22496" x="7254875" y="4554538"/>
          <p14:tracePt t="22513" x="7267575" y="4518025"/>
          <p14:tracePt t="22530" x="7280275" y="4479925"/>
          <p14:tracePt t="22532" x="7280275" y="4430713"/>
          <p14:tracePt t="22547" x="7280275" y="4405313"/>
          <p14:tracePt t="22563" x="7280275" y="4379913"/>
          <p14:tracePt t="22581" x="7280275" y="4318000"/>
          <p14:tracePt t="22597" x="7280275" y="4305300"/>
          <p14:tracePt t="22614" x="7280275" y="4279900"/>
          <p14:tracePt t="22631" x="7229475" y="4241800"/>
          <p14:tracePt t="22647" x="7192963" y="4217988"/>
          <p14:tracePt t="22664" x="7105650" y="4192588"/>
          <p14:tracePt t="22681" x="6916738" y="4154488"/>
          <p14:tracePt t="22698" x="6842125" y="4141788"/>
          <p14:tracePt t="22714" x="6792913" y="4141788"/>
          <p14:tracePt t="22731" x="6680200" y="4129088"/>
          <p14:tracePt t="22747" x="6580188" y="4129088"/>
          <p14:tracePt t="22764" x="6454775" y="4129088"/>
          <p14:tracePt t="22781" x="6229350" y="4129088"/>
          <p14:tracePt t="22798" x="6154738" y="4129088"/>
          <p14:tracePt t="22814" x="6067425" y="4129088"/>
          <p14:tracePt t="22831" x="5829300" y="4129088"/>
          <p14:tracePt t="22848" x="5729288" y="4129088"/>
          <p14:tracePt t="22864" x="5641975" y="4129088"/>
          <p14:tracePt t="22882" x="5541963" y="4141788"/>
          <p14:tracePt t="22897" x="5503863" y="4154488"/>
          <p14:tracePt t="22915" x="5454650" y="4179888"/>
          <p14:tracePt t="22917" x="5416550" y="4192588"/>
          <p14:tracePt t="22932" x="5365750" y="4205288"/>
          <p14:tracePt t="22948" x="5303838" y="4217988"/>
          <p14:tracePt t="22965" x="5253038" y="4241800"/>
          <p14:tracePt t="22967" x="5191125" y="4267200"/>
          <p14:tracePt t="22982" x="5153025" y="4292600"/>
          <p14:tracePt t="22998" x="5129213" y="4305300"/>
          <p14:tracePt t="23014" x="5103813" y="4318000"/>
          <p14:tracePt t="23031" x="5103813" y="4367213"/>
          <p14:tracePt t="23047" x="5103813" y="4392613"/>
          <p14:tracePt t="23064" x="5103813" y="4430713"/>
          <p14:tracePt t="23066" x="5103813" y="4454525"/>
          <p14:tracePt t="23081" x="5103813" y="4479925"/>
          <p14:tracePt t="23098" x="5116513" y="4518025"/>
          <p14:tracePt t="23115" x="5153025" y="4518025"/>
          <p14:tracePt t="23116" x="5178425" y="4543425"/>
          <p14:tracePt t="23131" x="5229225" y="4554538"/>
          <p14:tracePt t="23148" x="5291138" y="4567238"/>
          <p14:tracePt t="23165" x="5353050" y="4579938"/>
          <p14:tracePt t="23166" x="5429250" y="4579938"/>
          <p14:tracePt t="23182" x="5603875" y="4579938"/>
          <p14:tracePt t="23199" x="5891213" y="4530725"/>
          <p14:tracePt t="23216" x="6503988" y="4254500"/>
          <p14:tracePt t="23233" x="6854825" y="4117975"/>
          <p14:tracePt t="23250" x="7080250" y="4017963"/>
          <p14:tracePt t="23267" x="7280275" y="3892550"/>
          <p14:tracePt t="23283" x="7342188" y="3854450"/>
          <p14:tracePt t="23300" x="7367588" y="3841750"/>
          <p14:tracePt t="23316" x="7380288" y="3803650"/>
          <p14:tracePt t="23333" x="7392988" y="3803650"/>
          <p14:tracePt t="23354" x="7392988" y="3792538"/>
          <p14:tracePt t="23391" x="7380288" y="3792538"/>
          <p14:tracePt t="23429" x="7367588" y="3792538"/>
          <p14:tracePt t="23466" x="7354888" y="3792538"/>
          <p14:tracePt t="23627" x="7342188" y="3792538"/>
          <p14:tracePt t="23640" x="7318375" y="3792538"/>
          <p14:tracePt t="23653" x="7280275" y="3792538"/>
          <p14:tracePt t="23666" x="7229475" y="3792538"/>
          <p14:tracePt t="23678" x="7154863" y="3792538"/>
          <p14:tracePt t="23690" x="7016750" y="3792538"/>
          <p14:tracePt t="23703" x="6692900" y="3803650"/>
          <p14:tracePt t="23717" x="6267450" y="3829050"/>
          <p14:tracePt t="23734" x="5665788" y="3829050"/>
          <p14:tracePt t="23751" x="5178425" y="3867150"/>
          <p14:tracePt t="23752" x="4765675" y="3892550"/>
          <p14:tracePt t="23767" x="4240213" y="3929063"/>
          <p14:tracePt t="23784" x="3914775" y="3967163"/>
          <p14:tracePt t="23801" x="3627438" y="4005263"/>
          <p14:tracePt t="23802" x="3302000" y="4041775"/>
          <p14:tracePt t="23817" x="3065463" y="4117975"/>
          <p14:tracePt t="23834" x="2914650" y="4154488"/>
          <p14:tracePt t="23851" x="2763838" y="4267200"/>
          <p14:tracePt t="23867" x="2740025" y="4292600"/>
          <p14:tracePt t="23884" x="2714625" y="4330700"/>
          <p14:tracePt t="23901" x="2714625" y="4354513"/>
          <p14:tracePt t="23940" x="2714625" y="4367213"/>
          <p14:tracePt t="23988" x="2714625" y="4379913"/>
          <p14:tracePt t="24002" x="2714625" y="4392613"/>
          <p14:tracePt t="24014" x="2714625" y="4405313"/>
          <p14:tracePt t="24027" x="2714625" y="4418013"/>
          <p14:tracePt t="24039" x="2714625" y="4430713"/>
          <p14:tracePt t="24053" x="2701925" y="4454525"/>
          <p14:tracePt t="24069" x="2689225" y="4479925"/>
          <p14:tracePt t="24086" x="2676525" y="4505325"/>
          <p14:tracePt t="24089" x="2676525" y="4518025"/>
          <p14:tracePt t="24103" x="2651125" y="4543425"/>
          <p14:tracePt t="24120" x="2640013" y="4567238"/>
          <p14:tracePt t="24137" x="2614613" y="4592638"/>
          <p14:tracePt t="24139" x="2601913" y="4618038"/>
          <p14:tracePt t="24153" x="2589213" y="4618038"/>
          <p14:tracePt t="24170" x="2589213" y="4630738"/>
          <p14:tracePt t="24186" x="2576513" y="4630738"/>
          <p14:tracePt t="25485" x="2576513" y="4618038"/>
          <p14:tracePt t="25497" x="2640013" y="4592638"/>
          <p14:tracePt t="25510" x="2752725" y="4579938"/>
          <p14:tracePt t="25525" x="2876550" y="4554538"/>
          <p14:tracePt t="25542" x="3040063" y="4543425"/>
          <p14:tracePt t="25559" x="3678238" y="4543425"/>
          <p14:tracePt t="25575" x="4014788" y="4543425"/>
          <p14:tracePt t="25592" x="4465638" y="4567238"/>
          <p14:tracePt t="25609" x="4791075" y="4605338"/>
          <p14:tracePt t="25611" x="5003800" y="4630738"/>
          <p14:tracePt t="25626" x="5265738" y="4656138"/>
          <p14:tracePt t="25642" x="5478463" y="4679950"/>
          <p14:tracePt t="25660" x="5729288" y="4692650"/>
          <p14:tracePt t="25676" x="5791200" y="4692650"/>
          <p14:tracePt t="25692" x="5854700" y="4692650"/>
          <p14:tracePt t="25709" x="5942013" y="4692650"/>
          <p14:tracePt t="25726" x="5967413" y="4692650"/>
          <p14:tracePt t="25743" x="5978525" y="4679950"/>
          <p14:tracePt t="25760" x="5991225" y="4679950"/>
          <p14:tracePt t="25797" x="6042025" y="4679950"/>
          <p14:tracePt t="25809" x="6091238" y="4667250"/>
          <p14:tracePt t="25822" x="6142038" y="4667250"/>
          <p14:tracePt t="25834" x="6180138" y="4656138"/>
          <p14:tracePt t="25846" x="6216650" y="4656138"/>
          <p14:tracePt t="25859" x="6242050" y="4656138"/>
          <p14:tracePt t="25875" x="6254750" y="4656138"/>
          <p14:tracePt t="25892" x="6267450" y="4656138"/>
          <p14:tracePt t="25908" x="6280150" y="4643438"/>
          <p14:tracePt t="26756" x="6303963" y="4643438"/>
          <p14:tracePt t="26769" x="6391275" y="4643438"/>
          <p14:tracePt t="26781" x="6503988" y="4643438"/>
          <p14:tracePt t="26797" x="6616700" y="4643438"/>
          <p14:tracePt t="26813" x="6754813" y="4643438"/>
          <p14:tracePt t="26831" x="7142163" y="4643438"/>
          <p14:tracePt t="26847" x="7280275" y="4643438"/>
          <p14:tracePt t="26864" x="7392988" y="4643438"/>
          <p14:tracePt t="26881" x="7593013" y="4643438"/>
          <p14:tracePt t="26897" x="7680325" y="4643438"/>
          <p14:tracePt t="26914" x="7731125" y="4643438"/>
          <p14:tracePt t="26932" x="7780338" y="4643438"/>
          <p14:tracePt t="27106" x="7754938" y="4643438"/>
          <p14:tracePt t="27118" x="7742238" y="4643438"/>
          <p14:tracePt t="27131" x="7731125" y="4643438"/>
          <p14:tracePt t="27142" x="7718425" y="4643438"/>
          <p14:tracePt t="27155" x="7705725" y="4643438"/>
          <p14:tracePt t="27168" x="7693025" y="4643438"/>
          <p14:tracePt t="27254" x="7731125" y="4643438"/>
          <p14:tracePt t="27268" x="7767638" y="4643438"/>
          <p14:tracePt t="27279" x="7843838" y="4643438"/>
          <p14:tracePt t="27292" x="7967663" y="4630738"/>
          <p14:tracePt t="27304" x="8093075" y="4630738"/>
          <p14:tracePt t="27316" x="8243888" y="4630738"/>
          <p14:tracePt t="27331" x="8343900" y="4618038"/>
          <p14:tracePt t="27349" x="8380413" y="4618038"/>
          <p14:tracePt t="27365" x="8405813" y="4618038"/>
          <p14:tracePt t="27382" x="8418513" y="4618038"/>
          <p14:tracePt t="27418" x="8380413" y="4618038"/>
          <p14:tracePt t="27429" x="8343900" y="4618038"/>
          <p14:tracePt t="27442" x="8305800" y="4630738"/>
          <p14:tracePt t="27455" x="8280400" y="4630738"/>
          <p14:tracePt t="27466" x="8267700" y="4643438"/>
          <p14:tracePt t="27483" x="8256588" y="4643438"/>
          <p14:tracePt t="27542" x="8293100" y="4643438"/>
          <p14:tracePt t="27555" x="8305800" y="4643438"/>
          <p14:tracePt t="27566" x="8318500" y="4643438"/>
          <p14:tracePt t="27579" x="8331200" y="4643438"/>
          <p14:tracePt t="27591" x="8356600" y="4643438"/>
          <p14:tracePt t="27654" x="8343900" y="4643438"/>
          <p14:tracePt t="27667" x="8318500" y="4643438"/>
          <p14:tracePt t="27678" x="8280400" y="4656138"/>
          <p14:tracePt t="27691" x="8243888" y="4679950"/>
          <p14:tracePt t="27703" x="8218488" y="4692650"/>
          <p14:tracePt t="27716" x="8180388" y="4718050"/>
          <p14:tracePt t="27733" x="8167688" y="4718050"/>
          <p14:tracePt t="27749" x="8156575" y="4730750"/>
          <p14:tracePt t="27766" x="8143875" y="4730750"/>
          <p14:tracePt t="27841" x="8156575" y="4730750"/>
          <p14:tracePt t="27915" x="8143875" y="4730750"/>
          <p14:tracePt t="27941" x="8131175" y="4743450"/>
          <p14:tracePt t="27965" x="8118475" y="4743450"/>
          <p14:tracePt t="27978" x="8105775" y="4743450"/>
          <p14:tracePt t="28065" x="8118475" y="4743450"/>
          <p14:tracePt t="28115" x="8131175" y="4743450"/>
          <p14:tracePt t="28202" x="8118475" y="4743450"/>
          <p14:tracePt t="28215" x="8105775" y="4743450"/>
          <p14:tracePt t="28302" x="8118475" y="4743450"/>
          <p14:tracePt t="28327" x="8131175" y="4743450"/>
          <p14:tracePt t="28427" x="8118475" y="4743450"/>
          <p14:tracePt t="28440" x="8093075" y="4756150"/>
          <p14:tracePt t="28451" x="8067675" y="4768850"/>
          <p14:tracePt t="28463" x="8031163" y="4779963"/>
          <p14:tracePt t="28475" x="7993063" y="4779963"/>
          <p14:tracePt t="28489" x="7980363" y="4779963"/>
          <p14:tracePt t="28502" x="7967663" y="4779963"/>
          <p14:tracePt t="28550" x="7980363" y="4779963"/>
          <p14:tracePt t="28688" x="7993063" y="4779963"/>
          <p14:tracePt t="29013" x="7967663" y="4779963"/>
          <p14:tracePt t="29025" x="7893050" y="4792663"/>
          <p14:tracePt t="29040" x="7742238" y="4818063"/>
          <p14:tracePt t="29050" x="7580313" y="4856163"/>
          <p14:tracePt t="29062" x="7267575" y="4879975"/>
          <p14:tracePt t="29075" x="6742113" y="4930775"/>
          <p14:tracePt t="29089" x="6291263" y="4968875"/>
          <p14:tracePt t="29105" x="5678488" y="4992688"/>
          <p14:tracePt t="29121" x="5253038" y="5043488"/>
          <p14:tracePt t="29124" x="4816475" y="5056188"/>
          <p14:tracePt t="29138" x="4365625" y="5081588"/>
          <p14:tracePt t="29155" x="4078288" y="5092700"/>
          <p14:tracePt t="29172" x="3914775" y="5092700"/>
          <p14:tracePt t="29188" x="3614738" y="5118100"/>
          <p14:tracePt t="29205" x="3478213" y="5118100"/>
          <p14:tracePt t="29222" x="3376613" y="5118100"/>
          <p14:tracePt t="29224" x="3327400" y="5118100"/>
          <p14:tracePt t="29239" x="3289300" y="5118100"/>
          <p14:tracePt t="29261" x="3276600" y="5118100"/>
          <p14:tracePt t="29286" x="3276600" y="5105400"/>
          <p14:tracePt t="29335" x="3302000" y="5105400"/>
          <p14:tracePt t="29360" x="3314700" y="5105400"/>
          <p14:tracePt t="29373" x="3340100" y="5105400"/>
          <p14:tracePt t="29386" x="3352800" y="5105400"/>
          <p14:tracePt t="29398" x="3376613" y="5105400"/>
          <p14:tracePt t="29411" x="3389313" y="5105400"/>
          <p14:tracePt t="29423" x="3402013" y="5105400"/>
          <p14:tracePt t="29498" x="3389313" y="5105400"/>
          <p14:tracePt t="29511" x="3365500" y="5105400"/>
          <p14:tracePt t="29524" x="3340100" y="5105400"/>
          <p14:tracePt t="29536" x="3327400" y="5105400"/>
          <p14:tracePt t="29548" x="3314700" y="5105400"/>
          <p14:tracePt t="29562" x="3302000" y="5105400"/>
          <p14:tracePt t="29685" x="3314700" y="5105400"/>
          <p14:tracePt t="29698" x="3327400" y="5105400"/>
          <p14:tracePt t="29710" x="3352800" y="5105400"/>
          <p14:tracePt t="29725" x="3389313" y="5105400"/>
          <p14:tracePt t="29742" x="3414713" y="5105400"/>
          <p14:tracePt t="29759" x="3452813" y="5092700"/>
          <p14:tracePt t="29761" x="3465513" y="5081588"/>
          <p14:tracePt t="29773" x="3489325" y="5081588"/>
          <p14:tracePt t="29791" x="3502025" y="5081588"/>
          <p14:tracePt t="29807" x="3514725" y="5081588"/>
          <p14:tracePt t="29824" x="3527425" y="5081588"/>
          <p14:tracePt t="29847" x="3540125" y="5081588"/>
          <p14:tracePt t="29873" x="3540125" y="5068888"/>
          <p14:tracePt t="30022" x="3540125" y="5056188"/>
          <p14:tracePt t="30059" x="3540125" y="5043488"/>
          <p14:tracePt t="30122" x="3540125" y="5030788"/>
          <p14:tracePt t="30184" x="3540125" y="5018088"/>
          <p14:tracePt t="30210" x="3540125" y="5005388"/>
          <p14:tracePt t="30221" x="3565525" y="4992688"/>
          <p14:tracePt t="30234" x="3602038" y="4992688"/>
          <p14:tracePt t="30246" x="3627438" y="4981575"/>
          <p14:tracePt t="30260" x="3652838" y="4968875"/>
          <p14:tracePt t="30278" x="3678238" y="4956175"/>
          <p14:tracePt t="30295" x="3689350" y="4956175"/>
          <p14:tracePt t="30298" x="3702050" y="4943475"/>
          <p14:tracePt t="30311" x="3714750" y="4943475"/>
          <p14:tracePt t="30326" x="3727450" y="4943475"/>
          <p14:tracePt t="30345" x="3752850" y="4930775"/>
          <p14:tracePt t="32576" x="3740150" y="4930775"/>
          <p14:tracePt t="32590" x="3727450" y="4930775"/>
          <p14:tracePt t="32604" x="3702050" y="4930775"/>
          <p14:tracePt t="32614" x="3678238" y="4930775"/>
          <p14:tracePt t="32627" x="3640138" y="4930775"/>
          <p14:tracePt t="32640" x="3589338" y="4930775"/>
          <p14:tracePt t="32654" x="3552825" y="4930775"/>
          <p14:tracePt t="32670" x="3478213" y="4930775"/>
          <p14:tracePt t="32687" x="3402013" y="4930775"/>
          <p14:tracePt t="32689" x="3302000" y="4930775"/>
          <p14:tracePt t="32704" x="3214688" y="4930775"/>
          <p14:tracePt t="32720" x="3152775" y="4930775"/>
          <p14:tracePt t="32737" x="3089275" y="4930775"/>
          <p14:tracePt t="32740" x="3052763" y="4930775"/>
          <p14:tracePt t="32753" x="3014663" y="4930775"/>
          <p14:tracePt t="32770" x="2963863" y="4930775"/>
          <p14:tracePt t="32787" x="2914650" y="4930775"/>
          <p14:tracePt t="32790" x="2876550" y="4930775"/>
          <p14:tracePt t="32804" x="2852738" y="4918075"/>
          <p14:tracePt t="32821" x="2840038" y="4918075"/>
          <p14:tracePt t="32837" x="2827338" y="4918075"/>
          <p14:tracePt t="32839" x="2814638" y="4918075"/>
          <p14:tracePt t="32854" x="2801938" y="4918075"/>
          <p14:tracePt t="32889" x="2789238" y="4905375"/>
          <p14:tracePt t="32938" x="2776538" y="4905375"/>
          <p14:tracePt t="33013" x="2763838" y="4892675"/>
          <p14:tracePt t="33088" x="2763838" y="4879975"/>
          <p14:tracePt t="33163" x="2763838" y="4868863"/>
          <p14:tracePt t="33225" x="2776538" y="4868863"/>
          <p14:tracePt t="33250" x="2789238" y="4868863"/>
          <p14:tracePt t="33263" x="2801938" y="4868863"/>
          <p14:tracePt t="33275" x="2827338" y="4868863"/>
          <p14:tracePt t="33289" x="2852738" y="4868863"/>
          <p14:tracePt t="33306" x="2876550" y="4868863"/>
          <p14:tracePt t="33323" x="2901950" y="4856163"/>
          <p14:tracePt t="33325" x="2914650" y="4856163"/>
          <p14:tracePt t="33340" x="2940050" y="4843463"/>
          <p14:tracePt t="33356" x="2952750" y="4843463"/>
          <p14:tracePt t="33373" x="2976563" y="4843463"/>
          <p14:tracePt t="33376" x="2989263" y="4843463"/>
          <p14:tracePt t="33389" x="3001963" y="4843463"/>
          <p14:tracePt t="33406" x="3027363" y="4843463"/>
          <p14:tracePt t="33423" x="3040063" y="4843463"/>
          <p14:tracePt t="33425" x="3052763" y="4830763"/>
          <p14:tracePt t="33440" x="3076575" y="4830763"/>
          <p14:tracePt t="33456" x="3089275" y="4830763"/>
          <p14:tracePt t="33474" x="3114675" y="4830763"/>
          <p14:tracePt t="33499" x="3127375" y="4830763"/>
          <p14:tracePt t="33525" x="3152775" y="4830763"/>
          <p14:tracePt t="33549" x="3165475" y="4830763"/>
          <p14:tracePt t="33561" x="3201988" y="4830763"/>
          <p14:tracePt t="33574" x="3265488" y="4830763"/>
          <p14:tracePt t="33589" x="3376613" y="4818063"/>
          <p14:tracePt t="33606" x="3489325" y="4805363"/>
          <p14:tracePt t="33623" x="3778250" y="4792663"/>
          <p14:tracePt t="33639" x="4027488" y="4792663"/>
          <p14:tracePt t="33656" x="4214813" y="4768850"/>
          <p14:tracePt t="33673" x="4627563" y="4718050"/>
          <p14:tracePt t="33689" x="4840288" y="4705350"/>
          <p14:tracePt t="33708" x="4991100" y="4692650"/>
          <p14:tracePt t="33724" x="5141913" y="4679950"/>
          <p14:tracePt t="33741" x="5178425" y="4667250"/>
          <p14:tracePt t="33758" x="5229225" y="4667250"/>
          <p14:tracePt t="33774" x="5291138" y="4656138"/>
          <p14:tracePt t="33791" x="5341938" y="4643438"/>
          <p14:tracePt t="33808" x="5391150" y="4643438"/>
          <p14:tracePt t="33810" x="5478463" y="4630738"/>
          <p14:tracePt t="33823" x="5554663" y="4618038"/>
          <p14:tracePt t="33840" x="5616575" y="4618038"/>
          <p14:tracePt t="33856" x="5654675" y="4605338"/>
          <p14:tracePt t="33873" x="5729288" y="4592638"/>
          <p14:tracePt t="33890" x="5767388" y="4592638"/>
          <p14:tracePt t="33907" x="5816600" y="4592638"/>
          <p14:tracePt t="33923" x="5991225" y="4592638"/>
          <p14:tracePt t="33940" x="6091238" y="4592638"/>
          <p14:tracePt t="33957" x="6142038" y="4592638"/>
          <p14:tracePt t="33973" x="6216650" y="4592638"/>
          <p14:tracePt t="33992" x="6242050" y="4592638"/>
          <p14:tracePt t="34009" x="6267450" y="4592638"/>
          <p14:tracePt t="34011" x="6280150" y="4605338"/>
          <p14:tracePt t="34026" x="6291263" y="4605338"/>
          <p14:tracePt t="34042" x="6303963" y="4605338"/>
          <p14:tracePt t="34234" x="6303963" y="4618038"/>
          <p14:tracePt t="34259" x="6303963" y="4630738"/>
          <p14:tracePt t="34271" x="6303963" y="4643438"/>
          <p14:tracePt t="34285" x="6303963" y="4656138"/>
          <p14:tracePt t="34309" x="6303963" y="4667250"/>
          <p14:tracePt t="34322" x="6303963" y="4679950"/>
          <p14:tracePt t="34359" x="6303963" y="4692650"/>
          <p14:tracePt t="34397" x="6303963" y="4705350"/>
          <p14:tracePt t="34411" x="6291263" y="4705350"/>
          <p14:tracePt t="34446" x="6291263" y="4718050"/>
          <p14:tracePt t="34459" x="6280150" y="4718050"/>
          <p14:tracePt t="34484" x="6267450" y="4718050"/>
          <p14:tracePt t="34634" x="6254750" y="4718050"/>
          <p14:tracePt t="34933" x="6254750" y="4730750"/>
          <p14:tracePt t="35032" x="6242050" y="4730750"/>
          <p14:tracePt t="35119" x="6229350" y="4730750"/>
          <p14:tracePt t="35493" x="6216650" y="4730750"/>
          <p14:tracePt t="36939" x="6180138" y="4730750"/>
          <p14:tracePt t="36951" x="6078538" y="4730750"/>
          <p14:tracePt t="36964" x="5942013" y="4730750"/>
          <p14:tracePt t="36976" x="5829300" y="4743450"/>
          <p14:tracePt t="36988" x="5654675" y="4768850"/>
          <p14:tracePt t="37003" x="5365750" y="4818063"/>
          <p14:tracePt t="37020" x="5129213" y="4892675"/>
          <p14:tracePt t="37037" x="4965700" y="4930775"/>
          <p14:tracePt t="37039" x="4740275" y="4992688"/>
          <p14:tracePt t="37054" x="4403725" y="5092700"/>
          <p14:tracePt t="37071" x="4152900" y="5181600"/>
          <p14:tracePt t="37088" x="3578225" y="5330825"/>
          <p14:tracePt t="37104" x="3276600" y="5407025"/>
          <p14:tracePt t="37120" x="3076575" y="5456238"/>
          <p14:tracePt t="37138" x="2752725" y="5481638"/>
          <p14:tracePt t="37155" x="2576513" y="5494338"/>
          <p14:tracePt t="37171" x="2439988" y="5507038"/>
          <p14:tracePt t="37188" x="2301875" y="5507038"/>
          <p14:tracePt t="37205" x="2276475" y="5507038"/>
          <p14:tracePt t="37221" x="2251075" y="5507038"/>
          <p14:tracePt t="37239" x="2238375" y="5507038"/>
          <p14:tracePt t="37255" x="2227263" y="5507038"/>
          <p14:tracePt t="37288" x="2214563" y="5507038"/>
          <p14:tracePt t="37325" x="2201863" y="5507038"/>
          <p14:tracePt t="37338" x="2189163" y="5494338"/>
          <p14:tracePt t="37350" x="2176463" y="5494338"/>
          <p14:tracePt t="37362" x="2163763" y="5468938"/>
          <p14:tracePt t="37376" x="2138363" y="5456238"/>
          <p14:tracePt t="37388" x="2127250" y="5430838"/>
          <p14:tracePt t="37405" x="2089150" y="5394325"/>
          <p14:tracePt t="37422" x="2051050" y="5381625"/>
          <p14:tracePt t="37425" x="2025650" y="5343525"/>
          <p14:tracePt t="37439" x="2001838" y="5330825"/>
          <p14:tracePt t="37455" x="1976438" y="5305425"/>
          <p14:tracePt t="37471" x="1963738" y="5305425"/>
          <p14:tracePt t="37488" x="1925638" y="5268913"/>
          <p14:tracePt t="37504" x="1914525" y="5256213"/>
          <p14:tracePt t="37522" x="1901825" y="5256213"/>
          <p14:tracePt t="37525" x="1889125" y="5230813"/>
          <p14:tracePt t="37539" x="1876425" y="5230813"/>
          <p14:tracePt t="37555" x="1876425" y="5218113"/>
          <p14:tracePt t="37571" x="1863725" y="5194300"/>
          <p14:tracePt t="37573" x="1851025" y="5181600"/>
          <p14:tracePt t="37588" x="1851025" y="5168900"/>
          <p14:tracePt t="37636" x="1851025" y="5156200"/>
          <p14:tracePt t="38596" x="1863725" y="5156200"/>
          <p14:tracePt t="38621" x="1889125" y="5156200"/>
          <p14:tracePt t="38633" x="1901825" y="5156200"/>
          <p14:tracePt t="38646" x="1925638" y="5156200"/>
          <p14:tracePt t="38659" x="1951038" y="5156200"/>
          <p14:tracePt t="38676" x="1976438" y="5156200"/>
          <p14:tracePt t="38692" x="2014538" y="5156200"/>
          <p14:tracePt t="38709" x="2038350" y="5156200"/>
          <p14:tracePt t="38727" x="2051050" y="5143500"/>
          <p14:tracePt t="38745" x="2076450" y="5143500"/>
          <p14:tracePt t="38746" x="2089150" y="5130800"/>
          <p14:tracePt t="38760" x="2101850" y="5130800"/>
          <p14:tracePt t="38777" x="2138363" y="5118100"/>
          <p14:tracePt t="38793" x="2163763" y="5118100"/>
          <p14:tracePt t="38795" x="2189163" y="5105400"/>
          <p14:tracePt t="38810" x="2214563" y="5105400"/>
          <p14:tracePt t="38826" x="2227263" y="5105400"/>
          <p14:tracePt t="38844" x="2251075" y="5105400"/>
          <p14:tracePt t="38860" x="2263775" y="5092700"/>
          <p14:tracePt t="38907" x="2276475" y="5092700"/>
          <p14:tracePt t="38994" x="2289175" y="5092700"/>
          <p14:tracePt t="39020" x="2301875" y="5092700"/>
          <p14:tracePt t="39069" x="2314575" y="5092700"/>
          <p14:tracePt t="39094" x="2327275" y="5092700"/>
          <p14:tracePt t="39120" x="2338388" y="5092700"/>
          <p14:tracePt t="39132" x="2363788" y="5092700"/>
          <p14:tracePt t="39144" x="2389188" y="5092700"/>
          <p14:tracePt t="39157" x="2427288" y="5092700"/>
          <p14:tracePt t="39170" x="2451100" y="5092700"/>
          <p14:tracePt t="39183" x="2489200" y="5092700"/>
          <p14:tracePt t="39195" x="2514600" y="5092700"/>
          <p14:tracePt t="39213" x="2527300" y="5092700"/>
          <p14:tracePt t="39229" x="2540000" y="5092700"/>
          <p14:tracePt t="39232" x="2551113" y="5092700"/>
          <p14:tracePt t="39246" x="2576513" y="5092700"/>
          <p14:tracePt t="39263" x="2601913" y="5092700"/>
          <p14:tracePt t="39280" x="2627313" y="5092700"/>
          <p14:tracePt t="39282" x="2663825" y="5092700"/>
          <p14:tracePt t="39296" x="2701925" y="5092700"/>
          <p14:tracePt t="39313" x="2727325" y="5092700"/>
          <p14:tracePt t="39329" x="2752725" y="5092700"/>
          <p14:tracePt t="39332" x="2763838" y="5092700"/>
          <p14:tracePt t="39355" x="2776538" y="5092700"/>
          <p14:tracePt t="39369" x="2789238" y="5092700"/>
          <p14:tracePt t="39718" x="2840038" y="5081588"/>
          <p14:tracePt t="39731" x="2963863" y="5056188"/>
          <p14:tracePt t="39742" x="3189288" y="5018088"/>
          <p14:tracePt t="39755" x="3389313" y="4992688"/>
          <p14:tracePt t="39768" x="3778250" y="4956175"/>
          <p14:tracePt t="39780" x="4191000" y="4905375"/>
          <p14:tracePt t="39797" x="4478338" y="4892675"/>
          <p14:tracePt t="39814" x="4716463" y="4892675"/>
          <p14:tracePt t="39830" x="5265738" y="4892675"/>
          <p14:tracePt t="39847" x="5416550" y="4892675"/>
          <p14:tracePt t="39864" x="5529263" y="4892675"/>
          <p14:tracePt t="39880" x="5703888" y="4892675"/>
          <p14:tracePt t="39897" x="5778500" y="4892675"/>
          <p14:tracePt t="39914" x="5854700" y="4892675"/>
          <p14:tracePt t="39916" x="5903913" y="4892675"/>
          <p14:tracePt t="39931" x="5954713" y="4905375"/>
          <p14:tracePt t="39947" x="5991225" y="4905375"/>
          <p14:tracePt t="39964" x="6016625" y="4905375"/>
          <p14:tracePt t="39966" x="6042025" y="4905375"/>
          <p14:tracePt t="39981" x="6054725" y="4905375"/>
          <p14:tracePt t="39998" x="6067425" y="4905375"/>
          <p14:tracePt t="40015" x="6078538" y="4918075"/>
          <p14:tracePt t="40016" x="6091238" y="4930775"/>
          <p14:tracePt t="40031" x="6103938" y="4956175"/>
          <p14:tracePt t="40048" x="6116638" y="4956175"/>
          <p14:tracePt t="40065" x="6116638" y="4981575"/>
          <p14:tracePt t="40090" x="6116638" y="4992688"/>
          <p14:tracePt t="40116" x="6116638" y="5005388"/>
          <p14:tracePt t="40141" x="6129338" y="5005388"/>
          <p14:tracePt t="40179" x="6129338" y="5018088"/>
          <p14:tracePt t="40191" x="6142038" y="5018088"/>
          <p14:tracePt t="40265" x="6142038" y="5030788"/>
          <p14:tracePt t="40402" x="6142038" y="5043488"/>
          <p14:tracePt t="40465" x="6154738" y="5043488"/>
          <p14:tracePt t="40528" x="6167438" y="5043488"/>
          <p14:tracePt t="40540" x="6180138" y="5043488"/>
          <p14:tracePt t="40552" x="6203950" y="5043488"/>
          <p14:tracePt t="40568" x="6216650" y="5043488"/>
          <p14:tracePt t="40584" x="6229350" y="5043488"/>
          <p14:tracePt t="40602" x="6267450" y="5043488"/>
          <p14:tracePt t="40618" x="6280150" y="5043488"/>
          <p14:tracePt t="40635" x="6291263" y="5043488"/>
          <p14:tracePt t="40652" x="6329363" y="5043488"/>
          <p14:tracePt t="40668" x="6354763" y="5043488"/>
          <p14:tracePt t="40685" x="6403975" y="5043488"/>
          <p14:tracePt t="40702" x="6492875" y="5043488"/>
          <p14:tracePt t="40719" x="6529388" y="5043488"/>
          <p14:tracePt t="40735" x="6567488" y="5043488"/>
          <p14:tracePt t="40752" x="6616700" y="5043488"/>
          <p14:tracePt t="40769" x="6654800" y="5043488"/>
          <p14:tracePt t="40785" x="6667500" y="5043488"/>
          <p14:tracePt t="40802" x="6704013" y="5043488"/>
          <p14:tracePt t="40819" x="6716713" y="5043488"/>
          <p14:tracePt t="40839" x="6729413" y="5043488"/>
          <p14:tracePt t="41387" x="6754813" y="5030788"/>
          <p14:tracePt t="41399" x="6816725" y="5018088"/>
          <p14:tracePt t="41411" x="6905625" y="4968875"/>
          <p14:tracePt t="41424" x="7029450" y="4892675"/>
          <p14:tracePt t="41437" x="7267575" y="4743450"/>
          <p14:tracePt t="41453" x="7618413" y="4505325"/>
          <p14:tracePt t="41470" x="7818438" y="4367213"/>
          <p14:tracePt t="41488" x="8080375" y="4205288"/>
          <p14:tracePt t="41505" x="8193088" y="4154488"/>
          <p14:tracePt t="41522" x="8293100" y="4105275"/>
          <p14:tracePt t="41525" x="8380413" y="4067175"/>
          <p14:tracePt t="41538" x="8443913" y="4054475"/>
          <p14:tracePt t="41555" x="8469313" y="4029075"/>
          <p14:tracePt t="41572" x="8493125" y="4017963"/>
          <p14:tracePt t="41575" x="8505825" y="4017963"/>
          <p14:tracePt t="41588" x="8505825" y="4005263"/>
          <p14:tracePt t="41610" x="8505825" y="3992563"/>
          <p14:tracePt t="41624" x="8505825" y="3979863"/>
          <p14:tracePt t="41647" x="8505825" y="3967163"/>
          <p14:tracePt t="41674" x="8505825" y="3954463"/>
          <p14:tracePt t="41686" x="8493125" y="3954463"/>
          <p14:tracePt t="41699" x="8469313" y="3941763"/>
          <p14:tracePt t="41711" x="8431213" y="3941763"/>
          <p14:tracePt t="41724" x="8393113" y="3941763"/>
          <p14:tracePt t="41738" x="8367713" y="3941763"/>
          <p14:tracePt t="41755" x="8343900" y="3941763"/>
          <p14:tracePt t="41772" x="8318500" y="3941763"/>
          <p14:tracePt t="41773" x="8305800" y="3941763"/>
          <p14:tracePt t="41788" x="8267700" y="3929063"/>
          <p14:tracePt t="41805" x="8243888" y="3916363"/>
          <p14:tracePt t="41822" x="8193088" y="3892550"/>
          <p14:tracePt t="41838" x="8167688" y="3867150"/>
          <p14:tracePt t="41855" x="8131175" y="3867150"/>
          <p14:tracePt t="41872" x="8105775" y="3854450"/>
          <p14:tracePt t="41959" x="8118475" y="3879850"/>
          <p14:tracePt t="41972" x="8118475" y="3892550"/>
          <p14:tracePt t="41984" x="8131175" y="3916363"/>
          <p14:tracePt t="41996" x="8143875" y="3954463"/>
          <p14:tracePt t="42010" x="8143875" y="4029075"/>
          <p14:tracePt t="42023" x="8143875" y="4141788"/>
          <p14:tracePt t="42039" x="8143875" y="4341813"/>
          <p14:tracePt t="42056" x="8143875" y="4492625"/>
          <p14:tracePt t="42073" x="8105775" y="4718050"/>
          <p14:tracePt t="42089" x="8067675" y="4805363"/>
          <p14:tracePt t="42106" x="8043863" y="4868863"/>
          <p14:tracePt t="42122" x="8018463" y="4930775"/>
          <p14:tracePt t="42140" x="8018463" y="4943475"/>
          <p14:tracePt t="42297" x="8005763" y="4956175"/>
          <p14:tracePt t="42309" x="7993063" y="4968875"/>
          <p14:tracePt t="42322" x="7993063" y="4981575"/>
          <p14:tracePt t="42334" x="7980363" y="5005388"/>
          <p14:tracePt t="42346" x="7980363" y="5018088"/>
          <p14:tracePt t="42359" x="7967663" y="5030788"/>
          <p14:tracePt t="42374" x="7967663" y="5043488"/>
          <p14:tracePt t="42390" x="7954963" y="5056188"/>
          <p14:tracePt t="42408" x="7954963" y="5068888"/>
          <p14:tracePt t="42424" x="7943850" y="5081588"/>
          <p14:tracePt t="42441" x="7943850" y="5092700"/>
          <p14:tracePt t="42458" x="7931150" y="5092700"/>
          <p14:tracePt t="45948" x="7918450" y="5092700"/>
          <p14:tracePt t="45960" x="7893050" y="5105400"/>
          <p14:tracePt t="45974" x="7854950" y="5130800"/>
          <p14:tracePt t="45990" x="7767638" y="5156200"/>
          <p14:tracePt t="46006" x="7593013" y="5181600"/>
          <p14:tracePt t="46023" x="7254875" y="5294313"/>
          <p14:tracePt t="46039" x="6805613" y="5456238"/>
          <p14:tracePt t="46056" x="6416675" y="5607050"/>
          <p14:tracePt t="46074" x="5541963" y="5843588"/>
          <p14:tracePt t="46090" x="5165725" y="5919788"/>
          <p14:tracePt t="46106" x="4940300" y="5969000"/>
          <p14:tracePt t="46124" x="4403725" y="6019800"/>
          <p14:tracePt t="46140" x="4203700" y="6056313"/>
          <p14:tracePt t="46156" x="4052888" y="6056313"/>
          <p14:tracePt t="46173" x="3678238" y="6069013"/>
          <p14:tracePt t="46191" x="3478213" y="6069013"/>
          <p14:tracePt t="46206" x="3327400" y="6069013"/>
          <p14:tracePt t="46224" x="3101975" y="6069013"/>
          <p14:tracePt t="46240" x="3001963" y="6045200"/>
          <p14:tracePt t="46257" x="2901950" y="6019800"/>
          <p14:tracePt t="46260" x="2789238" y="5969000"/>
          <p14:tracePt t="46273" x="2714625" y="5919788"/>
          <p14:tracePt t="46289" x="2676525" y="5894388"/>
          <p14:tracePt t="46306" x="2627313" y="5843588"/>
          <p14:tracePt t="46323" x="2563813" y="5743575"/>
          <p14:tracePt t="46339" x="2540000" y="5707063"/>
          <p14:tracePt t="46356" x="2527300" y="5681663"/>
          <p14:tracePt t="46373" x="2501900" y="5630863"/>
          <p14:tracePt t="46391" x="2476500" y="5607050"/>
          <p14:tracePt t="46408" x="2451100" y="5594350"/>
          <p14:tracePt t="46424" x="2439988" y="5581650"/>
          <p14:tracePt t="46441" x="2427288" y="5568950"/>
          <p14:tracePt t="46460" x="2414588" y="5568950"/>
          <p14:tracePt t="46474" x="2401888" y="5556250"/>
          <p14:tracePt t="46492" x="2389188" y="5556250"/>
          <p14:tracePt t="46509" x="2363788" y="5530850"/>
          <p14:tracePt t="46525" x="2351088" y="5530850"/>
          <p14:tracePt t="46541" x="2338388" y="5530850"/>
          <p14:tracePt t="46558" x="2327275" y="5530850"/>
          <p14:tracePt t="46771" x="2327275" y="5518150"/>
          <p14:tracePt t="46858" x="2338388" y="5518150"/>
          <p14:tracePt t="46895" x="2351088" y="5518150"/>
          <p14:tracePt t="46910" x="2376488" y="5518150"/>
          <p14:tracePt t="46920" x="2401888" y="5518150"/>
          <p14:tracePt t="46933" x="2451100" y="5518150"/>
          <p14:tracePt t="46945" x="2551113" y="5518150"/>
          <p14:tracePt t="46959" x="2663825" y="5518150"/>
          <p14:tracePt t="46977" x="2789238" y="5530850"/>
          <p14:tracePt t="46994" x="2914650" y="5530850"/>
          <p14:tracePt t="46996" x="3152775" y="5530850"/>
          <p14:tracePt t="47009" x="3365500" y="5543550"/>
          <p14:tracePt t="47027" x="3540125" y="5543550"/>
          <p14:tracePt t="47044" x="3727450" y="5543550"/>
          <p14:tracePt t="47046" x="4002088" y="5543550"/>
          <p14:tracePt t="47060" x="4240213" y="5543550"/>
          <p14:tracePt t="47077" x="4427538" y="5543550"/>
          <p14:tracePt t="47094" x="4603750" y="5543550"/>
          <p14:tracePt t="47096" x="4878388" y="5543550"/>
          <p14:tracePt t="47110" x="5129213" y="5543550"/>
          <p14:tracePt t="47127" x="5291138" y="5543550"/>
          <p14:tracePt t="47144" x="5654675" y="5543550"/>
          <p14:tracePt t="47161" x="5816600" y="5543550"/>
          <p14:tracePt t="47177" x="5954713" y="5543550"/>
          <p14:tracePt t="47195" x="6129338" y="5543550"/>
          <p14:tracePt t="47210" x="6191250" y="5543550"/>
          <p14:tracePt t="47227" x="6242050" y="5543550"/>
          <p14:tracePt t="47245" x="6380163" y="5543550"/>
          <p14:tracePt t="47261" x="6454775" y="5530850"/>
          <p14:tracePt t="47278" x="6492875" y="5530850"/>
          <p14:tracePt t="47295" x="6529388" y="5530850"/>
          <p14:tracePt t="47319" x="6542088" y="5530850"/>
          <p14:tracePt t="51705" x="6516688" y="5518150"/>
          <p14:tracePt t="51718" x="6492875" y="5518150"/>
          <p14:tracePt t="51731" x="6467475" y="5507038"/>
          <p14:tracePt t="51743" x="6429375" y="5507038"/>
          <p14:tracePt t="51762" x="6391275" y="5494338"/>
          <p14:tracePt t="51779" x="6354763" y="5468938"/>
          <p14:tracePt t="51781" x="6342063" y="5443538"/>
          <p14:tracePt t="51795" x="6329363" y="5430838"/>
          <p14:tracePt t="51812" x="6329363" y="5407025"/>
          <p14:tracePt t="51830" x="6329363" y="5394325"/>
          <p14:tracePt t="51855" x="6329363" y="5381625"/>
          <p14:tracePt t="51880" x="6329363" y="5368925"/>
          <p14:tracePt t="51992" x="6329363" y="5356225"/>
          <p14:tracePt t="52017" x="6329363" y="5343525"/>
          <p14:tracePt t="52042" x="6329363" y="5330825"/>
          <p14:tracePt t="52054" x="6329363" y="5318125"/>
          <p14:tracePt t="52068" x="6316663" y="5305425"/>
          <p14:tracePt t="52080" x="6303963" y="5294313"/>
          <p14:tracePt t="52095" x="6291263" y="5281613"/>
          <p14:tracePt t="52112" x="6280150" y="5268913"/>
          <p14:tracePt t="52129" x="6242050" y="5194300"/>
          <p14:tracePt t="52145" x="6229350" y="5168900"/>
          <p14:tracePt t="52162" x="6203950" y="5143500"/>
          <p14:tracePt t="52179" x="6180138" y="5092700"/>
          <p14:tracePt t="52196" x="6167438" y="5081588"/>
          <p14:tracePt t="52213" x="6154738" y="5068888"/>
          <p14:tracePt t="52229" x="6142038" y="5056188"/>
          <p14:tracePt t="52379" x="6129338" y="5056188"/>
          <p14:tracePt t="55890" x="6116638" y="5056188"/>
          <p14:tracePt t="55903" x="6103938" y="5056188"/>
          <p14:tracePt t="55916" x="6078538" y="5056188"/>
          <p14:tracePt t="55927" x="6042025" y="5056188"/>
          <p14:tracePt t="55944" x="5954713" y="5056188"/>
          <p14:tracePt t="55960" x="5842000" y="5056188"/>
          <p14:tracePt t="55977" x="5654675" y="5068888"/>
          <p14:tracePt t="55993" x="5554663" y="5081588"/>
          <p14:tracePt t="56010" x="5391150" y="5092700"/>
          <p14:tracePt t="56027" x="5091113" y="5092700"/>
          <p14:tracePt t="56044" x="5003800" y="5092700"/>
          <p14:tracePt t="56060" x="4940300" y="5092700"/>
          <p14:tracePt t="56078" x="4765675" y="5105400"/>
          <p14:tracePt t="56094" x="4652963" y="5118100"/>
          <p14:tracePt t="56111" x="4516438" y="5130800"/>
          <p14:tracePt t="56128" x="4327525" y="5143500"/>
          <p14:tracePt t="56144" x="4265613" y="5143500"/>
          <p14:tracePt t="56162" x="4203700" y="5143500"/>
          <p14:tracePt t="56163" x="4127500" y="5143500"/>
          <p14:tracePt t="56178" x="4040188" y="5143500"/>
          <p14:tracePt t="56195" x="3940175" y="5143500"/>
          <p14:tracePt t="56211" x="3852863" y="5143500"/>
          <p14:tracePt t="56228" x="3727450" y="5168900"/>
          <p14:tracePt t="56245" x="3678238" y="5181600"/>
          <p14:tracePt t="56261" x="3627438" y="5181600"/>
          <p14:tracePt t="56263" x="3578225" y="5181600"/>
          <p14:tracePt t="56278" x="3527425" y="5181600"/>
          <p14:tracePt t="56295" x="3465513" y="5181600"/>
          <p14:tracePt t="56312" x="3402013" y="5181600"/>
          <p14:tracePt t="56313" x="3340100" y="5156200"/>
          <p14:tracePt t="56328" x="3302000" y="5143500"/>
          <p14:tracePt t="56345" x="3276600" y="5130800"/>
          <p14:tracePt t="56362" x="3252788" y="5118100"/>
          <p14:tracePt t="56363" x="3252788" y="5105400"/>
          <p14:tracePt t="56379" x="3240088" y="5092700"/>
          <p14:tracePt t="56513" x="3265488" y="5092700"/>
          <p14:tracePt t="56525" x="3302000" y="5092700"/>
          <p14:tracePt t="56539" x="3376613" y="5092700"/>
          <p14:tracePt t="56551" x="3440113" y="5092700"/>
          <p14:tracePt t="56564" x="3527425" y="5092700"/>
          <p14:tracePt t="56581" x="3689350" y="5092700"/>
          <p14:tracePt t="56598" x="3840163" y="5092700"/>
          <p14:tracePt t="56614" x="4027488" y="5092700"/>
          <p14:tracePt t="56631" x="4065588" y="5092700"/>
          <p14:tracePt t="56648" x="4078288" y="5092700"/>
          <p14:tracePt t="56650" x="4078288" y="5105400"/>
          <p14:tracePt t="56665" x="4090988" y="5105400"/>
          <p14:tracePt t="56681" x="4090988" y="5118100"/>
          <p14:tracePt t="56701" x="4090988" y="5130800"/>
          <p14:tracePt t="56714" x="4065588" y="5130800"/>
          <p14:tracePt t="56731" x="4027488" y="5130800"/>
          <p14:tracePt t="56748" x="3978275" y="5130800"/>
          <p14:tracePt t="56751" x="3902075" y="5130800"/>
          <p14:tracePt t="56765" x="3827463" y="5130800"/>
          <p14:tracePt t="56781" x="3778250" y="5130800"/>
          <p14:tracePt t="56799" x="3740150" y="5130800"/>
          <p14:tracePt t="56801" x="3702050" y="5130800"/>
          <p14:tracePt t="56816" x="3678238" y="5130800"/>
          <p14:tracePt t="56832" x="3665538" y="5130800"/>
          <p14:tracePt t="56849" x="3652838" y="5130800"/>
          <p14:tracePt t="56938" x="3652838" y="5118100"/>
          <p14:tracePt t="56949" x="3665538" y="5118100"/>
          <p14:tracePt t="57572" x="3652838" y="5118100"/>
          <p14:tracePt t="57585" x="3627438" y="5130800"/>
          <p14:tracePt t="57597" x="3578225" y="5143500"/>
          <p14:tracePt t="57610" x="3540125" y="5168900"/>
          <p14:tracePt t="57623" x="3489325" y="5194300"/>
          <p14:tracePt t="57634" x="3440113" y="5194300"/>
          <p14:tracePt t="57651" x="3376613" y="5205413"/>
          <p14:tracePt t="57667" x="3240088" y="5230813"/>
          <p14:tracePt t="57684" x="2989263" y="5281613"/>
          <p14:tracePt t="57701" x="2901950" y="5294313"/>
          <p14:tracePt t="57718" x="2814638" y="5305425"/>
          <p14:tracePt t="57734" x="2627313" y="5330825"/>
          <p14:tracePt t="57751" x="2527300" y="5330825"/>
          <p14:tracePt t="57768" x="2439988" y="5343525"/>
          <p14:tracePt t="57785" x="2363788" y="5343525"/>
          <p14:tracePt t="57801" x="2351088" y="5356225"/>
          <p14:tracePt t="57818" x="2338388" y="5356225"/>
          <p14:tracePt t="57935" x="2338388" y="5368925"/>
          <p14:tracePt t="57960" x="2327275" y="5368925"/>
          <p14:tracePt t="57985" x="2314575" y="5368925"/>
          <p14:tracePt t="58035" x="2314575" y="5381625"/>
          <p14:tracePt t="58745" x="2327275" y="5381625"/>
          <p14:tracePt t="59193" x="2338388" y="5381625"/>
          <p14:tracePt t="59218" x="2351088" y="5381625"/>
          <p14:tracePt t="59230" x="2363788" y="5381625"/>
          <p14:tracePt t="59243" x="2376488" y="5381625"/>
          <p14:tracePt t="59258" x="2414588" y="5381625"/>
          <p14:tracePt t="59274" x="2451100" y="5381625"/>
          <p14:tracePt t="59290" x="2527300" y="5368925"/>
          <p14:tracePt t="59292" x="2640013" y="5356225"/>
          <p14:tracePt t="59307" x="2852738" y="5343525"/>
          <p14:tracePt t="59324" x="3040063" y="5305425"/>
          <p14:tracePt t="59341" x="3452813" y="5294313"/>
          <p14:tracePt t="59342" x="3878263" y="5243513"/>
          <p14:tracePt t="59357" x="4191000" y="5230813"/>
          <p14:tracePt t="59374" x="4640263" y="5181600"/>
          <p14:tracePt t="59391" x="5029200" y="5143500"/>
          <p14:tracePt t="59392" x="5316538" y="5130800"/>
          <p14:tracePt t="59407" x="5603875" y="5068888"/>
          <p14:tracePt t="59424" x="5954713" y="5056188"/>
          <p14:tracePt t="59441" x="6142038" y="5043488"/>
          <p14:tracePt t="59442" x="6280150" y="5018088"/>
          <p14:tracePt t="59457" x="6342063" y="5005388"/>
          <p14:tracePt t="59474" x="6391275" y="4992688"/>
          <p14:tracePt t="59491" x="6467475" y="4981575"/>
          <p14:tracePt t="59507" x="6480175" y="4981575"/>
          <p14:tracePt t="59524" x="6503988" y="4981575"/>
          <p14:tracePt t="59541" x="6516688" y="4981575"/>
          <p14:tracePt t="60365" x="6529388" y="4981575"/>
          <p14:tracePt t="60379" x="6554788" y="4968875"/>
          <p14:tracePt t="60390" x="6580188" y="4968875"/>
          <p14:tracePt t="60402" x="6616700" y="4968875"/>
          <p14:tracePt t="60416" x="6704013" y="4956175"/>
          <p14:tracePt t="60429" x="6792913" y="4930775"/>
          <p14:tracePt t="60445" x="6854825" y="4930775"/>
          <p14:tracePt t="60462" x="6892925" y="4930775"/>
          <p14:tracePt t="60479" x="6942138" y="4930775"/>
          <p14:tracePt t="60501" x="6954838" y="4930775"/>
          <p14:tracePt t="61151" x="6942138" y="4943475"/>
          <p14:tracePt t="61163" x="6916738" y="4943475"/>
          <p14:tracePt t="61175" x="6892925" y="4956175"/>
          <p14:tracePt t="61188" x="6854825" y="4956175"/>
          <p14:tracePt t="61200" x="6816725" y="4968875"/>
          <p14:tracePt t="61216" x="6792913" y="4981575"/>
          <p14:tracePt t="61233" x="6767513" y="4992688"/>
          <p14:tracePt t="61250" x="6729413" y="5018088"/>
          <p14:tracePt t="61265" x="6716713" y="5030788"/>
          <p14:tracePt t="61281" x="6704013" y="5043488"/>
          <p14:tracePt t="61299" x="6680200" y="5068888"/>
          <p14:tracePt t="61315" x="6654800" y="5081588"/>
          <p14:tracePt t="61332" x="6654800" y="5092700"/>
          <p14:tracePt t="61349" x="6629400" y="5118100"/>
          <p14:tracePt t="61365" x="6616700" y="5130800"/>
          <p14:tracePt t="61382" x="6616700" y="5143500"/>
          <p14:tracePt t="61411" x="6604000" y="5156200"/>
          <p14:tracePt t="61424" x="6604000" y="5168900"/>
          <p14:tracePt t="61438" x="6592888" y="5181600"/>
          <p14:tracePt t="61450" x="6592888" y="5194300"/>
          <p14:tracePt t="61466" x="6567488" y="5205413"/>
          <p14:tracePt t="61482" x="6567488" y="5218113"/>
          <p14:tracePt t="61499" x="6554788" y="5243513"/>
          <p14:tracePt t="61516" x="6542088" y="5243513"/>
          <p14:tracePt t="61533" x="6529388" y="5256213"/>
          <p14:tracePt t="61549" x="6529388" y="5268913"/>
          <p14:tracePt t="61566" x="6516688" y="5268913"/>
          <p14:tracePt t="61587" x="6516688" y="5281613"/>
          <p14:tracePt t="61624" x="6516688" y="5294313"/>
          <p14:tracePt t="61637" x="6516688" y="5305425"/>
          <p14:tracePt t="61649" x="6516688" y="5318125"/>
          <p14:tracePt t="61661" x="6516688" y="5330825"/>
          <p14:tracePt t="61672" x="6516688" y="5356225"/>
          <p14:tracePt t="61686" x="6503988" y="5381625"/>
          <p14:tracePt t="61700" x="6503988" y="5407025"/>
          <p14:tracePt t="61716" x="6492875" y="5418138"/>
          <p14:tracePt t="61733" x="6492875" y="5430838"/>
          <p14:tracePt t="61735" x="6492875" y="5456238"/>
          <p14:tracePt t="61761" x="6480175" y="5468938"/>
          <p14:tracePt t="61773" x="6480175" y="5481638"/>
          <p14:tracePt t="61824" x="6467475" y="5494338"/>
          <p14:tracePt t="62734" x="6467475" y="5481638"/>
          <p14:tracePt t="62808" x="6467475" y="5468938"/>
          <p14:tracePt t="63145" x="6454775" y="5468938"/>
          <p14:tracePt t="63158" x="6416675" y="5468938"/>
          <p14:tracePt t="63169" x="6367463" y="5468938"/>
          <p14:tracePt t="63182" x="6291263" y="5468938"/>
          <p14:tracePt t="63195" x="6254750" y="5481638"/>
          <p14:tracePt t="63207" x="6229350" y="5481638"/>
          <p14:tracePt t="63224" x="6203950" y="5494338"/>
          <p14:tracePt t="63241" x="6180138" y="5494338"/>
          <p14:tracePt t="63258" x="6167438" y="5494338"/>
          <p14:tracePt t="63731" x="6180138" y="5494338"/>
          <p14:tracePt t="63743" x="6191250" y="5494338"/>
          <p14:tracePt t="63755" x="6203950" y="5494338"/>
          <p14:tracePt t="63768" x="6254750" y="5494338"/>
          <p14:tracePt t="63781" x="6291263" y="5494338"/>
          <p14:tracePt t="63793" x="6329363" y="5494338"/>
          <p14:tracePt t="63810" x="6380163" y="5494338"/>
          <p14:tracePt t="63826" x="6416675" y="5494338"/>
          <p14:tracePt t="63843" x="6542088" y="5494338"/>
          <p14:tracePt t="63860" x="6616700" y="5494338"/>
          <p14:tracePt t="63876" x="6680200" y="5494338"/>
          <p14:tracePt t="63883" x="6716713" y="5494338"/>
          <p14:tracePt t="63893" x="6729413" y="5494338"/>
          <p14:tracePt t="63910" x="6742113" y="5494338"/>
          <p14:tracePt t="63926" x="6754813" y="5494338"/>
          <p14:tracePt t="64266" x="6767513" y="5494338"/>
          <p14:tracePt t="64317" x="6780213" y="5494338"/>
          <p14:tracePt t="64341" x="6792913" y="5494338"/>
          <p14:tracePt t="64354" x="6805613" y="5494338"/>
          <p14:tracePt t="64391" x="6816725" y="5494338"/>
          <p14:tracePt t="64417" x="6829425" y="5494338"/>
          <p14:tracePt t="64429" x="6842125" y="5494338"/>
          <p14:tracePt t="64727" x="6829425" y="5494338"/>
          <p14:tracePt t="64778" x="6816725" y="5494338"/>
          <p14:tracePt t="64790" x="6816725" y="5507038"/>
          <p14:tracePt t="64803" x="6805613" y="5507038"/>
          <p14:tracePt t="64840" x="6792913" y="5507038"/>
          <p14:tracePt t="64852" x="6780213" y="5507038"/>
          <p14:tracePt t="64864" x="6754813" y="5518150"/>
          <p14:tracePt t="64881" x="6729413" y="5530850"/>
          <p14:tracePt t="64897" x="6692900" y="5530850"/>
          <p14:tracePt t="64915" x="6592888" y="5543550"/>
          <p14:tracePt t="64929" x="6567488" y="5556250"/>
          <p14:tracePt t="64946" x="6516688" y="5581650"/>
          <p14:tracePt t="64963" x="6454775" y="5581650"/>
          <p14:tracePt t="64979" x="6416675" y="5594350"/>
          <p14:tracePt t="64996" x="6391275" y="5607050"/>
          <p14:tracePt t="65013" x="6342063" y="5619750"/>
          <p14:tracePt t="65030" x="6303963" y="5619750"/>
          <p14:tracePt t="65046" x="6280150" y="5619750"/>
          <p14:tracePt t="65063" x="6254750" y="5630863"/>
          <p14:tracePt t="65081" x="6216650" y="5630863"/>
          <p14:tracePt t="65098" x="6203950" y="5643563"/>
          <p14:tracePt t="65114" x="6180138" y="5643563"/>
          <p14:tracePt t="65132" x="6180138" y="5656263"/>
          <p14:tracePt t="65149" x="6167438" y="5656263"/>
          <p14:tracePt t="65153" x="6154738" y="5681663"/>
          <p14:tracePt t="65165" x="6142038" y="5681663"/>
          <p14:tracePt t="65182" x="6129338" y="5707063"/>
          <p14:tracePt t="65198" x="6103938" y="5707063"/>
          <p14:tracePt t="65201" x="6103938" y="5732463"/>
          <p14:tracePt t="65214" x="6091238" y="5732463"/>
          <p14:tracePt t="65438" x="6091238" y="5743575"/>
          <p14:tracePt t="65612" x="6091238" y="5756275"/>
          <p14:tracePt t="65624" x="6091238" y="5768975"/>
          <p14:tracePt t="65712" x="6091238" y="5781675"/>
          <p14:tracePt t="65749" x="6067425" y="5781675"/>
          <p14:tracePt t="65761" x="6016625" y="5794375"/>
          <p14:tracePt t="65775" x="5967413" y="5807075"/>
          <p14:tracePt t="65787" x="5903913" y="5832475"/>
          <p14:tracePt t="65799" x="5854700" y="5843588"/>
          <p14:tracePt t="65816" x="5816600" y="5856288"/>
          <p14:tracePt t="65833" x="5778500" y="5868988"/>
          <p14:tracePt t="65850" x="5691188" y="5868988"/>
          <p14:tracePt t="65866" x="5629275" y="5868988"/>
          <p14:tracePt t="65884" x="5578475" y="5868988"/>
          <p14:tracePt t="65890" x="5554663" y="5868988"/>
          <p14:tracePt t="65901" x="5541963" y="5868988"/>
          <p14:tracePt t="65918" x="5529263" y="5868988"/>
          <p14:tracePt t="65935" x="5516563" y="5819775"/>
          <p14:tracePt t="66236" x="5491163" y="5819775"/>
          <p14:tracePt t="66248" x="5441950" y="5819775"/>
          <p14:tracePt t="66260" x="5353050" y="5819775"/>
          <p14:tracePt t="66272" x="5291138" y="5819775"/>
          <p14:tracePt t="66284" x="5216525" y="5819775"/>
          <p14:tracePt t="66301" x="5153025" y="5832475"/>
          <p14:tracePt t="66319" x="5065713" y="5832475"/>
          <p14:tracePt t="66323" x="4940300" y="5832475"/>
          <p14:tracePt t="66336" x="4816475" y="5832475"/>
          <p14:tracePt t="66353" x="4716463" y="5832475"/>
          <p14:tracePt t="66370" x="4665663" y="5832475"/>
          <p14:tracePt t="66372" x="4616450" y="5832475"/>
          <p14:tracePt t="66387" x="4578350" y="5832475"/>
          <p14:tracePt t="66402" x="4552950" y="5832475"/>
          <p14:tracePt t="66419" x="4527550" y="5819775"/>
          <p14:tracePt t="66509" x="4540250" y="5819775"/>
          <p14:tracePt t="66523" x="4552950" y="5819775"/>
          <p14:tracePt t="66547" x="4578350" y="5807075"/>
          <p14:tracePt t="66560" x="4616450" y="5807075"/>
          <p14:tracePt t="66572" x="4678363" y="5807075"/>
          <p14:tracePt t="66587" x="4752975" y="5807075"/>
          <p14:tracePt t="66604" x="4829175" y="5807075"/>
          <p14:tracePt t="66621" x="4903788" y="5807075"/>
          <p14:tracePt t="66623" x="4991100" y="5807075"/>
          <p14:tracePt t="66637" x="5116513" y="5832475"/>
          <p14:tracePt t="66655" x="5253038" y="5856288"/>
          <p14:tracePt t="66671" x="5391150" y="5868988"/>
          <p14:tracePt t="66673" x="5478463" y="5881688"/>
          <p14:tracePt t="66687" x="5565775" y="5881688"/>
          <p14:tracePt t="66703" x="5629275" y="5881688"/>
          <p14:tracePt t="66720" x="5754688" y="5881688"/>
          <p14:tracePt t="66736" x="5803900" y="5881688"/>
          <p14:tracePt t="66753" x="5854700" y="5881688"/>
          <p14:tracePt t="66770" x="5903913" y="5881688"/>
          <p14:tracePt t="66771" x="5942013" y="5881688"/>
          <p14:tracePt t="66786" x="5967413" y="5881688"/>
          <p14:tracePt t="66803" x="5991225" y="5881688"/>
          <p14:tracePt t="66820" x="6042025" y="5881688"/>
          <p14:tracePt t="66837" x="6054725" y="5881688"/>
          <p14:tracePt t="66854" x="6067425" y="5881688"/>
          <p14:tracePt t="66870" x="6103938" y="5881688"/>
          <p14:tracePt t="66887" x="6129338" y="5881688"/>
          <p14:tracePt t="66903" x="6142038" y="5881688"/>
          <p14:tracePt t="66920" x="6167438" y="5881688"/>
          <p14:tracePt t="66921" x="6203950" y="5881688"/>
          <p14:tracePt t="66937" x="6254750" y="5881688"/>
          <p14:tracePt t="66954" x="6303963" y="5881688"/>
          <p14:tracePt t="66970" x="6367463" y="5881688"/>
          <p14:tracePt t="66987" x="6391275" y="5881688"/>
          <p14:tracePt t="67004" x="6416675" y="5881688"/>
          <p14:tracePt t="67020" x="6454775" y="5881688"/>
          <p14:tracePt t="67037" x="6480175" y="5881688"/>
          <p14:tracePt t="67054" x="6492875" y="5881688"/>
          <p14:tracePt t="67071" x="6542088" y="5881688"/>
          <p14:tracePt t="67087" x="6567488" y="5881688"/>
          <p14:tracePt t="67104" x="6604000" y="5881688"/>
          <p14:tracePt t="67121" x="6642100" y="5881688"/>
          <p14:tracePt t="67138" x="6654800" y="5881688"/>
          <p14:tracePt t="67158" x="6667500" y="5881688"/>
          <p14:tracePt t="86841" x="6629400" y="5881688"/>
          <p14:tracePt t="86853" x="6516688" y="5843588"/>
          <p14:tracePt t="86867" x="6391275" y="5807075"/>
          <p14:tracePt t="86878" x="6242050" y="5743575"/>
          <p14:tracePt t="86889" x="5916613" y="5630863"/>
          <p14:tracePt t="86903" x="5603875" y="5530850"/>
          <p14:tracePt t="86916" x="5391150" y="5456238"/>
          <p14:tracePt t="86933" x="5116513" y="5381625"/>
          <p14:tracePt t="86949" x="4816475" y="5305425"/>
          <p14:tracePt t="86966" x="4527550" y="5230813"/>
          <p14:tracePt t="86983" x="4440238" y="5205413"/>
          <p14:tracePt t="87000" x="4352925" y="5181600"/>
          <p14:tracePt t="87001" x="4240213" y="5156200"/>
          <p14:tracePt t="87016" x="4140200" y="5130800"/>
          <p14:tracePt t="87033" x="4027488" y="5092700"/>
          <p14:tracePt t="87050" x="3914775" y="5068888"/>
          <p14:tracePt t="87052" x="3840163" y="5043488"/>
          <p14:tracePt t="87067" x="3790950" y="5005388"/>
          <p14:tracePt t="87083" x="3727450" y="4981575"/>
          <p14:tracePt t="87101" x="3578225" y="4943475"/>
          <p14:tracePt t="87117" x="3427413" y="4918075"/>
          <p14:tracePt t="87134" x="3252788" y="4892675"/>
          <p14:tracePt t="87151" x="3114675" y="4868863"/>
          <p14:tracePt t="87153" x="3014663" y="4843463"/>
          <p14:tracePt t="87168" x="2914650" y="4830763"/>
          <p14:tracePt t="87185" x="2814638" y="4818063"/>
          <p14:tracePt t="87202" x="2563813" y="4805363"/>
          <p14:tracePt t="87219" x="2463800" y="4805363"/>
          <p14:tracePt t="87235" x="2376488" y="4805363"/>
          <p14:tracePt t="87253" x="2263775" y="4768850"/>
          <p14:tracePt t="87268" x="2227263" y="4730750"/>
          <p14:tracePt t="87285" x="2176463" y="4705350"/>
          <p14:tracePt t="87302" x="2114550" y="4643438"/>
          <p14:tracePt t="87319" x="2089150" y="4618038"/>
          <p14:tracePt t="87336" x="2076450" y="4605338"/>
          <p14:tracePt t="87339" x="2051050" y="4592638"/>
          <p14:tracePt t="87352" x="2038350" y="4579938"/>
          <p14:tracePt t="87367" x="2025650" y="4579938"/>
          <p14:tracePt t="87401" x="2014538" y="4567238"/>
          <p14:tracePt t="87425" x="2014538" y="4554538"/>
          <p14:tracePt t="87501" x="2025650" y="4554538"/>
          <p14:tracePt t="87513" x="2063750" y="4554538"/>
          <p14:tracePt t="87526" x="2089150" y="4554538"/>
          <p14:tracePt t="87539" x="2138363" y="4554538"/>
          <p14:tracePt t="87553" x="2214563" y="4554538"/>
          <p14:tracePt t="87570" x="2363788" y="4554538"/>
          <p14:tracePt t="87587" x="2489200" y="4554538"/>
          <p14:tracePt t="87589" x="2576513" y="4543425"/>
          <p14:tracePt t="87603" x="2627313" y="4543425"/>
          <p14:tracePt t="87619" x="2651125" y="4530725"/>
          <p14:tracePt t="87638" x="2663825" y="4530725"/>
          <p14:tracePt t="87662" x="2663825" y="4518025"/>
          <p14:tracePt t="87688" x="2640013" y="4518025"/>
          <p14:tracePt t="87700" x="2601913" y="4518025"/>
          <p14:tracePt t="87712" x="2540000" y="4518025"/>
          <p14:tracePt t="87725" x="2439988" y="4518025"/>
          <p14:tracePt t="87737" x="2338388" y="4505325"/>
          <p14:tracePt t="87753" x="2276475" y="4505325"/>
          <p14:tracePt t="87770" x="2227263" y="4505325"/>
          <p14:tracePt t="87787" x="2176463" y="4505325"/>
          <p14:tracePt t="87900" x="2214563" y="4505325"/>
          <p14:tracePt t="87912" x="2263775" y="4505325"/>
          <p14:tracePt t="87925" x="2338388" y="4505325"/>
          <p14:tracePt t="87939" x="2401888" y="4505325"/>
          <p14:tracePt t="87955" x="2427288" y="4505325"/>
          <p14:tracePt t="87976" x="2439988" y="4505325"/>
          <p14:tracePt t="88000" x="2427288" y="4505325"/>
          <p14:tracePt t="88012" x="2376488" y="4492625"/>
          <p14:tracePt t="88025" x="2301875" y="4467225"/>
          <p14:tracePt t="88039" x="2238375" y="4430713"/>
          <p14:tracePt t="88055" x="2176463" y="4392613"/>
          <p14:tracePt t="88072" x="2114550" y="4354513"/>
          <p14:tracePt t="88075" x="2089150" y="4330700"/>
          <p14:tracePt t="88088" x="2063750" y="4305300"/>
          <p14:tracePt t="88106" x="2051050" y="4305300"/>
          <p14:tracePt t="88162" x="2063750" y="4305300"/>
          <p14:tracePt t="88175" x="2076450" y="4305300"/>
          <p14:tracePt t="88187" x="2089150" y="4318000"/>
          <p14:tracePt t="88199" x="2114550" y="4330700"/>
          <p14:tracePt t="88212" x="2151063" y="4341813"/>
          <p14:tracePt t="88224" x="2227263" y="4354513"/>
          <p14:tracePt t="88238" x="2289175" y="4367213"/>
          <p14:tracePt t="88255" x="2351088" y="4379913"/>
          <p14:tracePt t="88272" x="2389188" y="4392613"/>
          <p14:tracePt t="88273" x="2401888" y="4392613"/>
          <p14:tracePt t="88288" x="2414588" y="4392613"/>
          <p14:tracePt t="88305" x="2427288" y="4392613"/>
          <p14:tracePt t="88448" x="2427288" y="4405313"/>
          <p14:tracePt t="88872" x="2439988" y="4418013"/>
          <p14:tracePt t="88897" x="2439988" y="4430713"/>
          <p14:tracePt t="88911" x="2451100" y="4430713"/>
          <p14:tracePt t="88922" x="2489200" y="4443413"/>
          <p14:tracePt t="88933" x="2540000" y="4467225"/>
          <p14:tracePt t="88946" x="2640013" y="4492625"/>
          <p14:tracePt t="88958" x="2727325" y="4530725"/>
          <p14:tracePt t="88974" x="2852738" y="4592638"/>
          <p14:tracePt t="88991" x="3014663" y="4679950"/>
          <p14:tracePt t="89008" x="3540125" y="4868863"/>
          <p14:tracePt t="89025" x="3778250" y="4956175"/>
          <p14:tracePt t="89042" x="4103688" y="5068888"/>
          <p14:tracePt t="89059" x="4752975" y="5281613"/>
          <p14:tracePt t="89076" x="5040313" y="5407025"/>
          <p14:tracePt t="89093" x="5378450" y="5507038"/>
          <p14:tracePt t="89110" x="5816600" y="5668963"/>
          <p14:tracePt t="89126" x="5916613" y="5707063"/>
          <p14:tracePt t="89143" x="5991225" y="5732463"/>
          <p14:tracePt t="89158" x="6054725" y="5732463"/>
          <p14:tracePt t="89175" x="6078538" y="5732463"/>
          <p14:tracePt t="89192" x="6091238" y="5732463"/>
          <p14:tracePt t="89208" x="6142038" y="5732463"/>
          <p14:tracePt t="89226" x="6154738" y="5732463"/>
          <p14:tracePt t="89243" x="6180138" y="5743575"/>
          <p14:tracePt t="89260" x="6229350" y="5756275"/>
          <p14:tracePt t="89277" x="6242050" y="5768975"/>
          <p14:tracePt t="89293" x="6267450" y="5768975"/>
          <p14:tracePt t="89296" x="6303963" y="5794375"/>
          <p14:tracePt t="89310" x="6329363" y="5807075"/>
          <p14:tracePt t="89327" x="6354763" y="5819775"/>
          <p14:tracePt t="89344" x="6391275" y="5843588"/>
          <p14:tracePt t="89346" x="6416675" y="5868988"/>
          <p14:tracePt t="89361" x="6429375" y="5881688"/>
          <p14:tracePt t="89377" x="6442075" y="5894388"/>
          <p14:tracePt t="89420" x="6442075" y="5907088"/>
          <p14:tracePt t="89446" x="6442075" y="5919788"/>
          <p14:tracePt t="90866" x="6367463" y="5907088"/>
          <p14:tracePt t="90879" x="6216650" y="5832475"/>
          <p14:tracePt t="90891" x="6054725" y="5743575"/>
          <p14:tracePt t="90904" x="5891213" y="5656263"/>
          <p14:tracePt t="90917" x="5641975" y="5543550"/>
          <p14:tracePt t="90933" x="5391150" y="5456238"/>
          <p14:tracePt t="90950" x="5241925" y="5407025"/>
          <p14:tracePt t="90967" x="5040313" y="5318125"/>
          <p14:tracePt t="90983" x="4940300" y="5268913"/>
          <p14:tracePt t="91000" x="4803775" y="5218113"/>
          <p14:tracePt t="91017" x="4552950" y="5068888"/>
          <p14:tracePt t="91034" x="4465638" y="4981575"/>
          <p14:tracePt t="91049" x="4391025" y="4868863"/>
          <p14:tracePt t="91065" x="4303713" y="4730750"/>
          <p14:tracePt t="91082" x="4240213" y="4667250"/>
          <p14:tracePt t="91099" x="4165600" y="4605338"/>
          <p14:tracePt t="91116" x="3927475" y="4479925"/>
          <p14:tracePt t="91133" x="3840163" y="4443413"/>
          <p14:tracePt t="91149" x="3778250" y="4418013"/>
          <p14:tracePt t="91166" x="3714750" y="4392613"/>
          <p14:tracePt t="91183" x="3689350" y="4392613"/>
          <p14:tracePt t="91200" x="3665538" y="4379913"/>
          <p14:tracePt t="91203" x="3652838" y="4379913"/>
          <p14:tracePt t="91217" x="3640138" y="4379913"/>
          <p14:tracePt t="91235" x="3627438" y="4367213"/>
          <p14:tracePt t="91251" x="3614738" y="4367213"/>
          <p14:tracePt t="91268" x="3602038" y="4367213"/>
          <p14:tracePt t="91315" x="3602038" y="4379913"/>
          <p14:tracePt t="91328" x="3589338" y="4379913"/>
          <p14:tracePt t="91377" x="3589338" y="4392613"/>
          <p14:tracePt t="101635" x="3589338" y="4443413"/>
          <p14:tracePt t="101647" x="3578225" y="4530725"/>
          <p14:tracePt t="101661" x="3540125" y="4618038"/>
          <p14:tracePt t="101674" x="3514725" y="4705350"/>
          <p14:tracePt t="101691" x="3478213" y="4768850"/>
          <p14:tracePt t="101707" x="3452813" y="4818063"/>
          <p14:tracePt t="101725" x="3414713" y="4943475"/>
          <p14:tracePt t="101741" x="3402013" y="5056188"/>
          <p14:tracePt t="101758" x="3389313" y="5130800"/>
          <p14:tracePt t="101760" x="3365500" y="5205413"/>
          <p14:tracePt t="101775" x="3352800" y="5268913"/>
          <p14:tracePt t="101791" x="3352800" y="5305425"/>
          <p14:tracePt t="101808" x="3340100" y="5343525"/>
          <p14:tracePt t="101825" x="3327400" y="5394325"/>
          <p14:tracePt t="101841" x="3314700" y="5407025"/>
          <p14:tracePt t="101858" x="3314700" y="5430838"/>
          <p14:tracePt t="101860" x="3314700" y="5443538"/>
          <p14:tracePt t="101875" x="3314700" y="5456238"/>
          <p14:tracePt t="101892" x="3314700" y="5481638"/>
          <p14:tracePt t="101909" x="3314700" y="5518150"/>
          <p14:tracePt t="101910" x="3314700" y="5568950"/>
          <p14:tracePt t="101925" x="3314700" y="5607050"/>
          <p14:tracePt t="101942" x="3314700" y="5630863"/>
          <p14:tracePt t="101959" x="3314700" y="5668963"/>
          <p14:tracePt t="101960" x="3314700" y="5694363"/>
          <p14:tracePt t="101975" x="3314700" y="5707063"/>
          <p14:tracePt t="101992" x="3314700" y="5732463"/>
          <p14:tracePt t="102009" x="3314700" y="5807075"/>
          <p14:tracePt t="102026" x="3314700" y="5894388"/>
          <p14:tracePt t="102042" x="3314700" y="5956300"/>
          <p14:tracePt t="102059" x="3314700" y="6045200"/>
          <p14:tracePt t="102075" x="3314700" y="6056313"/>
          <p14:tracePt t="102092" x="3314700" y="6069013"/>
          <p14:tracePt t="102123" x="3314700" y="6081713"/>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F398B38-5EC7-42D8-E4B1-D780F2415B90}"/>
              </a:ext>
            </a:extLst>
          </p:cNvPr>
          <p:cNvPicPr>
            <a:picLocks noChangeAspect="1"/>
          </p:cNvPicPr>
          <p:nvPr/>
        </p:nvPicPr>
        <p:blipFill>
          <a:blip r:embed="rId3"/>
          <a:stretch>
            <a:fillRect/>
          </a:stretch>
        </p:blipFill>
        <p:spPr>
          <a:xfrm>
            <a:off x="0" y="6844"/>
            <a:ext cx="9144000" cy="6844311"/>
          </a:xfrm>
          <a:prstGeom prst="rect">
            <a:avLst/>
          </a:prstGeom>
        </p:spPr>
      </p:pic>
      <p:sp>
        <p:nvSpPr>
          <p:cNvPr id="7" name="LOBL"/>
          <p:cNvSpPr>
            <a:spLocks noGrp="1"/>
          </p:cNvSpPr>
          <p:nvPr>
            <p:ph sz="quarter" idx="4294967295"/>
          </p:nvPr>
        </p:nvSpPr>
        <p:spPr>
          <a:xfrm>
            <a:off x="310776" y="1447800"/>
            <a:ext cx="8534400" cy="533400"/>
          </a:xfrm>
          <a:prstGeom prst="rect">
            <a:avLst/>
          </a:prstGeom>
        </p:spPr>
        <p:txBody>
          <a:bodyPr/>
          <a:lstStyle/>
          <a:p>
            <a:pPr marL="0" indent="0">
              <a:lnSpc>
                <a:spcPct val="100000"/>
              </a:lnSpc>
              <a:spcBef>
                <a:spcPts val="1200"/>
              </a:spcBef>
              <a:buClr>
                <a:schemeClr val="accent2"/>
              </a:buClr>
              <a:buNone/>
            </a:pPr>
            <a:r>
              <a:rPr lang="en-GB" altLang="en-US" sz="2600" dirty="0"/>
              <a:t>Assume that </a:t>
            </a:r>
            <a:r>
              <a:rPr lang="en-GB" altLang="en-US" sz="2600" dirty="0" err="1"/>
              <a:t>Fandi</a:t>
            </a:r>
            <a:r>
              <a:rPr lang="en-GB" altLang="en-US" sz="2600" dirty="0"/>
              <a:t> sold one more cell phone, for a total of </a:t>
            </a:r>
            <a:r>
              <a:rPr lang="en-GB" altLang="en-US" sz="2600" b="1" dirty="0">
                <a:solidFill>
                  <a:srgbClr val="FF0000"/>
                </a:solidFill>
              </a:rPr>
              <a:t>1,001 cell phones sold</a:t>
            </a:r>
            <a:r>
              <a:rPr lang="en-GB" altLang="en-US" sz="2600" dirty="0"/>
              <a:t>.</a:t>
            </a:r>
          </a:p>
        </p:txBody>
      </p:sp>
      <p:graphicFrame>
        <p:nvGraphicFramePr>
          <p:cNvPr id="2" name="Table 1"/>
          <p:cNvGraphicFramePr>
            <a:graphicFrameLocks noGrp="1"/>
          </p:cNvGraphicFramePr>
          <p:nvPr>
            <p:extLst>
              <p:ext uri="{D42A27DB-BD31-4B8C-83A1-F6EECF244321}">
                <p14:modId xmlns:p14="http://schemas.microsoft.com/office/powerpoint/2010/main" val="395768262"/>
              </p:ext>
            </p:extLst>
          </p:nvPr>
        </p:nvGraphicFramePr>
        <p:xfrm>
          <a:off x="1061195" y="2436433"/>
          <a:ext cx="7228562" cy="3463892"/>
        </p:xfrm>
        <a:graphic>
          <a:graphicData uri="http://schemas.openxmlformats.org/drawingml/2006/table">
            <a:tbl>
              <a:tblPr>
                <a:tableStyleId>{5C22544A-7EE6-4342-B048-85BDC9FD1C3A}</a:tableStyleId>
              </a:tblPr>
              <a:tblGrid>
                <a:gridCol w="4577605">
                  <a:extLst>
                    <a:ext uri="{9D8B030D-6E8A-4147-A177-3AD203B41FA5}">
                      <a16:colId xmlns:a16="http://schemas.microsoft.com/office/drawing/2014/main" val="20000"/>
                    </a:ext>
                  </a:extLst>
                </a:gridCol>
                <a:gridCol w="1133094">
                  <a:extLst>
                    <a:ext uri="{9D8B030D-6E8A-4147-A177-3AD203B41FA5}">
                      <a16:colId xmlns:a16="http://schemas.microsoft.com/office/drawing/2014/main" val="20001"/>
                    </a:ext>
                  </a:extLst>
                </a:gridCol>
                <a:gridCol w="421259">
                  <a:extLst>
                    <a:ext uri="{9D8B030D-6E8A-4147-A177-3AD203B41FA5}">
                      <a16:colId xmlns:a16="http://schemas.microsoft.com/office/drawing/2014/main" val="20002"/>
                    </a:ext>
                  </a:extLst>
                </a:gridCol>
                <a:gridCol w="1019048">
                  <a:extLst>
                    <a:ext uri="{9D8B030D-6E8A-4147-A177-3AD203B41FA5}">
                      <a16:colId xmlns:a16="http://schemas.microsoft.com/office/drawing/2014/main" val="20003"/>
                    </a:ext>
                  </a:extLst>
                </a:gridCol>
                <a:gridCol w="77556">
                  <a:extLst>
                    <a:ext uri="{9D8B030D-6E8A-4147-A177-3AD203B41FA5}">
                      <a16:colId xmlns:a16="http://schemas.microsoft.com/office/drawing/2014/main" val="20004"/>
                    </a:ext>
                  </a:extLst>
                </a:gridCol>
              </a:tblGrid>
              <a:tr h="464643">
                <a:tc gridSpan="5">
                  <a:txBody>
                    <a:bodyPr/>
                    <a:lstStyle/>
                    <a:p>
                      <a:pPr algn="ctr"/>
                      <a:r>
                        <a:rPr lang="en-US" sz="2200" b="1" i="0" u="none" strike="noStrike" kern="1200" baseline="0" dirty="0" err="1">
                          <a:solidFill>
                            <a:schemeClr val="dk1"/>
                          </a:solidFill>
                          <a:latin typeface="+mn-lt"/>
                          <a:ea typeface="+mn-ea"/>
                          <a:cs typeface="+mn-cs"/>
                        </a:rPr>
                        <a:t>Fandi</a:t>
                      </a:r>
                      <a:r>
                        <a:rPr lang="en-US" sz="2200" b="1" i="0" u="none" strike="noStrike" kern="1200" baseline="0" dirty="0">
                          <a:solidFill>
                            <a:schemeClr val="dk1"/>
                          </a:solidFill>
                          <a:latin typeface="+mn-lt"/>
                          <a:ea typeface="+mn-ea"/>
                          <a:cs typeface="+mn-cs"/>
                        </a:rPr>
                        <a:t> Electronics</a:t>
                      </a:r>
                    </a:p>
                    <a:p>
                      <a:pPr algn="ctr">
                        <a:lnSpc>
                          <a:spcPct val="90000"/>
                        </a:lnSpc>
                      </a:pPr>
                      <a:r>
                        <a:rPr lang="en-US" sz="2200" b="1" i="0" u="none" strike="noStrike" kern="1200" baseline="0" dirty="0">
                          <a:solidFill>
                            <a:schemeClr val="dk1"/>
                          </a:solidFill>
                          <a:latin typeface="+mn-lt"/>
                          <a:ea typeface="+mn-ea"/>
                          <a:cs typeface="+mn-cs"/>
                        </a:rPr>
                        <a:t>CVP Income Statement</a:t>
                      </a:r>
                    </a:p>
                    <a:p>
                      <a:pPr algn="ctr">
                        <a:lnSpc>
                          <a:spcPct val="90000"/>
                        </a:lnSpc>
                      </a:pPr>
                      <a:r>
                        <a:rPr lang="en-US" sz="2200" b="1" i="0" u="none" strike="noStrike" kern="1200" baseline="0" dirty="0">
                          <a:solidFill>
                            <a:schemeClr val="dk1"/>
                          </a:solidFill>
                          <a:latin typeface="+mn-lt"/>
                          <a:ea typeface="+mn-ea"/>
                          <a:cs typeface="+mn-cs"/>
                        </a:rPr>
                        <a:t>For the Month Ended June 30, 2020</a:t>
                      </a:r>
                      <a:endParaRPr lang="en-US" sz="2200" b="1" u="none" strike="noStrike" kern="1200" dirty="0">
                        <a:solidFill>
                          <a:schemeClr val="dk1"/>
                        </a:solidFill>
                        <a:effectLst/>
                        <a:latin typeface="+mn-lt"/>
                        <a:ea typeface="+mn-ea"/>
                        <a:cs typeface="+mn-cs"/>
                      </a:endParaRPr>
                    </a:p>
                  </a:txBody>
                  <a:tcPr marR="4233"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EAEAE9"/>
                    </a:solidFill>
                  </a:tcPr>
                </a:tc>
                <a:tc hMerge="1">
                  <a:txBody>
                    <a:bodyPr/>
                    <a:lstStyle/>
                    <a:p>
                      <a:pPr algn="ctr" fontAlgn="b"/>
                      <a:endParaRPr lang="en-US" sz="2600" b="1" i="0" u="none" strike="noStrike" kern="1200" dirty="0">
                        <a:solidFill>
                          <a:srgbClr val="000000"/>
                        </a:solidFill>
                        <a:effectLst/>
                        <a:latin typeface="Calibri" panose="020F0502020204030204" pitchFamily="34" charset="0"/>
                        <a:ea typeface="+mn-ea"/>
                        <a:cs typeface="+mn-cs"/>
                      </a:endParaRPr>
                    </a:p>
                  </a:txBody>
                  <a:tcPr marL="9144" anchor="b">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lnSpc>
                          <a:spcPct val="90000"/>
                        </a:lnSpc>
                      </a:pPr>
                      <a:endParaRPr lang="en-US" sz="2200" b="1" u="none" strike="noStrike" kern="1200" dirty="0">
                        <a:solidFill>
                          <a:schemeClr val="dk1"/>
                        </a:solidFill>
                        <a:effectLst/>
                        <a:latin typeface="+mn-lt"/>
                        <a:ea typeface="+mn-ea"/>
                        <a:cs typeface="+mn-cs"/>
                      </a:endParaRPr>
                    </a:p>
                  </a:txBody>
                  <a:tcPr marR="4233" anchor="b">
                    <a:lnL w="12700" cmpd="sng">
                      <a:noFill/>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EAEAE9"/>
                    </a:solidFill>
                  </a:tcPr>
                </a:tc>
                <a:tc hMerge="1">
                  <a:txBody>
                    <a:bodyPr/>
                    <a:lstStyle/>
                    <a:p>
                      <a:pPr algn="ctr">
                        <a:lnSpc>
                          <a:spcPct val="90000"/>
                        </a:lnSpc>
                      </a:pPr>
                      <a:endParaRPr lang="en-US" sz="2200" b="1" u="none" strike="noStrike" kern="1200" dirty="0">
                        <a:solidFill>
                          <a:schemeClr val="dk1"/>
                        </a:solidFill>
                        <a:effectLst/>
                        <a:latin typeface="+mn-lt"/>
                        <a:ea typeface="+mn-ea"/>
                        <a:cs typeface="+mn-cs"/>
                      </a:endParaRPr>
                    </a:p>
                  </a:txBody>
                  <a:tcPr marR="4233" anchor="b">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rgbClr val="EAEAE9"/>
                    </a:solidFill>
                  </a:tcPr>
                </a:tc>
                <a:tc hMerge="1">
                  <a:txBody>
                    <a:bodyPr/>
                    <a:lstStyle/>
                    <a:p>
                      <a:pPr algn="ctr">
                        <a:lnSpc>
                          <a:spcPct val="90000"/>
                        </a:lnSpc>
                      </a:pPr>
                      <a:endParaRPr lang="en-US" sz="2200" b="1" u="none" strike="noStrike" kern="1200" dirty="0">
                        <a:solidFill>
                          <a:schemeClr val="dk1"/>
                        </a:solidFill>
                        <a:effectLst/>
                        <a:latin typeface="+mn-lt"/>
                        <a:ea typeface="+mn-ea"/>
                        <a:cs typeface="+mn-cs"/>
                      </a:endParaRPr>
                    </a:p>
                  </a:txBody>
                  <a:tcPr marL="0" marR="0" anchor="b">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rgbClr val="EAEAE9"/>
                    </a:solidFill>
                  </a:tcPr>
                </a:tc>
                <a:extLst>
                  <a:ext uri="{0D108BD9-81ED-4DB2-BD59-A6C34878D82A}">
                    <a16:rowId xmlns:a16="http://schemas.microsoft.com/office/drawing/2014/main" val="10000"/>
                  </a:ext>
                </a:extLst>
              </a:tr>
              <a:tr h="417576">
                <a:tc>
                  <a:txBody>
                    <a:bodyPr/>
                    <a:lstStyle/>
                    <a:p>
                      <a:pPr algn="l" fontAlgn="b"/>
                      <a:endParaRPr lang="en-US" sz="2200" u="none" strike="noStrike" kern="1200" dirty="0">
                        <a:solidFill>
                          <a:schemeClr val="dk1"/>
                        </a:solidFill>
                        <a:effectLst/>
                        <a:latin typeface="+mn-lt"/>
                        <a:ea typeface="+mn-ea"/>
                        <a:cs typeface="+mn-cs"/>
                      </a:endParaRPr>
                    </a:p>
                  </a:txBody>
                  <a:tcPr marR="4233"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fontAlgn="b"/>
                      <a:r>
                        <a:rPr lang="en-US" sz="2200" b="1" i="0" u="none" strike="noStrike" kern="1200" dirty="0">
                          <a:solidFill>
                            <a:srgbClr val="000000"/>
                          </a:solidFill>
                          <a:effectLst/>
                          <a:latin typeface="Calibri" panose="020F0502020204030204" pitchFamily="34" charset="0"/>
                          <a:ea typeface="+mn-ea"/>
                          <a:cs typeface="+mn-cs"/>
                        </a:rPr>
                        <a:t>Total</a:t>
                      </a:r>
                    </a:p>
                  </a:txBody>
                  <a:tcPr marL="9144" marT="0" marB="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en-US" sz="2200" b="1" i="0" u="none" strike="noStrike" kern="1200" dirty="0">
                        <a:solidFill>
                          <a:srgbClr val="000000"/>
                        </a:solidFill>
                        <a:effectLst/>
                        <a:latin typeface="Calibri" panose="020F0502020204030204" pitchFamily="34" charset="0"/>
                        <a:ea typeface="+mn-ea"/>
                        <a:cs typeface="+mn-cs"/>
                      </a:endParaRPr>
                    </a:p>
                  </a:txBody>
                  <a:tcPr marL="9144"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200" b="1" i="0" u="none" strike="noStrike" kern="1200" dirty="0">
                          <a:solidFill>
                            <a:srgbClr val="000000"/>
                          </a:solidFill>
                          <a:effectLst/>
                          <a:latin typeface="Calibri" panose="020F0502020204030204" pitchFamily="34" charset="0"/>
                          <a:ea typeface="+mn-ea"/>
                          <a:cs typeface="+mn-cs"/>
                        </a:rPr>
                        <a:t>Per Unit</a:t>
                      </a:r>
                    </a:p>
                  </a:txBody>
                  <a:tcPr marL="9144" marR="0" marT="0" marB="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en-US" sz="2200" b="1" i="0" u="none" strike="noStrike" kern="1200" dirty="0">
                        <a:solidFill>
                          <a:srgbClr val="000000"/>
                        </a:solidFill>
                        <a:effectLst/>
                        <a:latin typeface="Calibri" panose="020F0502020204030204" pitchFamily="34" charset="0"/>
                        <a:ea typeface="+mn-ea"/>
                        <a:cs typeface="+mn-cs"/>
                      </a:endParaRPr>
                    </a:p>
                  </a:txBody>
                  <a:tcPr marL="0" marR="0"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448056">
                <a:tc>
                  <a:txBody>
                    <a:bodyPr/>
                    <a:lstStyle/>
                    <a:p>
                      <a:pPr algn="l" fontAlgn="b"/>
                      <a:r>
                        <a:rPr lang="en-US" sz="2200" u="none" strike="noStrike" kern="1200" dirty="0">
                          <a:solidFill>
                            <a:schemeClr val="dk1"/>
                          </a:solidFill>
                          <a:effectLst/>
                          <a:latin typeface="+mn-lt"/>
                          <a:ea typeface="+mn-ea"/>
                          <a:cs typeface="+mn-cs"/>
                        </a:rPr>
                        <a:t>Sales (1,001 cell phones)</a:t>
                      </a:r>
                    </a:p>
                  </a:txBody>
                  <a:tcPr marR="4233" marT="9144" marB="9144"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r>
                        <a:rPr lang="en-US" sz="2200" b="0" i="0" u="none" strike="noStrike" kern="1200" dirty="0">
                          <a:solidFill>
                            <a:srgbClr val="000000"/>
                          </a:solidFill>
                          <a:effectLst/>
                          <a:latin typeface="Calibri" panose="020F0502020204030204" pitchFamily="34" charset="0"/>
                          <a:ea typeface="+mn-ea"/>
                          <a:cs typeface="+mn-cs"/>
                        </a:rPr>
                        <a:t>€500,500</a:t>
                      </a:r>
                    </a:p>
                  </a:txBody>
                  <a:tcPr marL="9144" marR="0" marT="9144" marB="9144"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endParaRPr lang="en-US" sz="2200" b="0" i="0" u="none" strike="noStrike" kern="1200" dirty="0">
                        <a:solidFill>
                          <a:srgbClr val="000000"/>
                        </a:solidFill>
                        <a:effectLst/>
                        <a:latin typeface="Calibri" panose="020F0502020204030204" pitchFamily="34" charset="0"/>
                        <a:ea typeface="+mn-ea"/>
                        <a:cs typeface="+mn-cs"/>
                      </a:endParaRPr>
                    </a:p>
                  </a:txBody>
                  <a:tcPr marL="9144" marT="9144" marB="9144"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r>
                        <a:rPr lang="en-US" sz="2200" b="0" i="0" u="none" strike="noStrike" kern="1200" dirty="0">
                          <a:solidFill>
                            <a:srgbClr val="000000"/>
                          </a:solidFill>
                          <a:effectLst/>
                          <a:latin typeface="Calibri" panose="020F0502020204030204" pitchFamily="34" charset="0"/>
                          <a:ea typeface="+mn-ea"/>
                          <a:cs typeface="+mn-cs"/>
                        </a:rPr>
                        <a:t>€500</a:t>
                      </a:r>
                    </a:p>
                  </a:txBody>
                  <a:tcPr marL="9144" marR="0" marT="9144" marB="9144"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endParaRPr lang="en-US" sz="2200" b="0" i="0" u="none" strike="noStrike" kern="1200" dirty="0">
                        <a:solidFill>
                          <a:srgbClr val="000000"/>
                        </a:solidFill>
                        <a:effectLst/>
                        <a:latin typeface="Calibri" panose="020F0502020204030204" pitchFamily="34" charset="0"/>
                        <a:ea typeface="+mn-ea"/>
                        <a:cs typeface="+mn-cs"/>
                      </a:endParaRPr>
                    </a:p>
                  </a:txBody>
                  <a:tcPr marL="0" marR="0" marT="9144" marB="9144"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389723">
                <a:tc>
                  <a:txBody>
                    <a:bodyPr/>
                    <a:lstStyle/>
                    <a:p>
                      <a:pPr algn="l" fontAlgn="b"/>
                      <a:r>
                        <a:rPr lang="en-US" sz="2200" u="none" strike="noStrike" kern="1200" dirty="0">
                          <a:solidFill>
                            <a:schemeClr val="dk1"/>
                          </a:solidFill>
                          <a:effectLst/>
                          <a:latin typeface="+mn-lt"/>
                          <a:ea typeface="+mn-ea"/>
                          <a:cs typeface="+mn-cs"/>
                        </a:rPr>
                        <a:t>Variable costs</a:t>
                      </a:r>
                    </a:p>
                  </a:txBody>
                  <a:tcPr marR="4233" marT="9144" marB="9144"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200" b="0" i="0" u="none" strike="noStrike" kern="1200" dirty="0">
                          <a:solidFill>
                            <a:srgbClr val="000000"/>
                          </a:solidFill>
                          <a:effectLst/>
                          <a:latin typeface="Calibri" panose="020F0502020204030204" pitchFamily="34" charset="0"/>
                          <a:ea typeface="+mn-ea"/>
                          <a:cs typeface="+mn-cs"/>
                        </a:rPr>
                        <a:t>300,300</a:t>
                      </a:r>
                    </a:p>
                  </a:txBody>
                  <a:tcPr marL="9144" marR="0" marT="9144" marB="9144" anchor="b">
                    <a:lnL w="12700" cmpd="sng">
                      <a:noFill/>
                    </a:lnL>
                    <a:lnR w="12700" cmpd="sng">
                      <a:noFill/>
                    </a:lnR>
                    <a:lnT w="12700" cmpd="sng">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0" i="0" u="none" strike="noStrike" kern="1200" dirty="0">
                        <a:solidFill>
                          <a:srgbClr val="000000"/>
                        </a:solidFill>
                        <a:effectLst/>
                        <a:latin typeface="Calibri" panose="020F0502020204030204" pitchFamily="34" charset="0"/>
                        <a:ea typeface="+mn-ea"/>
                        <a:cs typeface="+mn-cs"/>
                      </a:endParaRPr>
                    </a:p>
                  </a:txBody>
                  <a:tcPr marL="9144" marT="9144" marB="9144" anchor="b">
                    <a:lnL w="12700" cmpd="sng">
                      <a:noFill/>
                    </a:lnL>
                    <a:lnR w="12700" cmpd="sng">
                      <a:noFill/>
                    </a:lnR>
                    <a:lnT w="12700" cmpd="sng">
                      <a:noFill/>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r>
                        <a:rPr lang="en-US" sz="2200" b="0" i="0" u="none" strike="noStrike" kern="1200" dirty="0">
                          <a:solidFill>
                            <a:srgbClr val="000000"/>
                          </a:solidFill>
                          <a:effectLst/>
                          <a:latin typeface="Calibri" panose="020F0502020204030204" pitchFamily="34" charset="0"/>
                          <a:ea typeface="+mn-ea"/>
                          <a:cs typeface="+mn-cs"/>
                        </a:rPr>
                        <a:t>300</a:t>
                      </a:r>
                    </a:p>
                  </a:txBody>
                  <a:tcPr marL="9144" marR="0" marT="9144" marB="9144" anchor="b">
                    <a:lnL w="12700" cmpd="sng">
                      <a:noFill/>
                    </a:lnL>
                    <a:lnR w="12700" cmpd="sng">
                      <a:noFill/>
                    </a:lnR>
                    <a:lnT w="12700" cmpd="sng">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0" i="0" u="none" strike="noStrike" kern="1200" dirty="0">
                        <a:solidFill>
                          <a:srgbClr val="000000"/>
                        </a:solidFill>
                        <a:effectLst/>
                        <a:latin typeface="Calibri" panose="020F0502020204030204" pitchFamily="34" charset="0"/>
                        <a:ea typeface="+mn-ea"/>
                        <a:cs typeface="+mn-cs"/>
                      </a:endParaRPr>
                    </a:p>
                  </a:txBody>
                  <a:tcPr marL="0" marR="0" marT="9144" marB="9144" anchor="b">
                    <a:lnL w="12700" cmpd="sng">
                      <a:noFill/>
                    </a:lnL>
                    <a:lnR w="12700" cmpd="sng">
                      <a:noFill/>
                    </a:lnR>
                    <a:lnT w="12700" cmpd="sng">
                      <a:noFill/>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389723">
                <a:tc>
                  <a:txBody>
                    <a:bodyPr/>
                    <a:lstStyle/>
                    <a:p>
                      <a:pPr algn="l" fontAlgn="b"/>
                      <a:r>
                        <a:rPr lang="en-US" sz="2200" b="1" u="none" strike="noStrike" kern="1200" dirty="0">
                          <a:solidFill>
                            <a:srgbClr val="990000"/>
                          </a:solidFill>
                          <a:effectLst/>
                          <a:latin typeface="+mn-lt"/>
                          <a:ea typeface="+mn-ea"/>
                          <a:cs typeface="+mn-cs"/>
                        </a:rPr>
                        <a:t>Contribution margin</a:t>
                      </a:r>
                    </a:p>
                  </a:txBody>
                  <a:tcPr marR="4233" marT="9144" marB="9144"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200" b="1" i="0" u="none" strike="noStrike" kern="1200" dirty="0">
                          <a:solidFill>
                            <a:srgbClr val="990000"/>
                          </a:solidFill>
                          <a:effectLst/>
                          <a:latin typeface="Calibri" panose="020F0502020204030204" pitchFamily="34" charset="0"/>
                          <a:ea typeface="+mn-ea"/>
                          <a:cs typeface="+mn-cs"/>
                        </a:rPr>
                        <a:t>200,200</a:t>
                      </a:r>
                    </a:p>
                  </a:txBody>
                  <a:tcPr marL="9144" marR="0" marT="9144" marB="9144"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endParaRPr lang="en-US" sz="2200" b="1" i="0" u="none" strike="noStrike" kern="1200" dirty="0">
                        <a:solidFill>
                          <a:srgbClr val="990000"/>
                        </a:solidFill>
                        <a:effectLst/>
                        <a:latin typeface="Calibri" panose="020F0502020204030204" pitchFamily="34" charset="0"/>
                        <a:ea typeface="+mn-ea"/>
                        <a:cs typeface="+mn-cs"/>
                      </a:endParaRPr>
                    </a:p>
                  </a:txBody>
                  <a:tcPr marL="9144" marT="9144" marB="9144"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r>
                        <a:rPr lang="en-US" sz="2200" b="1" i="0" u="none" strike="noStrike" kern="1200" dirty="0">
                          <a:solidFill>
                            <a:srgbClr val="990000"/>
                          </a:solidFill>
                          <a:effectLst/>
                          <a:latin typeface="Calibri" panose="020F0502020204030204" pitchFamily="34" charset="0"/>
                          <a:ea typeface="+mn-ea"/>
                          <a:cs typeface="+mn-cs"/>
                        </a:rPr>
                        <a:t>€200</a:t>
                      </a:r>
                    </a:p>
                  </a:txBody>
                  <a:tcPr marL="9144" marR="0" marT="9144" marB="9144" anchor="b">
                    <a:lnL w="12700" cmpd="sng">
                      <a:noFill/>
                    </a:lnL>
                    <a:lnR w="12700" cmpd="sng">
                      <a:noFill/>
                    </a:lnR>
                    <a:lnT w="19050" cap="flat" cmpd="sng" algn="ctr">
                      <a:solidFill>
                        <a:schemeClr val="tx1"/>
                      </a:solidFill>
                      <a:prstDash val="solid"/>
                      <a:round/>
                      <a:headEnd type="none" w="med" len="med"/>
                      <a:tailEnd type="none" w="med" len="med"/>
                    </a:lnT>
                    <a:lnB w="762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1" i="0" u="none" strike="noStrike" kern="1200" dirty="0">
                        <a:solidFill>
                          <a:srgbClr val="990000"/>
                        </a:solidFill>
                        <a:effectLst/>
                        <a:latin typeface="Calibri" panose="020F0502020204030204" pitchFamily="34" charset="0"/>
                        <a:ea typeface="+mn-ea"/>
                        <a:cs typeface="+mn-cs"/>
                      </a:endParaRPr>
                    </a:p>
                  </a:txBody>
                  <a:tcPr marL="0" marR="0" marT="9144" marB="9144"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389723">
                <a:tc>
                  <a:txBody>
                    <a:bodyPr/>
                    <a:lstStyle/>
                    <a:p>
                      <a:pPr algn="l" fontAlgn="b"/>
                      <a:r>
                        <a:rPr lang="en-US" sz="2200" b="0" i="0" u="none" strike="noStrike" dirty="0">
                          <a:solidFill>
                            <a:srgbClr val="000000"/>
                          </a:solidFill>
                          <a:effectLst/>
                          <a:latin typeface="Calibri" panose="020F0502020204030204" pitchFamily="34" charset="0"/>
                        </a:rPr>
                        <a:t>Fixed</a:t>
                      </a:r>
                      <a:r>
                        <a:rPr lang="en-US" sz="2200" b="0" i="0" u="none" strike="noStrike" baseline="0" dirty="0">
                          <a:solidFill>
                            <a:srgbClr val="000000"/>
                          </a:solidFill>
                          <a:effectLst/>
                          <a:latin typeface="Calibri" panose="020F0502020204030204" pitchFamily="34" charset="0"/>
                        </a:rPr>
                        <a:t> Costs</a:t>
                      </a:r>
                      <a:endParaRPr lang="en-US" sz="2200" b="0" i="0" u="none" strike="noStrike" dirty="0">
                        <a:solidFill>
                          <a:srgbClr val="000000"/>
                        </a:solidFill>
                        <a:effectLst/>
                        <a:latin typeface="Calibri" panose="020F0502020204030204" pitchFamily="34" charset="0"/>
                      </a:endParaRPr>
                    </a:p>
                  </a:txBody>
                  <a:tcPr marR="4233" marT="9144" marB="9144"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200" b="0" i="0" u="none" strike="noStrike" dirty="0">
                          <a:solidFill>
                            <a:srgbClr val="000000"/>
                          </a:solidFill>
                          <a:effectLst/>
                          <a:latin typeface="Calibri" panose="020F0502020204030204" pitchFamily="34" charset="0"/>
                        </a:rPr>
                        <a:t>200,000</a:t>
                      </a:r>
                    </a:p>
                  </a:txBody>
                  <a:tcPr marL="9144" marR="0" marT="9144" marB="9144" anchor="b">
                    <a:lnL w="12700" cmpd="sng">
                      <a:noFill/>
                    </a:lnL>
                    <a:lnR w="12700" cmpd="sng">
                      <a:noFill/>
                    </a:lnR>
                    <a:lnT w="12700" cmpd="sng">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0" i="0" u="none" strike="noStrike" dirty="0">
                        <a:solidFill>
                          <a:srgbClr val="000000"/>
                        </a:solidFill>
                        <a:effectLst/>
                        <a:latin typeface="Calibri" panose="020F0502020204030204" pitchFamily="34" charset="0"/>
                      </a:endParaRPr>
                    </a:p>
                  </a:txBody>
                  <a:tcPr marL="9144" marT="9144" marB="9144" anchor="b">
                    <a:lnL w="12700" cmpd="sng">
                      <a:noFill/>
                    </a:lnL>
                    <a:lnR w="12700" cmpd="sng">
                      <a:noFill/>
                    </a:lnR>
                    <a:lnT w="12700" cmpd="sng">
                      <a:noFill/>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0" i="0" u="none" strike="noStrike" dirty="0">
                        <a:solidFill>
                          <a:srgbClr val="000000"/>
                        </a:solidFill>
                        <a:effectLst/>
                        <a:latin typeface="Calibri" panose="020F0502020204030204" pitchFamily="34" charset="0"/>
                      </a:endParaRPr>
                    </a:p>
                  </a:txBody>
                  <a:tcPr marL="9144" marR="0" marT="9144" marB="9144" anchor="b">
                    <a:lnL w="12700" cmpd="sng">
                      <a:noFill/>
                    </a:lnL>
                    <a:lnR w="12700" cmpd="sng">
                      <a:noFill/>
                    </a:lnR>
                    <a:lnT w="7620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0" i="0" u="none" strike="noStrike" dirty="0">
                        <a:solidFill>
                          <a:srgbClr val="000000"/>
                        </a:solidFill>
                        <a:effectLst/>
                        <a:latin typeface="Calibri" panose="020F0502020204030204" pitchFamily="34" charset="0"/>
                      </a:endParaRPr>
                    </a:p>
                  </a:txBody>
                  <a:tcPr marL="0" marR="0" marT="9144" marB="9144" anchor="b">
                    <a:lnL w="12700" cmpd="sng">
                      <a:noFill/>
                    </a:lnL>
                    <a:lnR w="12700" cmpd="sng">
                      <a:noFill/>
                    </a:lnR>
                    <a:lnT w="12700" cmpd="sng">
                      <a:noFill/>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389723">
                <a:tc>
                  <a:txBody>
                    <a:bodyPr/>
                    <a:lstStyle/>
                    <a:p>
                      <a:pPr algn="l" fontAlgn="b"/>
                      <a:r>
                        <a:rPr lang="en-US" sz="2200" b="1" i="0" u="none" strike="noStrike" dirty="0">
                          <a:solidFill>
                            <a:srgbClr val="990000"/>
                          </a:solidFill>
                          <a:effectLst/>
                          <a:latin typeface="Calibri" panose="020F0502020204030204" pitchFamily="34" charset="0"/>
                        </a:rPr>
                        <a:t>Net income</a:t>
                      </a:r>
                    </a:p>
                  </a:txBody>
                  <a:tcPr marR="4233" marT="9144" marB="9144"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200" b="1" i="0" u="none" strike="noStrike" dirty="0">
                          <a:solidFill>
                            <a:srgbClr val="990000"/>
                          </a:solidFill>
                          <a:effectLst/>
                          <a:latin typeface="Calibri" panose="020F0502020204030204" pitchFamily="34" charset="0"/>
                        </a:rPr>
                        <a:t>€</a:t>
                      </a:r>
                      <a:r>
                        <a:rPr lang="en-US" sz="2200" b="1" i="0" u="none" strike="noStrike" baseline="0" dirty="0">
                          <a:solidFill>
                            <a:srgbClr val="990000"/>
                          </a:solidFill>
                          <a:effectLst/>
                          <a:latin typeface="Calibri" panose="020F0502020204030204" pitchFamily="34" charset="0"/>
                        </a:rPr>
                        <a:t>       20</a:t>
                      </a:r>
                      <a:r>
                        <a:rPr lang="en-US" sz="2200" b="1" i="0" u="none" strike="noStrike" dirty="0">
                          <a:solidFill>
                            <a:srgbClr val="990000"/>
                          </a:solidFill>
                          <a:effectLst/>
                          <a:latin typeface="Calibri" panose="020F0502020204030204" pitchFamily="34" charset="0"/>
                        </a:rPr>
                        <a:t>0</a:t>
                      </a:r>
                    </a:p>
                  </a:txBody>
                  <a:tcPr marL="9144" marR="0" marT="9144" marB="36576" anchor="b">
                    <a:lnL w="12700" cmpd="sng">
                      <a:noFill/>
                    </a:lnL>
                    <a:lnR w="12700" cmpd="sng">
                      <a:noFill/>
                    </a:lnR>
                    <a:lnT w="19050" cap="flat" cmpd="sng" algn="ctr">
                      <a:solidFill>
                        <a:schemeClr val="tx1"/>
                      </a:solidFill>
                      <a:prstDash val="solid"/>
                      <a:round/>
                      <a:headEnd type="none" w="med" len="med"/>
                      <a:tailEnd type="none" w="med" len="med"/>
                    </a:lnT>
                    <a:lnB w="762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1" i="0" u="none" strike="noStrike" dirty="0">
                        <a:solidFill>
                          <a:srgbClr val="990000"/>
                        </a:solidFill>
                        <a:effectLst/>
                        <a:latin typeface="Calibri" panose="020F0502020204030204" pitchFamily="34" charset="0"/>
                      </a:endParaRPr>
                    </a:p>
                  </a:txBody>
                  <a:tcPr marL="9144" marT="9144" marB="36576" anchor="b">
                    <a:lnL w="12700" cmpd="sng">
                      <a:noFill/>
                    </a:lnL>
                    <a:lnR w="12700" cmpd="sng">
                      <a:noFill/>
                    </a:lnR>
                    <a:lnT w="1905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1" i="0" u="none" strike="noStrike" dirty="0">
                        <a:solidFill>
                          <a:srgbClr val="990000"/>
                        </a:solidFill>
                        <a:effectLst/>
                        <a:latin typeface="Calibri" panose="020F0502020204030204" pitchFamily="34" charset="0"/>
                      </a:endParaRPr>
                    </a:p>
                  </a:txBody>
                  <a:tcPr marL="9144" marR="0" marT="9144" marB="36576" anchor="b">
                    <a:lnL w="12700" cmpd="sng">
                      <a:noFill/>
                    </a:lnL>
                    <a:lnR w="12700" cmpd="sng">
                      <a:noFill/>
                    </a:lnR>
                    <a:lnT w="1905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1" i="0" u="none" strike="noStrike" dirty="0">
                        <a:solidFill>
                          <a:srgbClr val="990000"/>
                        </a:solidFill>
                        <a:effectLst/>
                        <a:latin typeface="Calibri" panose="020F0502020204030204" pitchFamily="34" charset="0"/>
                      </a:endParaRPr>
                    </a:p>
                  </a:txBody>
                  <a:tcPr marL="0" marR="0" marT="9144" marB="36576" anchor="b">
                    <a:lnL w="12700" cmpd="sng">
                      <a:noFill/>
                    </a:lnL>
                    <a:lnR w="12700" cmpd="sng">
                      <a:noFill/>
                    </a:lnR>
                    <a:lnT w="1905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bl>
          </a:graphicData>
        </a:graphic>
      </p:graphicFrame>
      <p:cxnSp>
        <p:nvCxnSpPr>
          <p:cNvPr id="4" name="Straight Connector 3"/>
          <p:cNvCxnSpPr/>
          <p:nvPr/>
        </p:nvCxnSpPr>
        <p:spPr>
          <a:xfrm>
            <a:off x="7005084" y="5116032"/>
            <a:ext cx="1385455"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5334000" y="5893980"/>
            <a:ext cx="167640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57417490"/>
      </p:ext>
    </p:extLst>
  </p:cSld>
  <p:clrMapOvr>
    <a:masterClrMapping/>
  </p:clrMapOvr>
  <mc:AlternateContent xmlns:mc="http://schemas.openxmlformats.org/markup-compatibility/2006" xmlns:p14="http://schemas.microsoft.com/office/powerpoint/2010/main">
    <mc:Choice Requires="p14">
      <p:transition spd="slow" p14:dur="2000" advTm="57128"/>
    </mc:Choice>
    <mc:Fallback xmlns="">
      <p:transition spd="slow" advTm="57128"/>
    </mc:Fallback>
  </mc:AlternateContent>
  <p:extLst>
    <p:ext uri="{3A86A75C-4F4B-4683-9AE1-C65F6400EC91}">
      <p14:laserTraceLst xmlns:p14="http://schemas.microsoft.com/office/powerpoint/2010/main">
        <p14:tracePtLst>
          <p14:tracePt t="14986" x="3240088" y="6081713"/>
          <p14:tracePt t="14998" x="3114675" y="6081713"/>
          <p14:tracePt t="15011" x="2989263" y="6081713"/>
          <p14:tracePt t="15023" x="2651125" y="6045200"/>
          <p14:tracePt t="15038" x="2327275" y="5981700"/>
          <p14:tracePt t="15055" x="2076450" y="5919788"/>
          <p14:tracePt t="15071" x="1814513" y="5843588"/>
          <p14:tracePt t="15074" x="1512888" y="5768975"/>
          <p14:tracePt t="15088" x="1350963" y="5694363"/>
          <p14:tracePt t="15105" x="1225550" y="5656263"/>
          <p14:tracePt t="15121" x="1138238" y="5619750"/>
          <p14:tracePt t="15123" x="1089025" y="5581650"/>
          <p14:tracePt t="15138" x="1038225" y="5543550"/>
          <p14:tracePt t="15155" x="1000125" y="5494338"/>
          <p14:tracePt t="15172" x="912813" y="5281613"/>
          <p14:tracePt t="15188" x="887413" y="5143500"/>
          <p14:tracePt t="15205" x="863600" y="5030788"/>
          <p14:tracePt t="15223" x="850900" y="4830763"/>
          <p14:tracePt t="15238" x="850900" y="4656138"/>
          <p14:tracePt t="15256" x="850900" y="4454525"/>
          <p14:tracePt t="15273" x="850900" y="4179888"/>
          <p14:tracePt t="15289" x="850900" y="4092575"/>
          <p14:tracePt t="15305" x="850900" y="4041775"/>
          <p14:tracePt t="15322" x="850900" y="3916363"/>
          <p14:tracePt t="15339" x="850900" y="3854450"/>
          <p14:tracePt t="15356" x="850900" y="3754438"/>
          <p14:tracePt t="15373" x="850900" y="3603625"/>
          <p14:tracePt t="15389" x="850900" y="3503613"/>
          <p14:tracePt t="15406" x="876300" y="3367088"/>
          <p14:tracePt t="15423" x="987425" y="2716213"/>
          <p14:tracePt t="15439" x="1025525" y="2490788"/>
          <p14:tracePt t="15456" x="1063625" y="2352675"/>
          <p14:tracePt t="15472" x="1100138" y="2239963"/>
          <p14:tracePt t="15489" x="1112838" y="2227263"/>
          <p14:tracePt t="15808" x="1112838" y="2214563"/>
          <p14:tracePt t="15820" x="1100138" y="2214563"/>
          <p14:tracePt t="15834" x="1076325" y="2214563"/>
          <p14:tracePt t="15846" x="1050925" y="2214563"/>
          <p14:tracePt t="15859" x="1012825" y="2214563"/>
          <p14:tracePt t="15874" x="1000125" y="2214563"/>
          <p14:tracePt t="15891" x="963613" y="2214563"/>
          <p14:tracePt t="15909" x="950913" y="2214563"/>
          <p14:tracePt t="16145" x="950913" y="2227263"/>
          <p14:tracePt t="16245" x="950913" y="2239963"/>
          <p14:tracePt t="16332" x="963613" y="2239963"/>
          <p14:tracePt t="16370" x="976313" y="2239963"/>
          <p14:tracePt t="16419" x="987425" y="2239963"/>
          <p14:tracePt t="16431" x="1000125" y="2239963"/>
          <p14:tracePt t="16444" x="1025525" y="2239963"/>
          <p14:tracePt t="16456" x="1063625" y="2265363"/>
          <p14:tracePt t="16468" x="1100138" y="2290763"/>
          <p14:tracePt t="16482" x="1176338" y="2365375"/>
          <p14:tracePt t="16494" x="1300163" y="2490788"/>
          <p14:tracePt t="16510" x="1538288" y="2627313"/>
          <p14:tracePt t="16527" x="1763713" y="2752725"/>
          <p14:tracePt t="16544" x="2151063" y="2965450"/>
          <p14:tracePt t="16560" x="2451100" y="3103563"/>
          <p14:tracePt t="16577" x="2651125" y="3216275"/>
          <p14:tracePt t="16594" x="2876550" y="3441700"/>
          <p14:tracePt t="16610" x="2976563" y="3503613"/>
          <p14:tracePt t="16627" x="3052763" y="3541713"/>
          <p14:tracePt t="16644" x="3227388" y="3603625"/>
          <p14:tracePt t="16661" x="3352800" y="3641725"/>
          <p14:tracePt t="17478" x="3327400" y="3767138"/>
          <p14:tracePt t="17491" x="3302000" y="3879850"/>
          <p14:tracePt t="17504" x="3276600" y="4005263"/>
          <p14:tracePt t="17515" x="3265488" y="4105275"/>
          <p14:tracePt t="17531" x="3252788" y="4217988"/>
          <p14:tracePt t="17548" x="3240088" y="4379913"/>
          <p14:tracePt t="17565" x="3240088" y="4479925"/>
          <p14:tracePt t="17567" x="3227388" y="4543425"/>
          <p14:tracePt t="17581" x="3227388" y="4579938"/>
          <p14:tracePt t="17598" x="3227388" y="4605338"/>
          <p14:tracePt t="17615" x="3227388" y="4630738"/>
          <p14:tracePt t="17641" x="3252788" y="4643438"/>
          <p14:tracePt t="17653" x="3314700" y="4643438"/>
          <p14:tracePt t="17664" x="3440113" y="4643438"/>
          <p14:tracePt t="17680" x="3565525" y="4643438"/>
          <p14:tracePt t="17697" x="3702050" y="4643438"/>
          <p14:tracePt t="17714" x="4340225" y="4605338"/>
          <p14:tracePt t="17731" x="4652963" y="4579938"/>
          <p14:tracePt t="17747" x="5141913" y="4554538"/>
          <p14:tracePt t="17764" x="5891213" y="4554538"/>
          <p14:tracePt t="17781" x="6291263" y="4554538"/>
          <p14:tracePt t="17797" x="6654800" y="4579938"/>
          <p14:tracePt t="17814" x="7180263" y="4618038"/>
          <p14:tracePt t="17831" x="7454900" y="4618038"/>
          <p14:tracePt t="17847" x="7631113" y="4618038"/>
          <p14:tracePt t="17864" x="7854950" y="4618038"/>
          <p14:tracePt t="17881" x="7918450" y="4618038"/>
          <p14:tracePt t="17898" x="7954963" y="4618038"/>
          <p14:tracePt t="17926" x="7967663" y="4618038"/>
          <p14:tracePt t="17964" x="7967663" y="4605338"/>
          <p14:tracePt t="17976" x="7954963" y="4605338"/>
          <p14:tracePt t="17989" x="7905750" y="4605338"/>
          <p14:tracePt t="18002" x="7831138" y="4605338"/>
          <p14:tracePt t="18015" x="7705725" y="4605338"/>
          <p14:tracePt t="18031" x="7567613" y="4605338"/>
          <p14:tracePt t="18048" x="7454900" y="4605338"/>
          <p14:tracePt t="18065" x="7267575" y="4605338"/>
          <p14:tracePt t="18082" x="7154863" y="4605338"/>
          <p14:tracePt t="18098" x="7029450" y="4592638"/>
          <p14:tracePt t="18115" x="6905625" y="4592638"/>
          <p14:tracePt t="18132" x="6854825" y="4579938"/>
          <p14:tracePt t="18149" x="6829425" y="4579938"/>
          <p14:tracePt t="18151" x="6816725" y="4579938"/>
          <p14:tracePt t="18165" x="6805613" y="4579938"/>
          <p14:tracePt t="18214" x="6792913" y="4579938"/>
          <p14:tracePt t="18251" x="6780213" y="4605338"/>
          <p14:tracePt t="18264" x="6754813" y="4630738"/>
          <p14:tracePt t="18276" x="6692900" y="4692650"/>
          <p14:tracePt t="18289" x="6554788" y="4843463"/>
          <p14:tracePt t="18301" x="6416675" y="4992688"/>
          <p14:tracePt t="18317" x="6291263" y="5118100"/>
          <p14:tracePt t="18334" x="6180138" y="5218113"/>
          <p14:tracePt t="18352" x="6029325" y="5356225"/>
          <p14:tracePt t="18367" x="5967413" y="5407025"/>
          <p14:tracePt t="18384" x="5916613" y="5430838"/>
          <p14:tracePt t="18401" x="5878513" y="5456238"/>
          <p14:tracePt t="18488" x="5891213" y="5456238"/>
          <p14:tracePt t="18501" x="5903913" y="5456238"/>
          <p14:tracePt t="18537" x="5916613" y="5456238"/>
          <p14:tracePt t="18563" x="5942013" y="5468938"/>
          <p14:tracePt t="18576" x="5978525" y="5468938"/>
          <p14:tracePt t="18589" x="6054725" y="5468938"/>
          <p14:tracePt t="18602" x="6154738" y="5468938"/>
          <p14:tracePt t="18619" x="6254750" y="5456238"/>
          <p14:tracePt t="18636" x="6342063" y="5443538"/>
          <p14:tracePt t="18638" x="6429375" y="5407025"/>
          <p14:tracePt t="18652" x="6516688" y="5368925"/>
          <p14:tracePt t="18669" x="6642100" y="5330825"/>
          <p14:tracePt t="18686" x="6754813" y="5281613"/>
          <p14:tracePt t="18688" x="6854825" y="5230813"/>
          <p14:tracePt t="18702" x="6929438" y="5168900"/>
          <p14:tracePt t="18719" x="6980238" y="5105400"/>
          <p14:tracePt t="18736" x="7029450" y="5018088"/>
          <p14:tracePt t="18738" x="7054850" y="4930775"/>
          <p14:tracePt t="18752" x="7092950" y="4856163"/>
          <p14:tracePt t="18769" x="7092950" y="4818063"/>
          <p14:tracePt t="18787" x="7118350" y="4768850"/>
          <p14:tracePt t="18802" x="7129463" y="4756150"/>
          <p14:tracePt t="18824" x="7129463" y="4730750"/>
          <p14:tracePt t="18863" x="7129463" y="4718050"/>
          <p14:tracePt t="18975" x="7118350" y="4718050"/>
          <p14:tracePt t="18986" x="7105650" y="4718050"/>
          <p14:tracePt t="18999" x="7067550" y="4718050"/>
          <p14:tracePt t="19012" x="7005638" y="4718050"/>
          <p14:tracePt t="19024" x="6916738" y="4718050"/>
          <p14:tracePt t="19037" x="6829425" y="4768850"/>
          <p14:tracePt t="19053" x="6704013" y="4818063"/>
          <p14:tracePt t="19070" x="6516688" y="4930775"/>
          <p14:tracePt t="19073" x="6267450" y="5056188"/>
          <p14:tracePt t="19087" x="6103938" y="5143500"/>
          <p14:tracePt t="19104" x="5991225" y="5205413"/>
          <p14:tracePt t="19121" x="5929313" y="5256213"/>
          <p14:tracePt t="19137" x="5867400" y="5294313"/>
          <p14:tracePt t="19153" x="5842000" y="5294313"/>
          <p14:tracePt t="19171" x="5842000" y="5305425"/>
          <p14:tracePt t="19560" x="5842000" y="5318125"/>
          <p14:tracePt t="19572" x="5829300" y="5318125"/>
          <p14:tracePt t="19585" x="5829300" y="5330825"/>
          <p14:tracePt t="19598" x="5816600" y="5343525"/>
          <p14:tracePt t="19622" x="5803900" y="5343525"/>
          <p14:tracePt t="19784" x="5816600" y="5343525"/>
          <p14:tracePt t="19834" x="5829300" y="5343525"/>
          <p14:tracePt t="19860" x="5842000" y="5343525"/>
          <p14:tracePt t="19871" x="5867400" y="5343525"/>
          <p14:tracePt t="19885" x="5903913" y="5343525"/>
          <p14:tracePt t="19896" x="5991225" y="5318125"/>
          <p14:tracePt t="19908" x="6078538" y="5305425"/>
          <p14:tracePt t="19924" x="6154738" y="5281613"/>
          <p14:tracePt t="19940" x="6229350" y="5256213"/>
          <p14:tracePt t="19957" x="6280150" y="5218113"/>
          <p14:tracePt t="19959" x="6380163" y="5168900"/>
          <p14:tracePt t="19974" x="6467475" y="5118100"/>
          <p14:tracePt t="19991" x="6554788" y="5068888"/>
          <p14:tracePt t="20008" x="6629400" y="5018088"/>
          <p14:tracePt t="20024" x="6642100" y="5018088"/>
          <p14:tracePt t="20096" x="6616700" y="5030788"/>
          <p14:tracePt t="20108" x="6592888" y="5043488"/>
          <p14:tracePt t="20121" x="6567488" y="5056188"/>
          <p14:tracePt t="20132" x="6529388" y="5068888"/>
          <p14:tracePt t="20145" x="6503988" y="5092700"/>
          <p14:tracePt t="20157" x="6480175" y="5105400"/>
          <p14:tracePt t="20173" x="6442075" y="5118100"/>
          <p14:tracePt t="20190" x="6391275" y="5143500"/>
          <p14:tracePt t="20207" x="6316663" y="5143500"/>
          <p14:tracePt t="20224" x="6280150" y="5143500"/>
          <p14:tracePt t="20240" x="6229350" y="5156200"/>
          <p14:tracePt t="20258" x="6191250" y="5156200"/>
          <p14:tracePt t="20274" x="6180138" y="5156200"/>
          <p14:tracePt t="20308" x="6180138" y="5168900"/>
          <p14:tracePt t="20494" x="6167438" y="5168900"/>
          <p14:tracePt t="20532" x="6154738" y="5168900"/>
          <p14:tracePt t="20546" x="6142038" y="5168900"/>
          <p14:tracePt t="20557" x="6142038" y="5181600"/>
          <p14:tracePt t="20569" x="6129338" y="5181600"/>
          <p14:tracePt t="20582" x="6129338" y="5194300"/>
          <p14:tracePt t="20594" x="6116638" y="5194300"/>
          <p14:tracePt t="20608" x="6103938" y="5194300"/>
          <p14:tracePt t="20645" x="6091238" y="5194300"/>
          <p14:tracePt t="20757" x="6103938" y="5194300"/>
          <p14:tracePt t="20807" x="6116638" y="5194300"/>
          <p14:tracePt t="20869" x="6142038" y="5194300"/>
          <p14:tracePt t="20882" x="6167438" y="5194300"/>
          <p14:tracePt t="20894" x="6191250" y="5194300"/>
          <p14:tracePt t="20906" x="6229350" y="5194300"/>
          <p14:tracePt t="20918" x="6242050" y="5194300"/>
          <p14:tracePt t="20932" x="6254750" y="5194300"/>
          <p14:tracePt t="20944" x="6267450" y="5194300"/>
          <p14:tracePt t="21043" x="6229350" y="5194300"/>
          <p14:tracePt t="21055" x="6203950" y="5194300"/>
          <p14:tracePt t="21068" x="6180138" y="5194300"/>
          <p14:tracePt t="21081" x="6167438" y="5194300"/>
          <p14:tracePt t="21095" x="6154738" y="5194300"/>
          <p14:tracePt t="21112" x="6129338" y="5194300"/>
          <p14:tracePt t="21129" x="6116638" y="5194300"/>
          <p14:tracePt t="21131" x="6103938" y="5194300"/>
          <p14:tracePt t="21144" x="6091238" y="5194300"/>
          <p14:tracePt t="21168" x="6078538" y="5194300"/>
          <p14:tracePt t="21193" x="6067425" y="5194300"/>
          <p14:tracePt t="21329" x="6078538" y="5194300"/>
          <p14:tracePt t="21368" x="6091238" y="5194300"/>
          <p14:tracePt t="21380" x="6116638" y="5194300"/>
          <p14:tracePt t="21391" x="6129338" y="5194300"/>
          <p14:tracePt t="21405" x="6167438" y="5194300"/>
          <p14:tracePt t="21417" x="6203950" y="5181600"/>
          <p14:tracePt t="21430" x="6216650" y="5181600"/>
          <p14:tracePt t="21445" x="6242050" y="5181600"/>
          <p14:tracePt t="21530" x="6216650" y="5181600"/>
          <p14:tracePt t="21542" x="6191250" y="5181600"/>
          <p14:tracePt t="21554" x="6167438" y="5181600"/>
          <p14:tracePt t="21568" x="6154738" y="5181600"/>
          <p14:tracePt t="21580" x="6142038" y="5181600"/>
          <p14:tracePt t="21597" x="6116638" y="5181600"/>
          <p14:tracePt t="21614" x="6078538" y="5181600"/>
          <p14:tracePt t="21617" x="6042025" y="5181600"/>
          <p14:tracePt t="21631" x="6003925" y="5181600"/>
          <p14:tracePt t="21647" x="5967413" y="5181600"/>
          <p14:tracePt t="21663" x="5929313" y="5168900"/>
          <p14:tracePt t="21680" x="5916613" y="5168900"/>
          <p14:tracePt t="21728" x="5929313" y="5168900"/>
          <p14:tracePt t="21741" x="5942013" y="5168900"/>
          <p14:tracePt t="21753" x="5954713" y="5168900"/>
          <p14:tracePt t="21765" x="5978525" y="5168900"/>
          <p14:tracePt t="21780" x="5991225" y="5168900"/>
          <p14:tracePt t="21798" x="6003925" y="5168900"/>
          <p14:tracePt t="21815" x="6016625" y="5168900"/>
          <p14:tracePt t="21817" x="6029325" y="5168900"/>
          <p14:tracePt t="21831" x="6042025" y="5168900"/>
          <p14:tracePt t="21848" x="6078538" y="5168900"/>
          <p14:tracePt t="21865" x="6142038" y="5168900"/>
          <p14:tracePt t="21882" x="6180138" y="5168900"/>
          <p14:tracePt t="21898" x="6203950" y="5168900"/>
          <p14:tracePt t="21905" x="6229350" y="5168900"/>
          <p14:tracePt t="22003" x="6203950" y="5168900"/>
          <p14:tracePt t="22016" x="6191250" y="5168900"/>
          <p14:tracePt t="22028" x="6180138" y="5168900"/>
          <p14:tracePt t="22040" x="6154738" y="5168900"/>
          <p14:tracePt t="22065" x="6142038" y="5168900"/>
          <p14:tracePt t="22177" x="6154738" y="5168900"/>
          <p14:tracePt t="22189" x="6180138" y="5168900"/>
          <p14:tracePt t="22203" x="6203950" y="5168900"/>
          <p14:tracePt t="22216" x="6242050" y="5168900"/>
          <p14:tracePt t="22233" x="6291263" y="5168900"/>
          <p14:tracePt t="22250" x="6329363" y="5168900"/>
          <p14:tracePt t="22252" x="6367463" y="5181600"/>
          <p14:tracePt t="22266" x="6403975" y="5181600"/>
          <p14:tracePt t="22283" x="6454775" y="5181600"/>
          <p14:tracePt t="22300" x="6529388" y="5194300"/>
          <p14:tracePt t="22302" x="6580188" y="5194300"/>
          <p14:tracePt t="22316" x="6629400" y="5194300"/>
          <p14:tracePt t="22333" x="6654800" y="5194300"/>
          <p14:tracePt t="22350" x="6680200" y="5194300"/>
          <p14:tracePt t="22353" x="6692900" y="5194300"/>
          <p14:tracePt t="22377" x="6704013" y="5194300"/>
          <p14:tracePt t="22452" x="6692900" y="5194300"/>
          <p14:tracePt t="22464" x="6667500" y="5194300"/>
          <p14:tracePt t="22476" x="6629400" y="5194300"/>
          <p14:tracePt t="22489" x="6604000" y="5194300"/>
          <p14:tracePt t="22501" x="6580188" y="5194300"/>
          <p14:tracePt t="22517" x="6554788" y="5194300"/>
          <p14:tracePt t="22534" x="6542088" y="5194300"/>
          <p14:tracePt t="22552" x="6529388" y="5194300"/>
          <p14:tracePt t="22567" x="6516688" y="5194300"/>
          <p14:tracePt t="22676" x="6529388" y="5194300"/>
          <p14:tracePt t="22689" x="6542088" y="5194300"/>
          <p14:tracePt t="22701" x="6554788" y="5194300"/>
          <p14:tracePt t="22726" x="6567488" y="5194300"/>
          <p14:tracePt t="23088" x="6580188" y="5194300"/>
          <p14:tracePt t="23099" x="6592888" y="5194300"/>
          <p14:tracePt t="23112" x="6604000" y="5194300"/>
          <p14:tracePt t="23126" x="6616700" y="5194300"/>
          <p14:tracePt t="23138" x="6629400" y="5194300"/>
          <p14:tracePt t="23153" x="6654800" y="5194300"/>
          <p14:tracePt t="23176" x="6667500" y="5194300"/>
          <p14:tracePt t="23299" x="6642100" y="5194300"/>
          <p14:tracePt t="23311" x="6629400" y="5194300"/>
          <p14:tracePt t="23326" x="6604000" y="5194300"/>
          <p14:tracePt t="23337" x="6580188" y="5181600"/>
          <p14:tracePt t="23354" x="6567488" y="5181600"/>
          <p14:tracePt t="23371" x="6542088" y="5181600"/>
          <p14:tracePt t="23461" x="6567488" y="5181600"/>
          <p14:tracePt t="23475" x="6580188" y="5181600"/>
          <p14:tracePt t="23486" x="6604000" y="5181600"/>
          <p14:tracePt t="23499" x="6616700" y="5181600"/>
          <p14:tracePt t="23511" x="6629400" y="5181600"/>
          <p14:tracePt t="23525" x="6642100" y="5181600"/>
          <p14:tracePt t="23548" x="6654800" y="5181600"/>
          <p14:tracePt t="23674" x="6642100" y="5181600"/>
          <p14:tracePt t="23685" x="6629400" y="5181600"/>
          <p14:tracePt t="23698" x="6616700" y="5181600"/>
          <p14:tracePt t="23711" x="6592888" y="5181600"/>
          <p14:tracePt t="23786" x="6604000" y="5181600"/>
          <p14:tracePt t="23798" x="6616700" y="5181600"/>
          <p14:tracePt t="23811" x="6629400" y="5168900"/>
          <p14:tracePt t="23823" x="6654800" y="5168900"/>
          <p14:tracePt t="23848" x="6667500" y="5168900"/>
          <p14:tracePt t="23885" x="6680200" y="5168900"/>
          <p14:tracePt t="23997" x="6654800" y="5168900"/>
          <p14:tracePt t="24011" x="6642100" y="5168900"/>
          <p14:tracePt t="24034" x="6629400" y="5168900"/>
          <p14:tracePt t="24085" x="6642100" y="5168900"/>
          <p14:tracePt t="24097" x="6654800" y="5168900"/>
          <p14:tracePt t="24109" x="6667500" y="5168900"/>
          <p14:tracePt t="24134" x="6680200" y="5168900"/>
          <p14:tracePt t="24147" x="6692900" y="5168900"/>
          <p14:tracePt t="24234" x="6680200" y="5168900"/>
          <p14:tracePt t="24246" x="6667500" y="5168900"/>
          <p14:tracePt t="24260" x="6642100" y="5168900"/>
          <p14:tracePt t="24274" x="6616700" y="5168900"/>
          <p14:tracePt t="24291" x="6592888" y="5168900"/>
          <p14:tracePt t="24308" x="6567488" y="5168900"/>
          <p14:tracePt t="24310" x="6554788" y="5168900"/>
          <p14:tracePt t="24324" x="6542088" y="5168900"/>
          <p14:tracePt t="24371" x="6554788" y="5168900"/>
          <p14:tracePt t="24383" x="6580188" y="5168900"/>
          <p14:tracePt t="24396" x="6616700" y="5168900"/>
          <p14:tracePt t="24408" x="6642100" y="5168900"/>
          <p14:tracePt t="24425" x="6667500" y="5168900"/>
          <p14:tracePt t="24441" x="6692900" y="5156200"/>
          <p14:tracePt t="24459" x="6716713" y="5156200"/>
          <p14:tracePt t="24475" x="6729413" y="5156200"/>
          <p14:tracePt t="24534" x="6729413" y="5143500"/>
          <p14:tracePt t="24546" x="6704013" y="5143500"/>
          <p14:tracePt t="24558" x="6667500" y="5143500"/>
          <p14:tracePt t="24571" x="6616700" y="5143500"/>
          <p14:tracePt t="24583" x="6580188" y="5143500"/>
          <p14:tracePt t="24596" x="6542088" y="5143500"/>
          <p14:tracePt t="24609" x="6503988" y="5143500"/>
          <p14:tracePt t="24625" x="6480175" y="5143500"/>
          <p14:tracePt t="24642" x="6467475" y="5143500"/>
          <p14:tracePt t="24708" x="6492875" y="5143500"/>
          <p14:tracePt t="24720" x="6516688" y="5143500"/>
          <p14:tracePt t="24732" x="6542088" y="5143500"/>
          <p14:tracePt t="24747" x="6592888" y="5143500"/>
          <p14:tracePt t="24759" x="6616700" y="5143500"/>
          <p14:tracePt t="24776" x="6629400" y="5143500"/>
          <p14:tracePt t="24793" x="6642100" y="5143500"/>
          <p14:tracePt t="24846" x="6616700" y="5143500"/>
          <p14:tracePt t="24857" x="6592888" y="5143500"/>
          <p14:tracePt t="24869" x="6580188" y="5143500"/>
          <p14:tracePt t="24883" x="6567488" y="5143500"/>
          <p14:tracePt t="24897" x="6554788" y="5143500"/>
          <p14:tracePt t="25119" x="6542088" y="5143500"/>
          <p14:tracePt t="25156" x="6529388" y="5143500"/>
          <p14:tracePt t="25169" x="6516688" y="5156200"/>
          <p14:tracePt t="25195" x="6503988" y="5168900"/>
          <p14:tracePt t="25207" x="6480175" y="5181600"/>
          <p14:tracePt t="25219" x="6442075" y="5205413"/>
          <p14:tracePt t="25233" x="6367463" y="5230813"/>
          <p14:tracePt t="25244" x="6316663" y="5243513"/>
          <p14:tracePt t="25262" x="6254750" y="5268913"/>
          <p14:tracePt t="25278" x="6216650" y="5294313"/>
          <p14:tracePt t="25281" x="6191250" y="5305425"/>
          <p14:tracePt t="25295" x="6167438" y="5330825"/>
          <p14:tracePt t="25311" x="6142038" y="5343525"/>
          <p14:tracePt t="25328" x="6129338" y="5368925"/>
          <p14:tracePt t="25345" x="6103938" y="5381625"/>
          <p14:tracePt t="25530" x="6116638" y="5381625"/>
          <p14:tracePt t="25555" x="6129338" y="5381625"/>
          <p14:tracePt t="25581" x="6142038" y="5381625"/>
          <p14:tracePt t="25593" x="6154738" y="5381625"/>
          <p14:tracePt t="25605" x="6167438" y="5381625"/>
          <p14:tracePt t="25618" x="6191250" y="5381625"/>
          <p14:tracePt t="25630" x="6216650" y="5381625"/>
          <p14:tracePt t="25646" x="6242050" y="5394325"/>
          <p14:tracePt t="25663" x="6254750" y="5407025"/>
          <p14:tracePt t="25680" x="6280150" y="5418138"/>
          <p14:tracePt t="25695" x="6291263" y="5418138"/>
          <p14:tracePt t="25712" x="6291263" y="5430838"/>
          <p14:tracePt t="26154" x="6291263" y="5443538"/>
          <p14:tracePt t="26167" x="6267450" y="5456238"/>
          <p14:tracePt t="26179" x="6242050" y="5494338"/>
          <p14:tracePt t="26191" x="6203950" y="5518150"/>
          <p14:tracePt t="26202" x="6154738" y="5556250"/>
          <p14:tracePt t="26215" x="6129338" y="5581650"/>
          <p14:tracePt t="26230" x="6103938" y="5607050"/>
          <p14:tracePt t="26247" x="6103938" y="5643563"/>
          <p14:tracePt t="26264" x="6078538" y="5668963"/>
          <p14:tracePt t="26265" x="6078538" y="5681663"/>
          <p14:tracePt t="26281" x="6067425" y="5694363"/>
          <p14:tracePt t="26366" x="6078538" y="5707063"/>
          <p14:tracePt t="26378" x="6078538" y="5719763"/>
          <p14:tracePt t="26390" x="6091238" y="5732463"/>
          <p14:tracePt t="26404" x="6103938" y="5743575"/>
          <p14:tracePt t="26416" x="6116638" y="5743575"/>
          <p14:tracePt t="26433" x="6116638" y="5756275"/>
          <p14:tracePt t="26503" x="6091238" y="5756275"/>
          <p14:tracePt t="26516" x="6067425" y="5768975"/>
          <p14:tracePt t="26527" x="6042025" y="5768975"/>
          <p14:tracePt t="26540" x="5954713" y="5768975"/>
          <p14:tracePt t="26553" x="5778500" y="5781675"/>
          <p14:tracePt t="26566" x="5554663" y="5819775"/>
          <p14:tracePt t="26583" x="5091113" y="5856288"/>
          <p14:tracePt t="26600" x="4678363" y="5881688"/>
          <p14:tracePt t="26602" x="4265613" y="5919788"/>
          <p14:tracePt t="26616" x="3714750" y="5945188"/>
          <p14:tracePt t="26634" x="3265488" y="5969000"/>
          <p14:tracePt t="26650" x="2814638" y="5981700"/>
          <p14:tracePt t="26653" x="2338388" y="5981700"/>
          <p14:tracePt t="26667" x="2014538" y="5956300"/>
          <p14:tracePt t="26684" x="1789113" y="5907088"/>
          <p14:tracePt t="26701" x="1589088" y="5868988"/>
          <p14:tracePt t="26702" x="1438275" y="5807075"/>
          <p14:tracePt t="26717" x="1338263" y="5756275"/>
          <p14:tracePt t="26734" x="1300163" y="5732463"/>
          <p14:tracePt t="26751" x="1289050" y="5719763"/>
          <p14:tracePt t="26767" x="1289050" y="5707063"/>
          <p14:tracePt t="26802" x="1312863" y="5707063"/>
          <p14:tracePt t="26839" x="1325563" y="5707063"/>
          <p14:tracePt t="26864" x="1338263" y="5707063"/>
          <p14:tracePt t="26890" x="1338263" y="5719763"/>
          <p14:tracePt t="26927" x="1338263" y="5732463"/>
          <p14:tracePt t="27076" x="1350963" y="5732463"/>
          <p14:tracePt t="27100" x="1363663" y="5743575"/>
          <p14:tracePt t="27113" x="1376363" y="5743575"/>
          <p14:tracePt t="27125" x="1376363" y="5756275"/>
          <p14:tracePt t="27139" x="1401763" y="5768975"/>
          <p14:tracePt t="27152" x="1401763" y="5781675"/>
          <p14:tracePt t="27168" x="1425575" y="5794375"/>
          <p14:tracePt t="27186" x="1450975" y="5807075"/>
          <p14:tracePt t="27188" x="1501775" y="5832475"/>
          <p14:tracePt t="27202" x="1625600" y="5868988"/>
          <p14:tracePt t="27219" x="1776413" y="5894388"/>
          <p14:tracePt t="27236" x="1914525" y="5907088"/>
          <p14:tracePt t="27239" x="2089150" y="5907088"/>
          <p14:tracePt t="27252" x="2439988" y="5907088"/>
          <p14:tracePt t="27269" x="2740025" y="5868988"/>
          <p14:tracePt t="27286" x="3101975" y="5781675"/>
          <p14:tracePt t="27288" x="3602038" y="5719763"/>
          <p14:tracePt t="27303" x="4002088" y="5630863"/>
          <p14:tracePt t="27319" x="4440238" y="5619750"/>
          <p14:tracePt t="27337" x="4903788" y="5568950"/>
          <p14:tracePt t="27339" x="5253038" y="5556250"/>
          <p14:tracePt t="27353" x="5691188" y="5556250"/>
          <p14:tracePt t="27369" x="6042025" y="5530850"/>
          <p14:tracePt t="27387" x="6316663" y="5518150"/>
          <p14:tracePt t="27388" x="6503988" y="5507038"/>
          <p14:tracePt t="27403" x="6667500" y="5481638"/>
          <p14:tracePt t="27418" x="6805613" y="5468938"/>
          <p14:tracePt t="27435" x="6892925" y="5456238"/>
          <p14:tracePt t="27437" x="6942138" y="5443538"/>
          <p14:tracePt t="27452" x="6967538" y="5443538"/>
          <p14:tracePt t="27470" x="6980238" y="5443538"/>
          <p14:tracePt t="27562" x="6954838" y="5443538"/>
          <p14:tracePt t="27575" x="6916738" y="5468938"/>
          <p14:tracePt t="27587" x="6880225" y="5494338"/>
          <p14:tracePt t="27599" x="6854825" y="5518150"/>
          <p14:tracePt t="27612" x="6829425" y="5543550"/>
          <p14:tracePt t="27624" x="6805613" y="5568950"/>
          <p14:tracePt t="27638" x="6805613" y="5607050"/>
          <p14:tracePt t="27654" x="6792913" y="5668963"/>
          <p14:tracePt t="27671" x="6792913" y="5681663"/>
          <p14:tracePt t="27688" x="6780213" y="5707063"/>
          <p14:tracePt t="27737" x="6780213" y="5732463"/>
          <p14:tracePt t="27749" x="6767513" y="5756275"/>
          <p14:tracePt t="27761" x="6767513" y="5768975"/>
          <p14:tracePt t="27775" x="6767513" y="5781675"/>
          <p14:tracePt t="27824" x="6767513" y="5794375"/>
          <p14:tracePt t="27838" x="6754813" y="5794375"/>
          <p14:tracePt t="28983" x="6754813" y="5807075"/>
          <p14:tracePt t="29008" x="6729413" y="5819775"/>
          <p14:tracePt t="29032" x="6716713" y="5832475"/>
          <p14:tracePt t="29046" x="6704013" y="5843588"/>
          <p14:tracePt t="29058" x="6692900" y="5843588"/>
          <p14:tracePt t="29070" x="6680200" y="5843588"/>
          <p14:tracePt t="29083" x="6680200" y="5856288"/>
          <p14:tracePt t="29095" x="6667500" y="5856288"/>
          <p14:tracePt t="29121" x="6654800" y="5856288"/>
          <p14:tracePt t="29158" x="6654800" y="5868988"/>
          <p14:tracePt t="30728" x="6616700" y="5843588"/>
          <p14:tracePt t="30740" x="6442075" y="5781675"/>
          <p14:tracePt t="30754" x="6203950" y="5732463"/>
          <p14:tracePt t="30766" x="5954713" y="5707063"/>
          <p14:tracePt t="30783" x="5465763" y="5681663"/>
          <p14:tracePt t="30800" x="5129213" y="5681663"/>
          <p14:tracePt t="30802" x="4816475" y="5656263"/>
          <p14:tracePt t="30817" x="4378325" y="5656263"/>
          <p14:tracePt t="30834" x="4090988" y="5643563"/>
          <p14:tracePt t="30850" x="3878263" y="5630863"/>
          <p14:tracePt t="30853" x="3678238" y="5594350"/>
          <p14:tracePt t="30867" x="3465513" y="5568950"/>
          <p14:tracePt t="30884" x="3302000" y="5543550"/>
          <p14:tracePt t="30901" x="3201988" y="5530850"/>
          <p14:tracePt t="30903" x="3152775" y="5507038"/>
          <p14:tracePt t="30917" x="3101975" y="5481638"/>
          <p14:tracePt t="30934" x="3065463" y="5456238"/>
          <p14:tracePt t="30951" x="3052763" y="5443538"/>
          <p14:tracePt t="30953" x="3014663" y="5430838"/>
          <p14:tracePt t="30967" x="2989263" y="5418138"/>
          <p14:tracePt t="30984" x="2963863" y="5394325"/>
          <p14:tracePt t="31001" x="2940050" y="5381625"/>
          <p14:tracePt t="31003" x="2901950" y="5343525"/>
          <p14:tracePt t="31018" x="2863850" y="5318125"/>
          <p14:tracePt t="31034" x="2801938" y="5268913"/>
          <p14:tracePt t="31052" x="2663825" y="5118100"/>
          <p14:tracePt t="31066" x="2601913" y="5018088"/>
          <p14:tracePt t="31083" x="2551113" y="4956175"/>
          <p14:tracePt t="31101" x="2514600" y="4905375"/>
          <p14:tracePt t="31103" x="2476500" y="4843463"/>
          <p14:tracePt t="31118" x="2451100" y="4805363"/>
          <p14:tracePt t="31134" x="2414588" y="4756150"/>
          <p14:tracePt t="31152" x="2314575" y="4656138"/>
          <p14:tracePt t="31168" x="2227263" y="4554538"/>
          <p14:tracePt t="31185" x="2114550" y="4418013"/>
          <p14:tracePt t="31202" x="1951038" y="4192588"/>
          <p14:tracePt t="31218" x="1901825" y="4129088"/>
          <p14:tracePt t="31235" x="1863725" y="4079875"/>
          <p14:tracePt t="31252" x="1838325" y="4029075"/>
          <p14:tracePt t="31276" x="1825625" y="4017963"/>
          <p14:tracePt t="32000" x="1838325" y="4017963"/>
          <p14:tracePt t="32111" x="1851025" y="4017963"/>
          <p14:tracePt t="32137" x="1851025" y="4029075"/>
          <p14:tracePt t="32548" x="1863725" y="4029075"/>
          <p14:tracePt t="32561" x="1876425" y="4029075"/>
          <p14:tracePt t="32573" x="1889125" y="4029075"/>
          <p14:tracePt t="32585" x="1901825" y="4029075"/>
          <p14:tracePt t="32598" x="1925638" y="4029075"/>
          <p14:tracePt t="32611" x="1938338" y="4029075"/>
          <p14:tracePt t="32623" x="1951038" y="4029075"/>
          <p14:tracePt t="32640" x="1976438" y="4041775"/>
          <p14:tracePt t="32658" x="2014538" y="4067175"/>
          <p14:tracePt t="32660" x="2076450" y="4105275"/>
          <p14:tracePt t="32674" x="2189163" y="4154488"/>
          <p14:tracePt t="32690" x="2314575" y="4230688"/>
          <p14:tracePt t="32706" x="2427288" y="4318000"/>
          <p14:tracePt t="32723" x="2689225" y="4479925"/>
          <p14:tracePt t="32740" x="2876550" y="4592638"/>
          <p14:tracePt t="32758" x="3089275" y="4768850"/>
          <p14:tracePt t="32760" x="3314700" y="5081588"/>
          <p14:tracePt t="32774" x="3502025" y="5305425"/>
          <p14:tracePt t="32791" x="3702050" y="5518150"/>
          <p14:tracePt t="32809" x="3927475" y="5732463"/>
          <p14:tracePt t="32811" x="4152900" y="5956300"/>
          <p14:tracePt t="32825" x="4291013" y="6157913"/>
          <p14:tracePt t="32841" x="4378325" y="6269038"/>
          <p14:tracePt t="32859" x="4465638" y="6381750"/>
          <p14:tracePt t="32875" x="4503738" y="6407150"/>
          <p14:tracePt t="32891" x="4516438" y="6419850"/>
          <p14:tracePt t="32909" x="4527550" y="6445250"/>
          <p14:tracePt t="32910" x="4565650" y="6457950"/>
          <p14:tracePt t="32925" x="4616450" y="6494463"/>
          <p14:tracePt t="32942" x="4703763" y="6532563"/>
          <p14:tracePt t="32959" x="4852988" y="6594475"/>
          <p14:tracePt t="32975" x="4891088" y="6607175"/>
          <p14:tracePt t="32992" x="4903788" y="6607175"/>
          <p14:tracePt t="33009" x="4916488" y="6607175"/>
          <p14:tracePt t="33047" x="4929188" y="6607175"/>
          <p14:tracePt t="33071" x="4929188" y="6619875"/>
          <p14:tracePt t="33433" x="4929188" y="6607175"/>
          <p14:tracePt t="33446" x="4929188" y="6583363"/>
          <p14:tracePt t="33458" x="4940300" y="6545263"/>
          <p14:tracePt t="33470" x="4940300" y="6483350"/>
          <p14:tracePt t="33482" x="4940300" y="6407150"/>
          <p14:tracePt t="33495" x="4953000" y="6357938"/>
          <p14:tracePt t="33510" x="4953000" y="6332538"/>
          <p14:tracePt t="33528" x="4953000" y="6307138"/>
          <p14:tracePt t="33545" x="4953000" y="6257925"/>
          <p14:tracePt t="33560" x="4953000" y="6232525"/>
          <p14:tracePt t="33578" x="4953000" y="6219825"/>
          <p14:tracePt t="33594" x="4953000" y="6157913"/>
          <p14:tracePt t="33611" x="4953000" y="6132513"/>
          <p14:tracePt t="33632" x="4953000" y="6119813"/>
          <p14:tracePt t="33694" x="4953000" y="6107113"/>
          <p14:tracePt t="35515" x="5053013" y="6094413"/>
          <p14:tracePt t="35527" x="5178425" y="6094413"/>
          <p14:tracePt t="35540" x="5303838" y="6094413"/>
          <p14:tracePt t="35553" x="5416550" y="6094413"/>
          <p14:tracePt t="35568" x="5616575" y="6094413"/>
          <p14:tracePt t="35585" x="5803900" y="6094413"/>
          <p14:tracePt t="35602" x="6029325" y="6094413"/>
          <p14:tracePt t="35619" x="6103938" y="6094413"/>
          <p14:tracePt t="35636" x="6154738" y="6081713"/>
          <p14:tracePt t="35652" x="6191250" y="6081713"/>
          <p14:tracePt t="35726" x="6191250" y="6069013"/>
          <p14:tracePt t="35814" x="6191250" y="6056313"/>
          <p14:tracePt t="35888" x="6191250" y="6045200"/>
          <p14:tracePt t="35939" x="6216650" y="6045200"/>
          <p14:tracePt t="35951" x="6242050" y="6032500"/>
          <p14:tracePt t="35963" x="6280150" y="6019800"/>
          <p14:tracePt t="35976" x="6316663" y="6019800"/>
          <p14:tracePt t="35988" x="6354763" y="5981700"/>
          <p14:tracePt t="36004" x="6391275" y="5969000"/>
          <p14:tracePt t="36021" x="6416675" y="5919788"/>
          <p14:tracePt t="36037" x="6554788" y="5843588"/>
          <p14:tracePt t="36053" x="6704013" y="5781675"/>
          <p14:tracePt t="36069" x="6880225" y="5707063"/>
          <p14:tracePt t="36087" x="7016750" y="5656263"/>
          <p14:tracePt t="36088" x="7154863" y="5607050"/>
          <p14:tracePt t="36103" x="7318375" y="5556250"/>
          <p14:tracePt t="36120" x="7531100" y="5481638"/>
          <p14:tracePt t="36137" x="7854950" y="5330825"/>
          <p14:tracePt t="36153" x="7967663" y="5243513"/>
          <p14:tracePt t="36170" x="8054975" y="5143500"/>
          <p14:tracePt t="36187" x="8205788" y="5005388"/>
          <p14:tracePt t="36203" x="8267700" y="4981575"/>
          <p14:tracePt t="36220" x="8280400" y="4956175"/>
          <p14:tracePt t="36237" x="8293100" y="4943475"/>
          <p14:tracePt t="36350" x="8280400" y="4943475"/>
          <p14:tracePt t="36376" x="8267700" y="4943475"/>
          <p14:tracePt t="36388" x="8256588" y="4943475"/>
          <p14:tracePt t="36399" x="8243888" y="4943475"/>
          <p14:tracePt t="36413" x="8218488" y="4943475"/>
          <p14:tracePt t="36425" x="8205788" y="4943475"/>
          <p14:tracePt t="36439" x="8193088" y="4956175"/>
          <p14:tracePt t="36456" x="8167688" y="4956175"/>
          <p14:tracePt t="36473" x="8156575" y="4968875"/>
          <p14:tracePt t="36474" x="8131175" y="4981575"/>
          <p14:tracePt t="36611" x="8143875" y="4992688"/>
          <p14:tracePt t="36636" x="8143875" y="5005388"/>
          <p14:tracePt t="36661" x="8143875" y="5018088"/>
          <p14:tracePt t="36674" x="8143875" y="5030788"/>
          <p14:tracePt t="36699" x="8143875" y="5043488"/>
          <p14:tracePt t="36711" x="8143875" y="5056188"/>
          <p14:tracePt t="36723" x="8143875" y="5068888"/>
          <p14:tracePt t="36740" x="8131175" y="5081588"/>
          <p14:tracePt t="36757" x="8105775" y="5092700"/>
          <p14:tracePt t="36774" x="8043863" y="5118100"/>
          <p14:tracePt t="36790" x="8005763" y="5143500"/>
          <p14:tracePt t="36807" x="7954963" y="5143500"/>
          <p14:tracePt t="36824" x="7931150" y="5168900"/>
          <p14:tracePt t="36840" x="7905750" y="5168900"/>
          <p14:tracePt t="36861" x="7893050" y="5168900"/>
          <p14:tracePt t="36948" x="7905750" y="5168900"/>
          <p14:tracePt t="36972" x="7918450" y="5168900"/>
          <p14:tracePt t="36984" x="7943850" y="5168900"/>
          <p14:tracePt t="36998" x="7980363" y="5168900"/>
          <p14:tracePt t="37010" x="8018463" y="5156200"/>
          <p14:tracePt t="37024" x="8067675" y="5156200"/>
          <p14:tracePt t="37041" x="8105775" y="5156200"/>
          <p14:tracePt t="37058" x="8131175" y="5156200"/>
          <p14:tracePt t="37060" x="8143875" y="5156200"/>
          <p14:tracePt t="37075" x="8156575" y="5156200"/>
          <p14:tracePt t="37147" x="8143875" y="5156200"/>
          <p14:tracePt t="37159" x="8131175" y="5156200"/>
          <p14:tracePt t="37172" x="8105775" y="5156200"/>
          <p14:tracePt t="37184" x="8080375" y="5156200"/>
          <p14:tracePt t="37197" x="8054975" y="5156200"/>
          <p14:tracePt t="37246" x="8054975" y="5143500"/>
          <p14:tracePt t="37271" x="8067675" y="5143500"/>
          <p14:tracePt t="37284" x="8093075" y="5130800"/>
          <p14:tracePt t="37309" x="8105775" y="5118100"/>
          <p14:tracePt t="37321" x="8118475" y="5118100"/>
          <p14:tracePt t="37409" x="8093075" y="5118100"/>
          <p14:tracePt t="37421" x="8080375" y="5118100"/>
          <p14:tracePt t="37433" x="8054975" y="5130800"/>
          <p14:tracePt t="37447" x="8043863" y="5130800"/>
          <p14:tracePt t="37459" x="8031163" y="5130800"/>
          <p14:tracePt t="37521" x="8043863" y="5130800"/>
          <p14:tracePt t="37533" x="8054975" y="5130800"/>
          <p14:tracePt t="37547" x="8080375" y="5130800"/>
          <p14:tracePt t="37584" x="8093075" y="5130800"/>
          <p14:tracePt t="37633" x="8080375" y="5130800"/>
          <p14:tracePt t="37646" x="8067675" y="5130800"/>
          <p14:tracePt t="37671" x="8054975" y="5130800"/>
          <p14:tracePt t="39066" x="8031163" y="5130800"/>
          <p14:tracePt t="39078" x="7980363" y="5143500"/>
          <p14:tracePt t="39091" x="7893050" y="5156200"/>
          <p14:tracePt t="39104" x="7780338" y="5168900"/>
          <p14:tracePt t="39115" x="7518400" y="5205413"/>
          <p14:tracePt t="39131" x="7254875" y="5230813"/>
          <p14:tracePt t="39148" x="7029450" y="5281613"/>
          <p14:tracePt t="39165" x="6229350" y="5430838"/>
          <p14:tracePt t="39183" x="5967413" y="5507038"/>
          <p14:tracePt t="39200" x="5591175" y="5607050"/>
          <p14:tracePt t="39216" x="5029200" y="5719763"/>
          <p14:tracePt t="39233" x="4891088" y="5732463"/>
          <p14:tracePt t="39250" x="4791075" y="5743575"/>
          <p14:tracePt t="39267" x="4640263" y="5743575"/>
          <p14:tracePt t="39283" x="4591050" y="5756275"/>
          <p14:tracePt t="39300" x="4565650" y="5756275"/>
          <p14:tracePt t="39303" x="4552950" y="5756275"/>
          <p14:tracePt t="39390" x="4516438" y="5756275"/>
          <p14:tracePt t="39403" x="4491038" y="5756275"/>
          <p14:tracePt t="39415" x="4465638" y="5756275"/>
          <p14:tracePt t="39428" x="4440238" y="5768975"/>
          <p14:tracePt t="39440" x="4427538" y="5781675"/>
          <p14:tracePt t="39452" x="4403725" y="5781675"/>
          <p14:tracePt t="39467" x="4378325" y="5781675"/>
          <p14:tracePt t="39484" x="4365625" y="5794375"/>
          <p14:tracePt t="39501" x="4352925" y="5794375"/>
          <p14:tracePt t="39503" x="4340225" y="5807075"/>
          <p14:tracePt t="39517" x="4327525" y="5807075"/>
          <p14:tracePt t="39534" x="4314825" y="5807075"/>
          <p14:tracePt t="43589" x="4303713" y="5807075"/>
          <p14:tracePt t="43601" x="4191000" y="5743575"/>
          <p14:tracePt t="43613" x="3990975" y="5681663"/>
          <p14:tracePt t="43625" x="3840163" y="5619750"/>
          <p14:tracePt t="43639" x="3614738" y="5518150"/>
          <p14:tracePt t="43652" x="3152775" y="5281613"/>
          <p14:tracePt t="43666" x="2752725" y="5068888"/>
          <p14:tracePt t="43683" x="2451100" y="4879975"/>
          <p14:tracePt t="43700" x="1676400" y="4567238"/>
          <p14:tracePt t="43716" x="1463675" y="4405313"/>
          <p14:tracePt t="43733" x="1250950" y="4154488"/>
          <p14:tracePt t="43751" x="925513" y="3829050"/>
          <p14:tracePt t="43768" x="800100" y="3716338"/>
          <p14:tracePt t="43784" x="725488" y="3629025"/>
          <p14:tracePt t="43801" x="638175" y="3454400"/>
          <p14:tracePt t="43818" x="612775" y="3367088"/>
          <p14:tracePt t="43835" x="600075" y="3278188"/>
          <p14:tracePt t="43838" x="587375" y="3203575"/>
          <p14:tracePt t="43851" x="574675" y="3141663"/>
          <p14:tracePt t="43868" x="563563" y="3090863"/>
          <p14:tracePt t="43885" x="550863" y="3041650"/>
          <p14:tracePt t="43901" x="538163" y="2965450"/>
          <p14:tracePt t="43918" x="538163" y="2941638"/>
          <p14:tracePt t="43936" x="525463" y="2928938"/>
          <p14:tracePt t="43939" x="525463" y="2916238"/>
          <p14:tracePt t="43952" x="525463" y="2903538"/>
          <p14:tracePt t="43967" x="525463" y="2890838"/>
          <p14:tracePt t="43984" x="525463" y="2878138"/>
          <p14:tracePt t="44000" x="525463" y="2852738"/>
          <p14:tracePt t="44017" x="525463" y="2816225"/>
          <p14:tracePt t="44034" x="525463" y="2790825"/>
          <p14:tracePt t="44051" x="525463" y="2752725"/>
          <p14:tracePt t="44067" x="525463" y="2740025"/>
          <p14:tracePt t="44161" x="525463" y="2728913"/>
          <p14:tracePt t="44174" x="550863" y="2703513"/>
          <p14:tracePt t="44186" x="600075" y="2678113"/>
          <p14:tracePt t="44200" x="638175" y="2652713"/>
          <p14:tracePt t="44212" x="687388" y="2616200"/>
          <p14:tracePt t="44224" x="738188" y="2590800"/>
          <p14:tracePt t="44236" x="763588" y="2565400"/>
          <p14:tracePt t="44251" x="787400" y="2540000"/>
          <p14:tracePt t="44270" x="800100" y="2527300"/>
          <p14:tracePt t="44287" x="812800" y="2503488"/>
          <p14:tracePt t="44303" x="838200" y="2490788"/>
          <p14:tracePt t="44320" x="850900" y="2465388"/>
          <p14:tracePt t="44337" x="887413" y="2403475"/>
          <p14:tracePt t="44353" x="900113" y="2390775"/>
          <p14:tracePt t="44370" x="925513" y="2365375"/>
          <p14:tracePt t="44387" x="1000125" y="2327275"/>
          <p14:tracePt t="44404" x="1012825" y="2327275"/>
          <p14:tracePt t="44421" x="1025525" y="2327275"/>
          <p14:tracePt t="44437" x="1038225" y="2327275"/>
          <p14:tracePt t="55110" x="1038225" y="2403475"/>
          <p14:tracePt t="55122" x="1038225" y="2490788"/>
          <p14:tracePt t="55135" x="1038225" y="2527300"/>
          <p14:tracePt t="55148" x="1038225" y="2552700"/>
          <p14:tracePt t="55163" x="1038225" y="2565400"/>
          <p14:tracePt t="55180" x="1025525" y="2578100"/>
          <p14:tracePt t="55223" x="1025525" y="2590800"/>
          <p14:tracePt t="55235" x="1025525" y="2603500"/>
          <p14:tracePt t="55247" x="1025525" y="2616200"/>
          <p14:tracePt t="55263" x="1025525" y="2627313"/>
          <p14:tracePt t="55280" x="1025525" y="2652713"/>
          <p14:tracePt t="55297" x="1025525" y="2716213"/>
          <p14:tracePt t="55313" x="1025525" y="2752725"/>
          <p14:tracePt t="55330" x="1025525" y="2790825"/>
          <p14:tracePt t="55347" x="1025525" y="2840038"/>
          <p14:tracePt t="55363" x="1025525" y="2852738"/>
          <p14:tracePt t="55380" x="1025525" y="2865438"/>
          <p14:tracePt t="55398" x="1025525" y="2878138"/>
          <p14:tracePt t="55446" x="1025525" y="2890838"/>
          <p14:tracePt t="55472" x="1025525" y="2903538"/>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5D97F82-77D1-0C37-27F3-B0C2CE773ECC}"/>
              </a:ext>
            </a:extLst>
          </p:cNvPr>
          <p:cNvPicPr>
            <a:picLocks noChangeAspect="1"/>
          </p:cNvPicPr>
          <p:nvPr/>
        </p:nvPicPr>
        <p:blipFill>
          <a:blip r:embed="rId3"/>
          <a:stretch>
            <a:fillRect/>
          </a:stretch>
        </p:blipFill>
        <p:spPr>
          <a:xfrm>
            <a:off x="0" y="6844"/>
            <a:ext cx="9144000" cy="6844311"/>
          </a:xfrm>
          <a:prstGeom prst="rect">
            <a:avLst/>
          </a:prstGeom>
        </p:spPr>
      </p:pic>
      <p:sp>
        <p:nvSpPr>
          <p:cNvPr id="7" name="LOBL"/>
          <p:cNvSpPr>
            <a:spLocks noGrp="1"/>
          </p:cNvSpPr>
          <p:nvPr>
            <p:ph sz="quarter" idx="4294967295"/>
          </p:nvPr>
        </p:nvSpPr>
        <p:spPr>
          <a:xfrm>
            <a:off x="310776" y="1447800"/>
            <a:ext cx="8534400" cy="2590800"/>
          </a:xfrm>
          <a:prstGeom prst="rect">
            <a:avLst/>
          </a:prstGeom>
        </p:spPr>
        <p:txBody>
          <a:bodyPr/>
          <a:lstStyle/>
          <a:p>
            <a:pPr marL="0" indent="0">
              <a:lnSpc>
                <a:spcPct val="100000"/>
              </a:lnSpc>
              <a:spcBef>
                <a:spcPts val="1200"/>
              </a:spcBef>
              <a:buClr>
                <a:schemeClr val="accent2"/>
              </a:buClr>
              <a:buNone/>
            </a:pPr>
            <a:r>
              <a:rPr lang="en-US" sz="3200" b="1" dirty="0"/>
              <a:t>Contribution Margin Ratio</a:t>
            </a:r>
            <a:endParaRPr lang="en-US" sz="3200" dirty="0"/>
          </a:p>
          <a:p>
            <a:pPr marL="574675" indent="-352425">
              <a:lnSpc>
                <a:spcPct val="100000"/>
              </a:lnSpc>
              <a:spcBef>
                <a:spcPts val="1200"/>
              </a:spcBef>
              <a:buClr>
                <a:schemeClr val="accent2"/>
              </a:buClr>
              <a:buFont typeface="Arial" charset="0"/>
            </a:pPr>
            <a:r>
              <a:rPr lang="en-US" altLang="en-US" dirty="0"/>
              <a:t>Shows the percentage of sales available to apply toward fixed costs and profits.</a:t>
            </a:r>
          </a:p>
          <a:p>
            <a:pPr marL="574675" indent="-352425">
              <a:lnSpc>
                <a:spcPct val="100000"/>
              </a:lnSpc>
              <a:spcBef>
                <a:spcPts val="1200"/>
              </a:spcBef>
              <a:buClr>
                <a:schemeClr val="accent2"/>
              </a:buClr>
              <a:buFont typeface="Arial" charset="0"/>
            </a:pPr>
            <a:r>
              <a:rPr lang="en-US" altLang="en-US" sz="2800" dirty="0"/>
              <a:t>Formula for </a:t>
            </a:r>
            <a:r>
              <a:rPr lang="en-US" altLang="en-US" sz="2800" b="1" dirty="0">
                <a:solidFill>
                  <a:srgbClr val="0000CC"/>
                </a:solidFill>
              </a:rPr>
              <a:t>contribution margin ratio </a:t>
            </a:r>
            <a:r>
              <a:rPr lang="en-US" altLang="en-US" sz="2800" dirty="0"/>
              <a:t>and the computation for </a:t>
            </a:r>
            <a:r>
              <a:rPr lang="en-US" altLang="en-US" dirty="0" err="1"/>
              <a:t>Fandi</a:t>
            </a:r>
            <a:r>
              <a:rPr lang="en-US" altLang="en-US" dirty="0"/>
              <a:t> </a:t>
            </a:r>
            <a:r>
              <a:rPr lang="en-US" altLang="en-US" sz="2800" dirty="0"/>
              <a:t>Electronics are:</a:t>
            </a:r>
          </a:p>
          <a:p>
            <a:pPr marL="687388" indent="-465138">
              <a:lnSpc>
                <a:spcPct val="100000"/>
              </a:lnSpc>
              <a:spcBef>
                <a:spcPts val="1200"/>
              </a:spcBef>
              <a:buClr>
                <a:schemeClr val="accent2"/>
              </a:buClr>
              <a:buFont typeface="Arial" charset="0"/>
            </a:pPr>
            <a:endParaRPr lang="en-US" sz="2400" dirty="0">
              <a:ea typeface="Calibri" panose="020F0502020204030204" pitchFamily="34" charset="0"/>
              <a:cs typeface="Calibri" panose="020F0502020204030204" pitchFamily="34" charset="0"/>
            </a:endParaRPr>
          </a:p>
        </p:txBody>
      </p:sp>
      <p:graphicFrame>
        <p:nvGraphicFramePr>
          <p:cNvPr id="10" name="Table 9"/>
          <p:cNvGraphicFramePr>
            <a:graphicFrameLocks noGrp="1"/>
          </p:cNvGraphicFramePr>
          <p:nvPr>
            <p:extLst>
              <p:ext uri="{D42A27DB-BD31-4B8C-83A1-F6EECF244321}">
                <p14:modId xmlns:p14="http://schemas.microsoft.com/office/powerpoint/2010/main" val="2186706833"/>
              </p:ext>
            </p:extLst>
          </p:nvPr>
        </p:nvGraphicFramePr>
        <p:xfrm>
          <a:off x="546701" y="4270368"/>
          <a:ext cx="7987699" cy="1600200"/>
        </p:xfrm>
        <a:graphic>
          <a:graphicData uri="http://schemas.openxmlformats.org/drawingml/2006/table">
            <a:tbl>
              <a:tblPr>
                <a:tableStyleId>{5C22544A-7EE6-4342-B048-85BDC9FD1C3A}</a:tableStyleId>
              </a:tblPr>
              <a:tblGrid>
                <a:gridCol w="2729556">
                  <a:extLst>
                    <a:ext uri="{9D8B030D-6E8A-4147-A177-3AD203B41FA5}">
                      <a16:colId xmlns:a16="http://schemas.microsoft.com/office/drawing/2014/main" val="20000"/>
                    </a:ext>
                  </a:extLst>
                </a:gridCol>
                <a:gridCol w="726770">
                  <a:extLst>
                    <a:ext uri="{9D8B030D-6E8A-4147-A177-3AD203B41FA5}">
                      <a16:colId xmlns:a16="http://schemas.microsoft.com/office/drawing/2014/main" val="20001"/>
                    </a:ext>
                  </a:extLst>
                </a:gridCol>
                <a:gridCol w="1741708">
                  <a:extLst>
                    <a:ext uri="{9D8B030D-6E8A-4147-A177-3AD203B41FA5}">
                      <a16:colId xmlns:a16="http://schemas.microsoft.com/office/drawing/2014/main" val="20002"/>
                    </a:ext>
                  </a:extLst>
                </a:gridCol>
                <a:gridCol w="726770">
                  <a:extLst>
                    <a:ext uri="{9D8B030D-6E8A-4147-A177-3AD203B41FA5}">
                      <a16:colId xmlns:a16="http://schemas.microsoft.com/office/drawing/2014/main" val="20003"/>
                    </a:ext>
                  </a:extLst>
                </a:gridCol>
                <a:gridCol w="2062895">
                  <a:extLst>
                    <a:ext uri="{9D8B030D-6E8A-4147-A177-3AD203B41FA5}">
                      <a16:colId xmlns:a16="http://schemas.microsoft.com/office/drawing/2014/main" val="20004"/>
                    </a:ext>
                  </a:extLst>
                </a:gridCol>
              </a:tblGrid>
              <a:tr h="465902">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Unit Contribution</a:t>
                      </a:r>
                    </a:p>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Margin</a:t>
                      </a:r>
                    </a:p>
                  </a:txBody>
                  <a:tcPr marR="4233" marT="91440" marB="137160" anchor="ctr">
                    <a:lnL w="19050" cap="flat" cmpd="sng" algn="ctr">
                      <a:solidFill>
                        <a:schemeClr val="tx1"/>
                      </a:solidFill>
                      <a:prstDash val="solid"/>
                      <a:round/>
                      <a:headEnd type="none" w="med" len="med"/>
                      <a:tailEnd type="none" w="med" len="med"/>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500" b="1" dirty="0"/>
                        <a:t>÷</a:t>
                      </a:r>
                    </a:p>
                  </a:txBody>
                  <a:tcPr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Unit Selling</a:t>
                      </a:r>
                    </a:p>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Costs</a:t>
                      </a:r>
                    </a:p>
                  </a:txBody>
                  <a:tcPr marL="4233" marR="4233"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2500" b="1" u="none" strike="noStrike" dirty="0">
                          <a:effectLst/>
                        </a:rPr>
                        <a:t>=</a:t>
                      </a:r>
                      <a:endParaRPr lang="en-US" sz="2500" b="1" i="0" u="none" strike="noStrike" dirty="0">
                        <a:solidFill>
                          <a:srgbClr val="000000"/>
                        </a:solidFill>
                        <a:effectLst/>
                        <a:latin typeface="Calibri" panose="020F0502020204030204" pitchFamily="34" charset="0"/>
                      </a:endParaRPr>
                    </a:p>
                  </a:txBody>
                  <a:tcPr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2500" b="1" i="0" u="none" strike="noStrike" dirty="0">
                          <a:solidFill>
                            <a:srgbClr val="990000"/>
                          </a:solidFill>
                          <a:effectLst/>
                          <a:latin typeface="Calibri" panose="020F0502020204030204" pitchFamily="34" charset="0"/>
                        </a:rPr>
                        <a:t>Contribution</a:t>
                      </a:r>
                    </a:p>
                    <a:p>
                      <a:pPr algn="ctr" fontAlgn="b"/>
                      <a:r>
                        <a:rPr lang="en-US" sz="2500" b="1" i="0" u="none" strike="noStrike" dirty="0">
                          <a:solidFill>
                            <a:srgbClr val="990000"/>
                          </a:solidFill>
                          <a:effectLst/>
                          <a:latin typeface="Calibri" panose="020F0502020204030204" pitchFamily="34" charset="0"/>
                        </a:rPr>
                        <a:t>Margin Ratio</a:t>
                      </a:r>
                    </a:p>
                  </a:txBody>
                  <a:tcPr marL="4233" marT="91440" marB="137160" anchor="ctr">
                    <a:lnL w="12700" cmpd="sng">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65902">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€200</a:t>
                      </a:r>
                    </a:p>
                  </a:txBody>
                  <a:tcPr marR="4233" marT="91440" marB="137160" anchor="ctr">
                    <a:lnL w="19050" cap="flat" cmpd="sng" algn="ctr">
                      <a:solidFill>
                        <a:schemeClr val="tx1"/>
                      </a:solidFill>
                      <a:prstDash val="solid"/>
                      <a:round/>
                      <a:headEnd type="none" w="med" len="med"/>
                      <a:tailEnd type="none" w="med" len="med"/>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500" b="1" dirty="0"/>
                        <a:t>÷</a:t>
                      </a:r>
                    </a:p>
                  </a:txBody>
                  <a:tcPr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€500</a:t>
                      </a:r>
                    </a:p>
                  </a:txBody>
                  <a:tcPr marL="4233" marR="4233"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500" b="1" i="0" u="none" strike="noStrike" dirty="0">
                          <a:solidFill>
                            <a:srgbClr val="000000"/>
                          </a:solidFill>
                          <a:effectLst/>
                          <a:latin typeface="Calibri" panose="020F0502020204030204" pitchFamily="34" charset="0"/>
                        </a:rPr>
                        <a:t>=</a:t>
                      </a:r>
                    </a:p>
                  </a:txBody>
                  <a:tcPr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500" b="1" i="0" u="none" strike="noStrike" dirty="0">
                          <a:solidFill>
                            <a:srgbClr val="990000"/>
                          </a:solidFill>
                          <a:effectLst/>
                          <a:latin typeface="Calibri" panose="020F0502020204030204" pitchFamily="34" charset="0"/>
                        </a:rPr>
                        <a:t>40%</a:t>
                      </a:r>
                    </a:p>
                  </a:txBody>
                  <a:tcPr marL="4233" marT="91440" marB="137160" anchor="ctr">
                    <a:lnL w="12700" cmpd="sng">
                      <a:noFill/>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476860259"/>
      </p:ext>
    </p:extLst>
  </p:cSld>
  <p:clrMapOvr>
    <a:masterClrMapping/>
  </p:clrMapOvr>
  <mc:AlternateContent xmlns:mc="http://schemas.openxmlformats.org/markup-compatibility/2006" xmlns:p14="http://schemas.microsoft.com/office/powerpoint/2010/main">
    <mc:Choice Requires="p14">
      <p:transition spd="slow" p14:dur="2000" advTm="80593"/>
    </mc:Choice>
    <mc:Fallback xmlns="">
      <p:transition spd="slow" advTm="80593"/>
    </mc:Fallback>
  </mc:AlternateContent>
  <p:extLst>
    <p:ext uri="{3A86A75C-4F4B-4683-9AE1-C65F6400EC91}">
      <p14:laserTraceLst xmlns:p14="http://schemas.microsoft.com/office/powerpoint/2010/main">
        <p14:tracePtLst>
          <p14:tracePt t="3669" x="1012825" y="2903538"/>
          <p14:tracePt t="3682" x="950913" y="2903538"/>
          <p14:tracePt t="3694" x="876300" y="2916238"/>
          <p14:tracePt t="3706" x="787400" y="2928938"/>
          <p14:tracePt t="3720" x="725488" y="2941638"/>
          <p14:tracePt t="3732" x="687388" y="2952750"/>
          <p14:tracePt t="3745" x="663575" y="2952750"/>
          <p14:tracePt t="3759" x="663575" y="2965450"/>
          <p14:tracePt t="3776" x="650875" y="2965450"/>
          <p14:tracePt t="3793" x="638175" y="2965450"/>
          <p14:tracePt t="3818" x="625475" y="2965450"/>
          <p14:tracePt t="3831" x="612775" y="2965450"/>
          <p14:tracePt t="3844" x="600075" y="2965450"/>
          <p14:tracePt t="3860" x="587375" y="2965450"/>
          <p14:tracePt t="3893" x="574675" y="2965450"/>
          <p14:tracePt t="11150" x="574675" y="2952750"/>
          <p14:tracePt t="11174" x="574675" y="2941638"/>
          <p14:tracePt t="11187" x="574675" y="2928938"/>
          <p14:tracePt t="11199" x="574675" y="2916238"/>
          <p14:tracePt t="11212" x="574675" y="2903538"/>
          <p14:tracePt t="11225" x="574675" y="2865438"/>
          <p14:tracePt t="11240" x="574675" y="2828925"/>
          <p14:tracePt t="11257" x="587375" y="2765425"/>
          <p14:tracePt t="11274" x="612775" y="2665413"/>
          <p14:tracePt t="11290" x="638175" y="2627313"/>
          <p14:tracePt t="11307" x="663575" y="2603500"/>
          <p14:tracePt t="11325" x="738188" y="2540000"/>
          <p14:tracePt t="11341" x="776288" y="2503488"/>
          <p14:tracePt t="11357" x="825500" y="2478088"/>
          <p14:tracePt t="11374" x="900113" y="2390775"/>
          <p14:tracePt t="11391" x="950913" y="2327275"/>
          <p14:tracePt t="11408" x="976313" y="2265363"/>
          <p14:tracePt t="11425" x="1025525" y="2190750"/>
          <p14:tracePt t="11441" x="1050925" y="2139950"/>
          <p14:tracePt t="11458" x="1076325" y="2114550"/>
          <p14:tracePt t="11474" x="1125538" y="2052638"/>
          <p14:tracePt t="11491" x="1189038" y="2027238"/>
          <p14:tracePt t="11508" x="1250950" y="1989138"/>
          <p14:tracePt t="11512" x="1312863" y="1952625"/>
          <p14:tracePt t="11525" x="1350963" y="1901825"/>
          <p14:tracePt t="11542" x="1376363" y="1876425"/>
          <p14:tracePt t="11558" x="1401763" y="1839913"/>
          <p14:tracePt t="11561" x="1425575" y="1814513"/>
          <p14:tracePt t="11574" x="1438275" y="1789113"/>
          <p14:tracePt t="11592" x="1450975" y="1765300"/>
          <p14:tracePt t="11609" x="1463675" y="1752600"/>
          <p14:tracePt t="11611" x="1476375" y="1752600"/>
          <p14:tracePt t="11625" x="1476375" y="1739900"/>
          <p14:tracePt t="11761" x="1476375" y="1752600"/>
          <p14:tracePt t="11797" x="1476375" y="1765300"/>
          <p14:tracePt t="11809" x="1476375" y="1776413"/>
          <p14:tracePt t="11822" x="1476375" y="1789113"/>
          <p14:tracePt t="11846" x="1476375" y="1814513"/>
          <p14:tracePt t="11872" x="1476375" y="1827213"/>
          <p14:tracePt t="11885" x="1476375" y="1839913"/>
          <p14:tracePt t="11898" x="1489075" y="1839913"/>
          <p14:tracePt t="11922" x="1489075" y="1852613"/>
          <p14:tracePt t="11936" x="1501775" y="1865313"/>
          <p14:tracePt t="11948" x="1512888" y="1865313"/>
          <p14:tracePt t="11960" x="1512888" y="1876425"/>
          <p14:tracePt t="11976" x="1525588" y="1876425"/>
          <p14:tracePt t="11993" x="1538288" y="1889125"/>
          <p14:tracePt t="12010" x="1589088" y="1901825"/>
          <p14:tracePt t="12027" x="1625600" y="1914525"/>
          <p14:tracePt t="12044" x="1663700" y="1914525"/>
          <p14:tracePt t="12061" x="1725613" y="1939925"/>
          <p14:tracePt t="12077" x="1751013" y="1939925"/>
          <p14:tracePt t="12094" x="1763713" y="1952625"/>
          <p14:tracePt t="12097" x="1801813" y="1965325"/>
          <p14:tracePt t="12110" x="1814513" y="1978025"/>
          <p14:tracePt t="12127" x="1863725" y="2001838"/>
          <p14:tracePt t="12144" x="1951038" y="2027238"/>
          <p14:tracePt t="12147" x="2051050" y="2039938"/>
          <p14:tracePt t="12160" x="2127250" y="2052638"/>
          <p14:tracePt t="12177" x="2176463" y="2065338"/>
          <p14:tracePt t="12194" x="2214563" y="2065338"/>
          <p14:tracePt t="12198" x="2238375" y="2065338"/>
          <p14:tracePt t="12211" x="2276475" y="2065338"/>
          <p14:tracePt t="12227" x="2289175" y="2065338"/>
          <p14:tracePt t="12245" x="2314575" y="2065338"/>
          <p14:tracePt t="12248" x="2338388" y="2065338"/>
          <p14:tracePt t="12260" x="2376488" y="2065338"/>
          <p14:tracePt t="12278" x="2427288" y="2065338"/>
          <p14:tracePt t="12295" x="2501900" y="2065338"/>
          <p14:tracePt t="12297" x="2551113" y="2065338"/>
          <p14:tracePt t="12311" x="2589213" y="2065338"/>
          <p14:tracePt t="12328" x="2627313" y="2065338"/>
          <p14:tracePt t="12345" x="2651125" y="2078038"/>
          <p14:tracePt t="12347" x="2676525" y="2078038"/>
          <p14:tracePt t="12361" x="2701925" y="2078038"/>
          <p14:tracePt t="12378" x="2740025" y="2078038"/>
          <p14:tracePt t="12395" x="2776538" y="2078038"/>
          <p14:tracePt t="12398" x="2852738" y="2078038"/>
          <p14:tracePt t="12411" x="2940050" y="2078038"/>
          <p14:tracePt t="12428" x="3027363" y="2078038"/>
          <p14:tracePt t="12445" x="3076575" y="2078038"/>
          <p14:tracePt t="12447" x="3127375" y="2078038"/>
          <p14:tracePt t="12462" x="3176588" y="2078038"/>
          <p14:tracePt t="12478" x="3265488" y="2078038"/>
          <p14:tracePt t="12496" x="3527425" y="2078038"/>
          <p14:tracePt t="12512" x="3614738" y="2078038"/>
          <p14:tracePt t="12529" x="3678238" y="2078038"/>
          <p14:tracePt t="12546" x="3827463" y="2078038"/>
          <p14:tracePt t="12562" x="3927475" y="2078038"/>
          <p14:tracePt t="12579" x="4065588" y="2078038"/>
          <p14:tracePt t="12596" x="4240213" y="2078038"/>
          <p14:tracePt t="12612" x="4278313" y="2078038"/>
          <p14:tracePt t="12629" x="4303713" y="2078038"/>
          <p14:tracePt t="12646" x="4327525" y="2078038"/>
          <p14:tracePt t="13405" x="4314825" y="2078038"/>
          <p14:tracePt t="13419" x="4278313" y="2078038"/>
          <p14:tracePt t="13431" x="4240213" y="2089150"/>
          <p14:tracePt t="13442" x="4191000" y="2114550"/>
          <p14:tracePt t="13456" x="4127500" y="2152650"/>
          <p14:tracePt t="13468" x="4078288" y="2190750"/>
          <p14:tracePt t="13482" x="4040188" y="2252663"/>
          <p14:tracePt t="13499" x="3990975" y="2314575"/>
          <p14:tracePt t="13516" x="3940175" y="2352675"/>
          <p14:tracePt t="13518" x="3865563" y="2403475"/>
          <p14:tracePt t="13532" x="3740150" y="2452688"/>
          <p14:tracePt t="13549" x="3627438" y="2490788"/>
          <p14:tracePt t="13566" x="3540125" y="2516188"/>
          <p14:tracePt t="13568" x="3478213" y="2527300"/>
          <p14:tracePt t="13583" x="3440113" y="2540000"/>
          <p14:tracePt t="13600" x="3427413" y="2540000"/>
          <p14:tracePt t="13617" x="3389313" y="2552700"/>
          <p14:tracePt t="13643" x="3376613" y="2552700"/>
          <p14:tracePt t="14303" x="3376613" y="2565400"/>
          <p14:tracePt t="16821" x="3302000" y="2578100"/>
          <p14:tracePt t="16834" x="3165475" y="2603500"/>
          <p14:tracePt t="16846" x="3065463" y="2640013"/>
          <p14:tracePt t="16859" x="2952750" y="2678113"/>
          <p14:tracePt t="16870" x="2801938" y="2716213"/>
          <p14:tracePt t="16884" x="2576513" y="2778125"/>
          <p14:tracePt t="16896" x="2401888" y="2840038"/>
          <p14:tracePt t="16913" x="2301875" y="2903538"/>
          <p14:tracePt t="16930" x="2201863" y="2965450"/>
          <p14:tracePt t="16946" x="2151063" y="3016250"/>
          <p14:tracePt t="16948" x="2089150" y="3065463"/>
          <p14:tracePt t="16963" x="2038350" y="3090863"/>
          <p14:tracePt t="16979" x="2001838" y="3116263"/>
          <p14:tracePt t="16982" x="1963738" y="3128963"/>
          <p14:tracePt t="16996" x="1938338" y="3141663"/>
          <p14:tracePt t="17013" x="1925638" y="3141663"/>
          <p14:tracePt t="17030" x="1914525" y="3141663"/>
          <p14:tracePt t="17046" x="1901825" y="3141663"/>
          <p14:tracePt t="17108" x="1889125" y="3141663"/>
          <p14:tracePt t="17133" x="1863725" y="3154363"/>
          <p14:tracePt t="17145" x="1851025" y="3165475"/>
          <p14:tracePt t="17159" x="1838325" y="3165475"/>
          <p14:tracePt t="17170" x="1825625" y="3165475"/>
          <p14:tracePt t="17183" x="1814513" y="3178175"/>
          <p14:tracePt t="17197" x="1789113" y="3190875"/>
          <p14:tracePt t="17214" x="1763713" y="3190875"/>
          <p14:tracePt t="17231" x="1751013" y="3203575"/>
          <p14:tracePt t="17233" x="1725613" y="3216275"/>
          <p14:tracePt t="17247" x="1689100" y="3216275"/>
          <p14:tracePt t="17264" x="1651000" y="3216275"/>
          <p14:tracePt t="17281" x="1589088" y="3216275"/>
          <p14:tracePt t="17283" x="1550988" y="3228975"/>
          <p14:tracePt t="17297" x="1525588" y="3228975"/>
          <p14:tracePt t="17314" x="1512888" y="3228975"/>
          <p14:tracePt t="17331" x="1476375" y="3241675"/>
          <p14:tracePt t="17369" x="1463675" y="3241675"/>
          <p14:tracePt t="21882" x="1476375" y="3241675"/>
          <p14:tracePt t="24661" x="1476375" y="3254375"/>
          <p14:tracePt t="24699" x="1476375" y="3267075"/>
          <p14:tracePt t="24711" x="1489075" y="3267075"/>
          <p14:tracePt t="24723" x="1489075" y="3278188"/>
          <p14:tracePt t="24735" x="1501775" y="3290888"/>
          <p14:tracePt t="24749" x="1501775" y="3316288"/>
          <p14:tracePt t="24760" x="1501775" y="3354388"/>
          <p14:tracePt t="24777" x="1512888" y="3390900"/>
          <p14:tracePt t="24794" x="1512888" y="3441700"/>
          <p14:tracePt t="24810" x="1512888" y="3516313"/>
          <p14:tracePt t="24827" x="1512888" y="3567113"/>
          <p14:tracePt t="24844" x="1512888" y="3629025"/>
          <p14:tracePt t="24861" x="1512888" y="3779838"/>
          <p14:tracePt t="24878" x="1512888" y="3829050"/>
          <p14:tracePt t="24894" x="1512888" y="3879850"/>
          <p14:tracePt t="24901" x="1512888" y="3916363"/>
          <p14:tracePt t="24910" x="1525588" y="3967163"/>
          <p14:tracePt t="24927" x="1538288" y="4029075"/>
          <p14:tracePt t="24944" x="1550988" y="4079875"/>
          <p14:tracePt t="24947" x="1563688" y="4154488"/>
          <p14:tracePt t="24961" x="1563688" y="4205288"/>
          <p14:tracePt t="24978" x="1563688" y="4230688"/>
          <p14:tracePt t="24994" x="1563688" y="4254500"/>
          <p14:tracePt t="25011" x="1563688" y="4305300"/>
          <p14:tracePt t="25028" x="1563688" y="4330700"/>
          <p14:tracePt t="25045" x="1563688" y="4341813"/>
          <p14:tracePt t="25048" x="1563688" y="4354513"/>
          <p14:tracePt t="25061" x="1563688" y="4379913"/>
          <p14:tracePt t="25078" x="1563688" y="4392613"/>
          <p14:tracePt t="25098" x="1550988" y="4405313"/>
          <p14:tracePt t="25111" x="1550988" y="4418013"/>
          <p14:tracePt t="25128" x="1538288" y="4443413"/>
          <p14:tracePt t="25145" x="1525588" y="4443413"/>
          <p14:tracePt t="25147" x="1501775" y="4467225"/>
          <p14:tracePt t="25172" x="1489075" y="4492625"/>
          <p14:tracePt t="25184" x="1463675" y="4543425"/>
          <p14:tracePt t="25197" x="1450975" y="4592638"/>
          <p14:tracePt t="25212" x="1425575" y="4618038"/>
          <p14:tracePt t="25229" x="1412875" y="4643438"/>
          <p14:tracePt t="25247" x="1376363" y="4667250"/>
          <p14:tracePt t="25262" x="1363663" y="4679950"/>
          <p14:tracePt t="25279" x="1338263" y="4692650"/>
          <p14:tracePt t="25296" x="1312863" y="4692650"/>
          <p14:tracePt t="25312" x="1289050" y="4692650"/>
          <p14:tracePt t="25329" x="1250950" y="4692650"/>
          <p14:tracePt t="25347" x="1225550" y="4692650"/>
          <p14:tracePt t="25421" x="1238250" y="4692650"/>
          <p14:tracePt t="25434" x="1250950" y="4692650"/>
          <p14:tracePt t="25446" x="1263650" y="4692650"/>
          <p14:tracePt t="25471" x="1289050" y="4692650"/>
          <p14:tracePt t="25485" x="1325563" y="4692650"/>
          <p14:tracePt t="25496" x="1363663" y="4692650"/>
          <p14:tracePt t="25508" x="1450975" y="4705350"/>
          <p14:tracePt t="25521" x="1538288" y="4705350"/>
          <p14:tracePt t="25534" x="1625600" y="4718050"/>
          <p14:tracePt t="25546" x="1663700" y="4718050"/>
          <p14:tracePt t="25563" x="1689100" y="4718050"/>
          <p14:tracePt t="25580" x="1701800" y="4718050"/>
          <p14:tracePt t="25583" x="1714500" y="4718050"/>
          <p14:tracePt t="25882" x="1725613" y="4718050"/>
          <p14:tracePt t="25895" x="1763713" y="4718050"/>
          <p14:tracePt t="25907" x="1801813" y="4718050"/>
          <p14:tracePt t="25920" x="1838325" y="4718050"/>
          <p14:tracePt t="25932" x="1901825" y="4718050"/>
          <p14:tracePt t="25948" x="1989138" y="4718050"/>
          <p14:tracePt t="25965" x="2138363" y="4730750"/>
          <p14:tracePt t="25982" x="2363788" y="4768850"/>
          <p14:tracePt t="25999" x="2451100" y="4779963"/>
          <p14:tracePt t="26015" x="2501900" y="4805363"/>
          <p14:tracePt t="26032" x="2563813" y="4805363"/>
          <p14:tracePt t="26048" x="2589213" y="4805363"/>
          <p14:tracePt t="26119" x="2563813" y="4805363"/>
          <p14:tracePt t="26132" x="2540000" y="4805363"/>
          <p14:tracePt t="26144" x="2501900" y="4805363"/>
          <p14:tracePt t="26156" x="2451100" y="4805363"/>
          <p14:tracePt t="26170" x="2376488" y="4805363"/>
          <p14:tracePt t="26183" x="2251075" y="4818063"/>
          <p14:tracePt t="26200" x="2163763" y="4830763"/>
          <p14:tracePt t="26216" x="2089150" y="4830763"/>
          <p14:tracePt t="26219" x="2038350" y="4830763"/>
          <p14:tracePt t="26232" x="1963738" y="4830763"/>
          <p14:tracePt t="26249" x="1901825" y="4830763"/>
          <p14:tracePt t="26266" x="1851025" y="4830763"/>
          <p14:tracePt t="26268" x="1814513" y="4830763"/>
          <p14:tracePt t="26283" x="1814513" y="4843463"/>
          <p14:tracePt t="26306" x="1814513" y="4856163"/>
          <p14:tracePt t="26319" x="1838325" y="4868863"/>
          <p14:tracePt t="26333" x="1863725" y="4868863"/>
          <p14:tracePt t="26350" x="1901825" y="4868863"/>
          <p14:tracePt t="26367" x="1914525" y="4868863"/>
          <p14:tracePt t="26369" x="1938338" y="4868863"/>
          <p14:tracePt t="26383" x="2001838" y="4892675"/>
          <p14:tracePt t="26400" x="2101850" y="4905375"/>
          <p14:tracePt t="26417" x="2238375" y="4918075"/>
          <p14:tracePt t="26419" x="2363788" y="4930775"/>
          <p14:tracePt t="26433" x="2427288" y="4930775"/>
          <p14:tracePt t="26450" x="2451100" y="4943475"/>
          <p14:tracePt t="26468" x="2476500" y="4943475"/>
          <p14:tracePt t="26505" x="2451100" y="4943475"/>
          <p14:tracePt t="26519" x="2376488" y="4943475"/>
          <p14:tracePt t="26531" x="2276475" y="4943475"/>
          <p14:tracePt t="26542" x="2189163" y="4943475"/>
          <p14:tracePt t="26556" x="2114550" y="4943475"/>
          <p14:tracePt t="26568" x="2025650" y="4943475"/>
          <p14:tracePt t="26584" x="1876425" y="4943475"/>
          <p14:tracePt t="26601" x="1738313" y="4943475"/>
          <p14:tracePt t="26618" x="1601788" y="4943475"/>
          <p14:tracePt t="26634" x="1589088" y="4943475"/>
          <p14:tracePt t="26655" x="1601788" y="4943475"/>
          <p14:tracePt t="26668" x="1651000" y="4943475"/>
          <p14:tracePt t="26685" x="1725613" y="4943475"/>
          <p14:tracePt t="26701" x="1825625" y="4943475"/>
          <p14:tracePt t="26718" x="2038350" y="4956175"/>
          <p14:tracePt t="26735" x="2301875" y="4968875"/>
          <p14:tracePt t="26751" x="2551113" y="4992688"/>
          <p14:tracePt t="26754" x="2727325" y="5005388"/>
          <p14:tracePt t="26768" x="2852738" y="5005388"/>
          <p14:tracePt t="26785" x="2952750" y="5005388"/>
          <p14:tracePt t="26802" x="2976563" y="5005388"/>
          <p14:tracePt t="26829" x="2963863" y="5005388"/>
          <p14:tracePt t="26842" x="2914650" y="5005388"/>
          <p14:tracePt t="26855" x="2840038" y="5005388"/>
          <p14:tracePt t="26868" x="2676525" y="5005388"/>
          <p14:tracePt t="26885" x="2476500" y="5005388"/>
          <p14:tracePt t="26892" x="2314575" y="5005388"/>
          <p14:tracePt t="26905" x="2101850" y="5005388"/>
          <p14:tracePt t="26918" x="1801813" y="5005388"/>
          <p14:tracePt t="26935" x="1612900" y="5005388"/>
          <p14:tracePt t="26953" x="1525588" y="5005388"/>
          <p14:tracePt t="26955" x="1501775" y="5005388"/>
          <p14:tracePt t="26979" x="1512888" y="5005388"/>
          <p14:tracePt t="26991" x="1589088" y="5005388"/>
          <p14:tracePt t="27003" x="1714500" y="5005388"/>
          <p14:tracePt t="27019" x="1889125" y="5005388"/>
          <p14:tracePt t="27036" x="2114550" y="5018088"/>
          <p14:tracePt t="27053" x="2527300" y="5043488"/>
          <p14:tracePt t="27055" x="2840038" y="5043488"/>
          <p14:tracePt t="27069" x="3040063" y="5043488"/>
          <p14:tracePt t="27086" x="3165475" y="5043488"/>
          <p14:tracePt t="27104" x="3240088" y="5043488"/>
          <p14:tracePt t="27141" x="3227388" y="5043488"/>
          <p14:tracePt t="27154" x="3176588" y="5043488"/>
          <p14:tracePt t="27166" x="3114675" y="5043488"/>
          <p14:tracePt t="27178" x="2976563" y="5043488"/>
          <p14:tracePt t="27191" x="2776538" y="5043488"/>
          <p14:tracePt t="27204" x="2614613" y="5043488"/>
          <p14:tracePt t="27220" x="2439988" y="5043488"/>
          <p14:tracePt t="27237" x="2238375" y="5030788"/>
          <p14:tracePt t="27253" x="1851025" y="5018088"/>
          <p14:tracePt t="27270" x="1763713" y="5005388"/>
          <p14:tracePt t="27287" x="1738313" y="5005388"/>
          <p14:tracePt t="27315" x="1763713" y="5005388"/>
          <p14:tracePt t="27328" x="1825625" y="5005388"/>
          <p14:tracePt t="27341" x="1951038" y="5005388"/>
          <p14:tracePt t="27354" x="2101850" y="5005388"/>
          <p14:tracePt t="27370" x="2276475" y="5018088"/>
          <p14:tracePt t="27387" x="2576513" y="5018088"/>
          <p14:tracePt t="27390" x="2852738" y="5018088"/>
          <p14:tracePt t="27404" x="3001963" y="5018088"/>
          <p14:tracePt t="27421" x="3076575" y="5018088"/>
          <p14:tracePt t="27437" x="3114675" y="5018088"/>
          <p14:tracePt t="27440" x="3140075" y="5018088"/>
          <p14:tracePt t="27477" x="3101975" y="5005388"/>
          <p14:tracePt t="27490" x="2989263" y="4992688"/>
          <p14:tracePt t="27504" x="2840038" y="4992688"/>
          <p14:tracePt t="27515" x="2689225" y="4992688"/>
          <p14:tracePt t="27528" x="2540000" y="4992688"/>
          <p14:tracePt t="27541" x="2314575" y="4992688"/>
          <p14:tracePt t="27554" x="2038350" y="4981575"/>
          <p14:tracePt t="27571" x="1851025" y="4968875"/>
          <p14:tracePt t="27589" x="1738313" y="4968875"/>
          <p14:tracePt t="27591" x="1663700" y="4968875"/>
          <p14:tracePt t="27605" x="1651000" y="4968875"/>
          <p14:tracePt t="27652" x="1663700" y="4968875"/>
          <p14:tracePt t="27665" x="1701800" y="4968875"/>
          <p14:tracePt t="27677" x="1751013" y="4968875"/>
          <p14:tracePt t="27689" x="1889125" y="4968875"/>
          <p14:tracePt t="27705" x="1989138" y="4968875"/>
          <p14:tracePt t="27722" x="2063750" y="4968875"/>
          <p14:tracePt t="27739" x="2114550" y="4968875"/>
          <p14:tracePt t="27741" x="2138363" y="4968875"/>
          <p14:tracePt t="27764" x="2151063" y="4968875"/>
          <p14:tracePt t="27801" x="2151063" y="4956175"/>
          <p14:tracePt t="27814" x="2151063" y="4943475"/>
          <p14:tracePt t="27827" x="2127250" y="4930775"/>
          <p14:tracePt t="27840" x="2114550" y="4930775"/>
          <p14:tracePt t="27856" x="2101850" y="4905375"/>
          <p14:tracePt t="27872" x="2089150" y="4892675"/>
          <p14:tracePt t="27889" x="2089150" y="4818063"/>
          <p14:tracePt t="27906" x="2101850" y="4779963"/>
          <p14:tracePt t="27923" x="2114550" y="4756150"/>
          <p14:tracePt t="27939" x="2138363" y="4705350"/>
          <p14:tracePt t="27942" x="2138363" y="4667250"/>
          <p14:tracePt t="27956" x="2163763" y="4618038"/>
          <p14:tracePt t="27973" x="2189163" y="4567238"/>
          <p14:tracePt t="27976" x="2201863" y="4505325"/>
          <p14:tracePt t="27990" x="2214563" y="4418013"/>
          <p14:tracePt t="28006" x="2227263" y="4341813"/>
          <p14:tracePt t="28023" x="2227263" y="4292600"/>
          <p14:tracePt t="28040" x="2227263" y="4217988"/>
          <p14:tracePt t="28057" x="2201863" y="4192588"/>
          <p14:tracePt t="28073" x="2163763" y="4167188"/>
          <p14:tracePt t="28076" x="2063750" y="4129088"/>
          <p14:tracePt t="28090" x="1914525" y="4117975"/>
          <p14:tracePt t="28107" x="1776413" y="4105275"/>
          <p14:tracePt t="28124" x="1651000" y="4092575"/>
          <p14:tracePt t="28126" x="1501775" y="4092575"/>
          <p14:tracePt t="28140" x="1238250" y="4079875"/>
          <p14:tracePt t="28157" x="1063625" y="4079875"/>
          <p14:tracePt t="28174" x="912813" y="4079875"/>
          <p14:tracePt t="28177" x="787400" y="4079875"/>
          <p14:tracePt t="28190" x="674688" y="4092575"/>
          <p14:tracePt t="28207" x="550863" y="4105275"/>
          <p14:tracePt t="28224" x="463550" y="4129088"/>
          <p14:tracePt t="28226" x="387350" y="4167188"/>
          <p14:tracePt t="28240" x="350838" y="4192588"/>
          <p14:tracePt t="28257" x="312738" y="4230688"/>
          <p14:tracePt t="28275" x="287338" y="4279900"/>
          <p14:tracePt t="28276" x="250825" y="4354513"/>
          <p14:tracePt t="28291" x="225425" y="4418013"/>
          <p14:tracePt t="28308" x="187325" y="4505325"/>
          <p14:tracePt t="28325" x="161925" y="4630738"/>
          <p14:tracePt t="28341" x="150813" y="4667250"/>
          <p14:tracePt t="28358" x="150813" y="4705350"/>
          <p14:tracePt t="28375" x="150813" y="4830763"/>
          <p14:tracePt t="28391" x="150813" y="4956175"/>
          <p14:tracePt t="28408" x="200025" y="5118100"/>
          <p14:tracePt t="28425" x="338138" y="5381625"/>
          <p14:tracePt t="28441" x="463550" y="5481638"/>
          <p14:tracePt t="28458" x="563563" y="5581650"/>
          <p14:tracePt t="28475" x="776288" y="5843588"/>
          <p14:tracePt t="28492" x="938213" y="5981700"/>
          <p14:tracePt t="28508" x="1189038" y="6119813"/>
          <p14:tracePt t="28525" x="1651000" y="6269038"/>
          <p14:tracePt t="28542" x="1838325" y="6294438"/>
          <p14:tracePt t="28558" x="2138363" y="6294438"/>
          <p14:tracePt t="28575" x="2489200" y="6281738"/>
          <p14:tracePt t="28592" x="2589213" y="6207125"/>
          <p14:tracePt t="28608" x="2676525" y="6094413"/>
          <p14:tracePt t="28612" x="2752725" y="5969000"/>
          <p14:tracePt t="28625" x="2789238" y="5881688"/>
          <p14:tracePt t="28642" x="2863850" y="5794375"/>
          <p14:tracePt t="28659" x="2914650" y="5719763"/>
          <p14:tracePt t="28662" x="2952750" y="5643563"/>
          <p14:tracePt t="28675" x="2989263" y="5556250"/>
          <p14:tracePt t="28693" x="3014663" y="5418138"/>
          <p14:tracePt t="28710" x="3014663" y="5281613"/>
          <p14:tracePt t="28712" x="3027363" y="5143500"/>
          <p14:tracePt t="28725" x="3027363" y="5043488"/>
          <p14:tracePt t="28742" x="3027363" y="4981575"/>
          <p14:tracePt t="28760" x="3014663" y="4905375"/>
          <p14:tracePt t="28762" x="2976563" y="4818063"/>
          <p14:tracePt t="28776" x="2927350" y="4743450"/>
          <p14:tracePt t="28793" x="2876550" y="4630738"/>
          <p14:tracePt t="28810" x="2814638" y="4530725"/>
          <p14:tracePt t="28812" x="2776538" y="4443413"/>
          <p14:tracePt t="28826" x="2727325" y="4379913"/>
          <p14:tracePt t="28843" x="2689225" y="4318000"/>
          <p14:tracePt t="28860" x="2627313" y="4267200"/>
          <p14:tracePt t="28862" x="2501900" y="4217988"/>
          <p14:tracePt t="28876" x="2301875" y="4154488"/>
          <p14:tracePt t="28894" x="2138363" y="4117975"/>
          <p14:tracePt t="28911" x="1876425" y="4041775"/>
          <p14:tracePt t="28927" x="1714500" y="4041775"/>
          <p14:tracePt t="28943" x="1512888" y="4041775"/>
          <p14:tracePt t="28961" x="1238250" y="4079875"/>
          <p14:tracePt t="28977" x="1150938" y="4117975"/>
          <p14:tracePt t="28994" x="1063625" y="4167188"/>
          <p14:tracePt t="29011" x="863600" y="4254500"/>
          <p14:tracePt t="29027" x="763588" y="4330700"/>
          <p14:tracePt t="29044" x="663575" y="4392613"/>
          <p14:tracePt t="29061" x="563563" y="4554538"/>
          <p14:tracePt t="29077" x="538163" y="4630738"/>
          <p14:tracePt t="29095" x="525463" y="4679950"/>
          <p14:tracePt t="29111" x="525463" y="4818063"/>
          <p14:tracePt t="29127" x="525463" y="4905375"/>
          <p14:tracePt t="29144" x="538163" y="5043488"/>
          <p14:tracePt t="29161" x="638175" y="5430838"/>
          <p14:tracePt t="29178" x="712788" y="5556250"/>
          <p14:tracePt t="29195" x="787400" y="5643563"/>
          <p14:tracePt t="29212" x="950913" y="5832475"/>
          <p14:tracePt t="29228" x="1012825" y="5932488"/>
          <p14:tracePt t="29244" x="1089025" y="6019800"/>
          <p14:tracePt t="29247" x="1189038" y="6107113"/>
          <p14:tracePt t="29261" x="1325563" y="6145213"/>
          <p14:tracePt t="29278" x="1501775" y="6145213"/>
          <p14:tracePt t="29296" x="1651000" y="6145213"/>
          <p14:tracePt t="29298" x="1789113" y="6119813"/>
          <p14:tracePt t="29311" x="1914525" y="6032500"/>
          <p14:tracePt t="29328" x="2076450" y="5932488"/>
          <p14:tracePt t="29345" x="2301875" y="5819775"/>
          <p14:tracePt t="29348" x="2439988" y="5743575"/>
          <p14:tracePt t="29362" x="2551113" y="5643563"/>
          <p14:tracePt t="29378" x="2640013" y="5530850"/>
          <p14:tracePt t="29396" x="2789238" y="5205413"/>
          <p14:tracePt t="29411" x="2852738" y="5068888"/>
          <p14:tracePt t="29429" x="2952750" y="4956175"/>
          <p14:tracePt t="29446" x="3014663" y="4868863"/>
          <p14:tracePt t="29448" x="3089275" y="4756150"/>
          <p14:tracePt t="29462" x="3101975" y="4656138"/>
          <p14:tracePt t="29479" x="3101975" y="4554538"/>
          <p14:tracePt t="29497" x="2989263" y="4379913"/>
          <p14:tracePt t="29512" x="2940050" y="4341813"/>
          <p14:tracePt t="29529" x="2863850" y="4305300"/>
          <p14:tracePt t="29547" x="2714625" y="4241800"/>
          <p14:tracePt t="29562" x="2551113" y="4192588"/>
          <p14:tracePt t="29579" x="2301875" y="4154488"/>
          <p14:tracePt t="29597" x="1938338" y="4105275"/>
          <p14:tracePt t="29613" x="1689100" y="4092575"/>
          <p14:tracePt t="29629" x="1450975" y="4092575"/>
          <p14:tracePt t="29646" x="1212850" y="4105275"/>
          <p14:tracePt t="29663" x="1138238" y="4141788"/>
          <p14:tracePt t="29680" x="1063625" y="4179888"/>
          <p14:tracePt t="29697" x="938213" y="4292600"/>
          <p14:tracePt t="29713" x="850900" y="4379913"/>
          <p14:tracePt t="29729" x="750888" y="4492625"/>
          <p14:tracePt t="29746" x="625475" y="4656138"/>
          <p14:tracePt t="29762" x="587375" y="4718050"/>
          <p14:tracePt t="29779" x="550863" y="4779963"/>
          <p14:tracePt t="29796" x="525463" y="4918075"/>
          <p14:tracePt t="29812" x="525463" y="5043488"/>
          <p14:tracePt t="29829" x="525463" y="5218113"/>
          <p14:tracePt t="29846" x="538163" y="5468938"/>
          <p14:tracePt t="29862" x="600075" y="5594350"/>
          <p14:tracePt t="29880" x="700088" y="5756275"/>
          <p14:tracePt t="29886" x="812800" y="5956300"/>
          <p14:tracePt t="29897" x="938213" y="6094413"/>
          <p14:tracePt t="29912" x="1025525" y="6207125"/>
          <p14:tracePt t="29929" x="1125538" y="6257925"/>
          <p14:tracePt t="29946" x="1363663" y="6319838"/>
          <p14:tracePt t="29963" x="1538288" y="6319838"/>
          <p14:tracePt t="29979" x="1689100" y="6319838"/>
          <p14:tracePt t="29997" x="1963738" y="6281738"/>
          <p14:tracePt t="30014" x="2151063" y="6169025"/>
          <p14:tracePt t="30031" x="2439988" y="5932488"/>
          <p14:tracePt t="30033" x="2627313" y="5756275"/>
          <p14:tracePt t="30048" x="2752725" y="5630863"/>
          <p14:tracePt t="30065" x="2827338" y="5518150"/>
          <p14:tracePt t="30082" x="2901950" y="5418138"/>
          <p14:tracePt t="30084" x="2940050" y="5268913"/>
          <p14:tracePt t="30098" x="2976563" y="5130800"/>
          <p14:tracePt t="30115" x="2989263" y="5005388"/>
          <p14:tracePt t="30132" x="2989263" y="4868863"/>
          <p14:tracePt t="30148" x="2989263" y="4830763"/>
          <p14:tracePt t="30165" x="2952750" y="4792663"/>
          <p14:tracePt t="30182" x="2876550" y="4743450"/>
          <p14:tracePt t="30199" x="2801938" y="4692650"/>
          <p14:tracePt t="30215" x="2689225" y="4630738"/>
          <p14:tracePt t="30232" x="2401888" y="4430713"/>
          <p14:tracePt t="30248" x="2289175" y="4341813"/>
          <p14:tracePt t="30265" x="2189163" y="4267200"/>
          <p14:tracePt t="30282" x="1801813" y="4154488"/>
          <p14:tracePt t="30299" x="1612900" y="4129088"/>
          <p14:tracePt t="30315" x="1476375" y="4129088"/>
          <p14:tracePt t="30332" x="1289050" y="4141788"/>
          <p14:tracePt t="30349" x="1200150" y="4179888"/>
          <p14:tracePt t="30366" x="1125538" y="4230688"/>
          <p14:tracePt t="30382" x="1000125" y="4367213"/>
          <p14:tracePt t="30400" x="925513" y="4454525"/>
          <p14:tracePt t="30416" x="876300" y="4530725"/>
          <p14:tracePt t="30432" x="787400" y="4656138"/>
          <p14:tracePt t="30449" x="750888" y="4692650"/>
          <p14:tracePt t="30466" x="750888" y="4730750"/>
          <p14:tracePt t="30468" x="738188" y="4768850"/>
          <p14:tracePt t="30483" x="738188" y="4843463"/>
          <p14:tracePt t="30500" x="738188" y="4992688"/>
          <p14:tracePt t="30517" x="738188" y="5143500"/>
          <p14:tracePt t="30519" x="738188" y="5268913"/>
          <p14:tracePt t="30532" x="776288" y="5381625"/>
          <p14:tracePt t="30550" x="812800" y="5507038"/>
          <p14:tracePt t="30567" x="876300" y="5619750"/>
          <p14:tracePt t="30569" x="963613" y="5781675"/>
          <p14:tracePt t="30583" x="1038225" y="5907088"/>
          <p14:tracePt t="30600" x="1138238" y="5981700"/>
          <p14:tracePt t="30617" x="1225550" y="6056313"/>
          <p14:tracePt t="30619" x="1312863" y="6094413"/>
          <p14:tracePt t="30633" x="1463675" y="6119813"/>
          <p14:tracePt t="30650" x="1689100" y="6119813"/>
          <p14:tracePt t="30667" x="2063750" y="6119813"/>
          <p14:tracePt t="30683" x="2201863" y="6094413"/>
          <p14:tracePt t="30701" x="2401888" y="6045200"/>
          <p14:tracePt t="30717" x="2763838" y="5819775"/>
          <p14:tracePt t="30734" x="2876550" y="5719763"/>
          <p14:tracePt t="30751" x="2952750" y="5619750"/>
          <p14:tracePt t="30768" x="3052763" y="5468938"/>
          <p14:tracePt t="30784" x="3089275" y="5381625"/>
          <p14:tracePt t="30801" x="3114675" y="5294313"/>
          <p14:tracePt t="30818" x="3127375" y="5056188"/>
          <p14:tracePt t="30834" x="3127375" y="4968875"/>
          <p14:tracePt t="30851" x="3127375" y="4892675"/>
          <p14:tracePt t="30868" x="3089275" y="4768850"/>
          <p14:tracePt t="30884" x="3052763" y="4718050"/>
          <p14:tracePt t="30902" x="3001963" y="4667250"/>
          <p14:tracePt t="30917" x="2927350" y="4592638"/>
          <p14:tracePt t="30919" x="2801938" y="4505325"/>
          <p14:tracePt t="30934" x="2640013" y="4392613"/>
          <p14:tracePt t="30952" x="2489200" y="4267200"/>
          <p14:tracePt t="30968" x="2238375" y="4092575"/>
          <p14:tracePt t="30985" x="2089150" y="4029075"/>
          <p14:tracePt t="31002" x="1851025" y="3992563"/>
          <p14:tracePt t="31005" x="1676400" y="3954463"/>
          <p14:tracePt t="31017" x="1576388" y="3954463"/>
          <p14:tracePt t="31034" x="1501775" y="3954463"/>
          <p14:tracePt t="31050" x="1425575" y="3967163"/>
          <p14:tracePt t="31067" x="1338263" y="4017963"/>
          <p14:tracePt t="31084" x="1276350" y="4067175"/>
          <p14:tracePt t="31101" x="1225550" y="4167188"/>
          <p14:tracePt t="31117" x="1076325" y="4405313"/>
          <p14:tracePt t="31134" x="1012825" y="4518025"/>
          <p14:tracePt t="31151" x="963613" y="4605338"/>
          <p14:tracePt t="31154" x="938213" y="4667250"/>
          <p14:tracePt t="31168" x="912813" y="4730750"/>
          <p14:tracePt t="31184" x="900113" y="4818063"/>
          <p14:tracePt t="31201" x="900113" y="4992688"/>
          <p14:tracePt t="31218" x="887413" y="5268913"/>
          <p14:tracePt t="31234" x="900113" y="5394325"/>
          <p14:tracePt t="31252" x="925513" y="5507038"/>
          <p14:tracePt t="31253" x="963613" y="5681663"/>
          <p14:tracePt t="31268" x="1063625" y="5856288"/>
          <p14:tracePt t="31285" x="1163638" y="5969000"/>
          <p14:tracePt t="31302" x="1276350" y="6056313"/>
          <p14:tracePt t="31303" x="1389063" y="6107113"/>
          <p14:tracePt t="31318" x="1501775" y="6132513"/>
          <p14:tracePt t="31335" x="1651000" y="6145213"/>
          <p14:tracePt t="31352" x="1901825" y="6145213"/>
          <p14:tracePt t="31354" x="2114550" y="6145213"/>
          <p14:tracePt t="31368" x="2276475" y="6119813"/>
          <p14:tracePt t="31385" x="2527300" y="6032500"/>
          <p14:tracePt t="31402" x="3040063" y="5719763"/>
          <p14:tracePt t="31419" x="3127375" y="5594350"/>
          <p14:tracePt t="31435" x="3201988" y="5507038"/>
          <p14:tracePt t="31453" x="3265488" y="5356225"/>
          <p14:tracePt t="31469" x="3265488" y="5281613"/>
          <p14:tracePt t="31485" x="3265488" y="5181600"/>
          <p14:tracePt t="31503" x="3276600" y="4968875"/>
          <p14:tracePt t="31519" x="3276600" y="4879975"/>
          <p14:tracePt t="31536" x="3276600" y="4805363"/>
          <p14:tracePt t="31553" x="3214688" y="4692650"/>
          <p14:tracePt t="31569" x="3165475" y="4643438"/>
          <p14:tracePt t="31586" x="3089275" y="4579938"/>
          <p14:tracePt t="31603" x="2863850" y="4341813"/>
          <p14:tracePt t="31619" x="2752725" y="4217988"/>
          <p14:tracePt t="31636" x="2663825" y="4105275"/>
          <p14:tracePt t="31653" x="2414588" y="3967163"/>
          <p14:tracePt t="31670" x="2201863" y="3929063"/>
          <p14:tracePt t="31686" x="2051050" y="3916363"/>
          <p14:tracePt t="31703" x="1851025" y="3916363"/>
          <p14:tracePt t="31720" x="1763713" y="3916363"/>
          <p14:tracePt t="31736" x="1689100" y="3929063"/>
          <p14:tracePt t="31753" x="1538288" y="3979863"/>
          <p14:tracePt t="31770" x="1450975" y="4041775"/>
          <p14:tracePt t="31787" x="1376363" y="4105275"/>
          <p14:tracePt t="31804" x="1238250" y="4305300"/>
          <p14:tracePt t="31820" x="1200150" y="4392613"/>
          <p14:tracePt t="31837" x="1163638" y="4467225"/>
          <p14:tracePt t="31854" x="1112838" y="4567238"/>
          <p14:tracePt t="31871" x="1100138" y="4618038"/>
          <p14:tracePt t="31887" x="1089025" y="4643438"/>
          <p14:tracePt t="31889" x="1089025" y="4692650"/>
          <p14:tracePt t="31904" x="1089025" y="4743450"/>
          <p14:tracePt t="31921" x="1076325" y="4830763"/>
          <p14:tracePt t="31938" x="1076325" y="4956175"/>
          <p14:tracePt t="31939" x="1076325" y="5030788"/>
          <p14:tracePt t="31954" x="1076325" y="5105400"/>
          <p14:tracePt t="31971" x="1076325" y="5168900"/>
          <p14:tracePt t="31988" x="1112838" y="5294313"/>
          <p14:tracePt t="32004" x="1138238" y="5418138"/>
          <p14:tracePt t="32021" x="1163638" y="5556250"/>
          <p14:tracePt t="32038" x="1276350" y="5768975"/>
          <p14:tracePt t="32054" x="1363663" y="5843588"/>
          <p14:tracePt t="32071" x="1489075" y="5919788"/>
          <p14:tracePt t="32089" x="1701800" y="6007100"/>
          <p14:tracePt t="32106" x="1801813" y="6032500"/>
          <p14:tracePt t="32123" x="1938338" y="6045200"/>
          <p14:tracePt t="32139" x="2327275" y="6045200"/>
          <p14:tracePt t="32157" x="2489200" y="6032500"/>
          <p14:tracePt t="32173" x="2601913" y="5994400"/>
          <p14:tracePt t="32190" x="2914650" y="5907088"/>
          <p14:tracePt t="32206" x="3052763" y="5856288"/>
          <p14:tracePt t="32223" x="3140075" y="5768975"/>
          <p14:tracePt t="32240" x="3252788" y="5518150"/>
          <p14:tracePt t="32257" x="3276600" y="5430838"/>
          <p14:tracePt t="32273" x="3302000" y="5343525"/>
          <p14:tracePt t="32275" x="3314700" y="5268913"/>
          <p14:tracePt t="32290" x="3314700" y="5218113"/>
          <p14:tracePt t="32307" x="3314700" y="5168900"/>
          <p14:tracePt t="32323" x="3314700" y="5118100"/>
          <p14:tracePt t="32326" x="3314700" y="5043488"/>
          <p14:tracePt t="32340" x="3276600" y="4956175"/>
          <p14:tracePt t="32357" x="3227388" y="4843463"/>
          <p14:tracePt t="32374" x="3127375" y="4756150"/>
          <p14:tracePt t="32376" x="2989263" y="4667250"/>
          <p14:tracePt t="32390" x="2863850" y="4605338"/>
          <p14:tracePt t="32407" x="2776538" y="4543425"/>
          <p14:tracePt t="32424" x="2689225" y="4505325"/>
          <p14:tracePt t="32426" x="2576513" y="4454525"/>
          <p14:tracePt t="32441" x="2401888" y="4367213"/>
          <p14:tracePt t="32458" x="2163763" y="4241800"/>
          <p14:tracePt t="32474" x="1976438" y="4141788"/>
          <p14:tracePt t="32476" x="1851025" y="4079875"/>
          <p14:tracePt t="32491" x="1714500" y="4005263"/>
          <p14:tracePt t="32508" x="1576388" y="3979863"/>
          <p14:tracePt t="32525" x="1325563" y="3967163"/>
          <p14:tracePt t="32541" x="1250950" y="3992563"/>
          <p14:tracePt t="32558" x="1212850" y="4041775"/>
          <p14:tracePt t="32575" x="1138238" y="4167188"/>
          <p14:tracePt t="32591" x="1100138" y="4230688"/>
          <p14:tracePt t="32608" x="1076325" y="4279900"/>
          <p14:tracePt t="32625" x="1012825" y="4354513"/>
          <p14:tracePt t="32641" x="976313" y="4418013"/>
          <p14:tracePt t="32658" x="950913" y="4479925"/>
          <p14:tracePt t="32675" x="850900" y="4705350"/>
          <p14:tracePt t="32691" x="812800" y="4843463"/>
          <p14:tracePt t="32708" x="787400" y="4930775"/>
          <p14:tracePt t="32725" x="776288" y="5068888"/>
          <p14:tracePt t="32742" x="776288" y="5118100"/>
          <p14:tracePt t="32759" x="787400" y="5230813"/>
          <p14:tracePt t="32775" x="887413" y="5556250"/>
          <p14:tracePt t="32792" x="950913" y="5681663"/>
          <p14:tracePt t="32809" x="1025525" y="5794375"/>
          <p14:tracePt t="32825" x="1176338" y="5994400"/>
          <p14:tracePt t="32841" x="1312863" y="6107113"/>
          <p14:tracePt t="32858" x="1512888" y="6219825"/>
          <p14:tracePt t="32874" x="1801813" y="6307138"/>
          <p14:tracePt t="32891" x="1951038" y="6307138"/>
          <p14:tracePt t="32908" x="2189163" y="6269038"/>
          <p14:tracePt t="32925" x="2627313" y="6107113"/>
          <p14:tracePt t="32941" x="2763838" y="6032500"/>
          <p14:tracePt t="32958" x="2876550" y="5969000"/>
          <p14:tracePt t="32960" x="2963863" y="5894388"/>
          <p14:tracePt t="32975" x="3040063" y="5843588"/>
          <p14:tracePt t="32991" x="3089275" y="5794375"/>
          <p14:tracePt t="33008" x="3101975" y="5732463"/>
          <p14:tracePt t="33025" x="3114675" y="5581650"/>
          <p14:tracePt t="33042" x="3101975" y="5518150"/>
          <p14:tracePt t="33059" x="3076575" y="5443538"/>
          <p14:tracePt t="33060" x="3040063" y="5368925"/>
          <p14:tracePt t="33075" x="3014663" y="5318125"/>
          <p14:tracePt t="33092" x="2976563" y="5243513"/>
          <p14:tracePt t="33109" x="2927350" y="5181600"/>
          <p14:tracePt t="33110" x="2889250" y="5105400"/>
          <p14:tracePt t="33125" x="2840038" y="4992688"/>
          <p14:tracePt t="33142" x="2801938" y="4843463"/>
          <p14:tracePt t="33160" x="2740025" y="4705350"/>
          <p14:tracePt t="33161" x="2663825" y="4605338"/>
          <p14:tracePt t="33175" x="2551113" y="4492625"/>
          <p14:tracePt t="33192" x="2414588" y="4405313"/>
          <p14:tracePt t="33209" x="2176463" y="4230688"/>
          <p14:tracePt t="33226" x="2101850" y="4154488"/>
          <p14:tracePt t="33242" x="2038350" y="4092575"/>
          <p14:tracePt t="33261" x="1914525" y="4067175"/>
          <p14:tracePt t="33277" x="1838325" y="4092575"/>
          <p14:tracePt t="33294" x="1763713" y="4141788"/>
          <p14:tracePt t="33310" x="1601788" y="4254500"/>
          <p14:tracePt t="33327" x="1525588" y="4305300"/>
          <p14:tracePt t="33344" x="1463675" y="4367213"/>
          <p14:tracePt t="33347" x="1401763" y="4418013"/>
          <p14:tracePt t="33362" x="1350963" y="4467225"/>
          <p14:tracePt t="33378" x="1300163" y="4543425"/>
          <p14:tracePt t="33394" x="1250950" y="4667250"/>
          <p14:tracePt t="33411" x="1150938" y="4892675"/>
          <p14:tracePt t="33428" x="1112838" y="4992688"/>
          <p14:tracePt t="33444" x="1089025" y="5056188"/>
          <p14:tracePt t="33447" x="1076325" y="5143500"/>
          <p14:tracePt t="33462" x="1063625" y="5230813"/>
          <p14:tracePt t="33478" x="1063625" y="5381625"/>
          <p14:tracePt t="33495" x="1089025" y="5543550"/>
          <p14:tracePt t="33497" x="1100138" y="5668963"/>
          <p14:tracePt t="33511" x="1138238" y="5768975"/>
          <p14:tracePt t="33528" x="1176338" y="5856288"/>
          <p14:tracePt t="33545" x="1212850" y="5956300"/>
          <p14:tracePt t="33547" x="1263650" y="6094413"/>
          <p14:tracePt t="33562" x="1312863" y="6245225"/>
          <p14:tracePt t="33578" x="1363663" y="6370638"/>
          <p14:tracePt t="33595" x="1412875" y="6457950"/>
          <p14:tracePt t="33598" x="1450975" y="6507163"/>
          <p14:tracePt t="33612" x="1489075" y="6545263"/>
          <p14:tracePt t="33627" x="1538288" y="6570663"/>
          <p14:tracePt t="33644" x="1589088" y="6583363"/>
          <p14:tracePt t="33646" x="1663700" y="6594475"/>
          <p14:tracePt t="33661" x="1725613" y="6594475"/>
          <p14:tracePt t="33677" x="1801813" y="6594475"/>
          <p14:tracePt t="33694" x="1851025" y="6594475"/>
          <p14:tracePt t="33695" x="1901825" y="6594475"/>
          <p14:tracePt t="33712" x="1938338" y="6594475"/>
          <p14:tracePt t="33728" x="1976438" y="6570663"/>
          <p14:tracePt t="33746" x="2089150" y="6494463"/>
          <p14:tracePt t="33763" x="2189163" y="6445250"/>
          <p14:tracePt t="33779" x="2276475" y="6370638"/>
          <p14:tracePt t="33796" x="2451100" y="6207125"/>
          <p14:tracePt t="33813" x="2514600" y="6132513"/>
          <p14:tracePt t="33829" x="2563813" y="6094413"/>
          <p14:tracePt t="33847" x="2640013" y="5981700"/>
          <p14:tracePt t="33863" x="2663825" y="5956300"/>
          <p14:tracePt t="33880" x="2689225" y="5945188"/>
          <p14:tracePt t="33897" x="2727325" y="5894388"/>
          <p14:tracePt t="33912" x="2752725" y="5868988"/>
          <p14:tracePt t="33930" x="2763838" y="5843588"/>
          <p14:tracePt t="33947" x="2776538" y="5807075"/>
          <p14:tracePt t="33963" x="2789238" y="5768975"/>
          <p14:tracePt t="33980" x="2789238" y="5756275"/>
          <p14:tracePt t="33996" x="2801938" y="5707063"/>
          <p14:tracePt t="34013" x="2801938" y="5694363"/>
          <p14:tracePt t="34030" x="2801938" y="5656263"/>
          <p14:tracePt t="34033" x="2814638" y="5643563"/>
          <p14:tracePt t="34047" x="2827338" y="5619750"/>
          <p14:tracePt t="34064" x="2827338" y="5594350"/>
          <p14:tracePt t="34080" x="2852738" y="5556250"/>
          <p14:tracePt t="34083" x="2863850" y="5530850"/>
          <p14:tracePt t="34097" x="2876550" y="5507038"/>
          <p14:tracePt t="34114" x="2889250" y="5481638"/>
          <p14:tracePt t="34131" x="2914650" y="5443538"/>
          <p14:tracePt t="34134" x="2914650" y="5394325"/>
          <p14:tracePt t="34148" x="2927350" y="5330825"/>
          <p14:tracePt t="34165" x="2940050" y="5294313"/>
          <p14:tracePt t="34181" x="2940050" y="5243513"/>
          <p14:tracePt t="34183" x="2940050" y="5218113"/>
          <p14:tracePt t="34197" x="2940050" y="5181600"/>
          <p14:tracePt t="34214" x="2940050" y="5168900"/>
          <p14:tracePt t="34231" x="2914650" y="5156200"/>
          <p14:tracePt t="34233" x="2914650" y="5143500"/>
          <p14:tracePt t="34248" x="2889250" y="5143500"/>
          <p14:tracePt t="34265" x="2852738" y="5130800"/>
          <p14:tracePt t="34282" x="2801938" y="5118100"/>
          <p14:tracePt t="34284" x="2776538" y="5118100"/>
          <p14:tracePt t="34297" x="2740025" y="5118100"/>
          <p14:tracePt t="34315" x="2714625" y="5118100"/>
          <p14:tracePt t="34332" x="2640013" y="5118100"/>
          <p14:tracePt t="34348" x="2551113" y="5118100"/>
          <p14:tracePt t="34365" x="2439988" y="5118100"/>
          <p14:tracePt t="34382" x="2276475" y="5118100"/>
          <p14:tracePt t="34398" x="2201863" y="5118100"/>
          <p14:tracePt t="34415" x="2151063" y="5118100"/>
          <p14:tracePt t="34432" x="1963738" y="5168900"/>
          <p14:tracePt t="34448" x="1863725" y="5205413"/>
          <p14:tracePt t="34465" x="1789113" y="5256213"/>
          <p14:tracePt t="34482" x="1714500" y="5381625"/>
          <p14:tracePt t="34499" x="1689100" y="5456238"/>
          <p14:tracePt t="34515" x="1676400" y="5507038"/>
          <p14:tracePt t="34532" x="1676400" y="5607050"/>
          <p14:tracePt t="34549" x="1676400" y="5643563"/>
          <p14:tracePt t="34566" x="1676400" y="5681663"/>
          <p14:tracePt t="34582" x="1663700" y="5743575"/>
          <p14:tracePt t="34599" x="1663700" y="5768975"/>
          <p14:tracePt t="34616" x="1651000" y="5807075"/>
          <p14:tracePt t="34632" x="1651000" y="5907088"/>
          <p14:tracePt t="34649" x="1651000" y="5981700"/>
          <p14:tracePt t="34666" x="1651000" y="6032500"/>
          <p14:tracePt t="34683" x="1676400" y="6094413"/>
          <p14:tracePt t="34699" x="1701800" y="6119813"/>
          <p14:tracePt t="34717" x="1763713" y="6145213"/>
          <p14:tracePt t="34719" x="1838325" y="6157913"/>
          <p14:tracePt t="34731" x="1925638" y="6169025"/>
          <p14:tracePt t="34748" x="1989138" y="6169025"/>
          <p14:tracePt t="34767" x="2076450" y="6169025"/>
          <p14:tracePt t="34769" x="2163763" y="6169025"/>
          <p14:tracePt t="34783" x="2289175" y="6169025"/>
          <p14:tracePt t="34800" x="2451100" y="6107113"/>
          <p14:tracePt t="34817" x="2563813" y="6045200"/>
          <p14:tracePt t="34818" x="2676525" y="5932488"/>
          <p14:tracePt t="34833" x="2763838" y="5819775"/>
          <p14:tracePt t="34850" x="2814638" y="5732463"/>
          <p14:tracePt t="34867" x="2852738" y="5656263"/>
          <p14:tracePt t="34869" x="2863850" y="5619750"/>
          <p14:tracePt t="34883" x="2863850" y="5581650"/>
          <p14:tracePt t="34900" x="2863850" y="5543550"/>
          <p14:tracePt t="34917" x="2863850" y="5518150"/>
          <p14:tracePt t="34919" x="2863850" y="5494338"/>
          <p14:tracePt t="34934" x="2863850" y="5468938"/>
          <p14:tracePt t="34950" x="2840038" y="5443538"/>
          <p14:tracePt t="34968" x="2752725" y="5381625"/>
          <p14:tracePt t="34984" x="2651125" y="5343525"/>
          <p14:tracePt t="35000" x="2501900" y="5268913"/>
          <p14:tracePt t="35018" x="2263775" y="5143500"/>
          <p14:tracePt t="35034" x="2163763" y="5105400"/>
          <p14:tracePt t="35051" x="2051050" y="5068888"/>
          <p14:tracePt t="35068" x="1763713" y="5018088"/>
          <p14:tracePt t="35084" x="1663700" y="5005388"/>
          <p14:tracePt t="35100" x="1589088" y="5005388"/>
          <p14:tracePt t="35117" x="1501775" y="5005388"/>
          <p14:tracePt t="35133" x="1489075" y="5056188"/>
          <p14:tracePt t="35151" x="1476375" y="5118100"/>
          <p14:tracePt t="35168" x="1463675" y="5243513"/>
          <p14:tracePt t="35185" x="1450975" y="5294313"/>
          <p14:tracePt t="35201" x="1450975" y="5330825"/>
          <p14:tracePt t="35218" x="1438275" y="5394325"/>
          <p14:tracePt t="35235" x="1438275" y="5430838"/>
          <p14:tracePt t="35251" x="1438275" y="5468938"/>
          <p14:tracePt t="35268" x="1438275" y="5581650"/>
          <p14:tracePt t="35285" x="1438275" y="5681663"/>
          <p14:tracePt t="35302" x="1463675" y="5781675"/>
          <p14:tracePt t="35304" x="1489075" y="5868988"/>
          <p14:tracePt t="35318" x="1525588" y="5932488"/>
          <p14:tracePt t="35335" x="1576388" y="5969000"/>
          <p14:tracePt t="35352" x="1663700" y="6007100"/>
          <p14:tracePt t="35354" x="1751013" y="6032500"/>
          <p14:tracePt t="35369" x="1838325" y="6045200"/>
          <p14:tracePt t="35386" x="1901825" y="6056313"/>
          <p14:tracePt t="35402" x="1976438" y="6056313"/>
          <p14:tracePt t="35404" x="2025650" y="6056313"/>
          <p14:tracePt t="35419" x="2089150" y="6032500"/>
          <p14:tracePt t="35436" x="2163763" y="6007100"/>
          <p14:tracePt t="35453" x="2276475" y="5919788"/>
          <p14:tracePt t="35469" x="2327275" y="5881688"/>
          <p14:tracePt t="35485" x="2363788" y="5781675"/>
          <p14:tracePt t="35502" x="2389188" y="5694363"/>
          <p14:tracePt t="35503" x="2414588" y="5607050"/>
          <p14:tracePt t="35518" x="2427288" y="5556250"/>
          <p14:tracePt t="35535" x="2439988" y="5507038"/>
          <p14:tracePt t="35552" x="2439988" y="5456238"/>
          <p14:tracePt t="35553" x="2439988" y="5418138"/>
          <p14:tracePt t="35570" x="2427288" y="5394325"/>
          <p14:tracePt t="35586" x="2389188" y="5368925"/>
          <p14:tracePt t="35603" x="2314575" y="5294313"/>
          <p14:tracePt t="35620" x="2251075" y="5243513"/>
          <p14:tracePt t="35636" x="2189163" y="5194300"/>
          <p14:tracePt t="35653" x="2089150" y="5130800"/>
          <p14:tracePt t="35670" x="2038350" y="5105400"/>
          <p14:tracePt t="35687" x="1963738" y="5092700"/>
          <p14:tracePt t="35704" x="1789113" y="5068888"/>
          <p14:tracePt t="35720" x="1701800" y="5068888"/>
          <p14:tracePt t="35737" x="1651000" y="5081588"/>
          <p14:tracePt t="35754" x="1576388" y="5168900"/>
          <p14:tracePt t="35770" x="1550988" y="5230813"/>
          <p14:tracePt t="35787" x="1525588" y="5256213"/>
          <p14:tracePt t="35804" x="1512888" y="5318125"/>
          <p14:tracePt t="35820" x="1512888" y="5330825"/>
          <p14:tracePt t="35837" x="1501775" y="5356225"/>
          <p14:tracePt t="35854" x="1501775" y="5381625"/>
          <p14:tracePt t="35871" x="1501775" y="5407025"/>
          <p14:tracePt t="35887" x="1489075" y="5443538"/>
          <p14:tracePt t="35890" x="1489075" y="5507038"/>
          <p14:tracePt t="35905" x="1476375" y="5607050"/>
          <p14:tracePt t="35921" x="1476375" y="5694363"/>
          <p14:tracePt t="35936" x="1476375" y="5756275"/>
          <p14:tracePt t="35953" x="1476375" y="5843588"/>
          <p14:tracePt t="35971" x="1476375" y="5894388"/>
          <p14:tracePt t="35988" x="1476375" y="5945188"/>
          <p14:tracePt t="35990" x="1476375" y="6007100"/>
          <p14:tracePt t="36004" x="1476375" y="6045200"/>
          <p14:tracePt t="36021" x="1512888" y="6056313"/>
          <p14:tracePt t="36038" x="1563688" y="6094413"/>
          <p14:tracePt t="36040" x="1714500" y="6119813"/>
          <p14:tracePt t="36055" x="1851025" y="6132513"/>
          <p14:tracePt t="36071" x="1989138" y="6145213"/>
          <p14:tracePt t="36089" x="2101850" y="6145213"/>
          <p14:tracePt t="36090" x="2251075" y="6145213"/>
          <p14:tracePt t="36105" x="2463800" y="6132513"/>
          <p14:tracePt t="36122" x="2601913" y="6069013"/>
          <p14:tracePt t="36139" x="2763838" y="5981700"/>
          <p14:tracePt t="36155" x="2801938" y="5956300"/>
          <p14:tracePt t="36172" x="2814638" y="5932488"/>
          <p14:tracePt t="36189" x="2827338" y="5907088"/>
          <p14:tracePt t="36401" x="2827338" y="5894388"/>
          <p14:tracePt t="37984" x="2863850" y="5894388"/>
          <p14:tracePt t="37996" x="2914650" y="5894388"/>
          <p14:tracePt t="38009" x="3001963" y="5894388"/>
          <p14:tracePt t="38022" x="3065463" y="5894388"/>
          <p14:tracePt t="38034" x="3140075" y="5881688"/>
          <p14:tracePt t="38045" x="3240088" y="5868988"/>
          <p14:tracePt t="38061" x="3427413" y="5843588"/>
          <p14:tracePt t="38078" x="3652838" y="5819775"/>
          <p14:tracePt t="38095" x="4278313" y="5694363"/>
          <p14:tracePt t="38111" x="4627563" y="5630863"/>
          <p14:tracePt t="38128" x="4929188" y="5607050"/>
          <p14:tracePt t="38145" x="5616575" y="5481638"/>
          <p14:tracePt t="38162" x="5854700" y="5418138"/>
          <p14:tracePt t="38178" x="6003925" y="5356225"/>
          <p14:tracePt t="38195" x="6167438" y="5256213"/>
          <p14:tracePt t="38212" x="6216650" y="5205413"/>
          <p14:tracePt t="38229" x="6267450" y="5168900"/>
          <p14:tracePt t="38245" x="6291263" y="5081588"/>
          <p14:tracePt t="38262" x="6303963" y="5056188"/>
          <p14:tracePt t="38279" x="6303963" y="5043488"/>
          <p14:tracePt t="38295" x="6303963" y="4968875"/>
          <p14:tracePt t="38312" x="6303963" y="4918075"/>
          <p14:tracePt t="38329" x="6303963" y="4868863"/>
          <p14:tracePt t="38346" x="6291263" y="4792663"/>
          <p14:tracePt t="38362" x="6291263" y="4756150"/>
          <p14:tracePt t="38379" x="6267450" y="4730750"/>
          <p14:tracePt t="38396" x="6254750" y="4679950"/>
          <p14:tracePt t="38413" x="6242050" y="4643438"/>
          <p14:tracePt t="38429" x="6229350" y="4605338"/>
          <p14:tracePt t="38446" x="6229350" y="4567238"/>
          <p14:tracePt t="38463" x="6229350" y="4554538"/>
          <p14:tracePt t="38557" x="6229350" y="4567238"/>
          <p14:tracePt t="38607" x="6229350" y="4579938"/>
          <p14:tracePt t="38707" x="6216650" y="4579938"/>
          <p14:tracePt t="38719" x="6216650" y="4592638"/>
          <p14:tracePt t="38868" x="6254750" y="4592638"/>
          <p14:tracePt t="38881" x="6329363" y="4605338"/>
          <p14:tracePt t="38894" x="6416675" y="4605338"/>
          <p14:tracePt t="38906" x="6554788" y="4618038"/>
          <p14:tracePt t="38918" x="6754813" y="4630738"/>
          <p14:tracePt t="38931" x="6980238" y="4656138"/>
          <p14:tracePt t="38948" x="7129463" y="4667250"/>
          <p14:tracePt t="38965" x="7292975" y="4667250"/>
          <p14:tracePt t="38981" x="7754938" y="4656138"/>
          <p14:tracePt t="38998" x="7893050" y="4643438"/>
          <p14:tracePt t="39015" x="7993063" y="4618038"/>
          <p14:tracePt t="39017" x="8067675" y="4605338"/>
          <p14:tracePt t="39032" x="8093075" y="4605338"/>
          <p14:tracePt t="39048" x="8105775" y="4605338"/>
          <p14:tracePt t="39342" x="8105775" y="4592638"/>
          <p14:tracePt t="39379" x="8105775" y="4579938"/>
          <p14:tracePt t="39392" x="8093075" y="4567238"/>
          <p14:tracePt t="39405" x="8054975" y="4518025"/>
          <p14:tracePt t="39418" x="7980363" y="4479925"/>
          <p14:tracePt t="39435" x="7893050" y="4430713"/>
          <p14:tracePt t="39451" x="7805738" y="4379913"/>
          <p14:tracePt t="39468" x="7642225" y="4305300"/>
          <p14:tracePt t="39485" x="7505700" y="4279900"/>
          <p14:tracePt t="39502" x="7318375" y="4254500"/>
          <p14:tracePt t="39504" x="7118350" y="4217988"/>
          <p14:tracePt t="39518" x="6992938" y="4205288"/>
          <p14:tracePt t="39534" x="6867525" y="4205288"/>
          <p14:tracePt t="39551" x="6754813" y="4205288"/>
          <p14:tracePt t="39567" x="6442075" y="4205288"/>
          <p14:tracePt t="39584" x="6342063" y="4217988"/>
          <p14:tracePt t="39601" x="6267450" y="4241800"/>
          <p14:tracePt t="39603" x="6203950" y="4279900"/>
          <p14:tracePt t="39618" x="6167438" y="4318000"/>
          <p14:tracePt t="39635" x="6116638" y="4367213"/>
          <p14:tracePt t="39651" x="6067425" y="4430713"/>
          <p14:tracePt t="39668" x="6003925" y="4667250"/>
          <p14:tracePt t="39685" x="5978525" y="4805363"/>
          <p14:tracePt t="39702" x="5929313" y="4905375"/>
          <p14:tracePt t="39703" x="5916613" y="5030788"/>
          <p14:tracePt t="39718" x="5891213" y="5168900"/>
          <p14:tracePt t="39735" x="5878513" y="5394325"/>
          <p14:tracePt t="39752" x="5867400" y="5681663"/>
          <p14:tracePt t="39768" x="5867400" y="5743575"/>
          <p14:tracePt t="39786" x="5867400" y="5781675"/>
          <p14:tracePt t="39803" x="5891213" y="5832475"/>
          <p14:tracePt t="39819" x="5916613" y="5843588"/>
          <p14:tracePt t="39836" x="5954713" y="5856288"/>
          <p14:tracePt t="39853" x="6029325" y="5868988"/>
          <p14:tracePt t="39870" x="6129338" y="5881688"/>
          <p14:tracePt t="39887" x="6316663" y="5881688"/>
          <p14:tracePt t="39904" x="6616700" y="5881688"/>
          <p14:tracePt t="39920" x="6754813" y="5881688"/>
          <p14:tracePt t="39937" x="6905625" y="5868988"/>
          <p14:tracePt t="39954" x="7280275" y="5794375"/>
          <p14:tracePt t="39969" x="7418388" y="5756275"/>
          <p14:tracePt t="39986" x="7531100" y="5681663"/>
          <p14:tracePt t="40003" x="7793038" y="5456238"/>
          <p14:tracePt t="40019" x="7967663" y="5305425"/>
          <p14:tracePt t="40036" x="8093075" y="5181600"/>
          <p14:tracePt t="40053" x="8231188" y="5018088"/>
          <p14:tracePt t="40069" x="8256588" y="4968875"/>
          <p14:tracePt t="40086" x="8267700" y="4930775"/>
          <p14:tracePt t="40103" x="8280400" y="4905375"/>
          <p14:tracePt t="40120" x="8280400" y="4892675"/>
          <p14:tracePt t="40139" x="8280400" y="4879975"/>
          <p14:tracePt t="40202" x="8256588" y="4868863"/>
          <p14:tracePt t="40214" x="8205788" y="4843463"/>
          <p14:tracePt t="40228" x="8131175" y="4805363"/>
          <p14:tracePt t="40239" x="8054975" y="4768850"/>
          <p14:tracePt t="40255" x="8018463" y="4756150"/>
          <p14:tracePt t="40271" x="8005763" y="4756150"/>
          <p14:tracePt t="40289" x="7980363" y="4743450"/>
          <p14:tracePt t="40305" x="7967663" y="4743450"/>
          <p14:tracePt t="40427" x="7954963" y="4743450"/>
          <p14:tracePt t="40451" x="7954963" y="4756150"/>
          <p14:tracePt t="40464" x="7943850" y="4756150"/>
          <p14:tracePt t="40477" x="7931150" y="4756150"/>
          <p14:tracePt t="40489" x="7905750" y="4768850"/>
          <p14:tracePt t="40506" x="7818438" y="4792663"/>
          <p14:tracePt t="40522" x="7654925" y="4818063"/>
          <p14:tracePt t="40539" x="7067550" y="4918075"/>
          <p14:tracePt t="40556" x="6680200" y="4956175"/>
          <p14:tracePt t="40573" x="6291263" y="5005388"/>
          <p14:tracePt t="40589" x="5365750" y="5068888"/>
          <p14:tracePt t="40606" x="4878388" y="5105400"/>
          <p14:tracePt t="40623" x="4352925" y="5156200"/>
          <p14:tracePt t="40626" x="4002088" y="5168900"/>
          <p14:tracePt t="40639" x="3552825" y="5194300"/>
          <p14:tracePt t="40657" x="3176588" y="5218113"/>
          <p14:tracePt t="40673" x="2963863" y="5218113"/>
          <p14:tracePt t="40677" x="2801938" y="5218113"/>
          <p14:tracePt t="40690" x="2640013" y="5205413"/>
          <p14:tracePt t="40705" x="2451100" y="5168900"/>
          <p14:tracePt t="40722" x="2327275" y="5130800"/>
          <p14:tracePt t="40739" x="2201863" y="5068888"/>
          <p14:tracePt t="40755" x="2163763" y="5030788"/>
          <p14:tracePt t="40772" x="2151063" y="5005388"/>
          <p14:tracePt t="40774" x="2127250" y="4968875"/>
          <p14:tracePt t="40789" x="2114550" y="4892675"/>
          <p14:tracePt t="40806" x="2114550" y="4843463"/>
          <p14:tracePt t="40822" x="2114550" y="4792663"/>
          <p14:tracePt t="40839" x="2114550" y="4718050"/>
          <p14:tracePt t="40856" x="2114550" y="4705350"/>
          <p14:tracePt t="40873" x="2114550" y="4692650"/>
          <p14:tracePt t="40874" x="2114550" y="4667250"/>
          <p14:tracePt t="40899" x="2114550" y="4656138"/>
          <p14:tracePt t="40926" x="2101850" y="4630738"/>
          <p14:tracePt t="40949" x="2089150" y="4618038"/>
          <p14:tracePt t="40963" x="2076450" y="4605338"/>
          <p14:tracePt t="40974" x="2038350" y="4579938"/>
          <p14:tracePt t="40989" x="1925638" y="4554538"/>
          <p14:tracePt t="41006" x="1789113" y="4518025"/>
          <p14:tracePt t="41023" x="1525588" y="4467225"/>
          <p14:tracePt t="41040" x="1338263" y="4430713"/>
          <p14:tracePt t="41056" x="1125538" y="4418013"/>
          <p14:tracePt t="41074" x="887413" y="4418013"/>
          <p14:tracePt t="41090" x="812800" y="4443413"/>
          <p14:tracePt t="41107" x="750888" y="4492625"/>
          <p14:tracePt t="41123" x="650875" y="4567238"/>
          <p14:tracePt t="41141" x="625475" y="4592638"/>
          <p14:tracePt t="41158" x="587375" y="4605338"/>
          <p14:tracePt t="41175" x="574675" y="4630738"/>
          <p14:tracePt t="41192" x="574675" y="4643438"/>
          <p14:tracePt t="41208" x="574675" y="4667250"/>
          <p14:tracePt t="41225" x="574675" y="4843463"/>
          <p14:tracePt t="41242" x="600075" y="4968875"/>
          <p14:tracePt t="41257" x="625475" y="5068888"/>
          <p14:tracePt t="41274" x="725488" y="5318125"/>
          <p14:tracePt t="41291" x="787400" y="5530850"/>
          <p14:tracePt t="41307" x="863600" y="5694363"/>
          <p14:tracePt t="41324" x="1000125" y="5881688"/>
          <p14:tracePt t="41341" x="1112838" y="5932488"/>
          <p14:tracePt t="41357" x="1225550" y="5969000"/>
          <p14:tracePt t="41374" x="1438275" y="5994400"/>
          <p14:tracePt t="41391" x="1563688" y="5994400"/>
          <p14:tracePt t="41410" x="1776413" y="5994400"/>
          <p14:tracePt t="41411" x="2063750" y="5969000"/>
          <p14:tracePt t="41426" x="2276475" y="5894388"/>
          <p14:tracePt t="41443" x="2551113" y="5794375"/>
          <p14:tracePt t="41460" x="2901950" y="5656263"/>
          <p14:tracePt t="41462" x="3201988" y="5494338"/>
          <p14:tracePt t="41476" x="3340100" y="5394325"/>
          <p14:tracePt t="41493" x="3465513" y="5318125"/>
          <p14:tracePt t="41510" x="3589338" y="5194300"/>
          <p14:tracePt t="41527" x="3602038" y="5156200"/>
          <p14:tracePt t="41543" x="3602038" y="5143500"/>
          <p14:tracePt t="41561" x="3602038" y="5118100"/>
          <p14:tracePt t="41576" x="3602038" y="5105400"/>
          <p14:tracePt t="41593" x="3602038" y="5092700"/>
          <p14:tracePt t="41610" x="3602038" y="5081588"/>
          <p14:tracePt t="41627" x="3578225" y="5081588"/>
          <p14:tracePt t="41648" x="3565525" y="5056188"/>
          <p14:tracePt t="41661" x="3540125" y="5030788"/>
          <p14:tracePt t="41677" x="3527425" y="5005388"/>
          <p14:tracePt t="41694" x="3489325" y="4956175"/>
          <p14:tracePt t="41711" x="3352800" y="4843463"/>
          <p14:tracePt t="41727" x="3227388" y="4779963"/>
          <p14:tracePt t="41743" x="3127375" y="4730750"/>
          <p14:tracePt t="41760" x="2927350" y="4643438"/>
          <p14:tracePt t="41777" x="2776538" y="4592638"/>
          <p14:tracePt t="41794" x="2501900" y="4530725"/>
          <p14:tracePt t="41797" x="2263775" y="4443413"/>
          <p14:tracePt t="41811" x="2101850" y="4392613"/>
          <p14:tracePt t="41826" x="1914525" y="4330700"/>
          <p14:tracePt t="41843" x="1638300" y="4267200"/>
          <p14:tracePt t="41860" x="1376363" y="4267200"/>
          <p14:tracePt t="41877" x="1312863" y="4267200"/>
          <p14:tracePt t="41893" x="1250950" y="4292600"/>
          <p14:tracePt t="41910" x="1150938" y="4367213"/>
          <p14:tracePt t="41926" x="1089025" y="4418013"/>
          <p14:tracePt t="41943" x="1038225" y="4443413"/>
          <p14:tracePt t="41960" x="925513" y="4518025"/>
          <p14:tracePt t="41977" x="863600" y="4579938"/>
          <p14:tracePt t="41994" x="800100" y="4667250"/>
          <p14:tracePt t="41995" x="750888" y="4818063"/>
          <p14:tracePt t="42010" x="700088" y="4956175"/>
          <p14:tracePt t="42027" x="663575" y="5068888"/>
          <p14:tracePt t="42044" x="638175" y="5156200"/>
          <p14:tracePt t="42046" x="625475" y="5218113"/>
          <p14:tracePt t="42061" x="612775" y="5294313"/>
          <p14:tracePt t="42077" x="600075" y="5381625"/>
          <p14:tracePt t="42094" x="600075" y="5481638"/>
          <p14:tracePt t="42096" x="600075" y="5594350"/>
          <p14:tracePt t="42111" x="600075" y="5694363"/>
          <p14:tracePt t="42128" x="612775" y="5781675"/>
          <p14:tracePt t="42144" x="638175" y="5843588"/>
          <p14:tracePt t="42146" x="700088" y="5907088"/>
          <p14:tracePt t="42161" x="800100" y="5969000"/>
          <p14:tracePt t="42178" x="912813" y="6045200"/>
          <p14:tracePt t="42195" x="1138238" y="6181725"/>
          <p14:tracePt t="42211" x="1225550" y="6232525"/>
          <p14:tracePt t="42228" x="1312863" y="6281738"/>
          <p14:tracePt t="42245" x="1601788" y="6319838"/>
          <p14:tracePt t="42261" x="1751013" y="6319838"/>
          <p14:tracePt t="42278" x="1863725" y="6294438"/>
          <p14:tracePt t="42296" x="2076450" y="6219825"/>
          <p14:tracePt t="42313" x="2201863" y="6169025"/>
          <p14:tracePt t="42329" x="2376488" y="6107113"/>
          <p14:tracePt t="42346" x="2640013" y="6007100"/>
          <p14:tracePt t="42363" x="2727325" y="5956300"/>
          <p14:tracePt t="42380" x="2801938" y="5907088"/>
          <p14:tracePt t="42396" x="2901950" y="5856288"/>
          <p14:tracePt t="42413" x="2914650" y="5843588"/>
          <p14:tracePt t="42430" x="2927350" y="5832475"/>
          <p14:tracePt t="42432" x="2927350" y="5819775"/>
          <p14:tracePt t="42532" x="2914650" y="5819775"/>
          <p14:tracePt t="42558" x="2901950" y="5819775"/>
          <p14:tracePt t="42570" x="2889250" y="5819775"/>
          <p14:tracePt t="42595" x="2876550" y="5819775"/>
          <p14:tracePt t="42607" x="2863850" y="5819775"/>
          <p14:tracePt t="42620" x="2852738" y="5819775"/>
          <p14:tracePt t="42632" x="2840038" y="5819775"/>
          <p14:tracePt t="42647" x="2801938" y="5819775"/>
          <p14:tracePt t="42664" x="2763838" y="5819775"/>
          <p14:tracePt t="42682" x="2689225" y="5807075"/>
          <p14:tracePt t="42698" x="2663825" y="5807075"/>
          <p14:tracePt t="42714" x="2640013" y="5807075"/>
          <p14:tracePt t="42731" x="2627313" y="5807075"/>
          <p14:tracePt t="42734" x="2614613" y="5807075"/>
          <p14:tracePt t="42748" x="2589213" y="5807075"/>
          <p14:tracePt t="42764" x="2563813" y="5807075"/>
          <p14:tracePt t="42782" x="2527300" y="5807075"/>
          <p14:tracePt t="42798" x="2501900" y="5807075"/>
          <p14:tracePt t="42815" x="2463800" y="5807075"/>
          <p14:tracePt t="42832" x="2451100" y="5794375"/>
          <p14:tracePt t="42849" x="2451100" y="5781675"/>
          <p14:tracePt t="42865" x="2451100" y="5756275"/>
          <p14:tracePt t="42882" x="2463800" y="5681663"/>
          <p14:tracePt t="42897" x="2476500" y="5656263"/>
          <p14:tracePt t="42914" x="2476500" y="5630863"/>
          <p14:tracePt t="42930" x="2476500" y="5607050"/>
          <p14:tracePt t="42931" x="2476500" y="5581650"/>
          <p14:tracePt t="42947" x="2476500" y="5568950"/>
          <p14:tracePt t="42964" x="2463800" y="5568950"/>
          <p14:tracePt t="42981" x="2427288" y="5543550"/>
          <p14:tracePt t="42997" x="2389188" y="5530850"/>
          <p14:tracePt t="43014" x="2363788" y="5530850"/>
          <p14:tracePt t="43031" x="2314575" y="5518150"/>
          <p14:tracePt t="43048" x="2276475" y="5518150"/>
          <p14:tracePt t="43064" x="2201863" y="5518150"/>
          <p14:tracePt t="43081" x="1976438" y="5530850"/>
          <p14:tracePt t="43098" x="1901825" y="5556250"/>
          <p14:tracePt t="43114" x="1851025" y="5581650"/>
          <p14:tracePt t="43131" x="1763713" y="5630863"/>
          <p14:tracePt t="43148" x="1738313" y="5643563"/>
          <p14:tracePt t="43164" x="1714500" y="5668963"/>
          <p14:tracePt t="43182" x="1701800" y="5694363"/>
          <p14:tracePt t="43255" x="1701800" y="5743575"/>
          <p14:tracePt t="43267" x="1701800" y="5794375"/>
          <p14:tracePt t="43279" x="1701800" y="5856288"/>
          <p14:tracePt t="43292" x="1725613" y="5894388"/>
          <p14:tracePt t="43304" x="1751013" y="5932488"/>
          <p14:tracePt t="43316" x="1776413" y="5969000"/>
          <p14:tracePt t="43332" x="1801813" y="5994400"/>
          <p14:tracePt t="43348" x="1863725" y="6032500"/>
          <p14:tracePt t="43365" x="1914525" y="6045200"/>
          <p14:tracePt t="43367" x="1989138" y="6069013"/>
          <p14:tracePt t="43382" x="2038350" y="6081713"/>
          <p14:tracePt t="43399" x="2101850" y="6081713"/>
          <p14:tracePt t="43416" x="2176463" y="6081713"/>
          <p14:tracePt t="43432" x="2227263" y="6069013"/>
          <p14:tracePt t="43449" x="2263775" y="6045200"/>
          <p14:tracePt t="43466" x="2427288" y="5994400"/>
          <p14:tracePt t="43482" x="2551113" y="5956300"/>
          <p14:tracePt t="43499" x="2640013" y="5919788"/>
          <p14:tracePt t="43516" x="2727325" y="5832475"/>
          <p14:tracePt t="43533" x="2740025" y="5756275"/>
          <p14:tracePt t="43549" x="2740025" y="5694363"/>
          <p14:tracePt t="43566" x="2714625" y="5594350"/>
          <p14:tracePt t="43583" x="2676525" y="5543550"/>
          <p14:tracePt t="43600" x="2627313" y="5507038"/>
          <p14:tracePt t="43616" x="2451100" y="5494338"/>
          <p14:tracePt t="43633" x="2376488" y="5494338"/>
          <p14:tracePt t="43652" x="2327275" y="5481638"/>
          <p14:tracePt t="43654" x="2289175" y="5481638"/>
          <p14:tracePt t="43668" x="2238375" y="5468938"/>
          <p14:tracePt t="43685" x="2189163" y="5456238"/>
          <p14:tracePt t="43702" x="2114550" y="5443538"/>
          <p14:tracePt t="43704" x="1989138" y="5418138"/>
          <p14:tracePt t="43718" x="1876425" y="5418138"/>
          <p14:tracePt t="43735" x="1814513" y="5407025"/>
          <p14:tracePt t="43752" x="1751013" y="5407025"/>
          <p14:tracePt t="43754" x="1701800" y="5407025"/>
          <p14:tracePt t="43768" x="1676400" y="5407025"/>
          <p14:tracePt t="43785" x="1651000" y="5407025"/>
          <p14:tracePt t="43802" x="1625600" y="5407025"/>
          <p14:tracePt t="43804" x="1601788" y="5418138"/>
          <p14:tracePt t="43819" x="1589088" y="5443538"/>
          <p14:tracePt t="43835" x="1550988" y="5468938"/>
          <p14:tracePt t="43853" x="1325563" y="5732463"/>
          <p14:tracePt t="43869" x="1212850" y="5881688"/>
          <p14:tracePt t="43886" x="1125538" y="6019800"/>
          <p14:tracePt t="43903" x="1050925" y="6194425"/>
          <p14:tracePt t="43919" x="1025525" y="6257925"/>
          <p14:tracePt t="43936" x="1025525" y="6307138"/>
          <p14:tracePt t="43954" x="1025525" y="6407150"/>
          <p14:tracePt t="43969" x="1025525" y="6457950"/>
          <p14:tracePt t="43985" x="1025525" y="6494463"/>
          <p14:tracePt t="44001" x="1025525" y="6557963"/>
          <p14:tracePt t="44018" x="1050925" y="6583363"/>
          <p14:tracePt t="44034" x="1076325" y="6607175"/>
          <p14:tracePt t="44052" x="1263650" y="6657975"/>
          <p14:tracePt t="44068" x="1389063" y="6670675"/>
          <p14:tracePt t="44086" x="1489075" y="6683375"/>
          <p14:tracePt t="44103" x="1638300" y="6696075"/>
          <p14:tracePt t="44120" x="1725613" y="6696075"/>
          <p14:tracePt t="44137" x="1825625" y="6696075"/>
          <p14:tracePt t="44141" x="1938338" y="6696075"/>
          <p14:tracePt t="44154" x="2051050" y="6670675"/>
          <p14:tracePt t="44169" x="2114550" y="6632575"/>
          <p14:tracePt t="44186" x="2176463" y="6583363"/>
          <p14:tracePt t="44202" x="2276475" y="6457950"/>
          <p14:tracePt t="44219" x="2314575" y="6394450"/>
          <p14:tracePt t="44236" x="2338388" y="6319838"/>
          <p14:tracePt t="44254" x="2363788" y="6232525"/>
          <p14:tracePt t="44271" x="2363788" y="6207125"/>
          <p14:tracePt t="44287" x="2363788" y="6181725"/>
          <p14:tracePt t="44290" x="2376488" y="6157913"/>
          <p14:tracePt t="44304" x="2376488" y="6145213"/>
          <p14:tracePt t="44321" x="2376488" y="6107113"/>
          <p14:tracePt t="44338" x="2376488" y="6094413"/>
          <p14:tracePt t="44340" x="2376488" y="6069013"/>
          <p14:tracePt t="44354" x="2376488" y="6045200"/>
          <p14:tracePt t="44371" x="2376488" y="6007100"/>
          <p14:tracePt t="44389" x="2376488" y="5868988"/>
          <p14:tracePt t="44404" x="2376488" y="5807075"/>
          <p14:tracePt t="44421" x="2376488" y="5756275"/>
          <p14:tracePt t="44438" x="2376488" y="5719763"/>
          <p14:tracePt t="44441" x="2376488" y="5681663"/>
          <p14:tracePt t="44455" x="2376488" y="5643563"/>
          <p14:tracePt t="44471" x="2363788" y="5594350"/>
          <p14:tracePt t="44488" x="2327275" y="5418138"/>
          <p14:tracePt t="44505" x="2301875" y="5330825"/>
          <p14:tracePt t="44522" x="2276475" y="5256213"/>
          <p14:tracePt t="44539" x="2251075" y="5218113"/>
          <p14:tracePt t="44555" x="2251075" y="5205413"/>
          <p14:tracePt t="44913" x="2201863" y="5205413"/>
          <p14:tracePt t="44926" x="2101850" y="5205413"/>
          <p14:tracePt t="44937" x="2014538" y="5218113"/>
          <p14:tracePt t="44949" x="1925638" y="5243513"/>
          <p14:tracePt t="44962" x="1763713" y="5243513"/>
          <p14:tracePt t="44974" x="1550988" y="5268913"/>
          <p14:tracePt t="44989" x="1389063" y="5281613"/>
          <p14:tracePt t="45005" x="1250950" y="5294313"/>
          <p14:tracePt t="45022" x="1150938" y="5318125"/>
          <p14:tracePt t="45039" x="976313" y="5368925"/>
          <p14:tracePt t="45056" x="900113" y="5394325"/>
          <p14:tracePt t="45073" x="850900" y="5418138"/>
          <p14:tracePt t="45074" x="800100" y="5443538"/>
          <p14:tracePt t="45089" x="787400" y="5481638"/>
          <p14:tracePt t="45106" x="776288" y="5518150"/>
          <p14:tracePt t="45123" x="776288" y="5556250"/>
          <p14:tracePt t="45124" x="776288" y="5581650"/>
          <p14:tracePt t="45139" x="776288" y="5607050"/>
          <p14:tracePt t="45156" x="776288" y="5619750"/>
          <p14:tracePt t="45173" x="825500" y="5656263"/>
          <p14:tracePt t="45189" x="850900" y="5694363"/>
          <p14:tracePt t="45206" x="876300" y="5732463"/>
          <p14:tracePt t="45223" x="963613" y="5894388"/>
          <p14:tracePt t="45240" x="1000125" y="6019800"/>
          <p14:tracePt t="45257" x="1063625" y="6132513"/>
          <p14:tracePt t="45273" x="1150938" y="6281738"/>
          <p14:tracePt t="45290" x="1189038" y="6332538"/>
          <p14:tracePt t="45307" x="1250950" y="6370638"/>
          <p14:tracePt t="45324" x="1450975" y="6407150"/>
          <p14:tracePt t="45340" x="1576388" y="6419850"/>
          <p14:tracePt t="45357" x="1651000" y="6419850"/>
          <p14:tracePt t="45374" x="1825625" y="6419850"/>
          <p14:tracePt t="45390" x="1938338" y="6419850"/>
          <p14:tracePt t="45407" x="2063750" y="6394450"/>
          <p14:tracePt t="45424" x="2276475" y="6294438"/>
          <p14:tracePt t="45441" x="2338388" y="6219825"/>
          <p14:tracePt t="45457" x="2389188" y="6145213"/>
          <p14:tracePt t="45474" x="2439988" y="6019800"/>
          <p14:tracePt t="45491" x="2439988" y="5981700"/>
          <p14:tracePt t="45508" x="2439988" y="5945188"/>
          <p14:tracePt t="45524" x="2439988" y="5907088"/>
          <p14:tracePt t="45547" x="2439988" y="5894388"/>
          <p14:tracePt t="45559" x="2439988" y="5881688"/>
          <p14:tracePt t="45574" x="2439988" y="5868988"/>
          <p14:tracePt t="45599" x="2439988" y="5856288"/>
          <p14:tracePt t="45610" x="2439988" y="5843588"/>
          <p14:tracePt t="45626" x="2414588" y="5832475"/>
          <p14:tracePt t="45643" x="2389188" y="5832475"/>
          <p14:tracePt t="45660" x="2301875" y="5794375"/>
          <p14:tracePt t="45676" x="2251075" y="5768975"/>
          <p14:tracePt t="45691" x="2214563" y="5743575"/>
          <p14:tracePt t="45709" x="2176463" y="5719763"/>
          <p14:tracePt t="45710" x="2138363" y="5681663"/>
          <p14:tracePt t="45725" x="2101850" y="5630863"/>
          <p14:tracePt t="45742" x="2063750" y="5607050"/>
          <p14:tracePt t="45759" x="1851025" y="5507038"/>
          <p14:tracePt t="45775" x="1714500" y="5468938"/>
          <p14:tracePt t="45792" x="1589088" y="5430838"/>
          <p14:tracePt t="45809" x="1450975" y="5381625"/>
          <p14:tracePt t="45825" x="1389063" y="5356225"/>
          <p14:tracePt t="45842" x="1338263" y="5343525"/>
          <p14:tracePt t="45859" x="1200150" y="5330825"/>
          <p14:tracePt t="45876" x="1125538" y="5330825"/>
          <p14:tracePt t="45892" x="1076325" y="5330825"/>
          <p14:tracePt t="45909" x="1012825" y="5330825"/>
          <p14:tracePt t="45926" x="1000125" y="5343525"/>
          <p14:tracePt t="45943" x="987425" y="5343525"/>
          <p14:tracePt t="45960" x="987425" y="5368925"/>
          <p14:tracePt t="45976" x="987425" y="5394325"/>
          <p14:tracePt t="45993" x="987425" y="5407025"/>
          <p14:tracePt t="46009" x="987425" y="5494338"/>
          <p14:tracePt t="46026" x="987425" y="5543550"/>
          <p14:tracePt t="46043" x="987425" y="5607050"/>
          <p14:tracePt t="46046" x="987425" y="5643563"/>
          <p14:tracePt t="46061" x="987425" y="5681663"/>
          <p14:tracePt t="46078" x="987425" y="5707063"/>
          <p14:tracePt t="46095" x="987425" y="5732463"/>
          <p14:tracePt t="46098" x="1000125" y="5756275"/>
          <p14:tracePt t="46111" x="1025525" y="5781675"/>
          <p14:tracePt t="46128" x="1038225" y="5807075"/>
          <p14:tracePt t="46146" x="1076325" y="5819775"/>
          <p14:tracePt t="46162" x="1100138" y="5832475"/>
          <p14:tracePt t="46178" x="1112838" y="5832475"/>
          <p14:tracePt t="46195" x="1125538" y="5843588"/>
          <p14:tracePt t="46197" x="1150938" y="5856288"/>
          <p14:tracePt t="46221" x="1176338" y="5856288"/>
          <p14:tracePt t="46233" x="1189038" y="5868988"/>
          <p14:tracePt t="46246" x="1200150" y="5881688"/>
          <p14:tracePt t="46261" x="1225550" y="5881688"/>
          <p14:tracePt t="46277" x="1238250" y="5894388"/>
          <p14:tracePt t="46294" x="1263650" y="5919788"/>
          <p14:tracePt t="46296" x="1289050" y="5919788"/>
          <p14:tracePt t="46311" x="1338263" y="5945188"/>
          <p14:tracePt t="46327" x="1401763" y="5956300"/>
          <p14:tracePt t="46345" x="1489075" y="5969000"/>
          <p14:tracePt t="46347" x="1550988" y="5994400"/>
          <p14:tracePt t="46362" x="1601788" y="5994400"/>
          <p14:tracePt t="46378" x="1651000" y="6007100"/>
          <p14:tracePt t="46395" x="1751013" y="6019800"/>
          <p14:tracePt t="46411" x="1814513" y="6032500"/>
          <p14:tracePt t="46428" x="1901825" y="6032500"/>
          <p14:tracePt t="46445" x="2001838" y="6045200"/>
          <p14:tracePt t="46462" x="2038350" y="6045200"/>
          <p14:tracePt t="46478" x="2063750" y="6045200"/>
          <p14:tracePt t="46495" x="2114550" y="6045200"/>
          <p14:tracePt t="46511" x="2127250" y="6045200"/>
          <p14:tracePt t="46528" x="2138363" y="6045200"/>
          <p14:tracePt t="46546" x="2163763" y="6045200"/>
          <p14:tracePt t="46794" x="2201863" y="5981700"/>
          <p14:tracePt t="46806" x="2389188" y="5868988"/>
          <p14:tracePt t="46819" x="2676525" y="5756275"/>
          <p14:tracePt t="46831" x="2963863" y="5643563"/>
          <p14:tracePt t="46846" x="3427413" y="5556250"/>
          <p14:tracePt t="46863" x="3802063" y="5456238"/>
          <p14:tracePt t="46879" x="4103688" y="5381625"/>
          <p14:tracePt t="46881" x="4452938" y="5256213"/>
          <p14:tracePt t="46896" x="4803775" y="5081588"/>
          <p14:tracePt t="46913" x="5029200" y="4956175"/>
          <p14:tracePt t="46930" x="5191125" y="4868863"/>
          <p14:tracePt t="46931" x="5303838" y="4805363"/>
          <p14:tracePt t="46946" x="5441950" y="4756150"/>
          <p14:tracePt t="46963" x="5591175" y="4705350"/>
          <p14:tracePt t="46980" x="5829300" y="4656138"/>
          <p14:tracePt t="46997" x="5916613" y="4630738"/>
          <p14:tracePt t="47013" x="5991225" y="4618038"/>
          <p14:tracePt t="47031" x="6103938" y="4579938"/>
          <p14:tracePt t="47047" x="6167438" y="4567238"/>
          <p14:tracePt t="47064" x="6242050" y="4554538"/>
          <p14:tracePt t="47080" x="6403975" y="4505325"/>
          <p14:tracePt t="47097" x="6467475" y="4479925"/>
          <p14:tracePt t="47114" x="6492875" y="4454525"/>
          <p14:tracePt t="47131" x="6529388" y="4418013"/>
          <p14:tracePt t="47148" x="6529388" y="4392613"/>
          <p14:tracePt t="47165" x="6542088" y="4379913"/>
          <p14:tracePt t="47182" x="6542088" y="4330700"/>
          <p14:tracePt t="47199" x="6542088" y="4318000"/>
          <p14:tracePt t="47218" x="6542088" y="4292600"/>
          <p14:tracePt t="47232" x="6516688" y="4292600"/>
          <p14:tracePt t="47249" x="6467475" y="4292600"/>
          <p14:tracePt t="47266" x="6391275" y="4292600"/>
          <p14:tracePt t="47268" x="6316663" y="4292600"/>
          <p14:tracePt t="47282" x="6267450" y="4279900"/>
          <p14:tracePt t="47299" x="6216650" y="4279900"/>
          <p14:tracePt t="47316" x="6129338" y="4267200"/>
          <p14:tracePt t="47318" x="5991225" y="4241800"/>
          <p14:tracePt t="47332" x="5803900" y="4205288"/>
          <p14:tracePt t="47350" x="5665788" y="4192588"/>
          <p14:tracePt t="47366" x="5554663" y="4179888"/>
          <p14:tracePt t="47368" x="5441950" y="4154488"/>
          <p14:tracePt t="47383" x="5329238" y="4154488"/>
          <p14:tracePt t="47399" x="5165725" y="4141788"/>
          <p14:tracePt t="47417" x="5029200" y="4141788"/>
          <p14:tracePt t="47418" x="4929188" y="4141788"/>
          <p14:tracePt t="47433" x="4865688" y="4141788"/>
          <p14:tracePt t="47449" x="4816475" y="4141788"/>
          <p14:tracePt t="47466" x="4740275" y="4179888"/>
          <p14:tracePt t="47482" x="4678363" y="4217988"/>
          <p14:tracePt t="47499" x="4591050" y="4279900"/>
          <p14:tracePt t="47516" x="4440238" y="4392613"/>
          <p14:tracePt t="47517" x="4314825" y="4479925"/>
          <p14:tracePt t="47532" x="4214813" y="4554538"/>
          <p14:tracePt t="47549" x="4140200" y="4605338"/>
          <p14:tracePt t="47566" x="4078288" y="4656138"/>
          <p14:tracePt t="47582" x="4052888" y="4679950"/>
          <p14:tracePt t="47604" x="4052888" y="4692650"/>
          <p14:tracePt t="47628" x="4052888" y="4705350"/>
          <p14:tracePt t="47641" x="4052888" y="4718050"/>
          <p14:tracePt t="47666" x="4052888" y="4730750"/>
          <p14:tracePt t="47680" x="4052888" y="4756150"/>
          <p14:tracePt t="47692" x="4052888" y="4768850"/>
          <p14:tracePt t="47705" x="4052888" y="4805363"/>
          <p14:tracePt t="47718" x="4052888" y="4856163"/>
          <p14:tracePt t="47734" x="4052888" y="4930775"/>
          <p14:tracePt t="47751" x="4065588" y="4992688"/>
          <p14:tracePt t="47768" x="4127500" y="5092700"/>
          <p14:tracePt t="47784" x="4165600" y="5143500"/>
          <p14:tracePt t="47801" x="4227513" y="5194300"/>
          <p14:tracePt t="47804" x="4314825" y="5230813"/>
          <p14:tracePt t="47817" x="4391025" y="5268913"/>
          <p14:tracePt t="47834" x="4452938" y="5294313"/>
          <p14:tracePt t="47851" x="4527550" y="5294313"/>
          <p14:tracePt t="47854" x="4603750" y="5305425"/>
          <p14:tracePt t="47868" x="4703763" y="5305425"/>
          <p14:tracePt t="47885" x="4852988" y="5305425"/>
          <p14:tracePt t="47902" x="4991100" y="5305425"/>
          <p14:tracePt t="47905" x="5116513" y="5305425"/>
          <p14:tracePt t="47918" x="5216525" y="5294313"/>
          <p14:tracePt t="47935" x="5303838" y="5268913"/>
          <p14:tracePt t="47952" x="5403850" y="5243513"/>
          <p14:tracePt t="47954" x="5516563" y="5218113"/>
          <p14:tracePt t="47968" x="5616575" y="5194300"/>
          <p14:tracePt t="47985" x="5716588" y="5168900"/>
          <p14:tracePt t="48002" x="5791200" y="5130800"/>
          <p14:tracePt t="48005" x="5854700" y="5105400"/>
          <p14:tracePt t="48019" x="5891213" y="5081588"/>
          <p14:tracePt t="48035" x="5942013" y="5030788"/>
          <p14:tracePt t="48053" x="5991225" y="4918075"/>
          <p14:tracePt t="48069" x="6016625" y="4843463"/>
          <p14:tracePt t="48085" x="6042025" y="4768850"/>
          <p14:tracePt t="48103" x="6054725" y="4705350"/>
          <p14:tracePt t="48105" x="6067425" y="4643438"/>
          <p14:tracePt t="48119" x="6078538" y="4592638"/>
          <p14:tracePt t="48136" x="6091238" y="4554538"/>
          <p14:tracePt t="48153" x="6091238" y="4505325"/>
          <p14:tracePt t="48167" x="6091238" y="4479925"/>
          <p14:tracePt t="48184" x="6091238" y="4454525"/>
          <p14:tracePt t="48201" x="6091238" y="4418013"/>
          <p14:tracePt t="48218" x="6078538" y="4405313"/>
          <p14:tracePt t="48236" x="6078538" y="4379913"/>
          <p14:tracePt t="48254" x="6042025" y="4341813"/>
          <p14:tracePt t="48269" x="6029325" y="4305300"/>
          <p14:tracePt t="48286" x="6016625" y="4292600"/>
          <p14:tracePt t="48303" x="5954713" y="4254500"/>
          <p14:tracePt t="48320" x="5916613" y="4230688"/>
          <p14:tracePt t="48336" x="5829300" y="4217988"/>
          <p14:tracePt t="48339" x="5754688" y="4205288"/>
          <p14:tracePt t="48354" x="5678488" y="4179888"/>
          <p14:tracePt t="48370" x="5641975" y="4179888"/>
          <p14:tracePt t="48387" x="5603875" y="4179888"/>
          <p14:tracePt t="48390" x="5578475" y="4179888"/>
          <p14:tracePt t="48403" x="5541963" y="4179888"/>
          <p14:tracePt t="48420" x="5491163" y="4179888"/>
          <p14:tracePt t="48437" x="5441950" y="4179888"/>
          <p14:tracePt t="48439" x="5341938" y="4179888"/>
          <p14:tracePt t="48454" x="5265738" y="4179888"/>
          <p14:tracePt t="48469" x="5203825" y="4192588"/>
          <p14:tracePt t="48486" x="5165725" y="4205288"/>
          <p14:tracePt t="48503" x="5103813" y="4241800"/>
          <p14:tracePt t="48519" x="5078413" y="4267200"/>
          <p14:tracePt t="48536" x="5040313" y="4279900"/>
          <p14:tracePt t="48553" x="4978400" y="4354513"/>
          <p14:tracePt t="48570" x="4929188" y="4379913"/>
          <p14:tracePt t="48586" x="4852988" y="4418013"/>
          <p14:tracePt t="48603" x="4765675" y="4454525"/>
          <p14:tracePt t="48620" x="4740275" y="4479925"/>
          <p14:tracePt t="48637" x="4727575" y="4492625"/>
          <p14:tracePt t="48638" x="4703763" y="4505325"/>
          <p14:tracePt t="48653" x="4703763" y="4530725"/>
          <p14:tracePt t="48670" x="4691063" y="4543425"/>
          <p14:tracePt t="48687" x="4678363" y="4567238"/>
          <p14:tracePt t="48688" x="4665663" y="4592638"/>
          <p14:tracePt t="48703" x="4665663" y="4630738"/>
          <p14:tracePt t="48720" x="4665663" y="4692650"/>
          <p14:tracePt t="48737" x="4665663" y="4830763"/>
          <p14:tracePt t="48753" x="4665663" y="4879975"/>
          <p14:tracePt t="48770" x="4665663" y="4930775"/>
          <p14:tracePt t="48788" x="4665663" y="4992688"/>
          <p14:tracePt t="48804" x="4665663" y="5043488"/>
          <p14:tracePt t="48821" x="4691063" y="5081588"/>
          <p14:tracePt t="48837" x="4803775" y="5205413"/>
          <p14:tracePt t="48854" x="4891088" y="5268913"/>
          <p14:tracePt t="48871" x="5003800" y="5330825"/>
          <p14:tracePt t="48887" x="5165725" y="5407025"/>
          <p14:tracePt t="48904" x="5229225" y="5418138"/>
          <p14:tracePt t="48921" x="5341938" y="5430838"/>
          <p14:tracePt t="48938" x="5641975" y="5443538"/>
          <p14:tracePt t="48954" x="5741988" y="5443538"/>
          <p14:tracePt t="48971" x="5816600" y="5443538"/>
          <p14:tracePt t="48988" x="5942013" y="5430838"/>
          <p14:tracePt t="49004" x="5991225" y="5394325"/>
          <p14:tracePt t="49021" x="6054725" y="5356225"/>
          <p14:tracePt t="49038" x="6103938" y="5294313"/>
          <p14:tracePt t="49055" x="6103938" y="5268913"/>
          <p14:tracePt t="49071" x="6116638" y="5256213"/>
          <p14:tracePt t="49088" x="6129338" y="5243513"/>
          <p14:tracePt t="49105" x="6129338" y="5218113"/>
          <p14:tracePt t="49125" x="6129338" y="5205413"/>
          <p14:tracePt t="49161" x="6129338" y="5194300"/>
          <p14:tracePt t="49362" x="6116638" y="5194300"/>
          <p14:tracePt t="49997" x="6029325" y="5194300"/>
          <p14:tracePt t="50010" x="5929313" y="5218113"/>
          <p14:tracePt t="50022" x="5842000" y="5256213"/>
          <p14:tracePt t="50034" x="5741988" y="5318125"/>
          <p14:tracePt t="50048" x="5629275" y="5356225"/>
          <p14:tracePt t="50059" x="5391150" y="5456238"/>
          <p14:tracePt t="50075" x="5141913" y="5556250"/>
          <p14:tracePt t="50092" x="4916488" y="5656263"/>
          <p14:tracePt t="50109" x="4227513" y="5881688"/>
          <p14:tracePt t="50125" x="3965575" y="5932488"/>
          <p14:tracePt t="50142" x="3740150" y="5981700"/>
          <p14:tracePt t="50159" x="3265488" y="6032500"/>
          <p14:tracePt t="50176" x="3101975" y="6045200"/>
          <p14:tracePt t="50193" x="2976563" y="6056313"/>
          <p14:tracePt t="50209" x="2701925" y="6069013"/>
          <p14:tracePt t="50226" x="2551113" y="6069013"/>
          <p14:tracePt t="50243" x="2427288" y="6069013"/>
          <p14:tracePt t="50259" x="2276475" y="6069013"/>
          <p14:tracePt t="50276" x="2227263" y="6069013"/>
          <p14:tracePt t="50293" x="2189163" y="6069013"/>
          <p14:tracePt t="50310" x="2089150" y="6081713"/>
          <p14:tracePt t="50326" x="2014538" y="6081713"/>
          <p14:tracePt t="50343" x="1951038" y="6081713"/>
          <p14:tracePt t="50360" x="1901825" y="6081713"/>
          <p14:tracePt t="50377" x="1889125" y="6081713"/>
          <p14:tracePt t="50446" x="1889125" y="6094413"/>
          <p14:tracePt t="50471" x="1901825" y="6094413"/>
          <p14:tracePt t="50509" x="1914525" y="6094413"/>
          <p14:tracePt t="50558" x="1925638" y="6094413"/>
          <p14:tracePt t="50633" x="1938338" y="6094413"/>
          <p14:tracePt t="51580" x="1951038" y="6094413"/>
          <p14:tracePt t="51680" x="1976438" y="6094413"/>
          <p14:tracePt t="51692" x="2038350" y="6094413"/>
          <p14:tracePt t="51705" x="2163763" y="6094413"/>
          <p14:tracePt t="51717" x="2314575" y="6094413"/>
          <p14:tracePt t="51733" x="2614613" y="6081713"/>
          <p14:tracePt t="51750" x="3065463" y="6056313"/>
          <p14:tracePt t="51767" x="3965575" y="6019800"/>
          <p14:tracePt t="51783" x="4314825" y="5981700"/>
          <p14:tracePt t="51800" x="4516438" y="5932488"/>
          <p14:tracePt t="51818" x="4978400" y="5768975"/>
          <p14:tracePt t="51834" x="5141913" y="5668963"/>
          <p14:tracePt t="51850" x="5241925" y="5619750"/>
          <p14:tracePt t="51867" x="5391150" y="5518150"/>
          <p14:tracePt t="51884" x="5441950" y="5494338"/>
          <p14:tracePt t="51901" x="5465763" y="5468938"/>
          <p14:tracePt t="51918" x="5565775" y="5407025"/>
          <p14:tracePt t="51934" x="5629275" y="5368925"/>
          <p14:tracePt t="51951" x="5716588" y="5318125"/>
          <p14:tracePt t="51968" x="5916613" y="5143500"/>
          <p14:tracePt t="51984" x="6016625" y="5018088"/>
          <p14:tracePt t="52002" x="6078538" y="4905375"/>
          <p14:tracePt t="52004" x="6142038" y="4818063"/>
          <p14:tracePt t="52018" x="6191250" y="4756150"/>
          <p14:tracePt t="52035" x="6229350" y="4692650"/>
          <p14:tracePt t="52050" x="6254750" y="4667250"/>
          <p14:tracePt t="52066" x="6280150" y="4630738"/>
          <p14:tracePt t="52091" x="6280150" y="4618038"/>
          <p14:tracePt t="52115" x="6280150" y="4592638"/>
          <p14:tracePt t="52127" x="6242050" y="4567238"/>
          <p14:tracePt t="52140" x="6216650" y="4543425"/>
          <p14:tracePt t="52153" x="6167438" y="4492625"/>
          <p14:tracePt t="52167" x="6129338" y="4454525"/>
          <p14:tracePt t="52184" x="6016625" y="4392613"/>
          <p14:tracePt t="52201" x="5878513" y="4330700"/>
          <p14:tracePt t="52202" x="5754688" y="4279900"/>
          <p14:tracePt t="52217" x="5665788" y="4241800"/>
          <p14:tracePt t="52234" x="5591175" y="4205288"/>
          <p14:tracePt t="52251" x="5541963" y="4205288"/>
          <p14:tracePt t="52252" x="5454650" y="4192588"/>
          <p14:tracePt t="52267" x="5353050" y="4167188"/>
          <p14:tracePt t="52284" x="5191125" y="4141788"/>
          <p14:tracePt t="52301" x="4929188" y="4129088"/>
          <p14:tracePt t="52319" x="4829175" y="4129088"/>
          <p14:tracePt t="52336" x="4752975" y="4129088"/>
          <p14:tracePt t="52353" x="4465638" y="4129088"/>
          <p14:tracePt t="52369" x="4352925" y="4129088"/>
          <p14:tracePt t="52385" x="4252913" y="4129088"/>
          <p14:tracePt t="52402" x="4114800" y="4129088"/>
          <p14:tracePt t="52418" x="4052888" y="4141788"/>
          <p14:tracePt t="52435" x="3990975" y="4167188"/>
          <p14:tracePt t="52452" x="3827463" y="4217988"/>
          <p14:tracePt t="52468" x="3765550" y="4254500"/>
          <p14:tracePt t="52485" x="3727450" y="4292600"/>
          <p14:tracePt t="52502" x="3640138" y="4405313"/>
          <p14:tracePt t="52518" x="3627438" y="4443413"/>
          <p14:tracePt t="52535" x="3614738" y="4479925"/>
          <p14:tracePt t="52552" x="3589338" y="4530725"/>
          <p14:tracePt t="52569" x="3589338" y="4567238"/>
          <p14:tracePt t="52585" x="3578225" y="4592638"/>
          <p14:tracePt t="52602" x="3565525" y="4643438"/>
          <p14:tracePt t="52620" x="3552825" y="4667250"/>
          <p14:tracePt t="52637" x="3552825" y="4705350"/>
          <p14:tracePt t="52640" x="3552825" y="4756150"/>
          <p14:tracePt t="52652" x="3552825" y="4830763"/>
          <p14:tracePt t="52669" x="3552825" y="4892675"/>
          <p14:tracePt t="52686" x="3552825" y="4930775"/>
          <p14:tracePt t="52702" x="3589338" y="5018088"/>
          <p14:tracePt t="52719" x="3614738" y="5043488"/>
          <p14:tracePt t="52736" x="3640138" y="5068888"/>
          <p14:tracePt t="52753" x="3752850" y="5118100"/>
          <p14:tracePt t="52769" x="3827463" y="5156200"/>
          <p14:tracePt t="52786" x="3878263" y="5181600"/>
          <p14:tracePt t="52788" x="3940175" y="5205413"/>
          <p14:tracePt t="52803" x="3978275" y="5230813"/>
          <p14:tracePt t="52821" x="4052888" y="5256213"/>
          <p14:tracePt t="52838" x="4278313" y="5330825"/>
          <p14:tracePt t="52853" x="4416425" y="5356225"/>
          <p14:tracePt t="52870" x="4516438" y="5368925"/>
          <p14:tracePt t="52887" x="4591050" y="5368925"/>
          <p14:tracePt t="52888" x="4652963" y="5368925"/>
          <p14:tracePt t="52903" x="4740275" y="5330825"/>
          <p14:tracePt t="52920" x="4840288" y="5305425"/>
          <p14:tracePt t="52937" x="5103813" y="5230813"/>
          <p14:tracePt t="52953" x="5191125" y="5194300"/>
          <p14:tracePt t="52970" x="5253038" y="5156200"/>
          <p14:tracePt t="52987" x="5316538" y="5118100"/>
          <p14:tracePt t="52988" x="5353050" y="5092700"/>
          <p14:tracePt t="53003" x="5378450" y="5056188"/>
          <p14:tracePt t="53020" x="5416550" y="5030788"/>
          <p14:tracePt t="53037" x="5465763" y="4968875"/>
          <p14:tracePt t="53054" x="5491163" y="4943475"/>
          <p14:tracePt t="53071" x="5503863" y="4918075"/>
          <p14:tracePt t="53087" x="5529263" y="4856163"/>
          <p14:tracePt t="53104" x="5529263" y="4818063"/>
          <p14:tracePt t="53121" x="5529263" y="4792663"/>
          <p14:tracePt t="53138" x="5529263" y="4743450"/>
          <p14:tracePt t="53163" x="5529263" y="4718050"/>
          <p14:tracePt t="53175" x="5516563" y="4718050"/>
          <p14:tracePt t="53187" x="5503863" y="4705350"/>
          <p14:tracePt t="53204" x="5478463" y="4692650"/>
          <p14:tracePt t="53221" x="5465763" y="4679950"/>
          <p14:tracePt t="53238" x="5391150" y="4656138"/>
          <p14:tracePt t="53255" x="5316538" y="4643438"/>
          <p14:tracePt t="53271" x="5191125" y="4618038"/>
          <p14:tracePt t="53288" x="5040313" y="4579938"/>
          <p14:tracePt t="53305" x="4978400" y="4567238"/>
          <p14:tracePt t="53321" x="4953000" y="4567238"/>
          <p14:tracePt t="53338" x="4916488" y="4567238"/>
          <p14:tracePt t="53361" x="4903788" y="4579938"/>
          <p14:tracePt t="53374" x="4903788" y="4592638"/>
          <p14:tracePt t="53390" x="4903788" y="4618038"/>
          <p14:tracePt t="53406" x="4903788" y="4667250"/>
          <p14:tracePt t="53424" x="4891088" y="4768850"/>
          <p14:tracePt t="53426" x="4865688" y="4892675"/>
          <p14:tracePt t="53440" x="4840288" y="5005388"/>
          <p14:tracePt t="53456" x="4803775" y="5156200"/>
          <p14:tracePt t="53474" x="4665663" y="5707063"/>
          <p14:tracePt t="53490" x="4603750" y="5856288"/>
          <p14:tracePt t="53507" x="4578350" y="5969000"/>
          <p14:tracePt t="53523" x="4565650" y="6045200"/>
          <p14:tracePt t="53524" x="4540250" y="6081713"/>
          <p14:tracePt t="53539" x="4540250" y="6107113"/>
          <p14:tracePt t="53599" x="4552950" y="6107113"/>
          <p14:tracePt t="53610" x="4565650" y="6107113"/>
          <p14:tracePt t="53623" x="4578350" y="6107113"/>
          <p14:tracePt t="53636" x="4591050" y="6107113"/>
          <p14:tracePt t="53648" x="4603750" y="6107113"/>
          <p14:tracePt t="53661" x="4652963" y="6107113"/>
          <p14:tracePt t="53673" x="4678363" y="6107113"/>
          <p14:tracePt t="53690" x="4703763" y="6081713"/>
          <p14:tracePt t="53707" x="4740275" y="6069013"/>
          <p14:tracePt t="53723" x="4840288" y="6032500"/>
          <p14:tracePt t="53740" x="4916488" y="6007100"/>
          <p14:tracePt t="53757" x="5003800" y="5969000"/>
          <p14:tracePt t="53774" x="5116513" y="5868988"/>
          <p14:tracePt t="53790" x="5141913" y="5843588"/>
          <p14:tracePt t="53807" x="5153025" y="5807075"/>
          <p14:tracePt t="53823" x="5178425" y="5768975"/>
          <p14:tracePt t="53911" x="5165725" y="5768975"/>
          <p14:tracePt t="53923" x="5141913" y="5768975"/>
          <p14:tracePt t="53934" x="5116513" y="5768975"/>
          <p14:tracePt t="53948" x="5078413" y="5768975"/>
          <p14:tracePt t="53960" x="5053013" y="5768975"/>
          <p14:tracePt t="53974" x="5040313" y="5768975"/>
          <p14:tracePt t="54060" x="5065713" y="5768975"/>
          <p14:tracePt t="54086" x="5078413" y="5768975"/>
          <p14:tracePt t="54110" x="5091113" y="5781675"/>
          <p14:tracePt t="54160" x="5091113" y="5794375"/>
          <p14:tracePt t="54172" x="5065713" y="5794375"/>
          <p14:tracePt t="54185" x="5053013" y="5794375"/>
          <p14:tracePt t="54198" x="5029200" y="5807075"/>
          <p14:tracePt t="54210" x="5003800" y="5819775"/>
          <p14:tracePt t="54226" x="4991100" y="5832475"/>
          <p14:tracePt t="54243" x="4978400" y="5832475"/>
          <p14:tracePt t="54908" x="4929188" y="5832475"/>
          <p14:tracePt t="54921" x="4803775" y="5856288"/>
          <p14:tracePt t="54933" x="4678363" y="5868988"/>
          <p14:tracePt t="54946" x="4540250" y="5894388"/>
          <p14:tracePt t="54963" x="4291013" y="5945188"/>
          <p14:tracePt t="54979" x="3902075" y="6032500"/>
          <p14:tracePt t="54995" x="3265488" y="6169025"/>
          <p14:tracePt t="55012" x="2901950" y="6232525"/>
          <p14:tracePt t="55028" x="2676525" y="6281738"/>
          <p14:tracePt t="55045" x="2401888" y="6332538"/>
          <p14:tracePt t="55062" x="2289175" y="6345238"/>
          <p14:tracePt t="55079" x="2151063" y="6345238"/>
          <p14:tracePt t="55095" x="2001838" y="6345238"/>
          <p14:tracePt t="55112" x="1976438" y="6345238"/>
          <p14:tracePt t="55129" x="1938338" y="6345238"/>
          <p14:tracePt t="55145" x="1889125" y="6332538"/>
          <p14:tracePt t="55162" x="1876425" y="6307138"/>
          <p14:tracePt t="55179" x="1851025" y="6307138"/>
          <p14:tracePt t="55181" x="1838325" y="6281738"/>
          <p14:tracePt t="55196" x="1814513" y="6281738"/>
          <p14:tracePt t="55212" x="1801813" y="6257925"/>
          <p14:tracePt t="55229" x="1789113" y="6245225"/>
          <p14:tracePt t="55246" x="1751013" y="6219825"/>
          <p14:tracePt t="55263" x="1725613" y="6194425"/>
          <p14:tracePt t="55281" x="1725613" y="6169025"/>
          <p14:tracePt t="55306" x="1725613" y="6157913"/>
          <p14:tracePt t="55318" x="1725613" y="6145213"/>
          <p14:tracePt t="55331" x="1725613" y="6132513"/>
          <p14:tracePt t="55356" x="1725613" y="6119813"/>
          <p14:tracePt t="55393" x="1738313" y="6119813"/>
          <p14:tracePt t="55407" x="1751013" y="6107113"/>
          <p14:tracePt t="55419" x="1776413" y="6107113"/>
          <p14:tracePt t="55430" x="1838325" y="6094413"/>
          <p14:tracePt t="55446" x="1963738" y="6081713"/>
          <p14:tracePt t="55463" x="2114550" y="6056313"/>
          <p14:tracePt t="55481" x="2401888" y="6019800"/>
          <p14:tracePt t="55497" x="2551113" y="5981700"/>
          <p14:tracePt t="55514" x="2640013" y="5956300"/>
          <p14:tracePt t="55532" x="2701925" y="5945188"/>
          <p14:tracePt t="55548" x="2701925" y="5932488"/>
          <p14:tracePt t="55569" x="2663825" y="5932488"/>
          <p14:tracePt t="55582" x="2601913" y="5932488"/>
          <p14:tracePt t="55598" x="2540000" y="5932488"/>
          <p14:tracePt t="55615" x="2476500" y="5945188"/>
          <p14:tracePt t="55618" x="2414588" y="5956300"/>
          <p14:tracePt t="55632" x="2314575" y="5969000"/>
          <p14:tracePt t="55649" x="2189163" y="5969000"/>
          <p14:tracePt t="55665" x="2051050" y="5969000"/>
          <p14:tracePt t="55682" x="1876425" y="5969000"/>
          <p14:tracePt t="55699" x="1838325" y="5969000"/>
          <p14:tracePt t="55716" x="1814513" y="5969000"/>
          <p14:tracePt t="55743" x="1814513" y="5956300"/>
          <p14:tracePt t="55781" x="1814513" y="5945188"/>
          <p14:tracePt t="55793" x="1851025" y="5932488"/>
          <p14:tracePt t="55805" x="1925638" y="5919788"/>
          <p14:tracePt t="55818" x="2051050" y="5868988"/>
          <p14:tracePt t="55832" x="2127250" y="5832475"/>
          <p14:tracePt t="55848" x="2163763" y="5832475"/>
          <p14:tracePt t="55865" x="2176463" y="5819775"/>
          <p14:tracePt t="55941" x="2163763" y="5819775"/>
          <p14:tracePt t="55954" x="2163763" y="5832475"/>
          <p14:tracePt t="56017" x="2163763" y="5843588"/>
          <p14:tracePt t="56079" x="2189163" y="5856288"/>
          <p14:tracePt t="56092" x="2227263" y="5868988"/>
          <p14:tracePt t="56105" x="2376488" y="5881688"/>
          <p14:tracePt t="56117" x="2527300" y="5894388"/>
          <p14:tracePt t="56134" x="2701925" y="5894388"/>
          <p14:tracePt t="56151" x="3040063" y="5907088"/>
          <p14:tracePt t="56166" x="3652838" y="5907088"/>
          <p14:tracePt t="56183" x="3990975" y="5907088"/>
          <p14:tracePt t="56200" x="4340225" y="5881688"/>
          <p14:tracePt t="56216" x="4691063" y="5843588"/>
          <p14:tracePt t="56233" x="4829175" y="5819775"/>
          <p14:tracePt t="56250" x="4978400" y="5768975"/>
          <p14:tracePt t="56267" x="5178425" y="5719763"/>
          <p14:tracePt t="56283" x="5203825" y="5719763"/>
          <p14:tracePt t="56300" x="5216525" y="5719763"/>
          <p14:tracePt t="56317" x="5229225" y="5719763"/>
          <p14:tracePt t="56465" x="5229225" y="5707063"/>
          <p14:tracePt t="56603" x="5216525" y="5707063"/>
          <p14:tracePt t="56616" x="5203825" y="5707063"/>
          <p14:tracePt t="56628" x="5191125" y="5707063"/>
          <p14:tracePt t="56639" x="5165725" y="5707063"/>
          <p14:tracePt t="56665" x="5153025" y="5707063"/>
          <p14:tracePt t="56877" x="5153025" y="5719763"/>
          <p14:tracePt t="57587" x="5178425" y="5719763"/>
          <p14:tracePt t="57599" x="5303838" y="5732463"/>
          <p14:tracePt t="57612" x="5403850" y="5743575"/>
          <p14:tracePt t="57624" x="5478463" y="5743575"/>
          <p14:tracePt t="57639" x="5565775" y="5743575"/>
          <p14:tracePt t="57655" x="5665788" y="5743575"/>
          <p14:tracePt t="57672" x="5816600" y="5743575"/>
          <p14:tracePt t="57674" x="5954713" y="5743575"/>
          <p14:tracePt t="57689" x="6054725" y="5743575"/>
          <p14:tracePt t="57706" x="6142038" y="5743575"/>
          <p14:tracePt t="57723" x="6203950" y="5732463"/>
          <p14:tracePt t="57724" x="6280150" y="5719763"/>
          <p14:tracePt t="57739" x="6367463" y="5707063"/>
          <p14:tracePt t="57756" x="6480175" y="5694363"/>
          <p14:tracePt t="57773" x="6680200" y="5668963"/>
          <p14:tracePt t="57789" x="6754813" y="5656263"/>
          <p14:tracePt t="57806" x="6792913" y="5643563"/>
          <p14:tracePt t="57824" x="6842125" y="5643563"/>
          <p14:tracePt t="57840" x="6867525" y="5643563"/>
          <p14:tracePt t="57861" x="6880225" y="5643563"/>
          <p14:tracePt t="57875" x="6892925" y="5643563"/>
          <p14:tracePt t="57890" x="6905625" y="5643563"/>
          <p14:tracePt t="57907" x="6916738" y="5643563"/>
          <p14:tracePt t="57923" x="6967538" y="5643563"/>
          <p14:tracePt t="57940" x="7005638" y="5643563"/>
          <p14:tracePt t="57957" x="7029450" y="5643563"/>
          <p14:tracePt t="57973" x="7105650" y="5643563"/>
          <p14:tracePt t="57990" x="7142163" y="5643563"/>
          <p14:tracePt t="58007" x="7192963" y="5643563"/>
          <p14:tracePt t="58024" x="7380288" y="5643563"/>
          <p14:tracePt t="58040" x="7467600" y="5643563"/>
          <p14:tracePt t="58057" x="7554913" y="5656263"/>
          <p14:tracePt t="58074" x="7667625" y="5694363"/>
          <p14:tracePt t="58091" x="7693025" y="5732463"/>
          <p14:tracePt t="58107" x="7718425" y="5732463"/>
          <p14:tracePt t="58124" x="7718425" y="5756275"/>
          <p14:tracePt t="58161" x="7718425" y="5768975"/>
          <p14:tracePt t="58285" x="7731125" y="5768975"/>
          <p14:tracePt t="58335" x="7742238" y="5768975"/>
          <p14:tracePt t="58361" x="7742238" y="5756275"/>
          <p14:tracePt t="58385" x="7754938" y="5756275"/>
          <p14:tracePt t="58410" x="7754938" y="5743575"/>
          <p14:tracePt t="58447" x="7767638" y="5743575"/>
          <p14:tracePt t="58460" x="7767638" y="5732463"/>
          <p14:tracePt t="58535" x="7767638" y="5719763"/>
          <p14:tracePt t="58547" x="7767638" y="5707063"/>
          <p14:tracePt t="58560" x="7780338" y="5707063"/>
          <p14:tracePt t="58577" x="7780338" y="5694363"/>
          <p14:tracePt t="58610" x="7780338" y="5681663"/>
          <p14:tracePt t="58647" x="7780338" y="5668963"/>
          <p14:tracePt t="58671" x="7780338" y="5656263"/>
          <p14:tracePt t="58685" x="7780338" y="5643563"/>
          <p14:tracePt t="58709" x="7767638" y="5630863"/>
          <p14:tracePt t="58721" x="7754938" y="5619750"/>
          <p14:tracePt t="58733" x="7742238" y="5607050"/>
          <p14:tracePt t="58745" x="7731125" y="5594350"/>
          <p14:tracePt t="58760" x="7718425" y="5581650"/>
          <p14:tracePt t="58776" x="7693025" y="5568950"/>
          <p14:tracePt t="58793" x="7654925" y="5543550"/>
          <p14:tracePt t="58810" x="7480300" y="5507038"/>
          <p14:tracePt t="58828" x="7392988" y="5481638"/>
          <p14:tracePt t="58846" x="7280275" y="5468938"/>
          <p14:tracePt t="58861" x="7242175" y="5456238"/>
          <p14:tracePt t="58878" x="7180263" y="5443538"/>
          <p14:tracePt t="58885" x="7105650" y="5430838"/>
          <p14:tracePt t="58899" x="7016750" y="5430838"/>
          <p14:tracePt t="58911" x="6954838" y="5418138"/>
          <p14:tracePt t="58927" x="6916738" y="5418138"/>
          <p14:tracePt t="58944" x="6880225" y="5418138"/>
          <p14:tracePt t="58960" x="6867525" y="5418138"/>
          <p14:tracePt t="58996" x="6867525" y="5443538"/>
          <p14:tracePt t="59020" x="6867525" y="5456238"/>
          <p14:tracePt t="59045" x="6867525" y="5481638"/>
          <p14:tracePt t="59057" x="6867525" y="5494338"/>
          <p14:tracePt t="59069" x="6867525" y="5518150"/>
          <p14:tracePt t="59082" x="6867525" y="5543550"/>
          <p14:tracePt t="59095" x="6867525" y="5581650"/>
          <p14:tracePt t="59111" x="6867525" y="5619750"/>
          <p14:tracePt t="59128" x="6867525" y="5656263"/>
          <p14:tracePt t="59145" x="6880225" y="5768975"/>
          <p14:tracePt t="59161" x="6880225" y="5832475"/>
          <p14:tracePt t="59178" x="6892925" y="5932488"/>
          <p14:tracePt t="59194" x="6929438" y="6045200"/>
          <p14:tracePt t="59211" x="6929438" y="6069013"/>
          <p14:tracePt t="59228" x="6954838" y="6094413"/>
          <p14:tracePt t="59245" x="6992938" y="6107113"/>
          <p14:tracePt t="59262" x="7016750" y="6107113"/>
          <p14:tracePt t="59278" x="7042150" y="6107113"/>
          <p14:tracePt t="59295" x="7105650" y="6107113"/>
          <p14:tracePt t="59312" x="7129463" y="6107113"/>
          <p14:tracePt t="59329" x="7180263" y="6107113"/>
          <p14:tracePt t="59345" x="7392988" y="6007100"/>
          <p14:tracePt t="59362" x="7518400" y="5919788"/>
          <p14:tracePt t="59379" x="7631113" y="5843588"/>
          <p14:tracePt t="59395" x="7780338" y="5694363"/>
          <p14:tracePt t="59412" x="7831138" y="5668963"/>
          <p14:tracePt t="59429" x="7867650" y="5619750"/>
          <p14:tracePt t="59431" x="7905750" y="5594350"/>
          <p14:tracePt t="59446" x="7943850" y="5556250"/>
          <p14:tracePt t="59463" x="7954963" y="5543550"/>
          <p14:tracePt t="59479" x="7980363" y="5507038"/>
          <p14:tracePt t="59481" x="7993063" y="5481638"/>
          <p14:tracePt t="59496" x="8018463" y="5456238"/>
          <p14:tracePt t="59513" x="8031163" y="5443538"/>
          <p14:tracePt t="59530" x="8043863" y="5394325"/>
          <p14:tracePt t="59531" x="8054975" y="5381625"/>
          <p14:tracePt t="59546" x="8054975" y="5356225"/>
          <p14:tracePt t="59563" x="8067675" y="5343525"/>
          <p14:tracePt t="59580" x="8067675" y="5305425"/>
          <p14:tracePt t="59596" x="8054975" y="5294313"/>
          <p14:tracePt t="59613" x="8043863" y="5294313"/>
          <p14:tracePt t="59630" x="7993063" y="5281613"/>
          <p14:tracePt t="59646" x="7980363" y="5281613"/>
          <p14:tracePt t="59663" x="7954963" y="5281613"/>
          <p14:tracePt t="59680" x="7905750" y="5256213"/>
          <p14:tracePt t="59697" x="7867650" y="5256213"/>
          <p14:tracePt t="59714" x="7831138" y="5256213"/>
          <p14:tracePt t="59731" x="7642225" y="5243513"/>
          <p14:tracePt t="59747" x="7567613" y="5230813"/>
          <p14:tracePt t="59764" x="7480300" y="5230813"/>
          <p14:tracePt t="59780" x="7342188" y="5218113"/>
          <p14:tracePt t="59797" x="7218363" y="5218113"/>
          <p14:tracePt t="59814" x="7142163" y="5218113"/>
          <p14:tracePt t="59831" x="7029450" y="5218113"/>
          <p14:tracePt t="59847" x="7005638" y="5218113"/>
          <p14:tracePt t="59864" x="6992938" y="5243513"/>
          <p14:tracePt t="59880" x="6954838" y="5294313"/>
          <p14:tracePt t="59898" x="6954838" y="5330825"/>
          <p14:tracePt t="59914" x="6942138" y="5368925"/>
          <p14:tracePt t="59931" x="6929438" y="5430838"/>
          <p14:tracePt t="59948" x="6929438" y="5468938"/>
          <p14:tracePt t="59965" x="6916738" y="5530850"/>
          <p14:tracePt t="59966" x="6916738" y="5568950"/>
          <p14:tracePt t="59981" x="6916738" y="5630863"/>
          <p14:tracePt t="59998" x="6905625" y="5732463"/>
          <p14:tracePt t="60015" x="6880225" y="5856288"/>
          <p14:tracePt t="60031" x="6880225" y="6019800"/>
          <p14:tracePt t="60048" x="6880225" y="6069013"/>
          <p14:tracePt t="60065" x="6880225" y="6107113"/>
          <p14:tracePt t="60067" x="6880225" y="6132513"/>
          <p14:tracePt t="60082" x="6880225" y="6169025"/>
          <p14:tracePt t="60098" x="6880225" y="6194425"/>
          <p14:tracePt t="60115" x="6880225" y="6232525"/>
          <p14:tracePt t="60117" x="6880225" y="6257925"/>
          <p14:tracePt t="60132" x="6880225" y="6281738"/>
          <p14:tracePt t="60149" x="6892925" y="6294438"/>
          <p14:tracePt t="60166" x="6916738" y="6319838"/>
          <p14:tracePt t="60182" x="6916738" y="6332538"/>
          <p14:tracePt t="60199" x="6942138" y="6332538"/>
          <p14:tracePt t="60216" x="6954838" y="6332538"/>
          <p14:tracePt t="60217" x="6980238" y="6332538"/>
          <p14:tracePt t="60232" x="7029450" y="6332538"/>
          <p14:tracePt t="60249" x="7092950" y="6307138"/>
          <p14:tracePt t="60266" x="7192963" y="6269038"/>
          <p14:tracePt t="60282" x="7242175" y="6232525"/>
          <p14:tracePt t="60299" x="7280275" y="6207125"/>
          <p14:tracePt t="60316" x="7442200" y="6145213"/>
          <p14:tracePt t="60333" x="7554913" y="6107113"/>
          <p14:tracePt t="60349" x="7654925" y="6069013"/>
          <p14:tracePt t="60366" x="7793038" y="5981700"/>
          <p14:tracePt t="60383" x="7831138" y="5956300"/>
          <p14:tracePt t="60399" x="7880350" y="5907088"/>
          <p14:tracePt t="60416" x="7943850" y="5819775"/>
          <p14:tracePt t="60433" x="7967663" y="5768975"/>
          <p14:tracePt t="60449" x="8005763" y="5719763"/>
          <p14:tracePt t="60466" x="8054975" y="5630863"/>
          <p14:tracePt t="60483" x="8067675" y="5607050"/>
          <p14:tracePt t="60500" x="8067675" y="5594350"/>
          <p14:tracePt t="60516" x="8067675" y="5581650"/>
          <p14:tracePt t="60553" x="8067675" y="5568950"/>
          <p14:tracePt t="60566" x="8067675" y="5556250"/>
          <p14:tracePt t="60616" x="8054975" y="5543550"/>
          <p14:tracePt t="60627" x="8043863" y="5543550"/>
          <p14:tracePt t="60653" x="8031163" y="5543550"/>
          <p14:tracePt t="60666" x="8005763" y="5543550"/>
          <p14:tracePt t="60678" x="7993063" y="5530850"/>
          <p14:tracePt t="60689" x="7967663" y="5518150"/>
          <p14:tracePt t="60703" x="7918450" y="5507038"/>
          <p14:tracePt t="60717" x="7843838" y="5481638"/>
          <p14:tracePt t="60734" x="7754938" y="5456238"/>
          <p14:tracePt t="60751" x="7680325" y="5443538"/>
          <p14:tracePt t="60752" x="7631113" y="5430838"/>
          <p14:tracePt t="60767" x="7593013" y="5418138"/>
          <p14:tracePt t="60784" x="7554913" y="5407025"/>
          <p14:tracePt t="60801" x="7392988" y="5356225"/>
          <p14:tracePt t="60818" x="7305675" y="5330825"/>
          <p14:tracePt t="60834" x="7218363" y="5318125"/>
          <p14:tracePt t="60852" x="7118350" y="5305425"/>
          <p14:tracePt t="60868" x="7092950" y="5294313"/>
          <p14:tracePt t="60885" x="7080250" y="5294313"/>
          <p14:tracePt t="60901" x="7042150" y="5281613"/>
          <p14:tracePt t="60918" x="7016750" y="5281613"/>
          <p14:tracePt t="60939" x="6992938" y="5281613"/>
          <p14:tracePt t="60952" x="6980238" y="5281613"/>
          <p14:tracePt t="60976" x="6954838" y="5281613"/>
          <p14:tracePt t="60989" x="6954838" y="5305425"/>
          <p14:tracePt t="61002" x="6929438" y="5330825"/>
          <p14:tracePt t="61018" x="6905625" y="5343525"/>
          <p14:tracePt t="61035" x="6880225" y="5381625"/>
          <p14:tracePt t="61052" x="6805613" y="5418138"/>
          <p14:tracePt t="61069" x="6780213" y="5443538"/>
          <p14:tracePt t="61085" x="6742113" y="5481638"/>
          <p14:tracePt t="61102" x="6716713" y="5507038"/>
          <p14:tracePt t="61119" x="6704013" y="5530850"/>
          <p14:tracePt t="61136" x="6692900" y="5543550"/>
          <p14:tracePt t="61152" x="6680200" y="5594350"/>
          <p14:tracePt t="61169" x="6680200" y="5607050"/>
          <p14:tracePt t="61186" x="6680200" y="5619750"/>
          <p14:tracePt t="61187" x="6680200" y="5643563"/>
          <p14:tracePt t="61202" x="6680200" y="5668963"/>
          <p14:tracePt t="61225" x="6680200" y="5681663"/>
          <p14:tracePt t="61250" x="6680200" y="5707063"/>
          <p14:tracePt t="61275" x="6692900" y="5719763"/>
          <p14:tracePt t="61287" x="6692900" y="5743575"/>
          <p14:tracePt t="61301" x="6716713" y="5768975"/>
          <p14:tracePt t="61312" x="6754813" y="5794375"/>
          <p14:tracePt t="61324" x="6816725" y="5819775"/>
          <p14:tracePt t="61338" x="6892925" y="5894388"/>
          <p14:tracePt t="61353" x="6967538" y="5956300"/>
          <p14:tracePt t="61370" x="7054850" y="6045200"/>
          <p14:tracePt t="61389" x="7254875" y="6245225"/>
          <p14:tracePt t="61405" x="7392988" y="6319838"/>
          <p14:tracePt t="61421" x="7567613" y="6381750"/>
          <p14:tracePt t="61438" x="7805738" y="6445250"/>
          <p14:tracePt t="61455" x="7880350" y="6457950"/>
          <p14:tracePt t="61471" x="7943850" y="6457950"/>
          <p14:tracePt t="61489" x="8054975" y="6457950"/>
          <p14:tracePt t="61505" x="8156575" y="6445250"/>
          <p14:tracePt t="61522" x="8243888" y="6407150"/>
          <p14:tracePt t="61538" x="8431213" y="6232525"/>
          <p14:tracePt t="61555" x="8505825" y="6119813"/>
          <p14:tracePt t="61572" x="8569325" y="6019800"/>
          <p14:tracePt t="61575" x="8631238" y="5919788"/>
          <p14:tracePt t="61589" x="8669338" y="5832475"/>
          <p14:tracePt t="61605" x="8718550" y="5743575"/>
          <p14:tracePt t="61621" x="8743950" y="5656263"/>
          <p14:tracePt t="61637" x="8769350" y="5518150"/>
          <p14:tracePt t="61654" x="8769350" y="5481638"/>
          <p14:tracePt t="61671" x="8769350" y="5456238"/>
          <p14:tracePt t="61687" x="8769350" y="5394325"/>
          <p14:tracePt t="61704" x="8769350" y="5381625"/>
          <p14:tracePt t="61723" x="8743950" y="5343525"/>
          <p14:tracePt t="61725" x="8705850" y="5318125"/>
          <p14:tracePt t="61739" x="8669338" y="5305425"/>
          <p14:tracePt t="61756" x="8605838" y="5281613"/>
          <p14:tracePt t="61773" x="8443913" y="5256213"/>
          <p14:tracePt t="61775" x="8331200" y="5230813"/>
          <p14:tracePt t="61790" x="8205788" y="5205413"/>
          <p14:tracePt t="61806" x="8143875" y="5194300"/>
          <p14:tracePt t="61822" x="8031163" y="5168900"/>
          <p14:tracePt t="61824" x="7880350" y="5143500"/>
          <p14:tracePt t="61838" x="7667625" y="5092700"/>
          <p14:tracePt t="61855" x="7518400" y="5081588"/>
          <p14:tracePt t="61872" x="7405688" y="5068888"/>
          <p14:tracePt t="61873" x="7318375" y="5068888"/>
          <p14:tracePt t="61889" x="7242175" y="5068888"/>
          <p14:tracePt t="61905" x="7154863" y="5081588"/>
          <p14:tracePt t="61922" x="7092950" y="5105400"/>
          <p14:tracePt t="61924" x="7005638" y="5118100"/>
          <p14:tracePt t="61939" x="6929438" y="5156200"/>
          <p14:tracePt t="61956" x="6892925" y="5168900"/>
          <p14:tracePt t="61973" x="6829425" y="5205413"/>
          <p14:tracePt t="61974" x="6780213" y="5256213"/>
          <p14:tracePt t="61989" x="6742113" y="5318125"/>
          <p14:tracePt t="62006" x="6716713" y="5407025"/>
          <p14:tracePt t="62023" x="6654800" y="5643563"/>
          <p14:tracePt t="62039" x="6642100" y="5732463"/>
          <p14:tracePt t="62056" x="6642100" y="5807075"/>
          <p14:tracePt t="62073" x="6629400" y="5945188"/>
          <p14:tracePt t="62089" x="6629400" y="6045200"/>
          <p14:tracePt t="62106" x="6629400" y="6169025"/>
          <p14:tracePt t="62123" x="6629400" y="6381750"/>
          <p14:tracePt t="62140" x="6629400" y="6470650"/>
          <p14:tracePt t="62156" x="6642100" y="6507163"/>
          <p14:tracePt t="62173" x="6680200" y="6607175"/>
          <p14:tracePt t="62190" x="6716713" y="6645275"/>
          <p14:tracePt t="62207" x="6754813" y="6683375"/>
          <p14:tracePt t="62224" x="6880225" y="6757988"/>
          <p14:tracePt t="62240" x="6967538" y="6796088"/>
          <p14:tracePt t="62257" x="7029450" y="6819900"/>
          <p14:tracePt t="63869" x="2451100" y="6783388"/>
          <p14:tracePt t="63881" x="2376488" y="6757988"/>
          <p14:tracePt t="63899" x="2314575" y="6719888"/>
          <p14:tracePt t="63915" x="2276475" y="6683375"/>
          <p14:tracePt t="63931" x="2189163" y="6657975"/>
          <p14:tracePt t="63948" x="2163763" y="6632575"/>
          <p14:tracePt t="63963" x="2151063" y="6632575"/>
          <p14:tracePt t="63980" x="2127250" y="6607175"/>
          <p14:tracePt t="63997" x="2127250" y="6594475"/>
          <p14:tracePt t="64014" x="2127250" y="6583363"/>
          <p14:tracePt t="64054" x="2127250" y="6570663"/>
          <p14:tracePt t="64079" x="2127250" y="6557963"/>
          <p14:tracePt t="64104" x="2127250" y="6532563"/>
          <p14:tracePt t="64130" x="2127250" y="6519863"/>
          <p14:tracePt t="64143" x="2127250" y="6507163"/>
          <p14:tracePt t="64154" x="2127250" y="6494463"/>
          <p14:tracePt t="64169" x="2127250" y="6470650"/>
          <p14:tracePt t="64181" x="2127250" y="6432550"/>
          <p14:tracePt t="64198" x="2127250" y="6381750"/>
          <p14:tracePt t="64214" x="2127250" y="6345238"/>
          <p14:tracePt t="64216" x="2127250" y="6294438"/>
          <p14:tracePt t="64231" x="2127250" y="6232525"/>
          <p14:tracePt t="64248" x="2127250" y="6132513"/>
          <p14:tracePt t="64264" x="2127250" y="5956300"/>
          <p14:tracePt t="64266" x="2127250" y="5768975"/>
          <p14:tracePt t="64281" x="2127250" y="5619750"/>
          <p14:tracePt t="64298" x="2151063" y="5530850"/>
          <p14:tracePt t="64315" x="2163763" y="5481638"/>
          <p14:tracePt t="64316" x="2176463" y="5443538"/>
          <p14:tracePt t="64332" x="2189163" y="5443538"/>
          <p14:tracePt t="64348" x="2214563" y="5443538"/>
          <p14:tracePt t="64365" x="2276475" y="5443538"/>
          <p14:tracePt t="64654" x="2251075" y="5430838"/>
          <p14:tracePt t="64667" x="2114550" y="5418138"/>
          <p14:tracePt t="64679" x="1963738" y="5407025"/>
          <p14:tracePt t="64691" x="1814513" y="5381625"/>
          <p14:tracePt t="64703" x="1576388" y="5343525"/>
          <p14:tracePt t="64716" x="1250950" y="5281613"/>
          <p14:tracePt t="64733" x="1076325" y="5243513"/>
          <p14:tracePt t="64750" x="963613" y="5218113"/>
          <p14:tracePt t="64752" x="887413" y="5194300"/>
          <p14:tracePt t="64767" x="863600" y="5168900"/>
          <p14:tracePt t="64783" x="838200" y="5156200"/>
          <p14:tracePt t="64802" x="838200" y="5143500"/>
          <p14:tracePt t="64839" x="838200" y="5130800"/>
          <p14:tracePt t="64890" x="838200" y="5118100"/>
          <p14:tracePt t="64940" x="850900" y="5118100"/>
          <p14:tracePt t="65064" x="850900" y="5105400"/>
          <p14:tracePt t="65077" x="850900" y="5092700"/>
          <p14:tracePt t="65101" x="850900" y="5081588"/>
          <p14:tracePt t="65113" x="850900" y="5068888"/>
          <p14:tracePt t="65127" x="850900" y="5056188"/>
          <p14:tracePt t="65140" x="850900" y="5043488"/>
          <p14:tracePt t="65152" x="850900" y="5030788"/>
          <p14:tracePt t="65170" x="863600" y="5018088"/>
          <p14:tracePt t="65186" x="863600" y="5005388"/>
          <p14:tracePt t="65189" x="876300" y="5005388"/>
          <p14:tracePt t="65203" x="876300" y="4992688"/>
          <p14:tracePt t="65220" x="887413" y="4992688"/>
          <p14:tracePt t="65289" x="887413" y="4981575"/>
          <p14:tracePt t="65389" x="887413" y="4968875"/>
          <p14:tracePt t="65438" x="887413" y="4956175"/>
          <p14:tracePt t="65812" x="912813" y="4956175"/>
          <p14:tracePt t="65825" x="950913" y="4968875"/>
          <p14:tracePt t="65839" x="987425" y="4968875"/>
          <p14:tracePt t="65854" x="1038225" y="4968875"/>
          <p14:tracePt t="65871" x="1112838" y="4992688"/>
          <p14:tracePt t="65887" x="1450975" y="5081588"/>
          <p14:tracePt t="65905" x="1589088" y="5143500"/>
          <p14:tracePt t="65921" x="1714500" y="5205413"/>
          <p14:tracePt t="65938" x="1901825" y="5318125"/>
          <p14:tracePt t="65955" x="1951038" y="5343525"/>
          <p14:tracePt t="65971" x="1989138" y="5356225"/>
          <p14:tracePt t="65973" x="1989138" y="5368925"/>
          <p14:tracePt t="65998" x="2001838" y="5381625"/>
          <p14:tracePt t="66074" x="1976438" y="5381625"/>
          <p14:tracePt t="66086" x="1963738" y="5381625"/>
          <p14:tracePt t="66111" x="1951038" y="5381625"/>
          <p14:tracePt t="66137" x="1938338" y="5381625"/>
          <p14:tracePt t="66162" x="1925638" y="5368925"/>
          <p14:tracePt t="66174" x="1925638" y="5356225"/>
          <p14:tracePt t="66186" x="1925638" y="5343525"/>
          <p14:tracePt t="66199" x="1925638" y="5330825"/>
          <p14:tracePt t="66212" x="1925638" y="5318125"/>
          <p14:tracePt t="66237" x="1925638" y="5305425"/>
          <p14:tracePt t="66273" x="1938338" y="5294313"/>
          <p14:tracePt t="66285" x="1951038" y="5294313"/>
          <p14:tracePt t="66298" x="1963738" y="5281613"/>
          <p14:tracePt t="66374" x="1951038" y="5281613"/>
          <p14:tracePt t="66398" x="1938338" y="5281613"/>
          <p14:tracePt t="68559" x="1938338" y="5256213"/>
          <p14:tracePt t="68572" x="1938338" y="5218113"/>
          <p14:tracePt t="68585" x="1914525" y="5105400"/>
          <p14:tracePt t="68600" x="1889125" y="5005388"/>
          <p14:tracePt t="68616" x="1876425" y="4879975"/>
          <p14:tracePt t="68634" x="1863725" y="4718050"/>
          <p14:tracePt t="68650" x="1863725" y="4667250"/>
          <p14:tracePt t="68667" x="1863725" y="4643438"/>
          <p14:tracePt t="68684" x="1863725" y="4618038"/>
          <p14:tracePt t="68733" x="1851025" y="4618038"/>
          <p14:tracePt t="68758" x="1825625" y="4618038"/>
          <p14:tracePt t="68771" x="1814513" y="4605338"/>
          <p14:tracePt t="68783" x="1801813" y="4605338"/>
          <p14:tracePt t="68799" x="1776413" y="4592638"/>
          <p14:tracePt t="68816" x="1751013" y="4567238"/>
          <p14:tracePt t="68833" x="1651000" y="4518025"/>
          <p14:tracePt t="68849" x="1538288" y="4492625"/>
          <p14:tracePt t="68868" x="1412875" y="4454525"/>
          <p14:tracePt t="68871" x="1325563" y="4418013"/>
          <p14:tracePt t="68889" x="1212850" y="4392613"/>
          <p14:tracePt t="68900" x="938213" y="4318000"/>
          <p14:tracePt t="68916" x="612775" y="4267200"/>
          <p14:tracePt t="68933" x="150813" y="4167188"/>
          <p14:tracePt t="69220" x="174625" y="5443538"/>
          <p14:tracePt t="69234" x="325438" y="5507038"/>
          <p14:tracePt t="69251" x="587375" y="5530850"/>
          <p14:tracePt t="69268" x="938213" y="5543550"/>
          <p14:tracePt t="69285" x="1112838" y="5543550"/>
          <p14:tracePt t="69301" x="1350963" y="5543550"/>
          <p14:tracePt t="69318" x="1625600" y="5443538"/>
          <p14:tracePt t="69335" x="1701800" y="5381625"/>
          <p14:tracePt t="69352" x="1763713" y="5294313"/>
          <p14:tracePt t="69369" x="1863725" y="5105400"/>
          <p14:tracePt t="69385" x="1901825" y="5043488"/>
          <p14:tracePt t="69402" x="1951038" y="4992688"/>
          <p14:tracePt t="69418" x="2014538" y="4930775"/>
          <p14:tracePt t="69435" x="2038350" y="4905375"/>
          <p14:tracePt t="69452" x="2076450" y="4868863"/>
          <p14:tracePt t="69471" x="2176463" y="4779963"/>
          <p14:tracePt t="69486" x="2214563" y="4705350"/>
          <p14:tracePt t="69503" x="2238375" y="4656138"/>
          <p14:tracePt t="69520" x="2276475" y="4505325"/>
          <p14:tracePt t="69537" x="2301875" y="4430713"/>
          <p14:tracePt t="69554" x="2327275" y="4379913"/>
          <p14:tracePt t="69556" x="2338388" y="4341813"/>
          <p14:tracePt t="69571" x="2338388" y="4318000"/>
          <p14:tracePt t="69587" x="2338388" y="4305300"/>
          <p14:tracePt t="69606" x="2338388" y="4292600"/>
          <p14:tracePt t="69643" x="2314575" y="4292600"/>
          <p14:tracePt t="69656" x="2276475" y="4292600"/>
          <p14:tracePt t="69668" x="2227263" y="4279900"/>
          <p14:tracePt t="69683" x="2151063" y="4279900"/>
          <p14:tracePt t="69695" x="2101850" y="4267200"/>
          <p14:tracePt t="69706" x="2051050" y="4267200"/>
          <p14:tracePt t="69721" x="1963738" y="4254500"/>
          <p14:tracePt t="69738" x="1701800" y="4205288"/>
          <p14:tracePt t="69755" x="800100" y="4029075"/>
          <p14:tracePt t="69770" x="238125" y="3916363"/>
          <p14:tracePt t="70130" x="412750" y="5343525"/>
          <p14:tracePt t="70143" x="912813" y="5418138"/>
          <p14:tracePt t="70156" x="1363663" y="5456238"/>
          <p14:tracePt t="70171" x="1976438" y="5481638"/>
          <p14:tracePt t="70188" x="2489200" y="5507038"/>
          <p14:tracePt t="70205" x="3589338" y="5468938"/>
          <p14:tracePt t="70222" x="3927475" y="5394325"/>
          <p14:tracePt t="70238" x="4203700" y="5281613"/>
          <p14:tracePt t="70255" x="4829175" y="4956175"/>
          <p14:tracePt t="70272" x="4991100" y="4805363"/>
          <p14:tracePt t="70289" x="5091113" y="4705350"/>
          <p14:tracePt t="70290" x="5165725" y="4630738"/>
          <p14:tracePt t="70305" x="5203825" y="4579938"/>
          <p14:tracePt t="70322" x="5229225" y="4554538"/>
          <p14:tracePt t="70339" x="5241925" y="4530725"/>
          <p14:tracePt t="70340" x="5265738" y="4505325"/>
          <p14:tracePt t="70356" x="5278438" y="4467225"/>
          <p14:tracePt t="70374" x="5278438" y="4379913"/>
          <p14:tracePt t="70391" x="5291138" y="4192588"/>
          <p14:tracePt t="70407" x="5278438" y="4117975"/>
          <p14:tracePt t="70424" x="5265738" y="4067175"/>
          <p14:tracePt t="70441" x="5253038" y="4029075"/>
          <p14:tracePt t="70457" x="5229225" y="4005263"/>
          <p14:tracePt t="70474" x="5216525" y="3979863"/>
          <p14:tracePt t="70490" x="5191125" y="3954463"/>
          <p14:tracePt t="70506" x="5153025" y="3954463"/>
          <p14:tracePt t="70523" x="5103813" y="3941763"/>
          <p14:tracePt t="70540" x="4865688" y="3916363"/>
          <p14:tracePt t="70556" x="4752975" y="3916363"/>
          <p14:tracePt t="70573" x="4665663" y="3916363"/>
          <p14:tracePt t="70589" x="4440238" y="3916363"/>
          <p14:tracePt t="70606" x="4252913" y="3916363"/>
          <p14:tracePt t="70623" x="4103688" y="3916363"/>
          <p14:tracePt t="70640" x="3890963" y="3992563"/>
          <p14:tracePt t="70656" x="3814763" y="4029075"/>
          <p14:tracePt t="70675" x="3740150" y="4092575"/>
          <p14:tracePt t="70678" x="3678238" y="4167188"/>
          <p14:tracePt t="70691" x="3602038" y="4279900"/>
          <p14:tracePt t="70707" x="3527425" y="4392613"/>
          <p14:tracePt t="70724" x="3465513" y="4479925"/>
          <p14:tracePt t="70740" x="3389313" y="4605338"/>
          <p14:tracePt t="70758" x="3365500" y="4679950"/>
          <p14:tracePt t="70776" x="3365500" y="4768850"/>
          <p14:tracePt t="70778" x="3365500" y="4879975"/>
          <p14:tracePt t="70790" x="3365500" y="5018088"/>
          <p14:tracePt t="70807" x="3376613" y="5118100"/>
          <p14:tracePt t="70826" x="3427413" y="5194300"/>
          <p14:tracePt t="70828" x="3489325" y="5256213"/>
          <p14:tracePt t="70842" x="3552825" y="5305425"/>
          <p14:tracePt t="70858" x="3627438" y="5343525"/>
          <p14:tracePt t="70876" x="3689350" y="5381625"/>
          <p14:tracePt t="70878" x="3740150" y="5430838"/>
          <p14:tracePt t="70891" x="3840163" y="5468938"/>
          <p14:tracePt t="70908" x="3940175" y="5494338"/>
          <p14:tracePt t="70925" x="4090988" y="5518150"/>
          <p14:tracePt t="70926" x="4252913" y="5530850"/>
          <p14:tracePt t="70941" x="4378325" y="5530850"/>
          <p14:tracePt t="70958" x="4452938" y="5530850"/>
          <p14:tracePt t="70975" x="4616450" y="5518150"/>
          <p14:tracePt t="70991" x="4691063" y="5481638"/>
          <p14:tracePt t="71008" x="4829175" y="5443538"/>
          <p14:tracePt t="71025" x="5053013" y="5343525"/>
          <p14:tracePt t="71042" x="5141913" y="5294313"/>
          <p14:tracePt t="71059" x="5203825" y="5230813"/>
          <p14:tracePt t="71076" x="5291138" y="5118100"/>
          <p14:tracePt t="71092" x="5316538" y="5056188"/>
          <p14:tracePt t="71109" x="5341938" y="5005388"/>
          <p14:tracePt t="71126" x="5403850" y="4905375"/>
          <p14:tracePt t="71142" x="5429250" y="4856163"/>
          <p14:tracePt t="71159" x="5465763" y="4830763"/>
          <p14:tracePt t="71175" x="5516563" y="4756150"/>
          <p14:tracePt t="71192" x="5529263" y="4743450"/>
          <p14:tracePt t="71209" x="5541963" y="4718050"/>
          <p14:tracePt t="71226" x="5554663" y="4692650"/>
          <p14:tracePt t="71242" x="5565775" y="4679950"/>
          <p14:tracePt t="71263" x="5565775" y="4656138"/>
          <p14:tracePt t="71300" x="5565775" y="4643438"/>
          <p14:tracePt t="71314" x="5529263" y="4643438"/>
          <p14:tracePt t="71325" x="5491163" y="4618038"/>
          <p14:tracePt t="71337" x="5454650" y="4605338"/>
          <p14:tracePt t="71349" x="5416550" y="4592638"/>
          <p14:tracePt t="71363" x="5378450" y="4592638"/>
          <p14:tracePt t="71376" x="5329238" y="4579938"/>
          <p14:tracePt t="71393" x="5253038" y="4567238"/>
          <p14:tracePt t="71410" x="5165725" y="4567238"/>
          <p14:tracePt t="71426" x="5053013" y="4567238"/>
          <p14:tracePt t="71443" x="5016500" y="4567238"/>
          <p14:tracePt t="71460" x="4978400" y="4567238"/>
          <p14:tracePt t="71462" x="4940300" y="4567238"/>
          <p14:tracePt t="71476" x="4891088" y="4567238"/>
          <p14:tracePt t="71493" x="4803775" y="4567238"/>
          <p14:tracePt t="71510" x="4703763" y="4567238"/>
          <p14:tracePt t="71512" x="4627563" y="4554538"/>
          <p14:tracePt t="71527" x="4591050" y="4554538"/>
          <p14:tracePt t="71544" x="4552950" y="4554538"/>
          <p14:tracePt t="71561" x="4527550" y="4554538"/>
          <p14:tracePt t="71562" x="4516438" y="4554538"/>
          <p14:tracePt t="71577" x="4491038" y="4554538"/>
          <p14:tracePt t="71594" x="4465638" y="4554538"/>
          <p14:tracePt t="71611" x="4416425" y="4592638"/>
          <p14:tracePt t="71627" x="4391025" y="4605338"/>
          <p14:tracePt t="71644" x="4352925" y="4618038"/>
          <p14:tracePt t="71662" x="4303713" y="4656138"/>
          <p14:tracePt t="71678" x="4278313" y="4667250"/>
          <p14:tracePt t="71695" x="4252913" y="4692650"/>
          <p14:tracePt t="71712" x="4227513" y="4718050"/>
          <p14:tracePt t="71727" x="4214813" y="4756150"/>
          <p14:tracePt t="71744" x="4191000" y="4768850"/>
          <p14:tracePt t="71761" x="4178300" y="4843463"/>
          <p14:tracePt t="71777" x="4165600" y="4930775"/>
          <p14:tracePt t="71796" x="4165600" y="5005388"/>
          <p14:tracePt t="71813" x="4152900" y="5092700"/>
          <p14:tracePt t="71830" x="4152900" y="5130800"/>
          <p14:tracePt t="71844" x="4152900" y="5143500"/>
          <p14:tracePt t="71861" x="4152900" y="5194300"/>
          <p14:tracePt t="71878" x="4152900" y="5218113"/>
          <p14:tracePt t="71895" x="4152900" y="5230813"/>
          <p14:tracePt t="71911" x="4152900" y="5256213"/>
          <p14:tracePt t="71961" x="4152900" y="5268913"/>
          <p14:tracePt t="73158" x="4165600" y="5268913"/>
          <p14:tracePt t="73170" x="4203700" y="5268913"/>
          <p14:tracePt t="73184" x="4265613" y="5268913"/>
          <p14:tracePt t="73200" x="4365625" y="5268913"/>
          <p14:tracePt t="73217" x="4465638" y="5268913"/>
          <p14:tracePt t="73233" x="4740275" y="5256213"/>
          <p14:tracePt t="73250" x="4978400" y="5243513"/>
          <p14:tracePt t="73267" x="5141913" y="5230813"/>
          <p14:tracePt t="73269" x="5278438" y="5194300"/>
          <p14:tracePt t="73283" x="5403850" y="5168900"/>
          <p14:tracePt t="73300" x="5491163" y="5143500"/>
          <p14:tracePt t="73318" x="5654675" y="5081588"/>
          <p14:tracePt t="73334" x="5691188" y="5056188"/>
          <p14:tracePt t="73350" x="5716588" y="5018088"/>
          <p14:tracePt t="73368" x="5741988" y="4992688"/>
          <p14:tracePt t="73369" x="5754688" y="4968875"/>
          <p14:tracePt t="73384" x="5754688" y="4943475"/>
          <p14:tracePt t="73401" x="5754688" y="4905375"/>
          <p14:tracePt t="73418" x="5754688" y="4856163"/>
          <p14:tracePt t="73434" x="5754688" y="4843463"/>
          <p14:tracePt t="73451" x="5754688" y="4830763"/>
          <p14:tracePt t="73468" x="5754688" y="4818063"/>
          <p14:tracePt t="73484" x="5754688" y="4805363"/>
          <p14:tracePt t="73501" x="5754688" y="4792663"/>
          <p14:tracePt t="73518" x="5754688" y="4779963"/>
          <p14:tracePt t="73535" x="5754688" y="4768850"/>
          <p14:tracePt t="73551" x="5754688" y="4756150"/>
          <p14:tracePt t="73568" x="5703888" y="4730750"/>
          <p14:tracePt t="73585" x="5678488" y="4718050"/>
          <p14:tracePt t="73602" x="5654675" y="4692650"/>
          <p14:tracePt t="73618" x="5603875" y="4667250"/>
          <p14:tracePt t="73635" x="5591175" y="4656138"/>
          <p14:tracePt t="73652" x="5578475" y="4630738"/>
          <p14:tracePt t="73669" x="5516563" y="4579938"/>
          <p14:tracePt t="73685" x="5454650" y="4530725"/>
          <p14:tracePt t="73702" x="5365750" y="4492625"/>
          <p14:tracePt t="73719" x="5203825" y="4443413"/>
          <p14:tracePt t="73735" x="5129213" y="4418013"/>
          <p14:tracePt t="73752" x="5078413" y="4392613"/>
          <p14:tracePt t="73769" x="4953000" y="4367213"/>
          <p14:tracePt t="73786" x="4816475" y="4354513"/>
          <p14:tracePt t="73802" x="4703763" y="4341813"/>
          <p14:tracePt t="73804" x="4603750" y="4341813"/>
          <p14:tracePt t="73819" x="4552950" y="4341813"/>
          <p14:tracePt t="73836" x="4516438" y="4341813"/>
          <p14:tracePt t="73852" x="4491038" y="4341813"/>
          <p14:tracePt t="73855" x="4478338" y="4341813"/>
          <p14:tracePt t="73869" x="4465638" y="4341813"/>
          <p14:tracePt t="73892" x="4465638" y="4354513"/>
          <p14:tracePt t="73904" x="4465638" y="4367213"/>
          <p14:tracePt t="73919" x="4465638" y="4379913"/>
          <p14:tracePt t="73936" x="4465638" y="4392613"/>
          <p14:tracePt t="73953" x="4465638" y="4418013"/>
          <p14:tracePt t="73954" x="4452938" y="4454525"/>
          <p14:tracePt t="73969" x="4427538" y="4518025"/>
          <p14:tracePt t="73986" x="4416425" y="4554538"/>
          <p14:tracePt t="74003" x="4403725" y="4592638"/>
          <p14:tracePt t="74004" x="4378325" y="4618038"/>
          <p14:tracePt t="74020" x="4365625" y="4656138"/>
          <p14:tracePt t="74037" x="4327525" y="4692650"/>
          <p14:tracePt t="74053" x="4265613" y="4768850"/>
          <p14:tracePt t="74070" x="4240213" y="4805363"/>
          <p14:tracePt t="74087" x="4227513" y="4868863"/>
          <p14:tracePt t="74104" x="4203700" y="4956175"/>
          <p14:tracePt t="74120" x="4203700" y="4992688"/>
          <p14:tracePt t="74137" x="4203700" y="5018088"/>
          <p14:tracePt t="74154" x="4203700" y="5068888"/>
          <p14:tracePt t="74170" x="4214813" y="5092700"/>
          <p14:tracePt t="74189" x="4227513" y="5105400"/>
          <p14:tracePt t="74192" x="4240213" y="5118100"/>
          <p14:tracePt t="74206" x="4265613" y="5130800"/>
          <p14:tracePt t="74222" x="4291013" y="5156200"/>
          <p14:tracePt t="74239" x="4314825" y="5168900"/>
          <p14:tracePt t="74254" x="4378325" y="5218113"/>
          <p14:tracePt t="74271" x="4416425" y="5243513"/>
          <p14:tracePt t="74287" x="4465638" y="5268913"/>
          <p14:tracePt t="74304" x="4591050" y="5330825"/>
          <p14:tracePt t="74321" x="4678363" y="5356225"/>
          <p14:tracePt t="74338" x="4778375" y="5368925"/>
          <p14:tracePt t="74354" x="4940300" y="5381625"/>
          <p14:tracePt t="74371" x="4991100" y="5381625"/>
          <p14:tracePt t="74388" x="5040313" y="5381625"/>
          <p14:tracePt t="74404" x="5091113" y="5381625"/>
          <p14:tracePt t="74421" x="5103813" y="5381625"/>
          <p14:tracePt t="74438" x="5141913" y="5368925"/>
          <p14:tracePt t="74439" x="5165725" y="5343525"/>
          <p14:tracePt t="74455" x="5191125" y="5330825"/>
          <p14:tracePt t="74471" x="5229225" y="5294313"/>
          <p14:tracePt t="74491" x="5291138" y="5268913"/>
          <p14:tracePt t="74506" x="5316538" y="5256213"/>
          <p14:tracePt t="74522" x="5341938" y="5230813"/>
          <p14:tracePt t="74539" x="5353050" y="5218113"/>
          <p14:tracePt t="74540" x="5365750" y="5205413"/>
          <p14:tracePt t="74565" x="5378450" y="5194300"/>
          <p14:tracePt t="74603" x="5378450" y="5181600"/>
          <p14:tracePt t="74852" x="5391150" y="5168900"/>
          <p14:tracePt t="74866" x="5403850" y="5156200"/>
          <p14:tracePt t="74877" x="5429250" y="5118100"/>
          <p14:tracePt t="74890" x="5491163" y="5018088"/>
          <p14:tracePt t="74907" x="5565775" y="4930775"/>
          <p14:tracePt t="74924" x="5691188" y="4830763"/>
          <p14:tracePt t="74925" x="5791200" y="4756150"/>
          <p14:tracePt t="74940" x="5867400" y="4692650"/>
          <p14:tracePt t="74957" x="5916613" y="4630738"/>
          <p14:tracePt t="74974" x="5942013" y="4579938"/>
          <p14:tracePt t="74991" x="5991225" y="4505325"/>
          <p14:tracePt t="75007" x="6003925" y="4467225"/>
          <p14:tracePt t="75026" x="6003925" y="4454525"/>
          <p14:tracePt t="75101" x="5991225" y="4454525"/>
          <p14:tracePt t="75114" x="5978525" y="4454525"/>
          <p14:tracePt t="75126" x="5954713" y="4454525"/>
          <p14:tracePt t="75142" x="5916613" y="4443413"/>
          <p14:tracePt t="75157" x="5878513" y="4430713"/>
          <p14:tracePt t="75174" x="5829300" y="4418013"/>
          <p14:tracePt t="75175" x="5778500" y="4418013"/>
          <p14:tracePt t="75191" x="5754688" y="4405313"/>
          <p14:tracePt t="75207" x="5716588" y="4392613"/>
          <p14:tracePt t="75224" x="5691188" y="4379913"/>
          <p14:tracePt t="75226" x="5654675" y="4379913"/>
          <p14:tracePt t="75241" x="5603875" y="4379913"/>
          <p14:tracePt t="75258" x="5516563" y="4379913"/>
          <p14:tracePt t="75275" x="5365750" y="4367213"/>
          <p14:tracePt t="75291" x="5316538" y="4367213"/>
          <p14:tracePt t="75308" x="5265738" y="4367213"/>
          <p14:tracePt t="75325" x="5153025" y="4367213"/>
          <p14:tracePt t="75341" x="5040313" y="4367213"/>
          <p14:tracePt t="75358" x="4953000" y="4379913"/>
          <p14:tracePt t="75375" x="4829175" y="4443413"/>
          <p14:tracePt t="75393" x="4778375" y="4479925"/>
          <p14:tracePt t="75410" x="4752975" y="4505325"/>
          <p14:tracePt t="75413" x="4727575" y="4530725"/>
          <p14:tracePt t="75429" x="4703763" y="4567238"/>
          <p14:tracePt t="75443" x="4691063" y="4579938"/>
          <p14:tracePt t="75458" x="4652963" y="4605338"/>
          <p14:tracePt t="75475" x="4603750" y="4643438"/>
          <p14:tracePt t="75492" x="4578350" y="4667250"/>
          <p14:tracePt t="75509" x="4565650" y="4667250"/>
          <p14:tracePt t="75526" x="4552950" y="4692650"/>
          <p14:tracePt t="75542" x="4552950" y="4705350"/>
          <p14:tracePt t="75559" x="4540250" y="4705350"/>
          <p14:tracePt t="75576" x="4540250" y="4743450"/>
          <p14:tracePt t="75594" x="4540250" y="4768850"/>
          <p14:tracePt t="75611" x="4540250" y="4818063"/>
          <p14:tracePt t="75613" x="4540250" y="4868863"/>
          <p14:tracePt t="75627" x="4540250" y="4918075"/>
          <p14:tracePt t="75644" x="4540250" y="4956175"/>
          <p14:tracePt t="75662" x="4540250" y="5005388"/>
          <p14:tracePt t="75678" x="4540250" y="5043488"/>
          <p14:tracePt t="75693" x="4552950" y="5056188"/>
          <p14:tracePt t="75710" x="4565650" y="5081588"/>
          <p14:tracePt t="75711" x="4591050" y="5081588"/>
          <p14:tracePt t="75727" x="4616450" y="5105400"/>
          <p14:tracePt t="75743" x="4640263" y="5105400"/>
          <p14:tracePt t="75761" x="4765675" y="5130800"/>
          <p14:tracePt t="75777" x="4878388" y="5130800"/>
          <p14:tracePt t="75794" x="5016500" y="5130800"/>
          <p14:tracePt t="75811" x="5129213" y="5118100"/>
          <p14:tracePt t="75812" x="5253038" y="5092700"/>
          <p14:tracePt t="75827" x="5465763" y="5068888"/>
          <p14:tracePt t="75844" x="5665788" y="5018088"/>
          <p14:tracePt t="75861" x="5891213" y="4956175"/>
          <p14:tracePt t="75877" x="5929313" y="4930775"/>
          <p14:tracePt t="75894" x="5967413" y="4905375"/>
          <p14:tracePt t="75911" x="5978525" y="4830763"/>
          <p14:tracePt t="75927" x="5978525" y="4805363"/>
          <p14:tracePt t="75944" x="5978525" y="4792663"/>
          <p14:tracePt t="75961" x="5978525" y="4756150"/>
          <p14:tracePt t="75986" x="5978525" y="4743450"/>
          <p14:tracePt t="76010" x="5967413" y="4730750"/>
          <p14:tracePt t="76023" x="5942013" y="4730750"/>
          <p14:tracePt t="76035" x="5878513" y="4718050"/>
          <p14:tracePt t="76048" x="5829300" y="4692650"/>
          <p14:tracePt t="76061" x="5754688" y="4679950"/>
          <p14:tracePt t="76078" x="5678488" y="4656138"/>
          <p14:tracePt t="76095" x="5629275" y="4630738"/>
          <p14:tracePt t="76111" x="5503863" y="4579938"/>
          <p14:tracePt t="76128" x="5378450" y="4554538"/>
          <p14:tracePt t="76145" x="5229225" y="4530725"/>
          <p14:tracePt t="76161" x="4991100" y="4530725"/>
          <p14:tracePt t="76178" x="4903788" y="4530725"/>
          <p14:tracePt t="76195" x="4829175" y="4530725"/>
          <p14:tracePt t="76212" x="4727575" y="4543425"/>
          <p14:tracePt t="76228" x="4703763" y="4567238"/>
          <p14:tracePt t="76245" x="4678363" y="4605338"/>
          <p14:tracePt t="76246" x="4678363" y="4630738"/>
          <p14:tracePt t="76262" x="4678363" y="4667250"/>
          <p14:tracePt t="76278" x="4678363" y="4705350"/>
          <p14:tracePt t="76295" x="4678363" y="4756150"/>
          <p14:tracePt t="76312" x="4665663" y="4856163"/>
          <p14:tracePt t="76329" x="4665663" y="4879975"/>
          <p14:tracePt t="76346" x="4652963" y="4918075"/>
          <p14:tracePt t="76347" x="4640263" y="4956175"/>
          <p14:tracePt t="76362" x="4627563" y="4992688"/>
          <p14:tracePt t="76379" x="4627563" y="5043488"/>
          <p14:tracePt t="76396" x="4616450" y="5118100"/>
          <p14:tracePt t="76397" x="4616450" y="5194300"/>
          <p14:tracePt t="76412" x="4616450" y="5256213"/>
          <p14:tracePt t="76429" x="4616450" y="5305425"/>
          <p14:tracePt t="76446" x="4627563" y="5368925"/>
          <p14:tracePt t="76463" x="4640263" y="5381625"/>
          <p14:tracePt t="76479" x="4652963" y="5407025"/>
          <p14:tracePt t="76496" x="4678363" y="5418138"/>
          <p14:tracePt t="76521" x="4691063" y="5430838"/>
          <p14:tracePt t="76534" x="4703763" y="5430838"/>
          <p14:tracePt t="76546" x="4716463" y="5430838"/>
          <p14:tracePt t="76571" x="4740275" y="5430838"/>
          <p14:tracePt t="76584" x="4765675" y="5430838"/>
          <p14:tracePt t="76597" x="4791075" y="5430838"/>
          <p14:tracePt t="76613" x="4840288" y="5430838"/>
          <p14:tracePt t="76630" x="4903788" y="5430838"/>
          <p14:tracePt t="76647" x="5116513" y="5418138"/>
          <p14:tracePt t="76663" x="5229225" y="5381625"/>
          <p14:tracePt t="76680" x="5403850" y="5343525"/>
          <p14:tracePt t="76697" x="5829300" y="5256213"/>
          <p14:tracePt t="76714" x="5954713" y="5181600"/>
          <p14:tracePt t="76730" x="6054725" y="5092700"/>
          <p14:tracePt t="76747" x="6142038" y="4968875"/>
          <p14:tracePt t="76764" x="6167438" y="4943475"/>
          <p14:tracePt t="76780" x="6180138" y="4930775"/>
          <p14:tracePt t="76797" x="6180138" y="4905375"/>
          <p14:tracePt t="76820" x="6180138" y="4892675"/>
          <p14:tracePt t="77606" x="6180138" y="4868863"/>
          <p14:tracePt t="77619" x="6180138" y="4830763"/>
          <p14:tracePt t="77632" x="6203950" y="4743450"/>
          <p14:tracePt t="77643" x="6280150" y="4643438"/>
          <p14:tracePt t="77655" x="6354763" y="4518025"/>
          <p14:tracePt t="77668" x="6442075" y="4330700"/>
          <p14:tracePt t="77684" x="6554788" y="4054475"/>
          <p14:tracePt t="77701" x="6704013" y="3816350"/>
          <p14:tracePt t="77718" x="7005638" y="3541713"/>
          <p14:tracePt t="77734" x="7118350" y="3441700"/>
          <p14:tracePt t="77751" x="7192963" y="3328988"/>
          <p14:tracePt t="77768" x="7329488" y="3090863"/>
          <p14:tracePt t="77784" x="7405688" y="2990850"/>
          <p14:tracePt t="77801" x="7454900" y="2916238"/>
          <p14:tracePt t="77818" x="7605713" y="2816225"/>
          <p14:tracePt t="77835" x="7667625" y="2790825"/>
          <p14:tracePt t="77853" x="7731125" y="2778125"/>
          <p14:tracePt t="77856" x="7742238" y="2778125"/>
          <p14:tracePt t="77870" x="7754938" y="2778125"/>
          <p14:tracePt t="77886" x="7767638" y="2778125"/>
          <p14:tracePt t="77967" x="7780338" y="2778125"/>
          <p14:tracePt t="77992" x="7780338" y="2790825"/>
          <p14:tracePt t="78007" x="7793038" y="2790825"/>
          <p14:tracePt t="78021" x="7805738" y="2803525"/>
          <p14:tracePt t="78036" x="7805738" y="2816225"/>
          <p14:tracePt t="78052" x="7831138" y="2816225"/>
          <p14:tracePt t="78054" x="7831138" y="2828925"/>
          <p14:tracePt t="78069" x="7843838" y="2828925"/>
          <p14:tracePt t="78091" x="7854950" y="2828925"/>
          <p14:tracePt t="78103" x="7867650" y="2840038"/>
          <p14:tracePt t="78119" x="7880350" y="2840038"/>
          <p14:tracePt t="78136" x="7893050" y="2852738"/>
          <p14:tracePt t="78153" x="7905750" y="2852738"/>
          <p14:tracePt t="78155" x="7931150" y="2865438"/>
          <p14:tracePt t="78170" x="7954963" y="2878138"/>
          <p14:tracePt t="78187" x="7967663" y="2890838"/>
          <p14:tracePt t="78204" x="8018463" y="2916238"/>
          <p14:tracePt t="78220" x="8031163" y="2928938"/>
          <p14:tracePt t="78237" x="8054975" y="2941638"/>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0F19FCC-8321-D319-F4D1-DFF2EEDC74E4}"/>
              </a:ext>
            </a:extLst>
          </p:cNvPr>
          <p:cNvPicPr>
            <a:picLocks noChangeAspect="1"/>
          </p:cNvPicPr>
          <p:nvPr/>
        </p:nvPicPr>
        <p:blipFill>
          <a:blip r:embed="rId3"/>
          <a:stretch>
            <a:fillRect/>
          </a:stretch>
        </p:blipFill>
        <p:spPr>
          <a:xfrm>
            <a:off x="0" y="6844"/>
            <a:ext cx="9144000" cy="6844311"/>
          </a:xfrm>
          <a:prstGeom prst="rect">
            <a:avLst/>
          </a:prstGeom>
        </p:spPr>
      </p:pic>
      <p:sp>
        <p:nvSpPr>
          <p:cNvPr id="7" name="LOBL"/>
          <p:cNvSpPr>
            <a:spLocks noGrp="1"/>
          </p:cNvSpPr>
          <p:nvPr>
            <p:ph sz="quarter" idx="4294967295"/>
          </p:nvPr>
        </p:nvSpPr>
        <p:spPr>
          <a:xfrm>
            <a:off x="310776" y="1447800"/>
            <a:ext cx="8534400" cy="914400"/>
          </a:xfrm>
          <a:prstGeom prst="rect">
            <a:avLst/>
          </a:prstGeom>
        </p:spPr>
        <p:txBody>
          <a:bodyPr/>
          <a:lstStyle/>
          <a:p>
            <a:pPr marL="0" indent="0">
              <a:lnSpc>
                <a:spcPct val="100000"/>
              </a:lnSpc>
              <a:spcBef>
                <a:spcPts val="1200"/>
              </a:spcBef>
              <a:buClr>
                <a:schemeClr val="accent2"/>
              </a:buClr>
              <a:buNone/>
            </a:pPr>
            <a:r>
              <a:rPr lang="en-US" sz="2600" dirty="0"/>
              <a:t>CVP income statement, with net income and percent of sales data</a:t>
            </a:r>
            <a:r>
              <a:rPr lang="en-US" altLang="en-US" sz="2600" dirty="0"/>
              <a:t>.</a:t>
            </a:r>
          </a:p>
        </p:txBody>
      </p:sp>
      <p:graphicFrame>
        <p:nvGraphicFramePr>
          <p:cNvPr id="2" name="Table 1"/>
          <p:cNvGraphicFramePr>
            <a:graphicFrameLocks noGrp="1"/>
          </p:cNvGraphicFramePr>
          <p:nvPr>
            <p:extLst>
              <p:ext uri="{D42A27DB-BD31-4B8C-83A1-F6EECF244321}">
                <p14:modId xmlns:p14="http://schemas.microsoft.com/office/powerpoint/2010/main" val="1576927305"/>
              </p:ext>
            </p:extLst>
          </p:nvPr>
        </p:nvGraphicFramePr>
        <p:xfrm>
          <a:off x="513458" y="2436433"/>
          <a:ext cx="8123722" cy="3463892"/>
        </p:xfrm>
        <a:graphic>
          <a:graphicData uri="http://schemas.openxmlformats.org/drawingml/2006/table">
            <a:tbl>
              <a:tblPr>
                <a:tableStyleId>{5C22544A-7EE6-4342-B048-85BDC9FD1C3A}</a:tableStyleId>
              </a:tblPr>
              <a:tblGrid>
                <a:gridCol w="4577605">
                  <a:extLst>
                    <a:ext uri="{9D8B030D-6E8A-4147-A177-3AD203B41FA5}">
                      <a16:colId xmlns:a16="http://schemas.microsoft.com/office/drawing/2014/main" val="20000"/>
                    </a:ext>
                  </a:extLst>
                </a:gridCol>
                <a:gridCol w="1133094">
                  <a:extLst>
                    <a:ext uri="{9D8B030D-6E8A-4147-A177-3AD203B41FA5}">
                      <a16:colId xmlns:a16="http://schemas.microsoft.com/office/drawing/2014/main" val="20001"/>
                    </a:ext>
                  </a:extLst>
                </a:gridCol>
                <a:gridCol w="421259">
                  <a:extLst>
                    <a:ext uri="{9D8B030D-6E8A-4147-A177-3AD203B41FA5}">
                      <a16:colId xmlns:a16="http://schemas.microsoft.com/office/drawing/2014/main" val="20002"/>
                    </a:ext>
                  </a:extLst>
                </a:gridCol>
                <a:gridCol w="1914208">
                  <a:extLst>
                    <a:ext uri="{9D8B030D-6E8A-4147-A177-3AD203B41FA5}">
                      <a16:colId xmlns:a16="http://schemas.microsoft.com/office/drawing/2014/main" val="20003"/>
                    </a:ext>
                  </a:extLst>
                </a:gridCol>
                <a:gridCol w="77556">
                  <a:extLst>
                    <a:ext uri="{9D8B030D-6E8A-4147-A177-3AD203B41FA5}">
                      <a16:colId xmlns:a16="http://schemas.microsoft.com/office/drawing/2014/main" val="20004"/>
                    </a:ext>
                  </a:extLst>
                </a:gridCol>
              </a:tblGrid>
              <a:tr h="464643">
                <a:tc gridSpan="5">
                  <a:txBody>
                    <a:bodyPr/>
                    <a:lstStyle/>
                    <a:p>
                      <a:pPr algn="ctr"/>
                      <a:r>
                        <a:rPr lang="en-US" sz="2200" b="1" i="0" u="none" strike="noStrike" kern="1200" baseline="0" dirty="0" err="1">
                          <a:solidFill>
                            <a:schemeClr val="dk1"/>
                          </a:solidFill>
                          <a:latin typeface="+mn-lt"/>
                          <a:ea typeface="+mn-ea"/>
                          <a:cs typeface="+mn-cs"/>
                        </a:rPr>
                        <a:t>Fandi</a:t>
                      </a:r>
                      <a:r>
                        <a:rPr lang="en-US" sz="2200" b="1" i="0" u="none" strike="noStrike" kern="1200" baseline="0" dirty="0">
                          <a:solidFill>
                            <a:schemeClr val="dk1"/>
                          </a:solidFill>
                          <a:latin typeface="+mn-lt"/>
                          <a:ea typeface="+mn-ea"/>
                          <a:cs typeface="+mn-cs"/>
                        </a:rPr>
                        <a:t> Electronics</a:t>
                      </a:r>
                    </a:p>
                    <a:p>
                      <a:pPr algn="ctr">
                        <a:lnSpc>
                          <a:spcPct val="90000"/>
                        </a:lnSpc>
                      </a:pPr>
                      <a:r>
                        <a:rPr lang="en-US" sz="2200" b="1" i="0" u="none" strike="noStrike" kern="1200" baseline="0" dirty="0">
                          <a:solidFill>
                            <a:schemeClr val="dk1"/>
                          </a:solidFill>
                          <a:latin typeface="+mn-lt"/>
                          <a:ea typeface="+mn-ea"/>
                          <a:cs typeface="+mn-cs"/>
                        </a:rPr>
                        <a:t>CVP Income Statement</a:t>
                      </a:r>
                    </a:p>
                    <a:p>
                      <a:pPr algn="ctr">
                        <a:lnSpc>
                          <a:spcPct val="90000"/>
                        </a:lnSpc>
                      </a:pPr>
                      <a:r>
                        <a:rPr lang="en-US" sz="2200" b="1" i="0" u="none" strike="noStrike" kern="1200" baseline="0" dirty="0">
                          <a:solidFill>
                            <a:schemeClr val="dk1"/>
                          </a:solidFill>
                          <a:latin typeface="+mn-lt"/>
                          <a:ea typeface="+mn-ea"/>
                          <a:cs typeface="+mn-cs"/>
                        </a:rPr>
                        <a:t>For the Month Ended June 30, 2020</a:t>
                      </a:r>
                      <a:endParaRPr lang="en-US" sz="2200" b="1" u="none" strike="noStrike" kern="1200" dirty="0">
                        <a:solidFill>
                          <a:schemeClr val="dk1"/>
                        </a:solidFill>
                        <a:effectLst/>
                        <a:latin typeface="+mn-lt"/>
                        <a:ea typeface="+mn-ea"/>
                        <a:cs typeface="+mn-cs"/>
                      </a:endParaRPr>
                    </a:p>
                  </a:txBody>
                  <a:tcPr marR="4233"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EAEAE9"/>
                    </a:solidFill>
                  </a:tcPr>
                </a:tc>
                <a:tc hMerge="1">
                  <a:txBody>
                    <a:bodyPr/>
                    <a:lstStyle/>
                    <a:p>
                      <a:pPr algn="ctr" fontAlgn="b"/>
                      <a:endParaRPr lang="en-US" sz="2600" b="1" i="0" u="none" strike="noStrike" kern="1200" dirty="0">
                        <a:solidFill>
                          <a:srgbClr val="000000"/>
                        </a:solidFill>
                        <a:effectLst/>
                        <a:latin typeface="Calibri" panose="020F0502020204030204" pitchFamily="34" charset="0"/>
                        <a:ea typeface="+mn-ea"/>
                        <a:cs typeface="+mn-cs"/>
                      </a:endParaRPr>
                    </a:p>
                  </a:txBody>
                  <a:tcPr marL="9144" anchor="b">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lnSpc>
                          <a:spcPct val="90000"/>
                        </a:lnSpc>
                      </a:pPr>
                      <a:endParaRPr lang="en-US" sz="2200" b="1" u="none" strike="noStrike" kern="1200" dirty="0">
                        <a:solidFill>
                          <a:schemeClr val="dk1"/>
                        </a:solidFill>
                        <a:effectLst/>
                        <a:latin typeface="+mn-lt"/>
                        <a:ea typeface="+mn-ea"/>
                        <a:cs typeface="+mn-cs"/>
                      </a:endParaRPr>
                    </a:p>
                  </a:txBody>
                  <a:tcPr marR="4233" anchor="b">
                    <a:lnL w="12700" cmpd="sng">
                      <a:noFill/>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EAEAE9"/>
                    </a:solidFill>
                  </a:tcPr>
                </a:tc>
                <a:tc hMerge="1">
                  <a:txBody>
                    <a:bodyPr/>
                    <a:lstStyle/>
                    <a:p>
                      <a:pPr algn="ctr">
                        <a:lnSpc>
                          <a:spcPct val="90000"/>
                        </a:lnSpc>
                      </a:pPr>
                      <a:endParaRPr lang="en-US" sz="2200" b="1" u="none" strike="noStrike" kern="1200" dirty="0">
                        <a:solidFill>
                          <a:schemeClr val="dk1"/>
                        </a:solidFill>
                        <a:effectLst/>
                        <a:latin typeface="+mn-lt"/>
                        <a:ea typeface="+mn-ea"/>
                        <a:cs typeface="+mn-cs"/>
                      </a:endParaRPr>
                    </a:p>
                  </a:txBody>
                  <a:tcPr marR="4233" anchor="b">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rgbClr val="EAEAE9"/>
                    </a:solidFill>
                  </a:tcPr>
                </a:tc>
                <a:tc hMerge="1">
                  <a:txBody>
                    <a:bodyPr/>
                    <a:lstStyle/>
                    <a:p>
                      <a:pPr algn="ctr">
                        <a:lnSpc>
                          <a:spcPct val="90000"/>
                        </a:lnSpc>
                      </a:pPr>
                      <a:endParaRPr lang="en-US" sz="2200" b="1" u="none" strike="noStrike" kern="1200" dirty="0">
                        <a:solidFill>
                          <a:schemeClr val="dk1"/>
                        </a:solidFill>
                        <a:effectLst/>
                        <a:latin typeface="+mn-lt"/>
                        <a:ea typeface="+mn-ea"/>
                        <a:cs typeface="+mn-cs"/>
                      </a:endParaRPr>
                    </a:p>
                  </a:txBody>
                  <a:tcPr marL="0" marR="0" anchor="b">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solidFill>
                      <a:srgbClr val="EAEAE9"/>
                    </a:solidFill>
                  </a:tcPr>
                </a:tc>
                <a:extLst>
                  <a:ext uri="{0D108BD9-81ED-4DB2-BD59-A6C34878D82A}">
                    <a16:rowId xmlns:a16="http://schemas.microsoft.com/office/drawing/2014/main" val="10000"/>
                  </a:ext>
                </a:extLst>
              </a:tr>
              <a:tr h="417576">
                <a:tc>
                  <a:txBody>
                    <a:bodyPr/>
                    <a:lstStyle/>
                    <a:p>
                      <a:pPr algn="l" fontAlgn="b"/>
                      <a:endParaRPr lang="en-US" sz="2200" u="none" strike="noStrike" kern="1200" dirty="0">
                        <a:solidFill>
                          <a:schemeClr val="dk1"/>
                        </a:solidFill>
                        <a:effectLst/>
                        <a:latin typeface="+mn-lt"/>
                        <a:ea typeface="+mn-ea"/>
                        <a:cs typeface="+mn-cs"/>
                      </a:endParaRPr>
                    </a:p>
                  </a:txBody>
                  <a:tcPr marR="4233"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fontAlgn="b"/>
                      <a:r>
                        <a:rPr lang="en-US" sz="2200" b="1" i="0" u="none" strike="noStrike" kern="1200" dirty="0">
                          <a:solidFill>
                            <a:srgbClr val="000000"/>
                          </a:solidFill>
                          <a:effectLst/>
                          <a:latin typeface="Calibri" panose="020F0502020204030204" pitchFamily="34" charset="0"/>
                          <a:ea typeface="+mn-ea"/>
                          <a:cs typeface="+mn-cs"/>
                        </a:rPr>
                        <a:t>Total</a:t>
                      </a:r>
                    </a:p>
                  </a:txBody>
                  <a:tcPr marL="9144" marT="0" marB="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en-US" sz="2200" b="1" i="0" u="none" strike="noStrike" kern="1200" dirty="0">
                        <a:solidFill>
                          <a:srgbClr val="000000"/>
                        </a:solidFill>
                        <a:effectLst/>
                        <a:latin typeface="Calibri" panose="020F0502020204030204" pitchFamily="34" charset="0"/>
                        <a:ea typeface="+mn-ea"/>
                        <a:cs typeface="+mn-cs"/>
                      </a:endParaRPr>
                    </a:p>
                  </a:txBody>
                  <a:tcPr marL="9144"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200" b="1" i="0" u="none" strike="noStrike" kern="1200" dirty="0">
                          <a:solidFill>
                            <a:srgbClr val="000000"/>
                          </a:solidFill>
                          <a:effectLst/>
                          <a:latin typeface="Calibri" panose="020F0502020204030204" pitchFamily="34" charset="0"/>
                          <a:ea typeface="+mn-ea"/>
                          <a:cs typeface="+mn-cs"/>
                        </a:rPr>
                        <a:t>Percent</a:t>
                      </a:r>
                      <a:r>
                        <a:rPr lang="en-US" sz="2200" b="1" i="0" u="none" strike="noStrike" kern="1200" baseline="0" dirty="0">
                          <a:solidFill>
                            <a:srgbClr val="000000"/>
                          </a:solidFill>
                          <a:effectLst/>
                          <a:latin typeface="Calibri" panose="020F0502020204030204" pitchFamily="34" charset="0"/>
                          <a:ea typeface="+mn-ea"/>
                          <a:cs typeface="+mn-cs"/>
                        </a:rPr>
                        <a:t> of Sales</a:t>
                      </a:r>
                      <a:endParaRPr lang="en-US" sz="2200" b="1" i="0" u="none" strike="noStrike" kern="1200" dirty="0">
                        <a:solidFill>
                          <a:srgbClr val="000000"/>
                        </a:solidFill>
                        <a:effectLst/>
                        <a:latin typeface="Calibri" panose="020F0502020204030204" pitchFamily="34" charset="0"/>
                        <a:ea typeface="+mn-ea"/>
                        <a:cs typeface="+mn-cs"/>
                      </a:endParaRPr>
                    </a:p>
                  </a:txBody>
                  <a:tcPr marL="9144" marR="0" marT="0" marB="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en-US" sz="2200" b="1" i="0" u="none" strike="noStrike" kern="1200" dirty="0">
                        <a:solidFill>
                          <a:srgbClr val="000000"/>
                        </a:solidFill>
                        <a:effectLst/>
                        <a:latin typeface="Calibri" panose="020F0502020204030204" pitchFamily="34" charset="0"/>
                        <a:ea typeface="+mn-ea"/>
                        <a:cs typeface="+mn-cs"/>
                      </a:endParaRPr>
                    </a:p>
                  </a:txBody>
                  <a:tcPr marL="0" marR="0" marT="0" marB="0" anchor="ctr">
                    <a:lnL w="12700" cmpd="sng">
                      <a:noFill/>
                    </a:lnL>
                    <a:lnR w="12700" cmpd="sng">
                      <a:noFill/>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448056">
                <a:tc>
                  <a:txBody>
                    <a:bodyPr/>
                    <a:lstStyle/>
                    <a:p>
                      <a:pPr algn="l" fontAlgn="b"/>
                      <a:r>
                        <a:rPr lang="en-US" sz="2200" u="none" strike="noStrike" kern="1200" dirty="0">
                          <a:solidFill>
                            <a:schemeClr val="dk1"/>
                          </a:solidFill>
                          <a:effectLst/>
                          <a:latin typeface="+mn-lt"/>
                          <a:ea typeface="+mn-ea"/>
                          <a:cs typeface="+mn-cs"/>
                        </a:rPr>
                        <a:t>Sales (</a:t>
                      </a:r>
                      <a:r>
                        <a:rPr lang="en-US" sz="2200" u="none" strike="noStrike" kern="1200" dirty="0">
                          <a:solidFill>
                            <a:srgbClr val="FF0000"/>
                          </a:solidFill>
                          <a:effectLst/>
                          <a:latin typeface="+mn-lt"/>
                          <a:ea typeface="+mn-ea"/>
                          <a:cs typeface="+mn-cs"/>
                        </a:rPr>
                        <a:t>1,001 cell phones</a:t>
                      </a:r>
                      <a:r>
                        <a:rPr lang="en-US" sz="2200" u="none" strike="noStrike" kern="1200" dirty="0">
                          <a:solidFill>
                            <a:schemeClr val="dk1"/>
                          </a:solidFill>
                          <a:effectLst/>
                          <a:latin typeface="+mn-lt"/>
                          <a:ea typeface="+mn-ea"/>
                          <a:cs typeface="+mn-cs"/>
                        </a:rPr>
                        <a:t>)</a:t>
                      </a:r>
                    </a:p>
                  </a:txBody>
                  <a:tcPr marR="4233" marT="9144" marB="9144"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r>
                        <a:rPr lang="en-US" sz="2200" b="0" i="0" u="none" strike="noStrike" kern="1200" dirty="0">
                          <a:solidFill>
                            <a:srgbClr val="000000"/>
                          </a:solidFill>
                          <a:effectLst/>
                          <a:latin typeface="Calibri" panose="020F0502020204030204" pitchFamily="34" charset="0"/>
                          <a:ea typeface="+mn-ea"/>
                          <a:cs typeface="+mn-cs"/>
                        </a:rPr>
                        <a:t>€500,500</a:t>
                      </a:r>
                    </a:p>
                  </a:txBody>
                  <a:tcPr marL="9144" marR="0" marT="9144" marB="9144"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endParaRPr lang="en-US" sz="2200" b="0" i="0" u="none" strike="noStrike" kern="1200" dirty="0">
                        <a:solidFill>
                          <a:srgbClr val="000000"/>
                        </a:solidFill>
                        <a:effectLst/>
                        <a:latin typeface="Calibri" panose="020F0502020204030204" pitchFamily="34" charset="0"/>
                        <a:ea typeface="+mn-ea"/>
                        <a:cs typeface="+mn-cs"/>
                      </a:endParaRPr>
                    </a:p>
                  </a:txBody>
                  <a:tcPr marL="9144" marT="9144" marB="9144"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r>
                        <a:rPr lang="en-US" sz="2200" b="0" i="0" u="none" strike="noStrike" kern="1200" dirty="0">
                          <a:solidFill>
                            <a:srgbClr val="000000"/>
                          </a:solidFill>
                          <a:effectLst/>
                          <a:latin typeface="Calibri" panose="020F0502020204030204" pitchFamily="34" charset="0"/>
                          <a:ea typeface="+mn-ea"/>
                          <a:cs typeface="+mn-cs"/>
                        </a:rPr>
                        <a:t>100%</a:t>
                      </a:r>
                    </a:p>
                  </a:txBody>
                  <a:tcPr marL="9144" marR="640080" marT="9144" marB="9144"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endParaRPr lang="en-US" sz="2200" b="0" i="0" u="none" strike="noStrike" kern="1200" dirty="0">
                        <a:solidFill>
                          <a:srgbClr val="000000"/>
                        </a:solidFill>
                        <a:effectLst/>
                        <a:latin typeface="Calibri" panose="020F0502020204030204" pitchFamily="34" charset="0"/>
                        <a:ea typeface="+mn-ea"/>
                        <a:cs typeface="+mn-cs"/>
                      </a:endParaRPr>
                    </a:p>
                  </a:txBody>
                  <a:tcPr marL="0" marR="0" marT="9144" marB="9144"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389723">
                <a:tc>
                  <a:txBody>
                    <a:bodyPr/>
                    <a:lstStyle/>
                    <a:p>
                      <a:pPr algn="l" fontAlgn="b"/>
                      <a:r>
                        <a:rPr lang="en-US" sz="2200" u="none" strike="noStrike" kern="1200" dirty="0">
                          <a:solidFill>
                            <a:schemeClr val="dk1"/>
                          </a:solidFill>
                          <a:effectLst/>
                          <a:latin typeface="+mn-lt"/>
                          <a:ea typeface="+mn-ea"/>
                          <a:cs typeface="+mn-cs"/>
                        </a:rPr>
                        <a:t>Variable costs</a:t>
                      </a:r>
                    </a:p>
                  </a:txBody>
                  <a:tcPr marR="4233" marT="9144" marB="9144"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200" b="0" i="0" u="none" strike="noStrike" kern="1200" dirty="0">
                          <a:solidFill>
                            <a:srgbClr val="000000"/>
                          </a:solidFill>
                          <a:effectLst/>
                          <a:latin typeface="Calibri" panose="020F0502020204030204" pitchFamily="34" charset="0"/>
                          <a:ea typeface="+mn-ea"/>
                          <a:cs typeface="+mn-cs"/>
                        </a:rPr>
                        <a:t>300,300</a:t>
                      </a:r>
                    </a:p>
                  </a:txBody>
                  <a:tcPr marL="9144" marR="0" marT="9144" marB="9144" anchor="b">
                    <a:lnL w="12700" cmpd="sng">
                      <a:noFill/>
                    </a:lnL>
                    <a:lnR w="12700" cmpd="sng">
                      <a:noFill/>
                    </a:lnR>
                    <a:lnT w="12700" cmpd="sng">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0" i="0" u="none" strike="noStrike" kern="1200" dirty="0">
                        <a:solidFill>
                          <a:srgbClr val="000000"/>
                        </a:solidFill>
                        <a:effectLst/>
                        <a:latin typeface="Calibri" panose="020F0502020204030204" pitchFamily="34" charset="0"/>
                        <a:ea typeface="+mn-ea"/>
                        <a:cs typeface="+mn-cs"/>
                      </a:endParaRPr>
                    </a:p>
                  </a:txBody>
                  <a:tcPr marL="9144" marT="9144" marB="9144" anchor="b">
                    <a:lnL w="12700" cmpd="sng">
                      <a:noFill/>
                    </a:lnL>
                    <a:lnR w="12700" cmpd="sng">
                      <a:noFill/>
                    </a:lnR>
                    <a:lnT w="12700" cmpd="sng">
                      <a:noFill/>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r>
                        <a:rPr lang="en-US" sz="2200" b="0" i="0" u="none" strike="noStrike" kern="1200" dirty="0">
                          <a:solidFill>
                            <a:srgbClr val="000000"/>
                          </a:solidFill>
                          <a:effectLst/>
                          <a:latin typeface="Calibri" panose="020F0502020204030204" pitchFamily="34" charset="0"/>
                          <a:ea typeface="+mn-ea"/>
                          <a:cs typeface="+mn-cs"/>
                        </a:rPr>
                        <a:t>60</a:t>
                      </a:r>
                    </a:p>
                  </a:txBody>
                  <a:tcPr marL="0" marR="822960" marT="9144" marB="9144" anchor="b">
                    <a:lnL w="12700" cmpd="sng">
                      <a:noFill/>
                    </a:lnL>
                    <a:lnR w="12700" cmpd="sng">
                      <a:noFill/>
                    </a:lnR>
                    <a:lnT w="12700" cmpd="sng">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0" i="0" u="none" strike="noStrike" kern="1200" dirty="0">
                        <a:solidFill>
                          <a:srgbClr val="000000"/>
                        </a:solidFill>
                        <a:effectLst/>
                        <a:latin typeface="Calibri" panose="020F0502020204030204" pitchFamily="34" charset="0"/>
                        <a:ea typeface="+mn-ea"/>
                        <a:cs typeface="+mn-cs"/>
                      </a:endParaRPr>
                    </a:p>
                  </a:txBody>
                  <a:tcPr marL="0" marR="0" marT="9144" marB="9144" anchor="b">
                    <a:lnL w="12700" cmpd="sng">
                      <a:noFill/>
                    </a:lnL>
                    <a:lnR w="12700" cmpd="sng">
                      <a:noFill/>
                    </a:lnR>
                    <a:lnT w="12700" cmpd="sng">
                      <a:noFill/>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389723">
                <a:tc>
                  <a:txBody>
                    <a:bodyPr/>
                    <a:lstStyle/>
                    <a:p>
                      <a:pPr algn="l" fontAlgn="b"/>
                      <a:r>
                        <a:rPr lang="en-US" sz="2200" b="1" u="none" strike="noStrike" kern="1200" dirty="0">
                          <a:solidFill>
                            <a:srgbClr val="990000"/>
                          </a:solidFill>
                          <a:effectLst/>
                          <a:latin typeface="+mn-lt"/>
                          <a:ea typeface="+mn-ea"/>
                          <a:cs typeface="+mn-cs"/>
                        </a:rPr>
                        <a:t>Contribution margin</a:t>
                      </a:r>
                    </a:p>
                  </a:txBody>
                  <a:tcPr marR="4233" marT="9144" marB="9144"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200" b="1" i="0" u="none" strike="noStrike" kern="1200" dirty="0">
                          <a:solidFill>
                            <a:srgbClr val="990000"/>
                          </a:solidFill>
                          <a:effectLst/>
                          <a:latin typeface="Calibri" panose="020F0502020204030204" pitchFamily="34" charset="0"/>
                          <a:ea typeface="+mn-ea"/>
                          <a:cs typeface="+mn-cs"/>
                        </a:rPr>
                        <a:t>200,200</a:t>
                      </a:r>
                    </a:p>
                  </a:txBody>
                  <a:tcPr marL="9144" marR="0" marT="9144" marB="9144" anchor="b">
                    <a:lnL w="12700" cmpd="sng">
                      <a:noFill/>
                    </a:lnL>
                    <a:lnR w="12700" cmpd="sng">
                      <a:noFill/>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endParaRPr lang="en-US" sz="2200" b="1" i="0" u="none" strike="noStrike" kern="1200" dirty="0">
                        <a:solidFill>
                          <a:srgbClr val="990000"/>
                        </a:solidFill>
                        <a:effectLst/>
                        <a:latin typeface="Calibri" panose="020F0502020204030204" pitchFamily="34" charset="0"/>
                        <a:ea typeface="+mn-ea"/>
                        <a:cs typeface="+mn-cs"/>
                      </a:endParaRPr>
                    </a:p>
                  </a:txBody>
                  <a:tcPr marL="9144" marT="9144" marB="9144"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r" fontAlgn="b"/>
                      <a:r>
                        <a:rPr lang="en-US" sz="2200" b="1" i="0" u="none" strike="noStrike" kern="1200" dirty="0">
                          <a:solidFill>
                            <a:srgbClr val="990000"/>
                          </a:solidFill>
                          <a:effectLst/>
                          <a:latin typeface="Calibri" panose="020F0502020204030204" pitchFamily="34" charset="0"/>
                          <a:ea typeface="+mn-ea"/>
                          <a:cs typeface="+mn-cs"/>
                        </a:rPr>
                        <a:t>40%</a:t>
                      </a:r>
                    </a:p>
                  </a:txBody>
                  <a:tcPr marL="9144" marR="640080" marT="9144" marB="9144" anchor="b">
                    <a:lnL w="12700" cmpd="sng">
                      <a:noFill/>
                    </a:lnL>
                    <a:lnR w="12700" cmpd="sng">
                      <a:noFill/>
                    </a:lnR>
                    <a:lnT w="19050" cap="flat" cmpd="sng" algn="ctr">
                      <a:solidFill>
                        <a:schemeClr val="tx1"/>
                      </a:solidFill>
                      <a:prstDash val="solid"/>
                      <a:round/>
                      <a:headEnd type="none" w="med" len="med"/>
                      <a:tailEnd type="none" w="med" len="med"/>
                    </a:lnT>
                    <a:lnB w="762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1" i="0" u="none" strike="noStrike" kern="1200" dirty="0">
                        <a:solidFill>
                          <a:srgbClr val="990000"/>
                        </a:solidFill>
                        <a:effectLst/>
                        <a:latin typeface="Calibri" panose="020F0502020204030204" pitchFamily="34" charset="0"/>
                        <a:ea typeface="+mn-ea"/>
                        <a:cs typeface="+mn-cs"/>
                      </a:endParaRPr>
                    </a:p>
                  </a:txBody>
                  <a:tcPr marL="0" marR="0" marT="9144" marB="9144" anchor="b">
                    <a:lnL w="12700" cmpd="sng">
                      <a:noFill/>
                    </a:lnL>
                    <a:lnR w="12700" cmpd="sng">
                      <a:noFill/>
                    </a:lnR>
                    <a:lnT w="1905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389723">
                <a:tc>
                  <a:txBody>
                    <a:bodyPr/>
                    <a:lstStyle/>
                    <a:p>
                      <a:pPr algn="l" fontAlgn="b"/>
                      <a:r>
                        <a:rPr lang="en-US" sz="2200" b="0" i="0" u="none" strike="noStrike" dirty="0">
                          <a:solidFill>
                            <a:srgbClr val="000000"/>
                          </a:solidFill>
                          <a:effectLst/>
                          <a:latin typeface="Calibri" panose="020F0502020204030204" pitchFamily="34" charset="0"/>
                        </a:rPr>
                        <a:t>Fixed</a:t>
                      </a:r>
                      <a:r>
                        <a:rPr lang="en-US" sz="2200" b="0" i="0" u="none" strike="noStrike" baseline="0" dirty="0">
                          <a:solidFill>
                            <a:srgbClr val="000000"/>
                          </a:solidFill>
                          <a:effectLst/>
                          <a:latin typeface="Calibri" panose="020F0502020204030204" pitchFamily="34" charset="0"/>
                        </a:rPr>
                        <a:t> costs</a:t>
                      </a:r>
                      <a:endParaRPr lang="en-US" sz="2200" b="0" i="0" u="none" strike="noStrike" dirty="0">
                        <a:solidFill>
                          <a:srgbClr val="000000"/>
                        </a:solidFill>
                        <a:effectLst/>
                        <a:latin typeface="Calibri" panose="020F0502020204030204" pitchFamily="34" charset="0"/>
                      </a:endParaRPr>
                    </a:p>
                  </a:txBody>
                  <a:tcPr marR="4233" marT="9144" marB="9144"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200" b="0" i="0" u="none" strike="noStrike" dirty="0">
                          <a:solidFill>
                            <a:srgbClr val="000000"/>
                          </a:solidFill>
                          <a:effectLst/>
                          <a:latin typeface="Calibri" panose="020F0502020204030204" pitchFamily="34" charset="0"/>
                        </a:rPr>
                        <a:t>200,000</a:t>
                      </a:r>
                    </a:p>
                  </a:txBody>
                  <a:tcPr marL="9144" marR="0" marT="9144" marB="9144" anchor="b">
                    <a:lnL w="12700" cmpd="sng">
                      <a:noFill/>
                    </a:lnL>
                    <a:lnR w="12700" cmpd="sng">
                      <a:noFill/>
                    </a:lnR>
                    <a:lnT w="12700" cmpd="sng">
                      <a:noFill/>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0" i="0" u="none" strike="noStrike" dirty="0">
                        <a:solidFill>
                          <a:srgbClr val="000000"/>
                        </a:solidFill>
                        <a:effectLst/>
                        <a:latin typeface="Calibri" panose="020F0502020204030204" pitchFamily="34" charset="0"/>
                      </a:endParaRPr>
                    </a:p>
                  </a:txBody>
                  <a:tcPr marL="9144" marT="9144" marB="9144" anchor="b">
                    <a:lnL w="12700" cmpd="sng">
                      <a:noFill/>
                    </a:lnL>
                    <a:lnR w="12700" cmpd="sng">
                      <a:noFill/>
                    </a:lnR>
                    <a:lnT w="12700" cmpd="sng">
                      <a:noFill/>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0" i="0" u="none" strike="noStrike" dirty="0">
                        <a:solidFill>
                          <a:srgbClr val="000000"/>
                        </a:solidFill>
                        <a:effectLst/>
                        <a:latin typeface="Calibri" panose="020F0502020204030204" pitchFamily="34" charset="0"/>
                      </a:endParaRPr>
                    </a:p>
                  </a:txBody>
                  <a:tcPr marL="9144" marR="0" marT="9144" marB="9144" anchor="b">
                    <a:lnL w="12700" cmpd="sng">
                      <a:noFill/>
                    </a:lnL>
                    <a:lnR w="12700" cmpd="sng">
                      <a:noFill/>
                    </a:lnR>
                    <a:lnT w="7620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0" i="0" u="none" strike="noStrike" dirty="0">
                        <a:solidFill>
                          <a:srgbClr val="000000"/>
                        </a:solidFill>
                        <a:effectLst/>
                        <a:latin typeface="Calibri" panose="020F0502020204030204" pitchFamily="34" charset="0"/>
                      </a:endParaRPr>
                    </a:p>
                  </a:txBody>
                  <a:tcPr marL="0" marR="0" marT="9144" marB="9144" anchor="b">
                    <a:lnL w="12700" cmpd="sng">
                      <a:noFill/>
                    </a:lnL>
                    <a:lnR w="12700" cmpd="sng">
                      <a:noFill/>
                    </a:lnR>
                    <a:lnT w="12700" cmpd="sng">
                      <a:noFill/>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389723">
                <a:tc>
                  <a:txBody>
                    <a:bodyPr/>
                    <a:lstStyle/>
                    <a:p>
                      <a:pPr algn="l" fontAlgn="b"/>
                      <a:r>
                        <a:rPr lang="en-US" sz="2200" b="1" i="0" u="none" strike="noStrike" dirty="0">
                          <a:solidFill>
                            <a:srgbClr val="990000"/>
                          </a:solidFill>
                          <a:effectLst/>
                          <a:latin typeface="Calibri" panose="020F0502020204030204" pitchFamily="34" charset="0"/>
                        </a:rPr>
                        <a:t>Net income</a:t>
                      </a:r>
                    </a:p>
                  </a:txBody>
                  <a:tcPr marR="4233" marT="9144" marB="9144"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fontAlgn="b"/>
                      <a:r>
                        <a:rPr lang="en-US" sz="2200" b="1" i="0" u="none" strike="noStrike" dirty="0">
                          <a:solidFill>
                            <a:srgbClr val="990000"/>
                          </a:solidFill>
                          <a:effectLst/>
                          <a:latin typeface="Calibri" panose="020F0502020204030204" pitchFamily="34" charset="0"/>
                        </a:rPr>
                        <a:t>€</a:t>
                      </a:r>
                      <a:r>
                        <a:rPr lang="en-US" sz="2200" b="1" i="0" u="none" strike="noStrike" baseline="0" dirty="0">
                          <a:solidFill>
                            <a:srgbClr val="990000"/>
                          </a:solidFill>
                          <a:effectLst/>
                          <a:latin typeface="Calibri" panose="020F0502020204030204" pitchFamily="34" charset="0"/>
                        </a:rPr>
                        <a:t>       20</a:t>
                      </a:r>
                      <a:r>
                        <a:rPr lang="en-US" sz="2200" b="1" i="0" u="none" strike="noStrike" dirty="0">
                          <a:solidFill>
                            <a:srgbClr val="990000"/>
                          </a:solidFill>
                          <a:effectLst/>
                          <a:latin typeface="Calibri" panose="020F0502020204030204" pitchFamily="34" charset="0"/>
                        </a:rPr>
                        <a:t>0</a:t>
                      </a:r>
                    </a:p>
                  </a:txBody>
                  <a:tcPr marL="9144" marR="0" marT="9144" marB="36576" anchor="b">
                    <a:lnL w="12700" cmpd="sng">
                      <a:noFill/>
                    </a:lnL>
                    <a:lnR w="12700" cmpd="sng">
                      <a:noFill/>
                    </a:lnR>
                    <a:lnT w="19050" cap="flat" cmpd="sng" algn="ctr">
                      <a:solidFill>
                        <a:schemeClr val="tx1"/>
                      </a:solidFill>
                      <a:prstDash val="solid"/>
                      <a:round/>
                      <a:headEnd type="none" w="med" len="med"/>
                      <a:tailEnd type="none" w="med" len="med"/>
                    </a:lnT>
                    <a:lnB w="762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1" i="0" u="none" strike="noStrike" dirty="0">
                        <a:solidFill>
                          <a:srgbClr val="990000"/>
                        </a:solidFill>
                        <a:effectLst/>
                        <a:latin typeface="Calibri" panose="020F0502020204030204" pitchFamily="34" charset="0"/>
                      </a:endParaRPr>
                    </a:p>
                  </a:txBody>
                  <a:tcPr marL="9144" marT="9144" marB="36576" anchor="b">
                    <a:lnL w="12700" cmpd="sng">
                      <a:noFill/>
                    </a:lnL>
                    <a:lnR w="12700" cmpd="sng">
                      <a:noFill/>
                    </a:lnR>
                    <a:lnT w="1905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1" i="0" u="none" strike="noStrike" dirty="0">
                        <a:solidFill>
                          <a:srgbClr val="990000"/>
                        </a:solidFill>
                        <a:effectLst/>
                        <a:latin typeface="Calibri" panose="020F0502020204030204" pitchFamily="34" charset="0"/>
                      </a:endParaRPr>
                    </a:p>
                  </a:txBody>
                  <a:tcPr marL="9144" marR="0" marT="9144" marB="36576" anchor="b">
                    <a:lnL w="12700" cmpd="sng">
                      <a:noFill/>
                    </a:lnL>
                    <a:lnR w="12700" cmpd="sng">
                      <a:noFill/>
                    </a:lnR>
                    <a:lnT w="1905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fontAlgn="b"/>
                      <a:endParaRPr lang="en-US" sz="2200" b="1" i="0" u="none" strike="noStrike" dirty="0">
                        <a:solidFill>
                          <a:srgbClr val="990000"/>
                        </a:solidFill>
                        <a:effectLst/>
                        <a:latin typeface="Calibri" panose="020F0502020204030204" pitchFamily="34" charset="0"/>
                      </a:endParaRPr>
                    </a:p>
                  </a:txBody>
                  <a:tcPr marL="0" marR="0" marT="9144" marB="36576" anchor="b">
                    <a:lnL w="12700" cmpd="sng">
                      <a:noFill/>
                    </a:lnL>
                    <a:lnR w="12700" cmpd="sng">
                      <a:noFill/>
                    </a:lnR>
                    <a:lnT w="19050" cap="flat" cmpd="sng" algn="ctr">
                      <a:noFill/>
                      <a:prstDash val="solid"/>
                      <a:round/>
                      <a:headEnd type="none" w="med" len="med"/>
                      <a:tailEnd type="none" w="med" len="med"/>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bl>
          </a:graphicData>
        </a:graphic>
      </p:graphicFrame>
      <p:cxnSp>
        <p:nvCxnSpPr>
          <p:cNvPr id="4" name="Straight Connector 3"/>
          <p:cNvCxnSpPr/>
          <p:nvPr/>
        </p:nvCxnSpPr>
        <p:spPr>
          <a:xfrm>
            <a:off x="6511282" y="5116032"/>
            <a:ext cx="223129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4648200" y="5899296"/>
            <a:ext cx="16764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86029191"/>
      </p:ext>
    </p:extLst>
  </p:cSld>
  <p:clrMapOvr>
    <a:masterClrMapping/>
  </p:clrMapOvr>
  <mc:AlternateContent xmlns:mc="http://schemas.openxmlformats.org/markup-compatibility/2006" xmlns:p14="http://schemas.microsoft.com/office/powerpoint/2010/main">
    <mc:Choice Requires="p14">
      <p:transition spd="slow" p14:dur="2000" advTm="131933"/>
    </mc:Choice>
    <mc:Fallback xmlns="">
      <p:transition spd="slow" advTm="131933"/>
    </mc:Fallback>
  </mc:AlternateContent>
  <p:extLst>
    <p:ext uri="{3A86A75C-4F4B-4683-9AE1-C65F6400EC91}">
      <p14:laserTraceLst xmlns:p14="http://schemas.microsoft.com/office/powerpoint/2010/main">
        <p14:tracePtLst>
          <p14:tracePt t="6438" x="7931150" y="2952750"/>
          <p14:tracePt t="6452" x="7805738" y="2965450"/>
          <p14:tracePt t="6463" x="7680325" y="2990850"/>
          <p14:tracePt t="6475" x="7505700" y="2990850"/>
          <p14:tracePt t="6489" x="7292975" y="2990850"/>
          <p14:tracePt t="6501" x="7105650" y="2978150"/>
          <p14:tracePt t="6517" x="6954838" y="2952750"/>
          <p14:tracePt t="6534" x="6767513" y="2903538"/>
          <p14:tracePt t="6551" x="6503988" y="2865438"/>
          <p14:tracePt t="6553" x="6316663" y="2840038"/>
          <p14:tracePt t="6567" x="6167438" y="2816225"/>
          <p14:tracePt t="6583" x="6016625" y="2803525"/>
          <p14:tracePt t="6601" x="5491163" y="2803525"/>
          <p14:tracePt t="6617" x="5329238" y="2803525"/>
          <p14:tracePt t="6634" x="5165725" y="2803525"/>
          <p14:tracePt t="6651" x="4752975" y="2803525"/>
          <p14:tracePt t="6667" x="4616450" y="2816225"/>
          <p14:tracePt t="6684" x="4516438" y="2816225"/>
          <p14:tracePt t="6701" x="4427538" y="2840038"/>
          <p14:tracePt t="6718" x="4403725" y="2852738"/>
          <p14:tracePt t="6735" x="4365625" y="2878138"/>
          <p14:tracePt t="6752" x="4314825" y="2928938"/>
          <p14:tracePt t="6768" x="4252913" y="2965450"/>
          <p14:tracePt t="6784" x="4203700" y="2990850"/>
          <p14:tracePt t="6801" x="4014788" y="3090863"/>
          <p14:tracePt t="6818" x="3914775" y="3165475"/>
          <p14:tracePt t="6835" x="3790950" y="3241675"/>
          <p14:tracePt t="6838" x="3565525" y="3416300"/>
          <p14:tracePt t="6852" x="3176588" y="3729038"/>
          <p14:tracePt t="6868" x="2927350" y="3967163"/>
          <p14:tracePt t="6885" x="2676525" y="4154488"/>
          <p14:tracePt t="6887" x="2363788" y="4292600"/>
          <p14:tracePt t="6901" x="2063750" y="4430713"/>
          <p14:tracePt t="6918" x="1951038" y="4479925"/>
          <p14:tracePt t="6935" x="1863725" y="4505325"/>
          <p14:tracePt t="6937" x="1838325" y="4505325"/>
          <p14:tracePt t="6952" x="1814513" y="4505325"/>
          <p14:tracePt t="7011" x="1814513" y="4492625"/>
          <p14:tracePt t="7336" x="1925638" y="4479925"/>
          <p14:tracePt t="7348" x="2076450" y="4479925"/>
          <p14:tracePt t="7361" x="2276475" y="4467225"/>
          <p14:tracePt t="7374" x="2614613" y="4467225"/>
          <p14:tracePt t="7387" x="2889250" y="4467225"/>
          <p14:tracePt t="7403" x="3127375" y="4467225"/>
          <p14:tracePt t="7420" x="3489325" y="4492625"/>
          <p14:tracePt t="7423" x="3752850" y="4543425"/>
          <p14:tracePt t="7437" x="3914775" y="4592638"/>
          <p14:tracePt t="7454" x="4103688" y="4656138"/>
          <p14:tracePt t="7470" x="4365625" y="4818063"/>
          <p14:tracePt t="7473" x="4616450" y="5030788"/>
          <p14:tracePt t="7486" x="4803775" y="5181600"/>
          <p14:tracePt t="7503" x="4916488" y="5268913"/>
          <p14:tracePt t="7521" x="5053013" y="5381625"/>
          <p14:tracePt t="7523" x="5141913" y="5481638"/>
          <p14:tracePt t="7537" x="5216525" y="5530850"/>
          <p14:tracePt t="7555" x="5241925" y="5543550"/>
          <p14:tracePt t="7571" x="5253038" y="5556250"/>
          <p14:tracePt t="7735" x="5265738" y="5556250"/>
          <p14:tracePt t="7772" x="5316538" y="5556250"/>
          <p14:tracePt t="7784" x="5353050" y="5556250"/>
          <p14:tracePt t="7797" x="5378450" y="5556250"/>
          <p14:tracePt t="7810" x="5391150" y="5556250"/>
          <p14:tracePt t="7822" x="5416550" y="5556250"/>
          <p14:tracePt t="7838" x="5454650" y="5556250"/>
          <p14:tracePt t="7855" x="5516563" y="5568950"/>
          <p14:tracePt t="7872" x="5741988" y="5643563"/>
          <p14:tracePt t="7887" x="5842000" y="5694363"/>
          <p14:tracePt t="7904" x="5891213" y="5732463"/>
          <p14:tracePt t="7921" x="5942013" y="5768975"/>
          <p14:tracePt t="7923" x="5954713" y="5768975"/>
          <p14:tracePt t="7938" x="5967413" y="5768975"/>
          <p14:tracePt t="8259" x="5967413" y="5781675"/>
          <p14:tracePt t="8271" x="5967413" y="5794375"/>
          <p14:tracePt t="8283" x="5967413" y="5807075"/>
          <p14:tracePt t="8308" x="5954713" y="5807075"/>
          <p14:tracePt t="8321" x="5954713" y="5794375"/>
          <p14:tracePt t="8333" x="5954713" y="5768975"/>
          <p14:tracePt t="8346" x="5954713" y="5707063"/>
          <p14:tracePt t="8358" x="5954713" y="5556250"/>
          <p14:tracePt t="8374" x="5954713" y="5381625"/>
          <p14:tracePt t="8391" x="5942013" y="5205413"/>
          <p14:tracePt t="8408" x="5916613" y="4792663"/>
          <p14:tracePt t="8424" x="5916613" y="4643438"/>
          <p14:tracePt t="8441" x="5916613" y="4543425"/>
          <p14:tracePt t="8458" x="5916613" y="4454525"/>
          <p14:tracePt t="8474" x="5916613" y="4405313"/>
          <p14:tracePt t="8491" x="5916613" y="4354513"/>
          <p14:tracePt t="8508" x="5916613" y="4254500"/>
          <p14:tracePt t="8524" x="5903913" y="4179888"/>
          <p14:tracePt t="8541" x="5903913" y="4129088"/>
          <p14:tracePt t="8559" x="5903913" y="4079875"/>
          <p14:tracePt t="8575" x="5903913" y="4041775"/>
          <p14:tracePt t="8591" x="5903913" y="4005263"/>
          <p14:tracePt t="8608" x="5903913" y="3829050"/>
          <p14:tracePt t="8625" x="5903913" y="3378200"/>
          <p14:tracePt t="8642" x="5778500" y="2903538"/>
          <p14:tracePt t="8659" x="5629275" y="2590800"/>
          <p14:tracePt t="8675" x="5629275" y="2565400"/>
          <p14:tracePt t="8732" x="5629275" y="2578100"/>
          <p14:tracePt t="8745" x="5629275" y="2603500"/>
          <p14:tracePt t="8759" x="5629275" y="2627313"/>
          <p14:tracePt t="8769" x="5629275" y="2652713"/>
          <p14:tracePt t="8781" x="5616575" y="2728913"/>
          <p14:tracePt t="8795" x="5591175" y="2878138"/>
          <p14:tracePt t="8809" x="5565775" y="3065463"/>
          <p14:tracePt t="8826" x="5541963" y="3228975"/>
          <p14:tracePt t="8843" x="5491163" y="3378200"/>
          <p14:tracePt t="8844" x="5465763" y="3641725"/>
          <p14:tracePt t="8859" x="5441950" y="3879850"/>
          <p14:tracePt t="8875" x="5429250" y="4054475"/>
          <p14:tracePt t="8891" x="5416550" y="4179888"/>
          <p14:tracePt t="8908" x="5403850" y="4505325"/>
          <p14:tracePt t="8925" x="5391150" y="4667250"/>
          <p14:tracePt t="8942" x="5391150" y="4805363"/>
          <p14:tracePt t="8943" x="5391150" y="4905375"/>
          <p14:tracePt t="8958" x="5391150" y="4981575"/>
          <p14:tracePt t="8975" x="5391150" y="5105400"/>
          <p14:tracePt t="8992" x="5391150" y="5256213"/>
          <p14:tracePt t="8993" x="5391150" y="5407025"/>
          <p14:tracePt t="9009" x="5391150" y="5507038"/>
          <p14:tracePt t="9025" x="5391150" y="5568950"/>
          <p14:tracePt t="9043" x="5391150" y="5607050"/>
          <p14:tracePt t="9044" x="5391150" y="5630863"/>
          <p14:tracePt t="9060" x="5391150" y="5656263"/>
          <p14:tracePt t="9077" x="5391150" y="5694363"/>
          <p14:tracePt t="9093" x="5391150" y="5768975"/>
          <p14:tracePt t="9110" x="5391150" y="5819775"/>
          <p14:tracePt t="9127" x="5391150" y="5843588"/>
          <p14:tracePt t="9144" x="5391150" y="5881688"/>
          <p14:tracePt t="9181" x="5391150" y="5894388"/>
          <p14:tracePt t="9579" x="5403850" y="5894388"/>
          <p14:tracePt t="9592" x="5429250" y="5894388"/>
          <p14:tracePt t="9604" x="5454650" y="5894388"/>
          <p14:tracePt t="9617" x="5478463" y="5881688"/>
          <p14:tracePt t="9630" x="5503863" y="5881688"/>
          <p14:tracePt t="9645" x="5529263" y="5881688"/>
          <p14:tracePt t="9662" x="5554663" y="5881688"/>
          <p14:tracePt t="9679" x="5629275" y="5868988"/>
          <p14:tracePt t="9696" x="5691188" y="5868988"/>
          <p14:tracePt t="9713" x="5741988" y="5868988"/>
          <p14:tracePt t="9730" x="5816600" y="5868988"/>
          <p14:tracePt t="9746" x="5842000" y="5868988"/>
          <p14:tracePt t="9763" x="5867400" y="5868988"/>
          <p14:tracePt t="9779" x="5891213" y="5868988"/>
          <p14:tracePt t="9796" x="5903913" y="5868988"/>
          <p14:tracePt t="9866" x="5891213" y="5868988"/>
          <p14:tracePt t="9880" x="5878513" y="5868988"/>
          <p14:tracePt t="9891" x="5854700" y="5868988"/>
          <p14:tracePt t="9903" x="5803900" y="5868988"/>
          <p14:tracePt t="9916" x="5754688" y="5868988"/>
          <p14:tracePt t="9930" x="5703888" y="5868988"/>
          <p14:tracePt t="9947" x="5654675" y="5868988"/>
          <p14:tracePt t="9964" x="5629275" y="5868988"/>
          <p14:tracePt t="9966" x="5591175" y="5868988"/>
          <p14:tracePt t="9991" x="5578475" y="5868988"/>
          <p14:tracePt t="10091" x="5591175" y="5868988"/>
          <p14:tracePt t="10103" x="5603875" y="5868988"/>
          <p14:tracePt t="10129" x="5629275" y="5868988"/>
          <p14:tracePt t="10140" x="5691188" y="5868988"/>
          <p14:tracePt t="10153" x="5767388" y="5868988"/>
          <p14:tracePt t="10165" x="5816600" y="5868988"/>
          <p14:tracePt t="10181" x="5842000" y="5868988"/>
          <p14:tracePt t="10198" x="5867400" y="5868988"/>
          <p14:tracePt t="10215" x="5903913" y="5868988"/>
          <p14:tracePt t="10231" x="5916613" y="5868988"/>
          <p14:tracePt t="10254" x="5929313" y="5868988"/>
          <p14:tracePt t="10265" x="5942013" y="5868988"/>
          <p14:tracePt t="11362" x="5942013" y="5856288"/>
          <p14:tracePt t="11388" x="5942013" y="5843588"/>
          <p14:tracePt t="11399" x="5942013" y="5832475"/>
          <p14:tracePt t="11437" x="5942013" y="5819775"/>
          <p14:tracePt t="11450" x="5942013" y="5794375"/>
          <p14:tracePt t="11462" x="5942013" y="5743575"/>
          <p14:tracePt t="11475" x="5942013" y="5694363"/>
          <p14:tracePt t="11487" x="5942013" y="5630863"/>
          <p14:tracePt t="11503" x="5942013" y="5581650"/>
          <p14:tracePt t="11520" x="5942013" y="5518150"/>
          <p14:tracePt t="11537" x="5991225" y="5394325"/>
          <p14:tracePt t="11553" x="6042025" y="5294313"/>
          <p14:tracePt t="11569" x="6103938" y="5168900"/>
          <p14:tracePt t="11587" x="6316663" y="4956175"/>
          <p14:tracePt t="11603" x="6403975" y="4892675"/>
          <p14:tracePt t="11619" x="6467475" y="4830763"/>
          <p14:tracePt t="11636" x="6542088" y="4743450"/>
          <p14:tracePt t="11652" x="6580188" y="4705350"/>
          <p14:tracePt t="11670" x="6604000" y="4679950"/>
          <p14:tracePt t="11687" x="6642100" y="4667250"/>
          <p14:tracePt t="11712" x="6654800" y="4656138"/>
          <p14:tracePt t="11724" x="6667500" y="4656138"/>
          <p14:tracePt t="11737" x="6680200" y="4656138"/>
          <p14:tracePt t="11754" x="6716713" y="4630738"/>
          <p14:tracePt t="11771" x="6767513" y="4618038"/>
          <p14:tracePt t="11787" x="6867525" y="4567238"/>
          <p14:tracePt t="11804" x="6905625" y="4530725"/>
          <p14:tracePt t="11821" x="6942138" y="4492625"/>
          <p14:tracePt t="11824" x="6980238" y="4467225"/>
          <p14:tracePt t="11837" x="7005638" y="4430713"/>
          <p14:tracePt t="11854" x="7054850" y="4379913"/>
          <p14:tracePt t="11872" x="7092950" y="4341813"/>
          <p14:tracePt t="11874" x="7142163" y="4305300"/>
          <p14:tracePt t="11887" x="7218363" y="4267200"/>
          <p14:tracePt t="11905" x="7305675" y="4217988"/>
          <p14:tracePt t="11921" x="7405688" y="4179888"/>
          <p14:tracePt t="11924" x="7480300" y="4141788"/>
          <p14:tracePt t="11938" x="7518400" y="4105275"/>
          <p14:tracePt t="11955" x="7567613" y="4054475"/>
          <p14:tracePt t="11972" x="7593013" y="4017963"/>
          <p14:tracePt t="11974" x="7631113" y="3992563"/>
          <p14:tracePt t="11988" x="7631113" y="3967163"/>
          <p14:tracePt t="12005" x="7642225" y="3954463"/>
          <p14:tracePt t="12022" x="7642225" y="3941763"/>
          <p14:tracePt t="12397" x="7631113" y="3954463"/>
          <p14:tracePt t="12410" x="7618413" y="3954463"/>
          <p14:tracePt t="12423" x="7580313" y="3954463"/>
          <p14:tracePt t="12434" x="7531100" y="3967163"/>
          <p14:tracePt t="12447" x="7454900" y="3979863"/>
          <p14:tracePt t="12460" x="7367588" y="4005263"/>
          <p14:tracePt t="12473" x="7192963" y="4017963"/>
          <p14:tracePt t="12490" x="6929438" y="4029075"/>
          <p14:tracePt t="12507" x="6742113" y="4041775"/>
          <p14:tracePt t="12510" x="6542088" y="4041775"/>
          <p14:tracePt t="12524" x="6229350" y="4067175"/>
          <p14:tracePt t="12540" x="5991225" y="4067175"/>
          <p14:tracePt t="12558" x="5842000" y="4079875"/>
          <p14:tracePt t="12560" x="5703888" y="4079875"/>
          <p14:tracePt t="12573" x="5578475" y="4079875"/>
          <p14:tracePt t="12591" x="5391150" y="4079875"/>
          <p14:tracePt t="12608" x="5129213" y="4079875"/>
          <p14:tracePt t="12624" x="5053013" y="4079875"/>
          <p14:tracePt t="12641" x="5016500" y="4079875"/>
          <p14:tracePt t="12658" x="5003800" y="4079875"/>
          <p14:tracePt t="12659" x="4991100" y="4079875"/>
          <p14:tracePt t="12674" x="4978400" y="4079875"/>
          <p14:tracePt t="12971" x="4953000" y="4092575"/>
          <p14:tracePt t="12982" x="4891088" y="4129088"/>
          <p14:tracePt t="12997" x="4727575" y="4154488"/>
          <p14:tracePt t="13009" x="4527550" y="4205288"/>
          <p14:tracePt t="13026" x="4378325" y="4230688"/>
          <p14:tracePt t="13042" x="4178300" y="4241800"/>
          <p14:tracePt t="13045" x="3865563" y="4241800"/>
          <p14:tracePt t="13059" x="3678238" y="4254500"/>
          <p14:tracePt t="13076" x="3565525" y="4254500"/>
          <p14:tracePt t="13093" x="3452813" y="4254500"/>
          <p14:tracePt t="13095" x="3314700" y="4254500"/>
          <p14:tracePt t="13109" x="3201988" y="4254500"/>
          <p14:tracePt t="13126" x="3076575" y="4254500"/>
          <p14:tracePt t="13142" x="3014663" y="4254500"/>
          <p14:tracePt t="13159" x="2952750" y="4254500"/>
          <p14:tracePt t="13177" x="2940050" y="4254500"/>
          <p14:tracePt t="13220" x="2927350" y="4254500"/>
          <p14:tracePt t="13246" x="2914650" y="4254500"/>
          <p14:tracePt t="13283" x="2901950" y="4254500"/>
          <p14:tracePt t="13407" x="2927350" y="4254500"/>
          <p14:tracePt t="13419" x="2963863" y="4254500"/>
          <p14:tracePt t="13433" x="3040063" y="4254500"/>
          <p14:tracePt t="13444" x="3152775" y="4254500"/>
          <p14:tracePt t="13461" x="3489325" y="4254500"/>
          <p14:tracePt t="13477" x="3890963" y="4254500"/>
          <p14:tracePt t="13494" x="4953000" y="4254500"/>
          <p14:tracePt t="13511" x="5353050" y="4254500"/>
          <p14:tracePt t="13528" x="5867400" y="4267200"/>
          <p14:tracePt t="13544" x="6580188" y="4267200"/>
          <p14:tracePt t="13561" x="6992938" y="4267200"/>
          <p14:tracePt t="13578" x="7267575" y="4267200"/>
          <p14:tracePt t="13594" x="7567613" y="4254500"/>
          <p14:tracePt t="13611" x="7654925" y="4241800"/>
          <p14:tracePt t="13628" x="7731125" y="4230688"/>
          <p14:tracePt t="13645" x="7793038" y="4230688"/>
          <p14:tracePt t="14005" x="7793038" y="4217988"/>
          <p14:tracePt t="20792" x="7780338" y="4217988"/>
          <p14:tracePt t="20806" x="7742238" y="4217988"/>
          <p14:tracePt t="20817" x="7693025" y="4217988"/>
          <p14:tracePt t="20831" x="7654925" y="4217988"/>
          <p14:tracePt t="20844" x="7605713" y="4217988"/>
          <p14:tracePt t="20857" x="7554913" y="4217988"/>
          <p14:tracePt t="20873" x="7467600" y="4217988"/>
          <p14:tracePt t="20890" x="7405688" y="4217988"/>
          <p14:tracePt t="20893" x="7354888" y="4230688"/>
          <p14:tracePt t="20907" x="7318375" y="4230688"/>
          <p14:tracePt t="20923" x="7280275" y="4230688"/>
          <p14:tracePt t="20941" x="7267575" y="4230688"/>
          <p14:tracePt t="20943" x="7254875" y="4230688"/>
          <p14:tracePt t="20957" x="7242175" y="4230688"/>
          <p14:tracePt t="20974" x="7229475" y="4230688"/>
          <p14:tracePt t="20993" x="7205663" y="4230688"/>
          <p14:tracePt t="21007" x="7192963" y="4230688"/>
          <p14:tracePt t="21024" x="7167563" y="4230688"/>
          <p14:tracePt t="21041" x="7092950" y="4230688"/>
          <p14:tracePt t="21057" x="7054850" y="4230688"/>
          <p14:tracePt t="21074" x="7029450" y="4230688"/>
          <p14:tracePt t="21091" x="7016750" y="4230688"/>
          <p14:tracePt t="21094" x="7005638" y="4230688"/>
          <p14:tracePt t="21117" x="6992938" y="4230688"/>
          <p14:tracePt t="33946" x="6980238" y="4230688"/>
          <p14:tracePt t="33959" x="6954838" y="4241800"/>
          <p14:tracePt t="33971" x="6905625" y="4292600"/>
          <p14:tracePt t="33984" x="6780213" y="4354513"/>
          <p14:tracePt t="33997" x="6642100" y="4430713"/>
          <p14:tracePt t="34008" x="6529388" y="4505325"/>
          <p14:tracePt t="34024" x="6442075" y="4567238"/>
          <p14:tracePt t="34041" x="6342063" y="4630738"/>
          <p14:tracePt t="34059" x="6154738" y="4705350"/>
          <p14:tracePt t="34075" x="6054725" y="4730750"/>
          <p14:tracePt t="34092" x="5967413" y="4743450"/>
          <p14:tracePt t="34109" x="5867400" y="4756150"/>
          <p14:tracePt t="34126" x="5842000" y="4768850"/>
          <p14:tracePt t="34143" x="5829300" y="4768850"/>
          <p14:tracePt t="34159" x="5803900" y="4768850"/>
          <p14:tracePt t="34196" x="5803900" y="4756150"/>
          <p14:tracePt t="34221" x="5803900" y="4743450"/>
          <p14:tracePt t="34233" x="5803900" y="4718050"/>
          <p14:tracePt t="34247" x="5803900" y="4705350"/>
          <p14:tracePt t="34259" x="5803900" y="4692650"/>
          <p14:tracePt t="34276" x="5803900" y="4667250"/>
          <p14:tracePt t="34296" x="5803900" y="4656138"/>
          <p14:tracePt t="34320" x="5803900" y="4643438"/>
          <p14:tracePt t="34432" x="5803900" y="4667250"/>
          <p14:tracePt t="34458" x="5803900" y="4692650"/>
          <p14:tracePt t="34470" x="5803900" y="4718050"/>
          <p14:tracePt t="34483" x="5803900" y="4830763"/>
          <p14:tracePt t="34495" x="5791200" y="4981575"/>
          <p14:tracePt t="34510" x="5778500" y="5092700"/>
          <p14:tracePt t="34527" x="5767388" y="5243513"/>
          <p14:tracePt t="34545" x="5754688" y="5707063"/>
          <p14:tracePt t="34560" x="5741988" y="5868988"/>
          <p14:tracePt t="34577" x="5741988" y="5969000"/>
          <p14:tracePt t="34595" x="5729288" y="6107113"/>
          <p14:tracePt t="34611" x="5716588" y="6145213"/>
          <p14:tracePt t="34670" x="5716588" y="6132513"/>
          <p14:tracePt t="34682" x="5716588" y="6119813"/>
          <p14:tracePt t="34695" x="5716588" y="6107113"/>
          <p14:tracePt t="34712" x="5716588" y="6094413"/>
          <p14:tracePt t="34728" x="5716588" y="6045200"/>
          <p14:tracePt t="34745" x="5791200" y="5732463"/>
          <p14:tracePt t="34761" x="5854700" y="5518150"/>
          <p14:tracePt t="34778" x="5954713" y="5294313"/>
          <p14:tracePt t="34795" x="6167438" y="4818063"/>
          <p14:tracePt t="34812" x="6216650" y="4730750"/>
          <p14:tracePt t="34829" x="6229350" y="4692650"/>
          <p14:tracePt t="34845" x="6229350" y="4679950"/>
          <p14:tracePt t="34993" x="6229350" y="4705350"/>
          <p14:tracePt t="35006" x="6216650" y="4730750"/>
          <p14:tracePt t="35019" x="6203950" y="4756150"/>
          <p14:tracePt t="35031" x="6180138" y="4805363"/>
          <p14:tracePt t="35046" x="6142038" y="4856163"/>
          <p14:tracePt t="35063" x="6103938" y="4930775"/>
          <p14:tracePt t="35080" x="6054725" y="5068888"/>
          <p14:tracePt t="35082" x="5991225" y="5343525"/>
          <p14:tracePt t="35096" x="5916613" y="5543550"/>
          <p14:tracePt t="35113" x="5878513" y="5681663"/>
          <p14:tracePt t="35130" x="5803900" y="5868988"/>
          <p14:tracePt t="35146" x="5778500" y="5907088"/>
          <p14:tracePt t="35163" x="5778500" y="5932488"/>
          <p14:tracePt t="35180" x="5767388" y="5945188"/>
          <p14:tracePt t="35230" x="5767388" y="5932488"/>
          <p14:tracePt t="35243" x="5767388" y="5907088"/>
          <p14:tracePt t="35256" x="5767388" y="5868988"/>
          <p14:tracePt t="35268" x="5791200" y="5794375"/>
          <p14:tracePt t="35280" x="5829300" y="5630863"/>
          <p14:tracePt t="35297" x="5878513" y="5381625"/>
          <p14:tracePt t="35313" x="5942013" y="5143500"/>
          <p14:tracePt t="35330" x="6103938" y="4418013"/>
          <p14:tracePt t="35346" x="6191250" y="4230688"/>
          <p14:tracePt t="35363" x="6216650" y="4129088"/>
          <p14:tracePt t="35379" x="6216650" y="4092575"/>
          <p14:tracePt t="35404" x="6229350" y="4092575"/>
          <p14:tracePt t="35468" x="6216650" y="4105275"/>
          <p14:tracePt t="35481" x="6203950" y="4141788"/>
          <p14:tracePt t="35492" x="6180138" y="4205288"/>
          <p14:tracePt t="35505" x="6154738" y="4305300"/>
          <p14:tracePt t="35518" x="6129338" y="4443413"/>
          <p14:tracePt t="35531" x="6091238" y="4530725"/>
          <p14:tracePt t="35547" x="6067425" y="4630738"/>
          <p14:tracePt t="35563" x="6029325" y="4768850"/>
          <p14:tracePt t="35580" x="5916613" y="5168900"/>
          <p14:tracePt t="35597" x="5867400" y="5294313"/>
          <p14:tracePt t="35613" x="5829300" y="5381625"/>
          <p14:tracePt t="35630" x="5778500" y="5456238"/>
          <p14:tracePt t="35647" x="5767388" y="5456238"/>
          <p14:tracePt t="35664" x="5754688" y="5468938"/>
          <p14:tracePt t="36976" x="5754688" y="5456238"/>
          <p14:tracePt t="36987" x="5754688" y="5443538"/>
          <p14:tracePt t="37001" x="5754688" y="5418138"/>
          <p14:tracePt t="37013" x="5778500" y="5394325"/>
          <p14:tracePt t="37025" x="5829300" y="5343525"/>
          <p14:tracePt t="37038" x="5978525" y="5318125"/>
          <p14:tracePt t="37054" x="6129338" y="5294313"/>
          <p14:tracePt t="37070" x="6267450" y="5281613"/>
          <p14:tracePt t="37087" x="6492875" y="5268913"/>
          <p14:tracePt t="37104" x="6642100" y="5268913"/>
          <p14:tracePt t="37121" x="6780213" y="5268913"/>
          <p14:tracePt t="37138" x="6967538" y="5256213"/>
          <p14:tracePt t="37154" x="7005638" y="5256213"/>
          <p14:tracePt t="37171" x="7042150" y="5256213"/>
          <p14:tracePt t="37187" x="7067550" y="5243513"/>
          <p14:tracePt t="37189" x="7092950" y="5230813"/>
          <p14:tracePt t="37204" x="7105650" y="5230813"/>
          <p14:tracePt t="37221" x="7129463" y="5230813"/>
          <p14:tracePt t="37238" x="7205663" y="5218113"/>
          <p14:tracePt t="37255" x="7254875" y="5194300"/>
          <p14:tracePt t="37271" x="7280275" y="5181600"/>
          <p14:tracePt t="37288" x="7354888" y="5156200"/>
          <p14:tracePt t="37305" x="7380288" y="5130800"/>
          <p14:tracePt t="37321" x="7405688" y="5092700"/>
          <p14:tracePt t="37325" x="7429500" y="5043488"/>
          <p14:tracePt t="37338" x="7454900" y="4968875"/>
          <p14:tracePt t="37355" x="7480300" y="4918075"/>
          <p14:tracePt t="37371" x="7493000" y="4868863"/>
          <p14:tracePt t="37388" x="7542213" y="4805363"/>
          <p14:tracePt t="37405" x="7554913" y="4779963"/>
          <p14:tracePt t="37421" x="7580313" y="4730750"/>
          <p14:tracePt t="37424" x="7605713" y="4692650"/>
          <p14:tracePt t="37439" x="7642225" y="4630738"/>
          <p14:tracePt t="37455" x="7705725" y="4530725"/>
          <p14:tracePt t="37472" x="7793038" y="4405313"/>
          <p14:tracePt t="37475" x="7893050" y="4292600"/>
          <p14:tracePt t="37488" x="7954963" y="4205288"/>
          <p14:tracePt t="37506" x="8005763" y="4141788"/>
          <p14:tracePt t="37523" x="8031163" y="4105275"/>
          <p14:tracePt t="37524" x="8043863" y="4092575"/>
          <p14:tracePt t="38895" x="8031163" y="4092575"/>
          <p14:tracePt t="38907" x="8005763" y="4105275"/>
          <p14:tracePt t="38920" x="7967663" y="4141788"/>
          <p14:tracePt t="38933" x="7880350" y="4179888"/>
          <p14:tracePt t="38945" x="7718425" y="4217988"/>
          <p14:tracePt t="38961" x="7554913" y="4279900"/>
          <p14:tracePt t="38978" x="7354888" y="4341813"/>
          <p14:tracePt t="38995" x="6729413" y="4467225"/>
          <p14:tracePt t="39011" x="6580188" y="4505325"/>
          <p14:tracePt t="39028" x="6429375" y="4530725"/>
          <p14:tracePt t="39045" x="6042025" y="4579938"/>
          <p14:tracePt t="39062" x="5829300" y="4605338"/>
          <p14:tracePt t="39079" x="5665788" y="4630738"/>
          <p14:tracePt t="39095" x="5016500" y="4679950"/>
          <p14:tracePt t="39112" x="4727575" y="4718050"/>
          <p14:tracePt t="39129" x="4403725" y="4756150"/>
          <p14:tracePt t="39132" x="3952875" y="4779963"/>
          <p14:tracePt t="39146" x="3602038" y="4818063"/>
          <p14:tracePt t="39162" x="3252788" y="4830763"/>
          <p14:tracePt t="39177" x="2863850" y="4856163"/>
          <p14:tracePt t="39194" x="2439988" y="4868863"/>
          <p14:tracePt t="39211" x="2289175" y="4868863"/>
          <p14:tracePt t="39228" x="2127250" y="4868863"/>
          <p14:tracePt t="39246" x="1914525" y="4868863"/>
          <p14:tracePt t="39263" x="1863725" y="4868863"/>
          <p14:tracePt t="39280" x="1851025" y="4868863"/>
          <p14:tracePt t="39282" x="1851025" y="4856163"/>
          <p14:tracePt t="39331" x="1838325" y="4856163"/>
          <p14:tracePt t="39343" x="1825625" y="4856163"/>
          <p14:tracePt t="39381" x="1814513" y="4856163"/>
          <p14:tracePt t="39394" x="1814513" y="4843463"/>
          <p14:tracePt t="39518" x="1789113" y="4843463"/>
          <p14:tracePt t="39531" x="1776413" y="4843463"/>
          <p14:tracePt t="39543" x="1725613" y="4843463"/>
          <p14:tracePt t="39556" x="1625600" y="4843463"/>
          <p14:tracePt t="39569" x="1512888" y="4843463"/>
          <p14:tracePt t="39581" x="1376363" y="4843463"/>
          <p14:tracePt t="39597" x="1200150" y="4843463"/>
          <p14:tracePt t="39614" x="1025525" y="4843463"/>
          <p14:tracePt t="39631" x="863600" y="4843463"/>
          <p14:tracePt t="39647" x="850900" y="4843463"/>
          <p14:tracePt t="39664" x="838200" y="4843463"/>
          <p14:tracePt t="39706" x="838200" y="4818063"/>
          <p14:tracePt t="39755" x="900113" y="4805363"/>
          <p14:tracePt t="39767" x="1000125" y="4792663"/>
          <p14:tracePt t="39781" x="1089025" y="4779963"/>
          <p14:tracePt t="39798" x="1150938" y="4779963"/>
          <p14:tracePt t="39814" x="1238250" y="4768850"/>
          <p14:tracePt t="39819" x="1401763" y="4768850"/>
          <p14:tracePt t="39831" x="1576388" y="4756150"/>
          <p14:tracePt t="39848" x="1701800" y="4756150"/>
          <p14:tracePt t="39865" x="1801813" y="4756150"/>
          <p14:tracePt t="39867" x="1901825" y="4756150"/>
          <p14:tracePt t="39881" x="2051050" y="4756150"/>
          <p14:tracePt t="39899" x="2238375" y="4756150"/>
          <p14:tracePt t="39906" x="2401888" y="4756150"/>
          <p14:tracePt t="39918" x="2501900" y="4768850"/>
          <p14:tracePt t="39932" x="2614613" y="4779963"/>
          <p14:tracePt t="39947" x="2701925" y="4805363"/>
          <p14:tracePt t="39964" x="2814638" y="4818063"/>
          <p14:tracePt t="39980" x="3001963" y="4843463"/>
          <p14:tracePt t="39997" x="3052763" y="4843463"/>
          <p14:tracePt t="40014" x="3101975" y="4843463"/>
          <p14:tracePt t="40015" x="3152775" y="4843463"/>
          <p14:tracePt t="40031" x="3189288" y="4843463"/>
          <p14:tracePt t="40047" x="3227388" y="4843463"/>
          <p14:tracePt t="40064" x="3265488" y="4843463"/>
          <p14:tracePt t="40066" x="3352800" y="4843463"/>
          <p14:tracePt t="40081" x="3465513" y="4843463"/>
          <p14:tracePt t="40098" x="3602038" y="4843463"/>
          <p14:tracePt t="40115" x="3790950" y="4818063"/>
          <p14:tracePt t="40131" x="3852863" y="4805363"/>
          <p14:tracePt t="40148" x="3927475" y="4792663"/>
          <p14:tracePt t="40165" x="4027488" y="4779963"/>
          <p14:tracePt t="40166" x="4165600" y="4779963"/>
          <p14:tracePt t="40181" x="4291013" y="4779963"/>
          <p14:tracePt t="40198" x="4391025" y="4779963"/>
          <p14:tracePt t="40215" x="4578350" y="4779963"/>
          <p14:tracePt t="40232" x="4727575" y="4779963"/>
          <p14:tracePt t="40250" x="4891088" y="4779963"/>
          <p14:tracePt t="40266" x="5165725" y="4779963"/>
          <p14:tracePt t="40283" x="5291138" y="4805363"/>
          <p14:tracePt t="40300" x="5478463" y="4805363"/>
          <p14:tracePt t="40303" x="5665788" y="4818063"/>
          <p14:tracePt t="40317" x="5791200" y="4843463"/>
          <p14:tracePt t="40333" x="5878513" y="4856163"/>
          <p14:tracePt t="40350" x="5954713" y="4856163"/>
          <p14:tracePt t="40366" x="6042025" y="4856163"/>
          <p14:tracePt t="40384" x="6067425" y="4856163"/>
          <p14:tracePt t="40400" x="6078538" y="4856163"/>
          <p14:tracePt t="40404" x="6091238" y="4856163"/>
          <p14:tracePt t="40665" x="6078538" y="4856163"/>
          <p14:tracePt t="40677" x="6067425" y="4843463"/>
          <p14:tracePt t="40690" x="6042025" y="4843463"/>
          <p14:tracePt t="40703" x="6029325" y="4843463"/>
          <p14:tracePt t="40718" x="5991225" y="4843463"/>
          <p14:tracePt t="40735" x="5954713" y="4843463"/>
          <p14:tracePt t="40752" x="5878513" y="4843463"/>
          <p14:tracePt t="40768" x="5854700" y="4830763"/>
          <p14:tracePt t="40785" x="5842000" y="4830763"/>
          <p14:tracePt t="40802" x="5816600" y="4830763"/>
          <p14:tracePt t="40865" x="5803900" y="4830763"/>
          <p14:tracePt t="40889" x="5791200" y="4830763"/>
          <p14:tracePt t="40914" x="5778500" y="4830763"/>
          <p14:tracePt t="40926" x="5767388" y="4830763"/>
          <p14:tracePt t="40941" x="5741988" y="4830763"/>
          <p14:tracePt t="40953" x="5703888" y="4818063"/>
          <p14:tracePt t="40968" x="5665788" y="4818063"/>
          <p14:tracePt t="40985" x="5654675" y="4818063"/>
          <p14:tracePt t="41038" x="5665788" y="4818063"/>
          <p14:tracePt t="41051" x="5691188" y="4818063"/>
          <p14:tracePt t="41063" x="5703888" y="4818063"/>
          <p14:tracePt t="41076" x="5741988" y="4818063"/>
          <p14:tracePt t="41089" x="5803900" y="4805363"/>
          <p14:tracePt t="41103" x="6091238" y="4792663"/>
          <p14:tracePt t="41120" x="6429375" y="4792663"/>
          <p14:tracePt t="41137" x="6967538" y="4792663"/>
          <p14:tracePt t="41139" x="7454900" y="4818063"/>
          <p14:tracePt t="41153" x="7731125" y="4818063"/>
          <p14:tracePt t="41170" x="7880350" y="4818063"/>
          <p14:tracePt t="41187" x="7993063" y="4818063"/>
          <p14:tracePt t="41189" x="8067675" y="4818063"/>
          <p14:tracePt t="41203" x="8105775" y="4818063"/>
          <p14:tracePt t="41220" x="8131175" y="4818063"/>
          <p14:tracePt t="41338" x="8118475" y="4818063"/>
          <p14:tracePt t="41363" x="8093075" y="4818063"/>
          <p14:tracePt t="41376" x="8067675" y="4818063"/>
          <p14:tracePt t="41387" x="8054975" y="4818063"/>
          <p14:tracePt t="41400" x="8031163" y="4818063"/>
          <p14:tracePt t="41412" x="7993063" y="4818063"/>
          <p14:tracePt t="41426" x="7954963" y="4818063"/>
          <p14:tracePt t="41438" x="7905750" y="4818063"/>
          <p14:tracePt t="41454" x="7843838" y="4818063"/>
          <p14:tracePt t="41471" x="7805738" y="4805363"/>
          <p14:tracePt t="41488" x="7767638" y="4792663"/>
          <p14:tracePt t="41505" x="7754938" y="4792663"/>
          <p14:tracePt t="41522" x="7754938" y="4779963"/>
          <p14:tracePt t="41550" x="7754938" y="4768850"/>
          <p14:tracePt t="41563" x="7754938" y="4756150"/>
          <p14:tracePt t="41587" x="7754938" y="4743450"/>
          <p14:tracePt t="41612" x="7767638" y="4743450"/>
          <p14:tracePt t="41750" x="7754938" y="4743450"/>
          <p14:tracePt t="41762" x="7742238" y="4743450"/>
          <p14:tracePt t="41774" x="7731125" y="4743450"/>
          <p14:tracePt t="41789" x="7718425" y="4743450"/>
          <p14:tracePt t="41806" x="7705725" y="4743450"/>
          <p14:tracePt t="41824" x="7667625" y="4743450"/>
          <p14:tracePt t="41839" x="7654925" y="4743450"/>
          <p14:tracePt t="41856" x="7642225" y="4743450"/>
          <p14:tracePt t="41887" x="7642225" y="4730750"/>
          <p14:tracePt t="41899" x="7642225" y="4718050"/>
          <p14:tracePt t="41912" x="7654925" y="4718050"/>
          <p14:tracePt t="41924" x="7654925" y="4705350"/>
          <p14:tracePt t="41940" x="7667625" y="4705350"/>
          <p14:tracePt t="42062" x="7642225" y="4705350"/>
          <p14:tracePt t="42073" x="7605713" y="4705350"/>
          <p14:tracePt t="42085" x="7580313" y="4705350"/>
          <p14:tracePt t="42098" x="7554913" y="4705350"/>
          <p14:tracePt t="42124" x="7542213" y="4705350"/>
          <p14:tracePt t="42173" x="7567613" y="4705350"/>
          <p14:tracePt t="42185" x="7593013" y="4705350"/>
          <p14:tracePt t="42198" x="7618413" y="4692650"/>
          <p14:tracePt t="42211" x="7667625" y="4679950"/>
          <p14:tracePt t="42225" x="7705725" y="4656138"/>
          <p14:tracePt t="42241" x="7754938" y="4643438"/>
          <p14:tracePt t="42257" x="7767638" y="4630738"/>
          <p14:tracePt t="42260" x="7780338" y="4630738"/>
          <p14:tracePt t="42310" x="7767638" y="4630738"/>
          <p14:tracePt t="42322" x="7754938" y="4630738"/>
          <p14:tracePt t="42335" x="7742238" y="4630738"/>
          <p14:tracePt t="42347" x="7718425" y="4630738"/>
          <p14:tracePt t="42359" x="7680325" y="4630738"/>
          <p14:tracePt t="42375" x="7642225" y="4643438"/>
          <p14:tracePt t="42391" x="7605713" y="4643438"/>
          <p14:tracePt t="42410" x="7593013" y="4643438"/>
          <p14:tracePt t="43058" x="7593013" y="4656138"/>
          <p14:tracePt t="43195" x="7593013" y="4667250"/>
          <p14:tracePt t="43233" x="7593013" y="4679950"/>
          <p14:tracePt t="43245" x="7593013" y="4692650"/>
          <p14:tracePt t="43270" x="7593013" y="4705350"/>
          <p14:tracePt t="43295" x="7593013" y="4718050"/>
          <p14:tracePt t="43320" x="7593013" y="4743450"/>
          <p14:tracePt t="43333" x="7580313" y="4743450"/>
          <p14:tracePt t="43345" x="7567613" y="4768850"/>
          <p14:tracePt t="43357" x="7554913" y="4768850"/>
          <p14:tracePt t="43370" x="7554913" y="4779963"/>
          <p14:tracePt t="43383" x="7542213" y="4779963"/>
          <p14:tracePt t="43395" x="7542213" y="4792663"/>
          <p14:tracePt t="44504" x="7493000" y="4792663"/>
          <p14:tracePt t="44517" x="7380288" y="4792663"/>
          <p14:tracePt t="44528" x="7242175" y="4792663"/>
          <p14:tracePt t="44541" x="7092950" y="4792663"/>
          <p14:tracePt t="44554" x="6792913" y="4768850"/>
          <p14:tracePt t="44567" x="6480175" y="4768850"/>
          <p14:tracePt t="44583" x="6203950" y="4768850"/>
          <p14:tracePt t="44600" x="5829300" y="4768850"/>
          <p14:tracePt t="44603" x="5529263" y="4768850"/>
          <p14:tracePt t="44617" x="5365750" y="4768850"/>
          <p14:tracePt t="44634" x="5229225" y="4768850"/>
          <p14:tracePt t="44650" x="5129213" y="4768850"/>
          <p14:tracePt t="44654" x="5078413" y="4756150"/>
          <p14:tracePt t="44667" x="5040313" y="4756150"/>
          <p14:tracePt t="44684" x="5029200" y="4756150"/>
          <p14:tracePt t="44704" x="5029200" y="4743450"/>
          <p14:tracePt t="44840" x="5040313" y="4743450"/>
          <p14:tracePt t="44865" x="5053013" y="4743450"/>
          <p14:tracePt t="44890" x="5065713" y="4743450"/>
          <p14:tracePt t="44928" x="5103813" y="4743450"/>
          <p14:tracePt t="44940" x="5129213" y="4743450"/>
          <p14:tracePt t="44953" x="5178425" y="4743450"/>
          <p14:tracePt t="44968" x="5229225" y="4730750"/>
          <p14:tracePt t="44985" x="5278438" y="4730750"/>
          <p14:tracePt t="45002" x="5353050" y="4730750"/>
          <p14:tracePt t="45019" x="5391150" y="4718050"/>
          <p14:tracePt t="45035" x="5416550" y="4718050"/>
          <p14:tracePt t="45052" x="5441950" y="4705350"/>
          <p14:tracePt t="45069" x="5454650" y="4705350"/>
          <p14:tracePt t="45164" x="5441950" y="4705350"/>
          <p14:tracePt t="45177" x="5429250" y="4705350"/>
          <p14:tracePt t="45190" x="5416550" y="4705350"/>
          <p14:tracePt t="45203" x="5378450" y="4705350"/>
          <p14:tracePt t="45219" x="5353050" y="4705350"/>
          <p14:tracePt t="45236" x="5329238" y="4705350"/>
          <p14:tracePt t="45253" x="5278438" y="4705350"/>
          <p14:tracePt t="45270" x="5265738" y="4705350"/>
          <p14:tracePt t="45338" x="5278438" y="4705350"/>
          <p14:tracePt t="45352" x="5303838" y="4705350"/>
          <p14:tracePt t="45363" x="5329238" y="4705350"/>
          <p14:tracePt t="45377" x="5341938" y="4705350"/>
          <p14:tracePt t="45390" x="5353050" y="4705350"/>
          <p14:tracePt t="45403" x="5378450" y="4705350"/>
          <p14:tracePt t="45420" x="5403850" y="4705350"/>
          <p14:tracePt t="45437" x="5465763" y="4705350"/>
          <p14:tracePt t="45439" x="5565775" y="4705350"/>
          <p14:tracePt t="45453" x="5678488" y="4705350"/>
          <p14:tracePt t="45470" x="5778500" y="4705350"/>
          <p14:tracePt t="45488" x="5854700" y="4692650"/>
          <p14:tracePt t="45491" x="5878513" y="4692650"/>
          <p14:tracePt t="45504" x="5891213" y="4692650"/>
          <p14:tracePt t="45521" x="5903913" y="4692650"/>
          <p14:tracePt t="45563" x="5891213" y="4692650"/>
          <p14:tracePt t="45575" x="5867400" y="4692650"/>
          <p14:tracePt t="45588" x="5778500" y="4692650"/>
          <p14:tracePt t="45604" x="5629275" y="4692650"/>
          <p14:tracePt t="45621" x="5465763" y="4692650"/>
          <p14:tracePt t="45638" x="4878388" y="4743450"/>
          <p14:tracePt t="45654" x="4691063" y="4768850"/>
          <p14:tracePt t="45671" x="4591050" y="4779963"/>
          <p14:tracePt t="45688" x="4516438" y="4792663"/>
          <p14:tracePt t="45712" x="4503738" y="4792663"/>
          <p14:tracePt t="45750" x="4527550" y="4792663"/>
          <p14:tracePt t="45763" x="4591050" y="4792663"/>
          <p14:tracePt t="45776" x="4752975" y="4768850"/>
          <p14:tracePt t="45788" x="4903788" y="4756150"/>
          <p14:tracePt t="45804" x="5040313" y="4730750"/>
          <p14:tracePt t="45820" x="5165725" y="4718050"/>
          <p14:tracePt t="45837" x="5378450" y="4718050"/>
          <p14:tracePt t="45854" x="5454650" y="4718050"/>
          <p14:tracePt t="45871" x="5478463" y="4718050"/>
          <p14:tracePt t="45888" x="5491163" y="4718050"/>
          <p14:tracePt t="45950" x="5478463" y="4718050"/>
          <p14:tracePt t="45962" x="5429250" y="4718050"/>
          <p14:tracePt t="45976" x="5391150" y="4718050"/>
          <p14:tracePt t="45989" x="5353050" y="4718050"/>
          <p14:tracePt t="46006" x="5303838" y="4718050"/>
          <p14:tracePt t="46023" x="5253038" y="4718050"/>
          <p14:tracePt t="46025" x="5191125" y="4730750"/>
          <p14:tracePt t="46039" x="5153025" y="4730750"/>
          <p14:tracePt t="46056" x="5141913" y="4730750"/>
          <p14:tracePt t="46112" x="5165725" y="4730750"/>
          <p14:tracePt t="46124" x="5191125" y="4730750"/>
          <p14:tracePt t="46136" x="5216525" y="4730750"/>
          <p14:tracePt t="46149" x="5253038" y="4730750"/>
          <p14:tracePt t="46161" x="5291138" y="4730750"/>
          <p14:tracePt t="46174" x="5329238" y="4730750"/>
          <p14:tracePt t="46190" x="5353050" y="4730750"/>
          <p14:tracePt t="46206" x="5378450" y="4730750"/>
          <p14:tracePt t="46223" x="5429250" y="4730750"/>
          <p14:tracePt t="46249" x="5441950" y="4730750"/>
          <p14:tracePt t="46261" x="5441950" y="4718050"/>
          <p14:tracePt t="46286" x="5465763" y="4718050"/>
          <p14:tracePt t="46299" x="5491163" y="4705350"/>
          <p14:tracePt t="46311" x="5516563" y="4679950"/>
          <p14:tracePt t="46324" x="5541963" y="4679950"/>
          <p14:tracePt t="46340" x="5565775" y="4643438"/>
          <p14:tracePt t="46357" x="5616575" y="4618038"/>
          <p14:tracePt t="46374" x="5803900" y="4467225"/>
          <p14:tracePt t="46390" x="5903913" y="4405313"/>
          <p14:tracePt t="46407" x="6003925" y="4330700"/>
          <p14:tracePt t="46424" x="6103938" y="4241800"/>
          <p14:tracePt t="46441" x="6142038" y="4205288"/>
          <p14:tracePt t="46458" x="6142038" y="4179888"/>
          <p14:tracePt t="46475" x="6154738" y="4154488"/>
          <p14:tracePt t="46498" x="6154738" y="4141788"/>
          <p14:tracePt t="46560" x="6103938" y="4141788"/>
          <p14:tracePt t="46572" x="6003925" y="4141788"/>
          <p14:tracePt t="46585" x="5867400" y="4117975"/>
          <p14:tracePt t="46598" x="5767388" y="4092575"/>
          <p14:tracePt t="46609" x="5665788" y="4079875"/>
          <p14:tracePt t="46624" x="5541963" y="4054475"/>
          <p14:tracePt t="46640" x="5416550" y="4054475"/>
          <p14:tracePt t="46657" x="5316538" y="4054475"/>
          <p14:tracePt t="46674" x="5253038" y="4054475"/>
          <p14:tracePt t="46691" x="5241925" y="4054475"/>
          <p14:tracePt t="47731" x="5278438" y="4054475"/>
          <p14:tracePt t="47746" x="5365750" y="4054475"/>
          <p14:tracePt t="47757" x="5491163" y="4054475"/>
          <p14:tracePt t="47769" x="5578475" y="4054475"/>
          <p14:tracePt t="47782" x="5678488" y="4054475"/>
          <p14:tracePt t="47795" x="5803900" y="4054475"/>
          <p14:tracePt t="47812" x="6003925" y="4054475"/>
          <p14:tracePt t="47829" x="6180138" y="4054475"/>
          <p14:tracePt t="47845" x="6429375" y="4079875"/>
          <p14:tracePt t="47862" x="6604000" y="4079875"/>
          <p14:tracePt t="47879" x="6816725" y="4105275"/>
          <p14:tracePt t="47881" x="6992938" y="4105275"/>
          <p14:tracePt t="47895" x="7118350" y="4141788"/>
          <p14:tracePt t="47912" x="7292975" y="4154488"/>
          <p14:tracePt t="47929" x="7493000" y="4167188"/>
          <p14:tracePt t="47930" x="7680325" y="4167188"/>
          <p14:tracePt t="47946" x="7793038" y="4179888"/>
          <p14:tracePt t="47962" x="7867650" y="4179888"/>
          <p14:tracePt t="47981" x="7918450" y="4179888"/>
          <p14:tracePt t="47996" x="7931150" y="4179888"/>
          <p14:tracePt t="48019" x="7943850" y="4179888"/>
          <p14:tracePt t="48155" x="7931150" y="4179888"/>
          <p14:tracePt t="48169" x="7918450" y="4192588"/>
          <p14:tracePt t="48380" x="7905750" y="4192588"/>
          <p14:tracePt t="48392" x="7880350" y="4205288"/>
          <p14:tracePt t="48405" x="7867650" y="4205288"/>
          <p14:tracePt t="48417" x="7854950" y="4205288"/>
          <p14:tracePt t="48480" x="7867650" y="4205288"/>
          <p14:tracePt t="48567" x="7854950" y="4205288"/>
          <p14:tracePt t="48579" x="7843838" y="4205288"/>
          <p14:tracePt t="48591" x="7831138" y="4205288"/>
          <p14:tracePt t="48754" x="7818438" y="4205288"/>
          <p14:tracePt t="48791" x="7805738" y="4205288"/>
          <p14:tracePt t="48804" x="7793038" y="4205288"/>
          <p14:tracePt t="48816" x="7780338" y="4205288"/>
          <p14:tracePt t="48829" x="7767638" y="4205288"/>
          <p14:tracePt t="48841" x="7754938" y="4205288"/>
          <p14:tracePt t="48854" x="7742238" y="4205288"/>
          <p14:tracePt t="48867" x="7718425" y="4205288"/>
          <p14:tracePt t="48884" x="7680325" y="4205288"/>
          <p14:tracePt t="48900" x="7642225" y="4205288"/>
          <p14:tracePt t="48903" x="7605713" y="4205288"/>
          <p14:tracePt t="48916" x="7593013" y="4205288"/>
          <p14:tracePt t="48933" x="7567613" y="4205288"/>
          <p14:tracePt t="48949" x="7554913" y="4205288"/>
          <p14:tracePt t="48966" x="7542213" y="4205288"/>
          <p14:tracePt t="49513" x="7518400" y="4205288"/>
          <p14:tracePt t="49526" x="7480300" y="4205288"/>
          <p14:tracePt t="49539" x="7442200" y="4205288"/>
          <p14:tracePt t="49553" x="7380288" y="4205288"/>
          <p14:tracePt t="49570" x="7280275" y="4205288"/>
          <p14:tracePt t="49587" x="7129463" y="4192588"/>
          <p14:tracePt t="49589" x="6992938" y="4179888"/>
          <p14:tracePt t="49603" x="6916738" y="4179888"/>
          <p14:tracePt t="49620" x="6829425" y="4179888"/>
          <p14:tracePt t="49637" x="6716713" y="4179888"/>
          <p14:tracePt t="49639" x="6567488" y="4179888"/>
          <p14:tracePt t="49654" x="6442075" y="4179888"/>
          <p14:tracePt t="49669" x="6342063" y="4179888"/>
          <p14:tracePt t="49686" x="6291263" y="4179888"/>
          <p14:tracePt t="49687" x="6254750" y="4179888"/>
          <p14:tracePt t="49702" x="6216650" y="4179888"/>
          <p14:tracePt t="49719" x="6191250" y="4179888"/>
          <p14:tracePt t="49738" x="6129338" y="4179888"/>
          <p14:tracePt t="49754" x="6103938" y="4179888"/>
          <p14:tracePt t="49771" x="6067425" y="4179888"/>
          <p14:tracePt t="49788" x="6003925" y="4179888"/>
          <p14:tracePt t="49804" x="5978525" y="4179888"/>
          <p14:tracePt t="49821" x="5954713" y="4179888"/>
          <p14:tracePt t="49850" x="5942013" y="4179888"/>
          <p14:tracePt t="50499" x="5929313" y="4192588"/>
          <p14:tracePt t="50511" x="5903913" y="4292600"/>
          <p14:tracePt t="50523" x="5891213" y="4430713"/>
          <p14:tracePt t="50540" x="5878513" y="4530725"/>
          <p14:tracePt t="50557" x="5867400" y="4592638"/>
          <p14:tracePt t="50574" x="5854700" y="4643438"/>
          <p14:tracePt t="50590" x="5854700" y="4656138"/>
          <p14:tracePt t="50611" x="5854700" y="4667250"/>
          <p14:tracePt t="50648" x="5854700" y="4679950"/>
          <p14:tracePt t="50673" x="5854700" y="4705350"/>
          <p14:tracePt t="50698" x="5842000" y="4718050"/>
          <p14:tracePt t="50711" x="5842000" y="4743450"/>
          <p14:tracePt t="50722" x="5842000" y="4756150"/>
          <p14:tracePt t="50736" x="5842000" y="4768850"/>
          <p14:tracePt t="50773" x="5842000" y="4779963"/>
          <p14:tracePt t="51682" x="5842000" y="4768850"/>
          <p14:tracePt t="51694" x="5842000" y="4756150"/>
          <p14:tracePt t="51720" x="5842000" y="4743450"/>
          <p14:tracePt t="51745" x="5842000" y="4730750"/>
          <p14:tracePt t="51770" x="5842000" y="4718050"/>
          <p14:tracePt t="51782" x="5842000" y="4705350"/>
          <p14:tracePt t="51806" x="5842000" y="4692650"/>
          <p14:tracePt t="51845" x="5842000" y="4679950"/>
          <p14:tracePt t="51870" x="5842000" y="4656138"/>
          <p14:tracePt t="51895" x="5842000" y="4643438"/>
          <p14:tracePt t="51907" x="5842000" y="4618038"/>
          <p14:tracePt t="51919" x="5842000" y="4605338"/>
          <p14:tracePt t="51931" x="5842000" y="4592638"/>
          <p14:tracePt t="51946" x="5842000" y="4579938"/>
          <p14:tracePt t="51982" x="5854700" y="4579938"/>
          <p14:tracePt t="52106" x="5854700" y="4592638"/>
          <p14:tracePt t="52132" x="5854700" y="4618038"/>
          <p14:tracePt t="52144" x="5854700" y="4630738"/>
          <p14:tracePt t="52155" x="5854700" y="4643438"/>
          <p14:tracePt t="52169" x="5854700" y="4656138"/>
          <p14:tracePt t="52181" x="5854700" y="4692650"/>
          <p14:tracePt t="52197" x="5854700" y="4743450"/>
          <p14:tracePt t="52213" x="5854700" y="4805363"/>
          <p14:tracePt t="52231" x="5854700" y="4892675"/>
          <p14:tracePt t="52247" x="5854700" y="4943475"/>
          <p14:tracePt t="52264" x="5854700" y="4992688"/>
          <p14:tracePt t="52281" x="5854700" y="5156200"/>
          <p14:tracePt t="52297" x="5842000" y="5243513"/>
          <p14:tracePt t="52314" x="5842000" y="5294313"/>
          <p14:tracePt t="52331" x="5829300" y="5381625"/>
          <p14:tracePt t="52348" x="5816600" y="5407025"/>
          <p14:tracePt t="52364" x="5816600" y="5430838"/>
          <p14:tracePt t="52381" x="5816600" y="5468938"/>
          <p14:tracePt t="52396" x="5803900" y="5468938"/>
          <p14:tracePt t="52413" x="5803900" y="5494338"/>
          <p14:tracePt t="52542" x="5803900" y="5481638"/>
          <p14:tracePt t="52555" x="5803900" y="5468938"/>
          <p14:tracePt t="52568" x="5803900" y="5430838"/>
          <p14:tracePt t="52582" x="5803900" y="5418138"/>
          <p14:tracePt t="52598" x="5803900" y="5381625"/>
          <p14:tracePt t="52614" x="5803900" y="5343525"/>
          <p14:tracePt t="52616" x="5803900" y="5294313"/>
          <p14:tracePt t="52631" x="5803900" y="5243513"/>
          <p14:tracePt t="52647" x="5803900" y="5205413"/>
          <p14:tracePt t="52664" x="5803900" y="5168900"/>
          <p14:tracePt t="52666" x="5803900" y="5143500"/>
          <p14:tracePt t="52681" x="5803900" y="5105400"/>
          <p14:tracePt t="52699" x="5816600" y="5081588"/>
          <p14:tracePt t="52716" x="5829300" y="4968875"/>
          <p14:tracePt t="52732" x="5842000" y="4905375"/>
          <p14:tracePt t="52749" x="5854700" y="4843463"/>
          <p14:tracePt t="52767" x="5891213" y="4743450"/>
          <p14:tracePt t="52782" x="5903913" y="4705350"/>
          <p14:tracePt t="52799" x="5903913" y="4679950"/>
          <p14:tracePt t="52816" x="5916613" y="4630738"/>
          <p14:tracePt t="52832" x="5916613" y="4618038"/>
          <p14:tracePt t="53003" x="5916613" y="4630738"/>
          <p14:tracePt t="53016" x="5916613" y="4656138"/>
          <p14:tracePt t="53028" x="5916613" y="4667250"/>
          <p14:tracePt t="53040" x="5916613" y="4679950"/>
          <p14:tracePt t="53054" x="5916613" y="4718050"/>
          <p14:tracePt t="53067" x="5916613" y="4779963"/>
          <p14:tracePt t="53084" x="5903913" y="4856163"/>
          <p14:tracePt t="53100" x="5903913" y="4918075"/>
          <p14:tracePt t="53103" x="5891213" y="4992688"/>
          <p14:tracePt t="53116" x="5878513" y="5081588"/>
          <p14:tracePt t="53133" x="5867400" y="5194300"/>
          <p14:tracePt t="53149" x="5867400" y="5343525"/>
          <p14:tracePt t="53166" x="5842000" y="5518150"/>
          <p14:tracePt t="53183" x="5842000" y="5568950"/>
          <p14:tracePt t="53200" x="5829300" y="5607050"/>
          <p14:tracePt t="53218" x="5829300" y="5656263"/>
          <p14:tracePt t="53234" x="5816600" y="5656263"/>
          <p14:tracePt t="53290" x="5816600" y="5668963"/>
          <p14:tracePt t="53378" x="5816600" y="5656263"/>
          <p14:tracePt t="53389" x="5816600" y="5630863"/>
          <p14:tracePt t="53403" x="5816600" y="5607050"/>
          <p14:tracePt t="53418" x="5816600" y="5568950"/>
          <p14:tracePt t="53435" x="5816600" y="5518150"/>
          <p14:tracePt t="53453" x="5816600" y="5407025"/>
          <p14:tracePt t="53469" x="5816600" y="5356225"/>
          <p14:tracePt t="53485" x="5816600" y="5318125"/>
          <p14:tracePt t="53503" x="5842000" y="5230813"/>
          <p14:tracePt t="53519" x="5842000" y="5168900"/>
          <p14:tracePt t="53535" x="5842000" y="5105400"/>
          <p14:tracePt t="53552" x="5867400" y="4992688"/>
          <p14:tracePt t="53569" x="5891213" y="4956175"/>
          <p14:tracePt t="53586" x="5929313" y="4892675"/>
          <p14:tracePt t="53602" x="5967413" y="4818063"/>
          <p14:tracePt t="53619" x="5978525" y="4792663"/>
          <p14:tracePt t="53636" x="5978525" y="4779963"/>
          <p14:tracePt t="53639" x="5991225" y="4768850"/>
          <p14:tracePt t="53764" x="5991225" y="4779963"/>
          <p14:tracePt t="53776" x="5978525" y="4779963"/>
          <p14:tracePt t="53801" x="5967413" y="4792663"/>
          <p14:tracePt t="53813" x="5954713" y="4792663"/>
          <p14:tracePt t="54225" x="5942013" y="4792663"/>
          <p14:tracePt t="54250" x="5929313" y="4792663"/>
          <p14:tracePt t="54262" x="5903913" y="4792663"/>
          <p14:tracePt t="54276" x="5891213" y="4792663"/>
          <p14:tracePt t="54289" x="5878513" y="4779963"/>
          <p14:tracePt t="54305" x="5842000" y="4779963"/>
          <p14:tracePt t="54321" x="5803900" y="4779963"/>
          <p14:tracePt t="54337" x="5716588" y="4768850"/>
          <p14:tracePt t="54354" x="5678488" y="4768850"/>
          <p14:tracePt t="54371" x="5641975" y="4756150"/>
          <p14:tracePt t="54387" x="5603875" y="4743450"/>
          <p14:tracePt t="54406" x="5578475" y="4743450"/>
          <p14:tracePt t="54422" x="5565775" y="4743450"/>
          <p14:tracePt t="54439" x="5554663" y="4743450"/>
          <p14:tracePt t="54537" x="5565775" y="4743450"/>
          <p14:tracePt t="54548" x="5578475" y="4743450"/>
          <p14:tracePt t="54562" x="5616575" y="4743450"/>
          <p14:tracePt t="54574" x="5716588" y="4743450"/>
          <p14:tracePt t="54590" x="5803900" y="4730750"/>
          <p14:tracePt t="54606" x="5891213" y="4730750"/>
          <p14:tracePt t="54624" x="6054725" y="4718050"/>
          <p14:tracePt t="54640" x="6154738" y="4718050"/>
          <p14:tracePt t="54657" x="6229350" y="4718050"/>
          <p14:tracePt t="54674" x="6267450" y="4705350"/>
          <p14:tracePt t="54723" x="6254750" y="4705350"/>
          <p14:tracePt t="54736" x="6191250" y="4705350"/>
          <p14:tracePt t="54748" x="6142038" y="4705350"/>
          <p14:tracePt t="54760" x="6103938" y="4705350"/>
          <p14:tracePt t="54773" x="6078538" y="4705350"/>
          <p14:tracePt t="54789" x="6054725" y="4705350"/>
          <p14:tracePt t="54806" x="6029325" y="4705350"/>
          <p14:tracePt t="54823" x="5991225" y="4705350"/>
          <p14:tracePt t="54848" x="5991225" y="4692650"/>
          <p14:tracePt t="54923" x="6003925" y="4692650"/>
          <p14:tracePt t="54960" x="6003925" y="4679950"/>
          <p14:tracePt t="55185" x="6016625" y="4679950"/>
          <p14:tracePt t="55210" x="6029325" y="4679950"/>
          <p14:tracePt t="55222" x="6042025" y="4679950"/>
          <p14:tracePt t="55234" x="6054725" y="4679950"/>
          <p14:tracePt t="55247" x="6103938" y="4667250"/>
          <p14:tracePt t="55260" x="6167438" y="4630738"/>
          <p14:tracePt t="55276" x="6254750" y="4579938"/>
          <p14:tracePt t="55291" x="6329363" y="4518025"/>
          <p14:tracePt t="55308" x="6516688" y="4379913"/>
          <p14:tracePt t="55324" x="6642100" y="4330700"/>
          <p14:tracePt t="55341" x="6729413" y="4279900"/>
          <p14:tracePt t="55359" x="6842125" y="4192588"/>
          <p14:tracePt t="55375" x="6880225" y="4154488"/>
          <p14:tracePt t="55391" x="6905625" y="4105275"/>
          <p14:tracePt t="55410" x="6905625" y="4079875"/>
          <p14:tracePt t="55427" x="6880225" y="4054475"/>
          <p14:tracePt t="55443" x="6854825" y="4054475"/>
          <p14:tracePt t="55460" x="6729413" y="4041775"/>
          <p14:tracePt t="55476" x="6642100" y="4041775"/>
          <p14:tracePt t="55493" x="6592888" y="4041775"/>
          <p14:tracePt t="55510" x="6503988" y="4041775"/>
          <p14:tracePt t="55527" x="6467475" y="4029075"/>
          <p14:tracePt t="55543" x="6391275" y="4029075"/>
          <p14:tracePt t="55546" x="6291263" y="4017963"/>
          <p14:tracePt t="55560" x="6180138" y="4017963"/>
          <p14:tracePt t="55577" x="6078538" y="4017963"/>
          <p14:tracePt t="55594" x="6003925" y="4017963"/>
          <p14:tracePt t="55596" x="5967413" y="4017963"/>
          <p14:tracePt t="55610" x="5929313" y="4017963"/>
          <p14:tracePt t="55627" x="5916613" y="4017963"/>
          <p14:tracePt t="55646" x="5903913" y="4017963"/>
          <p14:tracePt t="55958" x="5903913" y="4029075"/>
          <p14:tracePt t="56444" x="5903913" y="4041775"/>
          <p14:tracePt t="56468" x="5903913" y="4054475"/>
          <p14:tracePt t="56494" x="5903913" y="4079875"/>
          <p14:tracePt t="56519" x="5891213" y="4092575"/>
          <p14:tracePt t="56531" x="5891213" y="4129088"/>
          <p14:tracePt t="56543" x="5878513" y="4179888"/>
          <p14:tracePt t="56556" x="5854700" y="4230688"/>
          <p14:tracePt t="56568" x="5829300" y="4279900"/>
          <p14:tracePt t="56580" x="5791200" y="4330700"/>
          <p14:tracePt t="56596" x="5754688" y="4367213"/>
          <p14:tracePt t="56613" x="5741988" y="4392613"/>
          <p14:tracePt t="56630" x="5691188" y="4443413"/>
          <p14:tracePt t="56646" x="5665788" y="4454525"/>
          <p14:tracePt t="56663" x="5665788" y="4467225"/>
          <p14:tracePt t="56680" x="5641975" y="4518025"/>
          <p14:tracePt t="56697" x="5641975" y="4530725"/>
          <p14:tracePt t="56713" x="5629275" y="4554538"/>
          <p14:tracePt t="56730" x="5603875" y="4618038"/>
          <p14:tracePt t="56747" x="5603875" y="4643438"/>
          <p14:tracePt t="56764" x="5603875" y="4679950"/>
          <p14:tracePt t="56780" x="5591175" y="4705350"/>
          <p14:tracePt t="56797" x="5578475" y="4730750"/>
          <p14:tracePt t="56818" x="5578475" y="4743450"/>
          <p14:tracePt t="56831" x="5565775" y="4743450"/>
          <p14:tracePt t="56892" x="5554663" y="4743450"/>
          <p14:tracePt t="56917" x="5541963" y="4743450"/>
          <p14:tracePt t="56967" x="5529263" y="4743450"/>
          <p14:tracePt t="57004" x="5516563" y="4743450"/>
          <p14:tracePt t="57029" x="5516563" y="4718050"/>
          <p14:tracePt t="57055" x="5516563" y="4705350"/>
          <p14:tracePt t="57091" x="5516563" y="4692650"/>
          <p14:tracePt t="57155" x="5516563" y="4679950"/>
          <p14:tracePt t="57391" x="5516563" y="4692650"/>
          <p14:tracePt t="57540" x="5529263" y="4718050"/>
          <p14:tracePt t="57553" x="5541963" y="4730750"/>
          <p14:tracePt t="57566" x="5565775" y="4743450"/>
          <p14:tracePt t="57578" x="5578475" y="4756150"/>
          <p14:tracePt t="57589" x="5591175" y="4768850"/>
          <p14:tracePt t="57603" x="5616575" y="4768850"/>
          <p14:tracePt t="57626" x="5629275" y="4779963"/>
          <p14:tracePt t="57640" x="5641975" y="4779963"/>
          <p14:tracePt t="57664" x="5654675" y="4779963"/>
          <p14:tracePt t="57677" x="5678488" y="4779963"/>
          <p14:tracePt t="57689" x="5703888" y="4779963"/>
          <p14:tracePt t="57702" x="5716588" y="4779963"/>
          <p14:tracePt t="57717" x="5729288" y="4779963"/>
          <p14:tracePt t="57734" x="5754688" y="4779963"/>
          <p14:tracePt t="57751" x="5791200" y="4779963"/>
          <p14:tracePt t="57768" x="5803900" y="4779963"/>
          <p14:tracePt t="57784" x="5829300" y="4779963"/>
          <p14:tracePt t="57801" x="5916613" y="4779963"/>
          <p14:tracePt t="57818" x="5991225" y="4779963"/>
          <p14:tracePt t="57835" x="6029325" y="4779963"/>
          <p14:tracePt t="57851" x="6078538" y="4779963"/>
          <p14:tracePt t="57868" x="6103938" y="4779963"/>
          <p14:tracePt t="57885" x="6116638" y="4779963"/>
          <p14:tracePt t="57902" x="6154738" y="4779963"/>
          <p14:tracePt t="57918" x="6167438" y="4779963"/>
          <p14:tracePt t="57935" x="6180138" y="4779963"/>
          <p14:tracePt t="57952" x="6191250" y="4779963"/>
          <p14:tracePt t="58126" x="6180138" y="4779963"/>
          <p14:tracePt t="58214" x="6167438" y="4779963"/>
          <p14:tracePt t="58538" x="6154738" y="4779963"/>
          <p14:tracePt t="58550" x="6142038" y="4779963"/>
          <p14:tracePt t="58575" x="6129338" y="4779963"/>
          <p14:tracePt t="58589" x="6103938" y="4779963"/>
          <p14:tracePt t="58599" x="6078538" y="4779963"/>
          <p14:tracePt t="58613" x="6029325" y="4768850"/>
          <p14:tracePt t="58625" x="5991225" y="4768850"/>
          <p14:tracePt t="58639" x="5954713" y="4768850"/>
          <p14:tracePt t="58656" x="5929313" y="4768850"/>
          <p14:tracePt t="58673" x="5903913" y="4768850"/>
          <p14:tracePt t="58675" x="5878513" y="4768850"/>
          <p14:tracePt t="58689" x="5867400" y="4768850"/>
          <p14:tracePt t="58706" x="5829300" y="4768850"/>
          <p14:tracePt t="58723" x="5816600" y="4768850"/>
          <p14:tracePt t="58725" x="5803900" y="4768850"/>
          <p14:tracePt t="58739" x="5791200" y="4768850"/>
          <p14:tracePt t="58756" x="5767388" y="4756150"/>
          <p14:tracePt t="58899" x="5778500" y="4756150"/>
          <p14:tracePt t="58924" x="5791200" y="4756150"/>
          <p14:tracePt t="58936" x="5803900" y="4756150"/>
          <p14:tracePt t="58962" x="5816600" y="4756150"/>
          <p14:tracePt t="58973" x="5842000" y="4756150"/>
          <p14:tracePt t="58986" x="5867400" y="4743450"/>
          <p14:tracePt t="58999" x="5916613" y="4730750"/>
          <p14:tracePt t="59011" x="5991225" y="4718050"/>
          <p14:tracePt t="59024" x="6078538" y="4692650"/>
          <p14:tracePt t="59039" x="6129338" y="4679950"/>
          <p14:tracePt t="59056" x="6167438" y="4679950"/>
          <p14:tracePt t="59073" x="6216650" y="4667250"/>
          <p14:tracePt t="59089" x="6216650" y="4656138"/>
          <p14:tracePt t="59106" x="6229350" y="4656138"/>
          <p14:tracePt t="59547" x="6229350" y="4643438"/>
          <p14:tracePt t="59596" x="6229350" y="4630738"/>
          <p14:tracePt t="59610" x="6229350" y="4618038"/>
          <p14:tracePt t="59621" x="6242050" y="4618038"/>
          <p14:tracePt t="59635" x="6254750" y="4605338"/>
          <p14:tracePt t="59647" x="6267450" y="4605338"/>
          <p14:tracePt t="59659" x="6329363" y="4579938"/>
          <p14:tracePt t="59676" x="6416675" y="4554538"/>
          <p14:tracePt t="59693" x="6480175" y="4530725"/>
          <p14:tracePt t="59697" x="6529388" y="4492625"/>
          <p14:tracePt t="59710" x="6567488" y="4479925"/>
          <p14:tracePt t="59726" x="6592888" y="4443413"/>
          <p14:tracePt t="59743" x="6592888" y="4430713"/>
          <p14:tracePt t="59747" x="6604000" y="4418013"/>
          <p14:tracePt t="59784" x="6604000" y="4405313"/>
          <p14:tracePt t="59834" x="6604000" y="4392613"/>
          <p14:tracePt t="59858" x="6604000" y="4379913"/>
          <p14:tracePt t="59871" x="6592888" y="4379913"/>
          <p14:tracePt t="59884" x="6580188" y="4367213"/>
          <p14:tracePt t="59895" x="6554788" y="4367213"/>
          <p14:tracePt t="59909" x="6503988" y="4341813"/>
          <p14:tracePt t="59926" x="6467475" y="4318000"/>
          <p14:tracePt t="59942" x="6416675" y="4318000"/>
          <p14:tracePt t="59959" x="6342063" y="4279900"/>
          <p14:tracePt t="59978" x="6329363" y="4279900"/>
          <p14:tracePt t="59994" x="6303963" y="4267200"/>
          <p14:tracePt t="59996" x="6280150" y="4254500"/>
          <p14:tracePt t="60011" x="6254750" y="4241800"/>
          <p14:tracePt t="60026" x="6229350" y="4241800"/>
          <p14:tracePt t="60043" x="6180138" y="4230688"/>
          <p14:tracePt t="60044" x="6129338" y="4217988"/>
          <p14:tracePt t="60060" x="6054725" y="4205288"/>
          <p14:tracePt t="60076" x="6016625" y="4192588"/>
          <p14:tracePt t="60094" x="5978525" y="4192588"/>
          <p14:tracePt t="60095" x="5954713" y="4192588"/>
          <p14:tracePt t="60110" x="5929313" y="4192588"/>
          <p14:tracePt t="60127" x="5916613" y="4192588"/>
          <p14:tracePt t="60143" x="5903913" y="4192588"/>
          <p14:tracePt t="60145" x="5891213" y="4192588"/>
          <p14:tracePt t="60160" x="5878513" y="4192588"/>
          <p14:tracePt t="60195" x="5867400" y="4192588"/>
          <p14:tracePt t="60270" x="5854700" y="4192588"/>
          <p14:tracePt t="60295" x="5842000" y="4192588"/>
          <p14:tracePt t="60319" x="5816600" y="4192588"/>
          <p14:tracePt t="60333" x="5791200" y="4192588"/>
          <p14:tracePt t="60345" x="5767388" y="4192588"/>
          <p14:tracePt t="60356" x="5754688" y="4192588"/>
          <p14:tracePt t="60369" x="5729288" y="4192588"/>
          <p14:tracePt t="60381" x="5703888" y="4205288"/>
          <p14:tracePt t="60395" x="5678488" y="4217988"/>
          <p14:tracePt t="60411" x="5665788" y="4230688"/>
          <p14:tracePt t="60428" x="5641975" y="4241800"/>
          <p14:tracePt t="60445" x="5603875" y="4267200"/>
          <p14:tracePt t="60462" x="5591175" y="4279900"/>
          <p14:tracePt t="60478" x="5578475" y="4292600"/>
          <p14:tracePt t="60495" x="5565775" y="4305300"/>
          <p14:tracePt t="60512" x="5554663" y="4305300"/>
          <p14:tracePt t="60528" x="5554663" y="4318000"/>
          <p14:tracePt t="60632" x="5565775" y="4318000"/>
          <p14:tracePt t="60644" x="5565775" y="4305300"/>
          <p14:tracePt t="60656" x="5578475" y="4305300"/>
          <p14:tracePt t="60669" x="5591175" y="4292600"/>
          <p14:tracePt t="60680" x="5616575" y="4279900"/>
          <p14:tracePt t="60696" x="5678488" y="4279900"/>
          <p14:tracePt t="60713" x="5767388" y="4279900"/>
          <p14:tracePt t="60730" x="5854700" y="4267200"/>
          <p14:tracePt t="60731" x="5903913" y="4267200"/>
          <p14:tracePt t="60746" x="5942013" y="4267200"/>
          <p14:tracePt t="60763" x="5978525" y="4267200"/>
          <p14:tracePt t="60780" x="6029325" y="4267200"/>
          <p14:tracePt t="60796" x="6054725" y="4267200"/>
          <p14:tracePt t="60818" x="6067425" y="4267200"/>
          <p14:tracePt t="61367" x="6078538" y="4279900"/>
          <p14:tracePt t="61379" x="6103938" y="4305300"/>
          <p14:tracePt t="61391" x="6129338" y="4318000"/>
          <p14:tracePt t="61403" x="6167438" y="4354513"/>
          <p14:tracePt t="61416" x="6203950" y="4354513"/>
          <p14:tracePt t="61432" x="6242050" y="4379913"/>
          <p14:tracePt t="61449" x="6267450" y="4392613"/>
          <p14:tracePt t="61466" x="6303963" y="4392613"/>
          <p14:tracePt t="61482" x="6329363" y="4405313"/>
          <p14:tracePt t="61499" x="6354763" y="4418013"/>
          <p14:tracePt t="61515" x="6480175" y="4430713"/>
          <p14:tracePt t="61532" x="6542088" y="4443413"/>
          <p14:tracePt t="61549" x="6604000" y="4467225"/>
          <p14:tracePt t="61566" x="6729413" y="4518025"/>
          <p14:tracePt t="61583" x="6805613" y="4567238"/>
          <p14:tracePt t="61599" x="6892925" y="4618038"/>
          <p14:tracePt t="61616" x="7105650" y="4743450"/>
          <p14:tracePt t="61633" x="7205663" y="4779963"/>
          <p14:tracePt t="61649" x="7242175" y="4792663"/>
          <p14:tracePt t="61667" x="7292975" y="4805363"/>
          <p14:tracePt t="61683" x="7305675" y="4805363"/>
          <p14:tracePt t="61700" x="7329488" y="4805363"/>
          <p14:tracePt t="61716" x="7342188" y="4805363"/>
          <p14:tracePt t="61733" x="7354888" y="4805363"/>
          <p14:tracePt t="61778" x="7367588" y="4805363"/>
          <p14:tracePt t="61791" x="7380288" y="4805363"/>
          <p14:tracePt t="61816" x="7392988" y="4805363"/>
          <p14:tracePt t="61840" x="7405688" y="4805363"/>
          <p14:tracePt t="61853" x="7418388" y="4805363"/>
          <p14:tracePt t="61865" x="7442200" y="4805363"/>
          <p14:tracePt t="61877" x="7480300" y="4805363"/>
          <p14:tracePt t="61889" x="7505700" y="4805363"/>
          <p14:tracePt t="61901" x="7542213" y="4792663"/>
          <p14:tracePt t="61917" x="7567613" y="4792663"/>
          <p14:tracePt t="61934" x="7593013" y="4792663"/>
          <p14:tracePt t="61951" x="7631113" y="4792663"/>
          <p14:tracePt t="61952" x="7667625" y="4792663"/>
          <p14:tracePt t="61968" x="7705725" y="4792663"/>
          <p14:tracePt t="61984" x="7754938" y="4792663"/>
          <p14:tracePt t="62003" x="7893050" y="4768850"/>
          <p14:tracePt t="62019" x="7931150" y="4756150"/>
          <p14:tracePt t="62036" x="7943850" y="4756150"/>
          <p14:tracePt t="62053" x="7954963" y="4743450"/>
          <p14:tracePt t="62214" x="7954963" y="4718050"/>
          <p14:tracePt t="62226" x="7943850" y="4705350"/>
          <p14:tracePt t="62240" x="7943850" y="4692650"/>
          <p14:tracePt t="62253" x="7918450" y="4679950"/>
          <p14:tracePt t="62270" x="7905750" y="4667250"/>
          <p14:tracePt t="62287" x="7893050" y="4656138"/>
          <p14:tracePt t="62290" x="7843838" y="4643438"/>
          <p14:tracePt t="62302" x="7818438" y="4630738"/>
          <p14:tracePt t="62319" x="7793038" y="4630738"/>
          <p14:tracePt t="62336" x="7780338" y="4618038"/>
          <p14:tracePt t="62352" x="7754938" y="4618038"/>
          <p14:tracePt t="62369" x="7742238" y="4618038"/>
          <p14:tracePt t="62388" x="7731125" y="4618038"/>
          <p14:tracePt t="62413" x="7718425" y="4618038"/>
          <p14:tracePt t="62440" x="7705725" y="4618038"/>
          <p14:tracePt t="62463" x="7693025" y="4618038"/>
          <p14:tracePt t="64192" x="7680325" y="4618038"/>
          <p14:tracePt t="64204" x="7667625" y="4618038"/>
          <p14:tracePt t="64215" x="7654925" y="4618038"/>
          <p14:tracePt t="64229" x="7642225" y="4605338"/>
          <p14:tracePt t="64253" x="7631113" y="4605338"/>
          <p14:tracePt t="64278" x="7618413" y="4592638"/>
          <p14:tracePt t="64329" x="7618413" y="4579938"/>
          <p14:tracePt t="64366" x="7618413" y="4567238"/>
          <p14:tracePt t="64391" x="7631113" y="4567238"/>
          <p14:tracePt t="64403" x="7631113" y="4554538"/>
          <p14:tracePt t="64453" x="7642225" y="4554538"/>
          <p14:tracePt t="64478" x="7642225" y="4543425"/>
          <p14:tracePt t="64491" x="7642225" y="4530725"/>
          <p14:tracePt t="64503" x="7654925" y="4518025"/>
          <p14:tracePt t="64515" x="7654925" y="4492625"/>
          <p14:tracePt t="64528" x="7667625" y="4479925"/>
          <p14:tracePt t="64552" x="7667625" y="4454525"/>
          <p14:tracePt t="64565" x="7667625" y="4443413"/>
          <p14:tracePt t="64579" x="7680325" y="4430713"/>
          <p14:tracePt t="64596" x="7693025" y="4405313"/>
          <p14:tracePt t="64613" x="7693025" y="4392613"/>
          <p14:tracePt t="64615" x="7693025" y="4379913"/>
          <p14:tracePt t="64630" x="7705725" y="4367213"/>
          <p14:tracePt t="64646" x="7718425" y="4341813"/>
          <p14:tracePt t="64663" x="7718425" y="4318000"/>
          <p14:tracePt t="64665" x="7718425" y="4292600"/>
          <p14:tracePt t="64679" x="7731125" y="4267200"/>
          <p14:tracePt t="64696" x="7731125" y="4254500"/>
          <p14:tracePt t="64714" x="7731125" y="4241800"/>
          <p14:tracePt t="64716" x="7731125" y="4217988"/>
          <p14:tracePt t="64751" x="7731125" y="4205288"/>
          <p14:tracePt t="64989" x="7718425" y="4205288"/>
          <p14:tracePt t="65089" x="7705725" y="4205288"/>
          <p14:tracePt t="65126" x="7705725" y="4230688"/>
          <p14:tracePt t="65138" x="7705725" y="4241800"/>
          <p14:tracePt t="65164" x="7705725" y="4267200"/>
          <p14:tracePt t="65176" x="7693025" y="4267200"/>
          <p14:tracePt t="65189" x="7693025" y="4279900"/>
          <p14:tracePt t="65212" x="7693025" y="4292600"/>
          <p14:tracePt t="65237" x="7693025" y="4305300"/>
          <p14:tracePt t="65264" x="7693025" y="4318000"/>
          <p14:tracePt t="65289" x="7693025" y="4330700"/>
          <p14:tracePt t="65301" x="7693025" y="4354513"/>
          <p14:tracePt t="65313" x="7680325" y="4367213"/>
          <p14:tracePt t="65325" x="7680325" y="4405313"/>
          <p14:tracePt t="65337" x="7680325" y="4430713"/>
          <p14:tracePt t="65349" x="7680325" y="4467225"/>
          <p14:tracePt t="65364" x="7680325" y="4492625"/>
          <p14:tracePt t="65381" x="7680325" y="4518025"/>
          <p14:tracePt t="65398" x="7667625" y="4530725"/>
          <p14:tracePt t="65414" x="7667625" y="4554538"/>
          <p14:tracePt t="65431" x="7667625" y="4567238"/>
          <p14:tracePt t="65448" x="7667625" y="4579938"/>
          <p14:tracePt t="65450" x="7654925" y="4579938"/>
          <p14:tracePt t="65464" x="7654925" y="4592638"/>
          <p14:tracePt t="65524" x="7654925" y="4605338"/>
          <p14:tracePt t="65550" x="7654925" y="4618038"/>
          <p14:tracePt t="65562" x="7654925" y="4630738"/>
          <p14:tracePt t="66123" x="7654925" y="4643438"/>
          <p14:tracePt t="66471" x="7654925" y="4630738"/>
          <p14:tracePt t="66485" x="7654925" y="4618038"/>
          <p14:tracePt t="66509" x="7654925" y="4605338"/>
          <p14:tracePt t="66534" x="7654925" y="4592638"/>
          <p14:tracePt t="66547" x="7654925" y="4567238"/>
          <p14:tracePt t="66559" x="7654925" y="4543425"/>
          <p14:tracePt t="66571" x="7654925" y="4505325"/>
          <p14:tracePt t="66587" x="7654925" y="4492625"/>
          <p14:tracePt t="66603" x="7654925" y="4479925"/>
          <p14:tracePt t="66620" x="7654925" y="4454525"/>
          <p14:tracePt t="66636" x="7654925" y="4430713"/>
          <p14:tracePt t="66653" x="7654925" y="4418013"/>
          <p14:tracePt t="66670" x="7654925" y="4367213"/>
          <p14:tracePt t="66686" x="7654925" y="4354513"/>
          <p14:tracePt t="66703" x="7667625" y="4330700"/>
          <p14:tracePt t="66720" x="7667625" y="4318000"/>
          <p14:tracePt t="68416" x="7667625" y="4330700"/>
          <p14:tracePt t="68442" x="7667625" y="4341813"/>
          <p14:tracePt t="68453" x="7667625" y="4354513"/>
          <p14:tracePt t="68466" x="7667625" y="4379913"/>
          <p14:tracePt t="68478" x="7667625" y="4405313"/>
          <p14:tracePt t="68495" x="7667625" y="4430713"/>
          <p14:tracePt t="68511" x="7667625" y="4443413"/>
          <p14:tracePt t="68529" x="7667625" y="4467225"/>
          <p14:tracePt t="68545" x="7667625" y="4479925"/>
          <p14:tracePt t="68560" x="7667625" y="4492625"/>
          <p14:tracePt t="68577" x="7667625" y="4505325"/>
          <p14:tracePt t="68602" x="7667625" y="4530725"/>
          <p14:tracePt t="68615" x="7667625" y="4543425"/>
          <p14:tracePt t="68628" x="7667625" y="4554538"/>
          <p14:tracePt t="68645" x="7667625" y="4579938"/>
          <p14:tracePt t="68662" x="7667625" y="4592638"/>
          <p14:tracePt t="68679" x="7667625" y="4618038"/>
          <p14:tracePt t="68695" x="7667625" y="4630738"/>
          <p14:tracePt t="69898" x="7667625" y="4656138"/>
          <p14:tracePt t="69911" x="7667625" y="4692650"/>
          <p14:tracePt t="69924" x="7654925" y="4730750"/>
          <p14:tracePt t="69936" x="7654925" y="4756150"/>
          <p14:tracePt t="69950" x="7654925" y="4779963"/>
          <p14:tracePt t="69965" x="7654925" y="4792663"/>
          <p14:tracePt t="69986" x="7654925" y="4805363"/>
          <p14:tracePt t="70022" x="7654925" y="4818063"/>
          <p14:tracePt t="70035" x="7654925" y="4830763"/>
          <p14:tracePt t="70060" x="7654925" y="4843463"/>
          <p14:tracePt t="70085" x="7654925" y="4856163"/>
          <p14:tracePt t="70109" x="7654925" y="4879975"/>
          <p14:tracePt t="70134" x="7654925" y="4892675"/>
          <p14:tracePt t="70146" x="7654925" y="4930775"/>
          <p14:tracePt t="70159" x="7654925" y="4943475"/>
          <p14:tracePt t="70172" x="7654925" y="4956175"/>
          <p14:tracePt t="70183" x="7654925" y="4968875"/>
          <p14:tracePt t="70200" x="7654925" y="5005388"/>
          <p14:tracePt t="70218" x="7654925" y="5018088"/>
          <p14:tracePt t="70235" x="7654925" y="5056188"/>
          <p14:tracePt t="70251" x="7667625" y="5068888"/>
          <p14:tracePt t="70268" x="7667625" y="5081588"/>
          <p14:tracePt t="70285" x="7693025" y="5118100"/>
          <p14:tracePt t="70302" x="7693025" y="5130800"/>
          <p14:tracePt t="70318" x="7705725" y="5156200"/>
          <p14:tracePt t="70335" x="7718425" y="5194300"/>
          <p14:tracePt t="70352" x="7718425" y="5218113"/>
          <p14:tracePt t="70368" x="7718425" y="5243513"/>
          <p14:tracePt t="70385" x="7718425" y="5256213"/>
          <p14:tracePt t="70402" x="7718425" y="5268913"/>
          <p14:tracePt t="70509" x="7718425" y="5256213"/>
          <p14:tracePt t="70523" x="7705725" y="5256213"/>
          <p14:tracePt t="70534" x="7705725" y="5243513"/>
          <p14:tracePt t="70547" x="7705725" y="5230813"/>
          <p14:tracePt t="70559" x="7705725" y="5218113"/>
          <p14:tracePt t="70572" x="7693025" y="5218113"/>
          <p14:tracePt t="87432" x="7680325" y="5218113"/>
          <p14:tracePt t="87445" x="7642225" y="5218113"/>
          <p14:tracePt t="87458" x="7554913" y="5218113"/>
          <p14:tracePt t="87470" x="7493000" y="5218113"/>
          <p14:tracePt t="87486" x="7442200" y="5218113"/>
          <p14:tracePt t="87503" x="7392988" y="5218113"/>
          <p14:tracePt t="87520" x="7242175" y="5194300"/>
          <p14:tracePt t="87535" x="7142163" y="5181600"/>
          <p14:tracePt t="87552" x="7054850" y="5168900"/>
          <p14:tracePt t="87569" x="6992938" y="5156200"/>
          <p14:tracePt t="87585" x="6980238" y="5143500"/>
          <p14:tracePt t="87602" x="6980238" y="5130800"/>
          <p14:tracePt t="87619" x="6980238" y="5118100"/>
          <p14:tracePt t="87644" x="6980238" y="5105400"/>
          <p14:tracePt t="87656" x="6980238" y="5068888"/>
          <p14:tracePt t="87669" x="7005638" y="5043488"/>
          <p14:tracePt t="87686" x="7016750" y="5018088"/>
          <p14:tracePt t="87702" x="7054850" y="4981575"/>
          <p14:tracePt t="87719" x="7129463" y="4930775"/>
          <p14:tracePt t="87736" x="7154863" y="4918075"/>
          <p14:tracePt t="87752" x="7180263" y="4892675"/>
          <p14:tracePt t="87769" x="7205663" y="4879975"/>
          <p14:tracePt t="87786" x="7218363" y="4879975"/>
          <p14:tracePt t="87803" x="7229475" y="4868863"/>
          <p14:tracePt t="87807" x="7229475" y="4856163"/>
          <p14:tracePt t="87821" x="7242175" y="4856163"/>
          <p14:tracePt t="87838" x="7242175" y="4843463"/>
          <p14:tracePt t="87855" x="7267575" y="4843463"/>
          <p14:tracePt t="87857" x="7280275" y="4830763"/>
          <p14:tracePt t="87871" x="7292975" y="4830763"/>
          <p14:tracePt t="87888" x="7318375" y="4818063"/>
          <p14:tracePt t="87906" x="7405688" y="4818063"/>
          <p14:tracePt t="87922" x="7442200" y="4805363"/>
          <p14:tracePt t="87936" x="7493000" y="4805363"/>
          <p14:tracePt t="87953" x="7531100" y="4792663"/>
          <p14:tracePt t="87954" x="7554913" y="4779963"/>
          <p14:tracePt t="87970" x="7580313" y="4768850"/>
          <p14:tracePt t="87986" x="7605713" y="4768850"/>
          <p14:tracePt t="88004" x="7618413" y="4768850"/>
          <p14:tracePt t="88005" x="7631113" y="4756150"/>
          <p14:tracePt t="88030" x="7642225" y="4743450"/>
          <p14:tracePt t="88042" x="7654925" y="4743450"/>
          <p14:tracePt t="88055" x="7667625" y="4730750"/>
          <p14:tracePt t="88072" x="7680325" y="4730750"/>
          <p14:tracePt t="88088" x="7680325" y="4718050"/>
          <p14:tracePt t="88106" x="7693025" y="4718050"/>
          <p14:tracePt t="88206" x="7667625" y="4718050"/>
          <p14:tracePt t="88218" x="7654925" y="4718050"/>
          <p14:tracePt t="88230" x="7642225" y="4718050"/>
          <p14:tracePt t="88242" x="7605713" y="4718050"/>
          <p14:tracePt t="88254" x="7542213" y="4718050"/>
          <p14:tracePt t="88272" x="7467600" y="4730750"/>
          <p14:tracePt t="88289" x="7418388" y="4730750"/>
          <p14:tracePt t="88306" x="7380288" y="4730750"/>
          <p14:tracePt t="88355" x="7392988" y="4730750"/>
          <p14:tracePt t="88367" x="7418388" y="4730750"/>
          <p14:tracePt t="88380" x="7454900" y="4718050"/>
          <p14:tracePt t="88393" x="7493000" y="4679950"/>
          <p14:tracePt t="88405" x="7554913" y="4656138"/>
          <p14:tracePt t="88422" x="7605713" y="4605338"/>
          <p14:tracePt t="88439" x="7642225" y="4579938"/>
          <p14:tracePt t="88455" x="7718425" y="4543425"/>
          <p14:tracePt t="88472" x="7731125" y="4530725"/>
          <p14:tracePt t="88489" x="7742238" y="4530725"/>
          <p14:tracePt t="88553" x="7731125" y="4530725"/>
          <p14:tracePt t="88566" x="7705725" y="4543425"/>
          <p14:tracePt t="88579" x="7693025" y="4554538"/>
          <p14:tracePt t="88590" x="7667625" y="4579938"/>
          <p14:tracePt t="88606" x="7642225" y="4605338"/>
          <p14:tracePt t="88622" x="7631113" y="4618038"/>
          <p14:tracePt t="88639" x="7618413" y="4618038"/>
          <p14:tracePt t="88656" x="7618413" y="4630738"/>
          <p14:tracePt t="88728" x="7631113" y="4630738"/>
          <p14:tracePt t="88741" x="7642225" y="4630738"/>
          <p14:tracePt t="88766" x="7654925" y="4630738"/>
          <p14:tracePt t="88854" x="7667625" y="4643438"/>
          <p14:tracePt t="88891" x="7693025" y="4643438"/>
          <p14:tracePt t="88903" x="7718425" y="4656138"/>
          <p14:tracePt t="88916" x="7742238" y="4656138"/>
          <p14:tracePt t="88928" x="7780338" y="4656138"/>
          <p14:tracePt t="88941" x="7818438" y="4656138"/>
          <p14:tracePt t="88959" x="7854950" y="4656138"/>
          <p14:tracePt t="88976" x="7880350" y="4656138"/>
          <p14:tracePt t="88978" x="7893050" y="4656138"/>
          <p14:tracePt t="88992" x="7918450" y="4656138"/>
          <p14:tracePt t="89009" x="7943850" y="4656138"/>
          <p14:tracePt t="89026" x="7954963" y="4656138"/>
          <p14:tracePt t="89028" x="7967663" y="4656138"/>
          <p14:tracePt t="89042" x="7980363" y="4656138"/>
          <p14:tracePt t="89065" x="7993063" y="4643438"/>
          <p14:tracePt t="89190" x="7993063" y="4630738"/>
          <p14:tracePt t="89215" x="7980363" y="4630738"/>
          <p14:tracePt t="95263" x="7867650" y="4630738"/>
          <p14:tracePt t="95275" x="7742238" y="4630738"/>
          <p14:tracePt t="95288" x="7642225" y="4630738"/>
          <p14:tracePt t="95299" x="7493000" y="4630738"/>
          <p14:tracePt t="95315" x="7292975" y="4630738"/>
          <p14:tracePt t="95333" x="7042150" y="4656138"/>
          <p14:tracePt t="95351" x="6354763" y="4743450"/>
          <p14:tracePt t="95367" x="5954713" y="4805363"/>
          <p14:tracePt t="95384" x="5641975" y="4843463"/>
          <p14:tracePt t="95401" x="4891088" y="4930775"/>
          <p14:tracePt t="95416" x="4691063" y="4968875"/>
          <p14:tracePt t="95433" x="4503738" y="5005388"/>
          <p14:tracePt t="95449" x="3965575" y="5056188"/>
          <p14:tracePt t="95466" x="3802063" y="5068888"/>
          <p14:tracePt t="95483" x="3665538" y="5081588"/>
          <p14:tracePt t="95500" x="3327400" y="5081588"/>
          <p14:tracePt t="95516" x="3189288" y="5081588"/>
          <p14:tracePt t="95533" x="3076575" y="5081588"/>
          <p14:tracePt t="95551" x="2927350" y="5092700"/>
          <p14:tracePt t="95566" x="2840038" y="5092700"/>
          <p14:tracePt t="95583" x="2740025" y="5092700"/>
          <p14:tracePt t="95600" x="2527300" y="5092700"/>
          <p14:tracePt t="95617" x="2463800" y="5092700"/>
          <p14:tracePt t="95634" x="2401888" y="5105400"/>
          <p14:tracePt t="95650" x="2363788" y="5105400"/>
          <p14:tracePt t="95667" x="2338388" y="5105400"/>
          <p14:tracePt t="95684" x="2301875" y="5118100"/>
          <p14:tracePt t="95685" x="2289175" y="5118100"/>
          <p14:tracePt t="95700" x="2263775" y="5118100"/>
          <p14:tracePt t="95717" x="2238375" y="5130800"/>
          <p14:tracePt t="95734" x="2201863" y="5130800"/>
          <p14:tracePt t="95751" x="2138363" y="5130800"/>
          <p14:tracePt t="95767" x="2101850" y="5143500"/>
          <p14:tracePt t="95784" x="2076450" y="5143500"/>
          <p14:tracePt t="95786" x="2063750" y="5143500"/>
          <p14:tracePt t="95949" x="2076450" y="5143500"/>
          <p14:tracePt t="98162" x="2089150" y="5143500"/>
          <p14:tracePt t="98174" x="2114550" y="5130800"/>
          <p14:tracePt t="98187" x="2151063" y="5118100"/>
          <p14:tracePt t="98200" x="2227263" y="5118100"/>
          <p14:tracePt t="98212" x="2263775" y="5105400"/>
          <p14:tracePt t="98228" x="2301875" y="5105400"/>
          <p14:tracePt t="98245" x="2338388" y="5105400"/>
          <p14:tracePt t="98262" x="2439988" y="5081588"/>
          <p14:tracePt t="98279" x="2589213" y="5056188"/>
          <p14:tracePt t="98295" x="2740025" y="5018088"/>
          <p14:tracePt t="98312" x="3140075" y="4918075"/>
          <p14:tracePt t="98327" x="3527425" y="4856163"/>
          <p14:tracePt t="98344" x="3814763" y="4818063"/>
          <p14:tracePt t="98361" x="4527550" y="4743450"/>
          <p14:tracePt t="98377" x="4816475" y="4705350"/>
          <p14:tracePt t="98394" x="5065713" y="4692650"/>
          <p14:tracePt t="98411" x="5729288" y="4656138"/>
          <p14:tracePt t="98428" x="5916613" y="4643438"/>
          <p14:tracePt t="98444" x="6067425" y="4630738"/>
          <p14:tracePt t="98461" x="6503988" y="4605338"/>
          <p14:tracePt t="98478" x="6667500" y="4605338"/>
          <p14:tracePt t="98496" x="6792913" y="4592638"/>
          <p14:tracePt t="98499" x="6892925" y="4592638"/>
          <p14:tracePt t="98513" x="6992938" y="4592638"/>
          <p14:tracePt t="98530" x="7118350" y="4592638"/>
          <p14:tracePt t="98545" x="7254875" y="4592638"/>
          <p14:tracePt t="98562" x="7442200" y="4592638"/>
          <p14:tracePt t="98579" x="7493000" y="4592638"/>
          <p14:tracePt t="98596" x="7542213" y="4592638"/>
          <p14:tracePt t="98598" x="7580313" y="4592638"/>
          <p14:tracePt t="98612" x="7631113" y="4592638"/>
          <p14:tracePt t="98629" x="7731125" y="4592638"/>
          <p14:tracePt t="98646" x="7843838" y="4605338"/>
          <p14:tracePt t="98648" x="7980363" y="4605338"/>
          <p14:tracePt t="98662" x="8080375" y="4618038"/>
          <p14:tracePt t="98679" x="8156575" y="4618038"/>
          <p14:tracePt t="98697" x="8256588" y="4618038"/>
          <p14:tracePt t="98713" x="8293100" y="4618038"/>
          <p14:tracePt t="98729" x="8331200" y="4618038"/>
          <p14:tracePt t="98747" x="8356600" y="4618038"/>
          <p14:tracePt t="98748" x="8367713" y="4618038"/>
          <p14:tracePt t="98763" x="8380413" y="4618038"/>
          <p14:tracePt t="99010" x="8367713" y="4618038"/>
          <p14:tracePt t="99121" x="8356600" y="4618038"/>
          <p14:tracePt t="99247" x="8343900" y="4618038"/>
          <p14:tracePt t="101032" x="8331200" y="4618038"/>
          <p14:tracePt t="101042" x="8305800" y="4618038"/>
          <p14:tracePt t="101056" x="8267700" y="4618038"/>
          <p14:tracePt t="101074" x="8231188" y="4618038"/>
          <p14:tracePt t="101076" x="8180388" y="4618038"/>
          <p14:tracePt t="101090" x="8156575" y="4618038"/>
          <p14:tracePt t="101105" x="8131175" y="4618038"/>
          <p14:tracePt t="101122" x="8105775" y="4605338"/>
          <p14:tracePt t="101138" x="8067675" y="4605338"/>
          <p14:tracePt t="101155" x="8031163" y="4605338"/>
          <p14:tracePt t="101172" x="7993063" y="4605338"/>
          <p14:tracePt t="101173" x="7943850" y="4605338"/>
          <p14:tracePt t="101190" x="7880350" y="4605338"/>
          <p14:tracePt t="101207" x="7843838" y="4605338"/>
          <p14:tracePt t="101224" x="7780338" y="4605338"/>
          <p14:tracePt t="101241" x="7754938" y="4605338"/>
          <p14:tracePt t="101257" x="7718425" y="4605338"/>
          <p14:tracePt t="101274" x="7667625" y="4605338"/>
          <p14:tracePt t="101291" x="7642225" y="4605338"/>
          <p14:tracePt t="101308" x="7618413" y="4605338"/>
          <p14:tracePt t="101324" x="7605713" y="4618038"/>
          <p14:tracePt t="101386" x="7631113" y="4618038"/>
          <p14:tracePt t="101411" x="7654925" y="4618038"/>
          <p14:tracePt t="101435" x="7667625" y="4618038"/>
          <p14:tracePt t="101449" x="7680325" y="4618038"/>
          <p14:tracePt t="101461" x="7693025" y="4618038"/>
          <p14:tracePt t="101475" x="7731125" y="4605338"/>
          <p14:tracePt t="101491" x="7805738" y="4592638"/>
          <p14:tracePt t="101508" x="7893050" y="4579938"/>
          <p14:tracePt t="101511" x="7980363" y="4579938"/>
          <p14:tracePt t="101524" x="8043863" y="4579938"/>
          <p14:tracePt t="101542" x="8093075" y="4579938"/>
          <p14:tracePt t="101558" x="8131175" y="4579938"/>
          <p14:tracePt t="101561" x="8167688" y="4579938"/>
          <p14:tracePt t="101575" x="8180388" y="4579938"/>
          <p14:tracePt t="101592" x="8193088" y="4579938"/>
          <p14:tracePt t="101609" x="8205788" y="4579938"/>
          <p14:tracePt t="101648" x="8193088" y="4579938"/>
          <p14:tracePt t="101660" x="8180388" y="4579938"/>
          <p14:tracePt t="101675" x="8167688" y="4579938"/>
          <p14:tracePt t="101692" x="8131175" y="4579938"/>
          <p14:tracePt t="101709" x="7931150" y="4579938"/>
          <p14:tracePt t="101724" x="7831138" y="4579938"/>
          <p14:tracePt t="101741" x="7731125" y="4579938"/>
          <p14:tracePt t="101758" x="7667625" y="4579938"/>
          <p14:tracePt t="101759" x="7593013" y="4579938"/>
          <p14:tracePt t="101774" x="7518400" y="4579938"/>
          <p14:tracePt t="101791" x="7454900" y="4579938"/>
          <p14:tracePt t="101808" x="7405688" y="4579938"/>
          <p14:tracePt t="101825" x="7392988" y="4579938"/>
          <p14:tracePt t="101872" x="7405688" y="4579938"/>
          <p14:tracePt t="101885" x="7429500" y="4579938"/>
          <p14:tracePt t="101898" x="7454900" y="4579938"/>
          <p14:tracePt t="101911" x="7480300" y="4579938"/>
          <p14:tracePt t="101926" x="7493000" y="4579938"/>
          <p14:tracePt t="101943" x="7518400" y="4579938"/>
          <p14:tracePt t="101960" x="7593013" y="4579938"/>
          <p14:tracePt t="101976" x="7693025" y="4579938"/>
          <p14:tracePt t="101993" x="7831138" y="4579938"/>
          <p14:tracePt t="101997" x="7943850" y="4579938"/>
          <p14:tracePt t="102010" x="8018463" y="4579938"/>
          <p14:tracePt t="102025" x="8067675" y="4579938"/>
          <p14:tracePt t="102042" x="8093075" y="4579938"/>
          <p14:tracePt t="102059" x="8118475" y="4579938"/>
          <p14:tracePt t="102133" x="8105775" y="4579938"/>
          <p14:tracePt t="102147" x="8080375" y="4579938"/>
          <p14:tracePt t="102159" x="8018463" y="4592638"/>
          <p14:tracePt t="102170" x="7918450" y="4618038"/>
          <p14:tracePt t="102183" x="7831138" y="4643438"/>
          <p14:tracePt t="102196" x="7754938" y="4667250"/>
          <p14:tracePt t="102209" x="7680325" y="4679950"/>
          <p14:tracePt t="102226" x="7642225" y="4692650"/>
          <p14:tracePt t="102243" x="7631113" y="4705350"/>
          <p14:tracePt t="102260" x="7618413" y="4705350"/>
          <p14:tracePt t="102321" x="7631113" y="4705350"/>
          <p14:tracePt t="102346" x="7642225" y="4705350"/>
          <p14:tracePt t="102359" x="7654925" y="4705350"/>
          <p14:tracePt t="102371" x="7667625" y="4705350"/>
          <p14:tracePt t="102383" x="7693025" y="4705350"/>
          <p14:tracePt t="102396" x="7742238" y="4705350"/>
          <p14:tracePt t="102411" x="7780338" y="4705350"/>
          <p14:tracePt t="102427" x="7805738" y="4705350"/>
          <p14:tracePt t="102444" x="7831138" y="4705350"/>
          <p14:tracePt t="102508" x="7793038" y="4705350"/>
          <p14:tracePt t="102520" x="7754938" y="4705350"/>
          <p14:tracePt t="102532" x="7718425" y="4705350"/>
          <p14:tracePt t="102545" x="7680325" y="4705350"/>
          <p14:tracePt t="102561" x="7654925" y="4705350"/>
          <p14:tracePt t="102578" x="7618413" y="4705350"/>
          <p14:tracePt t="102594" x="7593013" y="4705350"/>
          <p14:tracePt t="102611" x="7580313" y="4705350"/>
          <p14:tracePt t="102671" x="7593013" y="4705350"/>
          <p14:tracePt t="102682" x="7605713" y="4705350"/>
          <p14:tracePt t="102708" x="7618413" y="4705350"/>
          <p14:tracePt t="102720" x="7631113" y="4705350"/>
          <p14:tracePt t="103431" x="7642225" y="4705350"/>
          <p14:tracePt t="103468" x="7654925" y="4705350"/>
          <p14:tracePt t="103480" x="7667625" y="4705350"/>
          <p14:tracePt t="103492" x="7680325" y="4692650"/>
          <p14:tracePt t="103506" x="7705725" y="4679950"/>
          <p14:tracePt t="103518" x="7742238" y="4679950"/>
          <p14:tracePt t="103533" x="7754938" y="4667250"/>
          <p14:tracePt t="103549" x="7767638" y="4667250"/>
          <p14:tracePt t="103565" x="7780338" y="4656138"/>
          <p14:tracePt t="103605" x="7780338" y="4643438"/>
          <p14:tracePt t="103667" x="7754938" y="4643438"/>
          <p14:tracePt t="103680" x="7731125" y="4630738"/>
          <p14:tracePt t="103694" x="7705725" y="4630738"/>
          <p14:tracePt t="103704" x="7680325" y="4630738"/>
          <p14:tracePt t="103717" x="7680325" y="4618038"/>
          <p14:tracePt t="103732" x="7667625" y="4618038"/>
          <p14:tracePt t="103803" x="7667625" y="4605338"/>
          <p14:tracePt t="103817" x="7680325" y="4605338"/>
          <p14:tracePt t="103829" x="7705725" y="4592638"/>
          <p14:tracePt t="103842" x="7731125" y="4579938"/>
          <p14:tracePt t="103854" x="7754938" y="4567238"/>
          <p14:tracePt t="103866" x="7780338" y="4567238"/>
          <p14:tracePt t="103883" x="7818438" y="4554538"/>
          <p14:tracePt t="103900" x="7831138" y="4554538"/>
          <p14:tracePt t="103916" x="7854950" y="4554538"/>
          <p14:tracePt t="103933" x="7880350" y="4554538"/>
          <p14:tracePt t="103949" x="7893050" y="4554538"/>
          <p14:tracePt t="103966" x="7943850" y="4554538"/>
          <p14:tracePt t="103983" x="7954963" y="4554538"/>
          <p14:tracePt t="104000" x="7993063" y="4554538"/>
          <p14:tracePt t="104017" x="8005763" y="4554538"/>
          <p14:tracePt t="104055" x="8018463" y="4554538"/>
          <p14:tracePt t="104066" x="8031163" y="4567238"/>
          <p14:tracePt t="104079" x="8031163" y="4579938"/>
          <p14:tracePt t="104091" x="8031163" y="4592638"/>
          <p14:tracePt t="104104" x="8031163" y="4605338"/>
          <p14:tracePt t="104118" x="8043863" y="4643438"/>
          <p14:tracePt t="104135" x="8043863" y="4679950"/>
          <p14:tracePt t="104152" x="8054975" y="4730750"/>
          <p14:tracePt t="104154" x="8054975" y="4768850"/>
          <p14:tracePt t="104168" x="8054975" y="4792663"/>
          <p14:tracePt t="104184" x="8054975" y="4818063"/>
          <p14:tracePt t="104202" x="8054975" y="4843463"/>
          <p14:tracePt t="104204" x="8054975" y="4856163"/>
          <p14:tracePt t="104219" x="8054975" y="4879975"/>
          <p14:tracePt t="104235" x="8043863" y="4892675"/>
          <p14:tracePt t="104253" x="8043863" y="4905375"/>
          <p14:tracePt t="104256" x="8018463" y="4918075"/>
          <p14:tracePt t="104269" x="7993063" y="4930775"/>
          <p14:tracePt t="104285" x="7954963" y="4930775"/>
          <p14:tracePt t="104302" x="7905750" y="4968875"/>
          <p14:tracePt t="104318" x="7880350" y="4981575"/>
          <p14:tracePt t="104335" x="7854950" y="4992688"/>
          <p14:tracePt t="104352" x="7818438" y="5005388"/>
          <p14:tracePt t="104368" x="7793038" y="5005388"/>
          <p14:tracePt t="104385" x="7754938" y="5005388"/>
          <p14:tracePt t="104403" x="7667625" y="5005388"/>
          <p14:tracePt t="104418" x="7618413" y="5005388"/>
          <p14:tracePt t="104435" x="7567613" y="5018088"/>
          <p14:tracePt t="104452" x="7518400" y="5030788"/>
          <p14:tracePt t="104469" x="7493000" y="5030788"/>
          <p14:tracePt t="104564" x="7493000" y="5043488"/>
          <p14:tracePt t="104627" x="7493000" y="5056188"/>
          <p14:tracePt t="104714" x="7505700" y="5068888"/>
          <p14:tracePt t="104764" x="7518400" y="5068888"/>
          <p14:tracePt t="104789" x="7518400" y="5081588"/>
          <p14:tracePt t="104825" x="7531100" y="5081588"/>
          <p14:tracePt t="104839" x="7531100" y="5092700"/>
          <p14:tracePt t="104863" x="7531100" y="5105400"/>
          <p14:tracePt t="105064" x="7531100" y="5118100"/>
          <p14:tracePt t="105600" x="7518400" y="5118100"/>
          <p14:tracePt t="105649" x="7505700" y="5118100"/>
          <p14:tracePt t="105674" x="7493000" y="5118100"/>
          <p14:tracePt t="106759" x="7493000" y="5105400"/>
          <p14:tracePt t="106784" x="7493000" y="5092700"/>
          <p14:tracePt t="106796" x="7505700" y="5068888"/>
          <p14:tracePt t="106809" x="7518400" y="5056188"/>
          <p14:tracePt t="106820" x="7542213" y="5030788"/>
          <p14:tracePt t="106832" x="7593013" y="4992688"/>
          <p14:tracePt t="106845" x="7642225" y="4968875"/>
          <p14:tracePt t="106861" x="7693025" y="4943475"/>
          <p14:tracePt t="106878" x="7731125" y="4918075"/>
          <p14:tracePt t="106895" x="7818438" y="4868863"/>
          <p14:tracePt t="106911" x="7854950" y="4843463"/>
          <p14:tracePt t="106928" x="7931150" y="4805363"/>
          <p14:tracePt t="106945" x="8143875" y="4730750"/>
          <p14:tracePt t="106962" x="8218488" y="4679950"/>
          <p14:tracePt t="106978" x="8293100" y="4630738"/>
          <p14:tracePt t="106995" x="8356600" y="4530725"/>
          <p14:tracePt t="107011" x="8367713" y="4505325"/>
          <p14:tracePt t="107028" x="8380413" y="4505325"/>
          <p14:tracePt t="107045" x="8380413" y="4492625"/>
          <p14:tracePt t="107082" x="8380413" y="4479925"/>
          <p14:tracePt t="107132" x="8356600" y="4479925"/>
          <p14:tracePt t="107145" x="8343900" y="4479925"/>
          <p14:tracePt t="107158" x="8331200" y="4479925"/>
          <p14:tracePt t="107170" x="8318500" y="4479925"/>
          <p14:tracePt t="107195" x="8305800" y="4479925"/>
          <p14:tracePt t="107207" x="8293100" y="4479925"/>
          <p14:tracePt t="107220" x="8280400" y="4479925"/>
          <p14:tracePt t="107233" x="8256588" y="4479925"/>
          <p14:tracePt t="107247" x="8243888" y="4479925"/>
          <p14:tracePt t="107264" x="8218488" y="4479925"/>
          <p14:tracePt t="107281" x="8205788" y="4479925"/>
          <p14:tracePt t="107283" x="8180388" y="4479925"/>
          <p14:tracePt t="107297" x="8167688" y="4479925"/>
          <p14:tracePt t="107314" x="8156575" y="4479925"/>
          <p14:tracePt t="107331" x="8131175" y="4479925"/>
          <p14:tracePt t="107333" x="8118475" y="4492625"/>
          <p14:tracePt t="107348" x="8093075" y="4492625"/>
          <p14:tracePt t="107364" x="8067675" y="4492625"/>
          <p14:tracePt t="107380" x="8031163" y="4492625"/>
          <p14:tracePt t="107381" x="7967663" y="4505325"/>
          <p14:tracePt t="107397" x="7918450" y="4505325"/>
          <p14:tracePt t="107413" x="7880350" y="4505325"/>
          <p14:tracePt t="107431" x="7854950" y="4505325"/>
          <p14:tracePt t="107432" x="7843838" y="4505325"/>
          <p14:tracePt t="107447" x="7831138" y="4518025"/>
          <p14:tracePt t="107464" x="7805738" y="4518025"/>
          <p14:tracePt t="107481" x="7793038" y="4518025"/>
          <p14:tracePt t="107497" x="7793038" y="4530725"/>
          <p14:tracePt t="107514" x="7780338" y="4530725"/>
          <p14:tracePt t="107544" x="7767638" y="4530725"/>
          <p14:tracePt t="107731" x="7767638" y="4543425"/>
          <p14:tracePt t="107893" x="7780338" y="4543425"/>
          <p14:tracePt t="107905" x="7780338" y="4530725"/>
          <p14:tracePt t="107931" x="7793038" y="4518025"/>
          <p14:tracePt t="107946" x="7793038" y="4505325"/>
          <p14:tracePt t="107954" x="7818438" y="4505325"/>
          <p14:tracePt t="107967" x="7867650" y="4479925"/>
          <p14:tracePt t="107982" x="7943850" y="4454525"/>
          <p14:tracePt t="107999" x="8005763" y="4443413"/>
          <p14:tracePt t="108015" x="8054975" y="4418013"/>
          <p14:tracePt t="108017" x="8093075" y="4418013"/>
          <p14:tracePt t="108032" x="8118475" y="4392613"/>
          <p14:tracePt t="108049" x="8156575" y="4379913"/>
          <p14:tracePt t="108066" x="8167688" y="4379913"/>
          <p14:tracePt t="108067" x="8180388" y="4367213"/>
          <p14:tracePt t="108084" x="8205788" y="4367213"/>
          <p14:tracePt t="108117" x="8218488" y="4354513"/>
          <p14:tracePt t="108155" x="8218488" y="4341813"/>
          <p14:tracePt t="108193" x="8218488" y="4330700"/>
          <p14:tracePt t="108217" x="8205788" y="4330700"/>
          <p14:tracePt t="108230" x="8193088" y="4330700"/>
          <p14:tracePt t="108242" x="8167688" y="4330700"/>
          <p14:tracePt t="108254" x="8143875" y="4330700"/>
          <p14:tracePt t="108267" x="8093075" y="4318000"/>
          <p14:tracePt t="108283" x="8031163" y="4318000"/>
          <p14:tracePt t="108300" x="7943850" y="4305300"/>
          <p14:tracePt t="108317" x="7831138" y="4267200"/>
          <p14:tracePt t="108334" x="7793038" y="4254500"/>
          <p14:tracePt t="108350" x="7754938" y="4254500"/>
          <p14:tracePt t="108367" x="7631113" y="4241800"/>
          <p14:tracePt t="108384" x="7567613" y="4241800"/>
          <p14:tracePt t="108401" x="7518400" y="4241800"/>
          <p14:tracePt t="108417" x="7442200" y="4241800"/>
          <p14:tracePt t="108440" x="7429500" y="4241800"/>
          <p14:tracePt t="108916" x="7429500" y="4254500"/>
          <p14:tracePt t="108928" x="7442200" y="4254500"/>
          <p14:tracePt t="108941" x="7454900" y="4267200"/>
          <p14:tracePt t="108966" x="7467600" y="4267200"/>
          <p14:tracePt t="109003" x="7480300" y="4279900"/>
          <p14:tracePt t="109040" x="7493000" y="4279900"/>
          <p14:tracePt t="109052" x="7493000" y="4292600"/>
          <p14:tracePt t="109115" x="7493000" y="4305300"/>
          <p14:tracePt t="109141" x="7493000" y="4318000"/>
          <p14:tracePt t="109240" x="7505700" y="4318000"/>
          <p14:tracePt t="111583" x="7505700" y="4305300"/>
          <p14:tracePt t="112306" x="7505700" y="4318000"/>
          <p14:tracePt t="112318" x="7493000" y="4341813"/>
          <p14:tracePt t="112331" x="7480300" y="4367213"/>
          <p14:tracePt t="112344" x="7480300" y="4379913"/>
          <p14:tracePt t="112354" x="7480300" y="4392613"/>
          <p14:tracePt t="112367" x="7467600" y="4405313"/>
          <p14:tracePt t="112392" x="7454900" y="4430713"/>
          <p14:tracePt t="112405" x="7442200" y="4430713"/>
          <p14:tracePt t="112417" x="7429500" y="4443413"/>
          <p14:tracePt t="112442" x="7418388" y="4454525"/>
          <p14:tracePt t="112454" x="7418388" y="4467225"/>
          <p14:tracePt t="112467" x="7405688" y="4467225"/>
          <p14:tracePt t="112483" x="7392988" y="4467225"/>
          <p14:tracePt t="112500" x="7392988" y="4479925"/>
          <p14:tracePt t="112517" x="7380288" y="4479925"/>
          <p14:tracePt t="112534" x="7380288" y="4492625"/>
          <p14:tracePt t="112554" x="7367588" y="4492625"/>
          <p14:tracePt t="112580" x="7367588" y="4505325"/>
          <p14:tracePt t="112655" x="7354888" y="4505325"/>
          <p14:tracePt t="112717" x="7342188" y="4518025"/>
          <p14:tracePt t="112754" x="7329488" y="4530725"/>
          <p14:tracePt t="112767" x="7329488" y="4554538"/>
          <p14:tracePt t="112780" x="7329488" y="4567238"/>
          <p14:tracePt t="112791" x="7318375" y="4579938"/>
          <p14:tracePt t="112803" x="7318375" y="4592638"/>
          <p14:tracePt t="112818" x="7305675" y="4592638"/>
          <p14:tracePt t="112835" x="7305675" y="4605338"/>
          <p14:tracePt t="112854" x="7305675" y="4618038"/>
          <p14:tracePt t="112941" x="7292975" y="4618038"/>
          <p14:tracePt t="113016" x="7280275" y="4618038"/>
          <p14:tracePt t="113029" x="7267575" y="4618038"/>
          <p14:tracePt t="113053" x="7254875" y="4618038"/>
          <p14:tracePt t="113066" x="7242175" y="4618038"/>
          <p14:tracePt t="113078" x="7229475" y="4618038"/>
          <p14:tracePt t="113090" x="7218363" y="4618038"/>
          <p14:tracePt t="113203" x="7205663" y="4618038"/>
          <p14:tracePt t="113327" x="7205663" y="4605338"/>
          <p14:tracePt t="113353" x="7205663" y="4592638"/>
          <p14:tracePt t="113378" x="7205663" y="4579938"/>
          <p14:tracePt t="114188" x="7205663" y="4567238"/>
          <p14:tracePt t="114213" x="7205663" y="4554538"/>
          <p14:tracePt t="114263" x="7205663" y="4543425"/>
          <p14:tracePt t="114312" x="7192963" y="4543425"/>
          <p14:tracePt t="114362" x="7180263" y="4543425"/>
          <p14:tracePt t="114387" x="7180263" y="4554538"/>
          <p14:tracePt t="114400" x="7167563" y="4592638"/>
          <p14:tracePt t="114412" x="7154863" y="4630738"/>
          <p14:tracePt t="114426" x="7154863" y="4667250"/>
          <p14:tracePt t="114441" x="7154863" y="4705350"/>
          <p14:tracePt t="114458" x="7142163" y="4730750"/>
          <p14:tracePt t="114475" x="7142163" y="4768850"/>
          <p14:tracePt t="114491" x="7142163" y="4779963"/>
          <p14:tracePt t="114508" x="7142163" y="4818063"/>
          <p14:tracePt t="114524" x="7142163" y="4905375"/>
          <p14:tracePt t="114542" x="7142163" y="4943475"/>
          <p14:tracePt t="114558" x="7142163" y="4981575"/>
          <p14:tracePt t="114575" x="7142163" y="5018088"/>
          <p14:tracePt t="114592" x="7142163" y="5030788"/>
          <p14:tracePt t="114608" x="7142163" y="5043488"/>
          <p14:tracePt t="114625" x="7142163" y="5068888"/>
          <p14:tracePt t="114642" x="7154863" y="5068888"/>
          <p14:tracePt t="114659" x="7154863" y="5081588"/>
          <p14:tracePt t="114677" x="7154863" y="5092700"/>
          <p14:tracePt t="114693" x="7167563" y="5092700"/>
          <p14:tracePt t="116119" x="7167563" y="5081588"/>
          <p14:tracePt t="116133" x="7167563" y="5068888"/>
          <p14:tracePt t="116145" x="7180263" y="5056188"/>
          <p14:tracePt t="116156" x="7205663" y="5018088"/>
          <p14:tracePt t="116169" x="7254875" y="4956175"/>
          <p14:tracePt t="116181" x="7318375" y="4918075"/>
          <p14:tracePt t="116198" x="7380288" y="4856163"/>
          <p14:tracePt t="116214" x="7418388" y="4805363"/>
          <p14:tracePt t="116231" x="7493000" y="4730750"/>
          <p14:tracePt t="116248" x="7542213" y="4692650"/>
          <p14:tracePt t="116265" x="7605713" y="4667250"/>
          <p14:tracePt t="116283" x="7767638" y="4518025"/>
          <p14:tracePt t="116300" x="7843838" y="4443413"/>
          <p14:tracePt t="116316" x="7918450" y="4379913"/>
          <p14:tracePt t="116319" x="7954963" y="4330700"/>
          <p14:tracePt t="116332" x="7967663" y="4318000"/>
          <p14:tracePt t="116349" x="7980363" y="4305300"/>
          <p14:tracePt t="116365" x="7980363" y="4292600"/>
          <p14:tracePt t="116405" x="7967663" y="4292600"/>
          <p14:tracePt t="116419" x="7931150" y="4292600"/>
          <p14:tracePt t="116430" x="7880350" y="4292600"/>
          <p14:tracePt t="116443" x="7843838" y="4292600"/>
          <p14:tracePt t="116456" x="7805738" y="4292600"/>
          <p14:tracePt t="116469" x="7780338" y="4292600"/>
          <p14:tracePt t="116483" x="7742238" y="4292600"/>
          <p14:tracePt t="116505" x="7731125" y="4292600"/>
          <p14:tracePt t="116519" x="7718425" y="4292600"/>
          <p14:tracePt t="116543" x="7705725" y="4292600"/>
          <p14:tracePt t="116556" x="7693025" y="4292600"/>
          <p14:tracePt t="116568" x="7667625" y="4292600"/>
          <p14:tracePt t="116583" x="7654925" y="4305300"/>
          <p14:tracePt t="116600" x="7631113" y="4318000"/>
          <p14:tracePt t="116617" x="7567613" y="4341813"/>
          <p14:tracePt t="116633" x="7542213" y="4367213"/>
          <p14:tracePt t="116650" x="7518400" y="4367213"/>
          <p14:tracePt t="116667" x="7493000" y="4392613"/>
          <p14:tracePt t="116668" x="7480300" y="4392613"/>
          <p14:tracePt t="116683" x="7467600" y="4405313"/>
          <p14:tracePt t="116700" x="7467600" y="4418013"/>
          <p14:tracePt t="116717" x="7454900" y="4430713"/>
          <p14:tracePt t="116743" x="7454900" y="4443413"/>
          <p14:tracePt t="116768" x="7442200" y="4454525"/>
          <p14:tracePt t="116780" x="7429500" y="4467225"/>
          <p14:tracePt t="116793" x="7418388" y="4467225"/>
          <p14:tracePt t="116806" x="7418388" y="4479925"/>
          <p14:tracePt t="116817" x="7405688" y="4492625"/>
          <p14:tracePt t="116833" x="7392988" y="4505325"/>
          <p14:tracePt t="116850" x="7380288" y="4505325"/>
          <p14:tracePt t="116867" x="7354888" y="4530725"/>
          <p14:tracePt t="116884" x="7342188" y="4530725"/>
          <p14:tracePt t="116900" x="7329488" y="4530725"/>
          <p14:tracePt t="116917" x="7318375" y="4543425"/>
          <p14:tracePt t="118762" x="7318375" y="4554538"/>
          <p14:tracePt t="118776" x="7318375" y="4579938"/>
          <p14:tracePt t="118787" x="7305675" y="4618038"/>
          <p14:tracePt t="118799" x="7305675" y="4656138"/>
          <p14:tracePt t="118813" x="7292975" y="4679950"/>
          <p14:tracePt t="118825" x="7280275" y="4718050"/>
          <p14:tracePt t="118842" x="7280275" y="4743450"/>
          <p14:tracePt t="118859" x="7280275" y="4768850"/>
          <p14:tracePt t="118875" x="7280275" y="4805363"/>
          <p14:tracePt t="118892" x="7280275" y="4856163"/>
          <p14:tracePt t="118909" x="7280275" y="4930775"/>
          <p14:tracePt t="118926" x="7280275" y="5030788"/>
          <p14:tracePt t="118942" x="7280275" y="5056188"/>
          <p14:tracePt t="118986" x="7280275" y="5068888"/>
          <p14:tracePt t="125598" x="7254875" y="5068888"/>
          <p14:tracePt t="125610" x="7192963" y="5068888"/>
          <p14:tracePt t="125623" x="7129463" y="5068888"/>
          <p14:tracePt t="125635" x="7067550" y="5068888"/>
          <p14:tracePt t="125653" x="6929438" y="5068888"/>
          <p14:tracePt t="125670" x="6704013" y="5068888"/>
          <p14:tracePt t="125673" x="6454775" y="5068888"/>
          <p14:tracePt t="125687" x="6167438" y="5105400"/>
          <p14:tracePt t="125704" x="5791200" y="5118100"/>
          <p14:tracePt t="125721" x="5516563" y="5118100"/>
          <p14:tracePt t="125723" x="5353050" y="5118100"/>
          <p14:tracePt t="125737" x="5178425" y="5118100"/>
          <p14:tracePt t="125754" x="5003800" y="5118100"/>
          <p14:tracePt t="125771" x="4816475" y="5118100"/>
          <p14:tracePt t="125773" x="4703763" y="5118100"/>
          <p14:tracePt t="125787" x="4616450" y="5118100"/>
          <p14:tracePt t="125802" x="4578350" y="5118100"/>
          <p14:tracePt t="125819" x="4552950" y="5118100"/>
          <p14:tracePt t="125846" x="4540250" y="5118100"/>
          <p14:tracePt t="125873" x="4527550" y="5118100"/>
          <p14:tracePt t="125885" x="4516438" y="5130800"/>
          <p14:tracePt t="125898" x="4491038" y="5130800"/>
          <p14:tracePt t="125909" x="4452938" y="5143500"/>
          <p14:tracePt t="125922" x="4403725" y="5156200"/>
          <p14:tracePt t="125936" x="4340225" y="5156200"/>
          <p14:tracePt t="125953" x="4291013" y="5181600"/>
          <p14:tracePt t="125970" x="4265613" y="5194300"/>
          <p14:tracePt t="125972" x="4227513" y="5205413"/>
          <p14:tracePt t="125987" x="4214813" y="5230813"/>
          <p14:tracePt t="126003" x="4203700" y="5243513"/>
          <p14:tracePt t="126021" x="4152900" y="5318125"/>
          <p14:tracePt t="126037" x="4127500" y="5343525"/>
          <p14:tracePt t="126054" x="4103688" y="5368925"/>
          <p14:tracePt t="126071" x="4078288" y="5394325"/>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9F1A990-9AC9-7EC2-D864-7D1C80770ED0}"/>
              </a:ext>
            </a:extLst>
          </p:cNvPr>
          <p:cNvPicPr>
            <a:picLocks noChangeAspect="1"/>
          </p:cNvPicPr>
          <p:nvPr/>
        </p:nvPicPr>
        <p:blipFill>
          <a:blip r:embed="rId3"/>
          <a:stretch>
            <a:fillRect/>
          </a:stretch>
        </p:blipFill>
        <p:spPr>
          <a:xfrm>
            <a:off x="0" y="6844"/>
            <a:ext cx="9144000" cy="6844311"/>
          </a:xfrm>
          <a:prstGeom prst="rect">
            <a:avLst/>
          </a:prstGeom>
        </p:spPr>
      </p:pic>
      <p:sp>
        <p:nvSpPr>
          <p:cNvPr id="4" name="Question"/>
          <p:cNvSpPr>
            <a:spLocks noGrp="1"/>
          </p:cNvSpPr>
          <p:nvPr>
            <p:ph sz="quarter" idx="15"/>
          </p:nvPr>
        </p:nvSpPr>
        <p:spPr>
          <a:xfrm>
            <a:off x="304800" y="1469064"/>
            <a:ext cx="8534400" cy="4419600"/>
          </a:xfrm>
        </p:spPr>
        <p:txBody>
          <a:bodyPr/>
          <a:lstStyle/>
          <a:p>
            <a:pPr marL="0">
              <a:lnSpc>
                <a:spcPct val="100000"/>
              </a:lnSpc>
              <a:spcBef>
                <a:spcPts val="1200"/>
              </a:spcBef>
            </a:pPr>
            <a:r>
              <a:rPr lang="en-US" sz="2800" dirty="0">
                <a:latin typeface="+mn-lt"/>
              </a:rPr>
              <a:t>Contribution margin:</a:t>
            </a:r>
          </a:p>
          <a:p>
            <a:pPr marL="914400" indent="-454025">
              <a:lnSpc>
                <a:spcPct val="100000"/>
              </a:lnSpc>
              <a:spcBef>
                <a:spcPts val="1200"/>
              </a:spcBef>
              <a:buClrTx/>
              <a:buSzPct val="100000"/>
              <a:buFont typeface="+mj-lt"/>
              <a:buAutoNum type="alphaLcPeriod"/>
            </a:pPr>
            <a:r>
              <a:rPr lang="en-US" sz="2800" dirty="0">
                <a:latin typeface="+mn-lt"/>
              </a:rPr>
              <a:t>Is revenue remaining after deducting variable costs.</a:t>
            </a:r>
          </a:p>
          <a:p>
            <a:pPr marL="914400" indent="-454025">
              <a:lnSpc>
                <a:spcPct val="100000"/>
              </a:lnSpc>
              <a:spcBef>
                <a:spcPts val="1200"/>
              </a:spcBef>
              <a:buClrTx/>
              <a:buSzPct val="100000"/>
              <a:buFont typeface="+mj-lt"/>
              <a:buAutoNum type="alphaLcPeriod"/>
            </a:pPr>
            <a:r>
              <a:rPr lang="en-US" sz="2800" dirty="0">
                <a:latin typeface="+mn-lt"/>
              </a:rPr>
              <a:t>May be expressed as unit contribution margin. </a:t>
            </a:r>
          </a:p>
          <a:p>
            <a:pPr marL="914400" indent="-454025">
              <a:lnSpc>
                <a:spcPct val="100000"/>
              </a:lnSpc>
              <a:spcBef>
                <a:spcPts val="1200"/>
              </a:spcBef>
              <a:buClrTx/>
              <a:buSzPct val="100000"/>
              <a:buFont typeface="+mj-lt"/>
              <a:buAutoNum type="alphaLcPeriod"/>
            </a:pPr>
            <a:r>
              <a:rPr lang="en-US" sz="2800" dirty="0">
                <a:latin typeface="+mn-lt"/>
              </a:rPr>
              <a:t>Is selling price less cost of goods sold.</a:t>
            </a:r>
          </a:p>
          <a:p>
            <a:pPr marL="914400" indent="-454025">
              <a:lnSpc>
                <a:spcPct val="100000"/>
              </a:lnSpc>
              <a:spcBef>
                <a:spcPts val="1200"/>
              </a:spcBef>
              <a:buClrTx/>
              <a:buSzPct val="100000"/>
              <a:buFont typeface="+mj-lt"/>
              <a:buAutoNum type="alphaLcPeriod"/>
            </a:pPr>
            <a:r>
              <a:rPr lang="en-US" sz="2800" dirty="0">
                <a:latin typeface="+mn-lt"/>
              </a:rPr>
              <a:t>Both (a) and (b) above.</a:t>
            </a:r>
            <a:endParaRPr lang="en-US" altLang="en-US" sz="2800" dirty="0">
              <a:latin typeface="+mn-lt"/>
            </a:endParaRPr>
          </a:p>
        </p:txBody>
      </p:sp>
      <p:sp>
        <p:nvSpPr>
          <p:cNvPr id="8" name="Right Arrow 7"/>
          <p:cNvSpPr/>
          <p:nvPr/>
        </p:nvSpPr>
        <p:spPr bwMode="auto">
          <a:xfrm>
            <a:off x="228600" y="4267200"/>
            <a:ext cx="533400" cy="457200"/>
          </a:xfrm>
          <a:prstGeom prst="rightArrow">
            <a:avLst/>
          </a:prstGeom>
          <a:solidFill>
            <a:srgbClr val="006666"/>
          </a:solidFill>
          <a:ln w="28575"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Tree>
    <p:custDataLst>
      <p:tags r:id="rId1"/>
    </p:custDataLst>
    <p:extLst>
      <p:ext uri="{BB962C8B-B14F-4D97-AF65-F5344CB8AC3E}">
        <p14:creationId xmlns:p14="http://schemas.microsoft.com/office/powerpoint/2010/main" val="1258186529"/>
      </p:ext>
    </p:extLst>
  </p:cSld>
  <p:clrMapOvr>
    <a:masterClrMapping/>
  </p:clrMapOvr>
  <mc:AlternateContent xmlns:mc="http://schemas.openxmlformats.org/markup-compatibility/2006" xmlns:p14="http://schemas.microsoft.com/office/powerpoint/2010/main">
    <mc:Choice Requires="p14">
      <p:transition spd="slow" p14:dur="2000" advTm="54335"/>
    </mc:Choice>
    <mc:Fallback xmlns="">
      <p:transition spd="slow" advTm="5433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565574D-7828-439A-51E0-7A8FD9F45324}"/>
              </a:ext>
            </a:extLst>
          </p:cNvPr>
          <p:cNvPicPr>
            <a:picLocks noChangeAspect="1"/>
          </p:cNvPicPr>
          <p:nvPr/>
        </p:nvPicPr>
        <p:blipFill>
          <a:blip r:embed="rId3"/>
          <a:stretch>
            <a:fillRect/>
          </a:stretch>
        </p:blipFill>
        <p:spPr>
          <a:xfrm>
            <a:off x="0" y="-76200"/>
            <a:ext cx="9144000" cy="6844311"/>
          </a:xfrm>
          <a:prstGeom prst="rect">
            <a:avLst/>
          </a:prstGeom>
        </p:spPr>
      </p:pic>
      <p:sp>
        <p:nvSpPr>
          <p:cNvPr id="4" name="Question"/>
          <p:cNvSpPr>
            <a:spLocks noGrp="1"/>
          </p:cNvSpPr>
          <p:nvPr>
            <p:ph sz="quarter" idx="15"/>
          </p:nvPr>
        </p:nvSpPr>
        <p:spPr>
          <a:xfrm>
            <a:off x="304800" y="1447800"/>
            <a:ext cx="8534400" cy="4697542"/>
          </a:xfrm>
        </p:spPr>
        <p:txBody>
          <a:bodyPr/>
          <a:lstStyle/>
          <a:p>
            <a:pPr>
              <a:lnSpc>
                <a:spcPct val="100000"/>
              </a:lnSpc>
              <a:spcBef>
                <a:spcPts val="1200"/>
              </a:spcBef>
            </a:pPr>
            <a:r>
              <a:rPr lang="en-US" sz="2600" dirty="0" err="1">
                <a:latin typeface="+mn-lt"/>
              </a:rPr>
              <a:t>Khor</a:t>
            </a:r>
            <a:r>
              <a:rPr lang="en-US" sz="2600" dirty="0">
                <a:latin typeface="+mn-lt"/>
              </a:rPr>
              <a:t> Industries produces and sells a cell phone-operated thermostat. Information regarding the costs and sales of thermostats during September 2020 are provided below.</a:t>
            </a:r>
          </a:p>
          <a:p>
            <a:pPr>
              <a:lnSpc>
                <a:spcPct val="100000"/>
              </a:lnSpc>
              <a:spcBef>
                <a:spcPts val="1200"/>
              </a:spcBef>
              <a:tabLst>
                <a:tab pos="736600" algn="l"/>
                <a:tab pos="6858000" algn="r"/>
              </a:tabLst>
            </a:pPr>
            <a:r>
              <a:rPr lang="en-US" sz="2600" dirty="0">
                <a:latin typeface="+mn-lt"/>
              </a:rPr>
              <a:t>	Unit selling price of thermostat 	$2,550</a:t>
            </a:r>
          </a:p>
          <a:p>
            <a:pPr>
              <a:lnSpc>
                <a:spcPct val="100000"/>
              </a:lnSpc>
              <a:spcBef>
                <a:spcPts val="1200"/>
              </a:spcBef>
              <a:tabLst>
                <a:tab pos="736600" algn="l"/>
                <a:tab pos="6858000" algn="r"/>
              </a:tabLst>
            </a:pPr>
            <a:r>
              <a:rPr lang="en-US" sz="2600" dirty="0">
                <a:latin typeface="+mn-lt"/>
              </a:rPr>
              <a:t>	Unit variable costs 	$960</a:t>
            </a:r>
          </a:p>
          <a:p>
            <a:pPr>
              <a:lnSpc>
                <a:spcPct val="100000"/>
              </a:lnSpc>
              <a:spcBef>
                <a:spcPts val="1200"/>
              </a:spcBef>
              <a:tabLst>
                <a:tab pos="736600" algn="l"/>
                <a:tab pos="6858000" algn="r"/>
              </a:tabLst>
            </a:pPr>
            <a:r>
              <a:rPr lang="en-US" sz="2600" dirty="0">
                <a:latin typeface="+mn-lt"/>
              </a:rPr>
              <a:t>	Total monthly fixed costs 	$5,700,000</a:t>
            </a:r>
          </a:p>
          <a:p>
            <a:pPr>
              <a:lnSpc>
                <a:spcPct val="100000"/>
              </a:lnSpc>
              <a:spcBef>
                <a:spcPts val="1200"/>
              </a:spcBef>
              <a:tabLst>
                <a:tab pos="736600" algn="l"/>
                <a:tab pos="6858000" algn="r"/>
              </a:tabLst>
            </a:pPr>
            <a:r>
              <a:rPr lang="en-US" sz="2600" dirty="0">
                <a:latin typeface="+mn-lt"/>
              </a:rPr>
              <a:t>	Units sold 	4,000</a:t>
            </a:r>
          </a:p>
          <a:p>
            <a:pPr>
              <a:lnSpc>
                <a:spcPct val="100000"/>
              </a:lnSpc>
              <a:spcBef>
                <a:spcPts val="1200"/>
              </a:spcBef>
            </a:pPr>
            <a:r>
              <a:rPr lang="en-US" sz="2600" dirty="0">
                <a:latin typeface="+mn-lt"/>
              </a:rPr>
              <a:t>Prepare a CVP income statement for </a:t>
            </a:r>
            <a:r>
              <a:rPr lang="en-US" sz="2600" dirty="0" err="1">
                <a:latin typeface="+mn-lt"/>
              </a:rPr>
              <a:t>Khor</a:t>
            </a:r>
            <a:r>
              <a:rPr lang="en-US" sz="2600" dirty="0">
                <a:latin typeface="+mn-lt"/>
              </a:rPr>
              <a:t> Industries for the month of September. Provide per unit values and total values.</a:t>
            </a:r>
            <a:endParaRPr lang="en-US" altLang="en-US" sz="2600" dirty="0">
              <a:latin typeface="+mn-lt"/>
            </a:endParaRPr>
          </a:p>
          <a:p>
            <a:pPr>
              <a:lnSpc>
                <a:spcPct val="100000"/>
              </a:lnSpc>
              <a:spcBef>
                <a:spcPts val="1200"/>
              </a:spcBef>
            </a:pPr>
            <a:endParaRPr lang="en-US" sz="2600" dirty="0">
              <a:latin typeface="+mn-lt"/>
            </a:endParaRPr>
          </a:p>
        </p:txBody>
      </p:sp>
      <p:sp>
        <p:nvSpPr>
          <p:cNvPr id="7" name="Title "/>
          <p:cNvSpPr txBox="1">
            <a:spLocks/>
          </p:cNvSpPr>
          <p:nvPr/>
        </p:nvSpPr>
        <p:spPr>
          <a:xfrm>
            <a:off x="320646" y="923734"/>
            <a:ext cx="8834438" cy="590931"/>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3600" b="1" dirty="0">
                <a:solidFill>
                  <a:srgbClr val="FF0000"/>
                </a:solidFill>
                <a:latin typeface="Calibri" panose="020F0502020204030204" pitchFamily="34" charset="0"/>
                <a:ea typeface="Source Sans Pro" charset="0"/>
                <a:cs typeface="Calibri" panose="020F0502020204030204" pitchFamily="34" charset="0"/>
              </a:rPr>
              <a:t>DO IT! 3   </a:t>
            </a:r>
            <a:r>
              <a:rPr lang="en-US" sz="3600" b="1" dirty="0">
                <a:solidFill>
                  <a:srgbClr val="FF0000"/>
                </a:solidFill>
                <a:latin typeface="Calibri" panose="020F0502020204030204" pitchFamily="34" charset="0"/>
                <a:ea typeface="Source Sans Pro" charset="0"/>
                <a:cs typeface="Calibri" panose="020F0502020204030204" pitchFamily="34" charset="0"/>
              </a:rPr>
              <a:t>CVP Income Statement</a:t>
            </a:r>
            <a:endParaRPr lang="en-US" altLang="en-US" sz="3600" b="1" dirty="0">
              <a:solidFill>
                <a:srgbClr val="FF0000"/>
              </a:solidFill>
              <a:latin typeface="Calibri" panose="020F0502020204030204" pitchFamily="34" charset="0"/>
              <a:ea typeface="Source Sans Pro" charset="0"/>
              <a:cs typeface="Calibri" panose="020F0502020204030204" pitchFamily="34" charset="0"/>
            </a:endParaRPr>
          </a:p>
        </p:txBody>
      </p:sp>
    </p:spTree>
    <p:extLst>
      <p:ext uri="{BB962C8B-B14F-4D97-AF65-F5344CB8AC3E}">
        <p14:creationId xmlns:p14="http://schemas.microsoft.com/office/powerpoint/2010/main" val="4065032686"/>
      </p:ext>
    </p:extLst>
  </p:cSld>
  <p:clrMapOvr>
    <a:masterClrMapping/>
  </p:clrMapOvr>
  <mc:AlternateContent xmlns:mc="http://schemas.openxmlformats.org/markup-compatibility/2006" xmlns:p14="http://schemas.microsoft.com/office/powerpoint/2010/main">
    <mc:Choice Requires="p14">
      <p:transition spd="slow" p14:dur="2000" advTm="65488"/>
    </mc:Choice>
    <mc:Fallback xmlns="">
      <p:transition spd="slow" advTm="6548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85DF68-2BA0-B45D-25F8-CB2DCEEFBAB0}"/>
              </a:ext>
            </a:extLst>
          </p:cNvPr>
          <p:cNvPicPr>
            <a:picLocks noChangeAspect="1"/>
          </p:cNvPicPr>
          <p:nvPr/>
        </p:nvPicPr>
        <p:blipFill>
          <a:blip r:embed="rId4"/>
          <a:stretch>
            <a:fillRect/>
          </a:stretch>
        </p:blipFill>
        <p:spPr>
          <a:xfrm>
            <a:off x="0" y="6844"/>
            <a:ext cx="9144000" cy="6844311"/>
          </a:xfrm>
          <a:prstGeom prst="rect">
            <a:avLst/>
          </a:prstGeom>
        </p:spPr>
      </p:pic>
      <p:sp>
        <p:nvSpPr>
          <p:cNvPr id="4" name="Question"/>
          <p:cNvSpPr>
            <a:spLocks noGrp="1"/>
          </p:cNvSpPr>
          <p:nvPr>
            <p:ph sz="quarter" idx="15"/>
          </p:nvPr>
        </p:nvSpPr>
        <p:spPr>
          <a:xfrm>
            <a:off x="304800" y="1447800"/>
            <a:ext cx="8534400" cy="914400"/>
          </a:xfrm>
        </p:spPr>
        <p:txBody>
          <a:bodyPr/>
          <a:lstStyle/>
          <a:p>
            <a:pPr>
              <a:lnSpc>
                <a:spcPct val="100000"/>
              </a:lnSpc>
              <a:spcBef>
                <a:spcPts val="1200"/>
              </a:spcBef>
            </a:pPr>
            <a:r>
              <a:rPr lang="en-US" sz="2600" dirty="0">
                <a:latin typeface="+mn-lt"/>
              </a:rPr>
              <a:t>Prepare a CVP income statement for </a:t>
            </a:r>
            <a:r>
              <a:rPr lang="en-US" sz="2600" dirty="0" err="1">
                <a:latin typeface="+mn-lt"/>
              </a:rPr>
              <a:t>Khor</a:t>
            </a:r>
            <a:r>
              <a:rPr lang="en-US" sz="2600" dirty="0">
                <a:latin typeface="+mn-lt"/>
              </a:rPr>
              <a:t> Industries for the month of September. Provide per unit values and total values.</a:t>
            </a:r>
            <a:endParaRPr lang="en-US" altLang="en-US" sz="2600" dirty="0">
              <a:latin typeface="+mn-lt"/>
            </a:endParaRPr>
          </a:p>
          <a:p>
            <a:pPr>
              <a:lnSpc>
                <a:spcPct val="100000"/>
              </a:lnSpc>
              <a:spcBef>
                <a:spcPts val="1200"/>
              </a:spcBef>
            </a:pPr>
            <a:endParaRPr lang="en-US" sz="2600" dirty="0">
              <a:latin typeface="+mn-lt"/>
            </a:endParaRPr>
          </a:p>
        </p:txBody>
      </p:sp>
      <p:sp>
        <p:nvSpPr>
          <p:cNvPr id="7" name="Title "/>
          <p:cNvSpPr txBox="1">
            <a:spLocks/>
          </p:cNvSpPr>
          <p:nvPr/>
        </p:nvSpPr>
        <p:spPr>
          <a:xfrm>
            <a:off x="309562" y="762000"/>
            <a:ext cx="8834438" cy="646331"/>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b="1" dirty="0">
                <a:solidFill>
                  <a:srgbClr val="006666"/>
                </a:solidFill>
                <a:latin typeface="Calibri" panose="020F0502020204030204" pitchFamily="34" charset="0"/>
                <a:ea typeface="Source Sans Pro" charset="0"/>
                <a:cs typeface="Calibri" panose="020F0502020204030204" pitchFamily="34" charset="0"/>
              </a:rPr>
              <a:t>DO IT! 3   </a:t>
            </a:r>
            <a:r>
              <a:rPr lang="en-US" sz="4000" b="1" dirty="0">
                <a:solidFill>
                  <a:srgbClr val="006666"/>
                </a:solidFill>
                <a:latin typeface="Calibri" panose="020F0502020204030204" pitchFamily="34" charset="0"/>
                <a:ea typeface="Source Sans Pro" charset="0"/>
                <a:cs typeface="Calibri" panose="020F0502020204030204" pitchFamily="34" charset="0"/>
              </a:rPr>
              <a:t>CVP Income Statement</a:t>
            </a:r>
            <a:endParaRPr lang="en-US" altLang="en-US" sz="4000" b="1" dirty="0">
              <a:solidFill>
                <a:srgbClr val="006666"/>
              </a:solidFill>
              <a:latin typeface="Calibri" panose="020F0502020204030204" pitchFamily="34" charset="0"/>
              <a:ea typeface="Source Sans Pro" charset="0"/>
              <a:cs typeface="Calibri" panose="020F0502020204030204" pitchFamily="34" charset="0"/>
            </a:endParaRPr>
          </a:p>
        </p:txBody>
      </p:sp>
      <p:cxnSp>
        <p:nvCxnSpPr>
          <p:cNvPr id="14" name="Straight Connector 13"/>
          <p:cNvCxnSpPr/>
          <p:nvPr/>
        </p:nvCxnSpPr>
        <p:spPr>
          <a:xfrm flipV="1">
            <a:off x="2264736" y="762000"/>
            <a:ext cx="0" cy="457200"/>
          </a:xfrm>
          <a:prstGeom prst="line">
            <a:avLst/>
          </a:prstGeom>
          <a:ln w="38100">
            <a:solidFill>
              <a:srgbClr val="196E78"/>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5486400" y="6019800"/>
            <a:ext cx="1676401"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7453745" y="5236536"/>
            <a:ext cx="1385455"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pic>
        <p:nvPicPr>
          <p:cNvPr id="1026" name="Picture 2" descr="C:\Users\ram.koushal\Desktop\Do It 3.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01130" y="3886200"/>
            <a:ext cx="7251302" cy="2166747"/>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1828800" y="2756508"/>
            <a:ext cx="5486400" cy="1040285"/>
          </a:xfrm>
          <a:prstGeom prst="rect">
            <a:avLst/>
          </a:prstGeom>
        </p:spPr>
        <p:txBody>
          <a:bodyPr wrap="square">
            <a:spAutoFit/>
          </a:bodyPr>
          <a:lstStyle/>
          <a:p>
            <a:pPr lvl="0" algn="ctr"/>
            <a:r>
              <a:rPr lang="en-US" sz="2200" b="1" dirty="0" err="1">
                <a:solidFill>
                  <a:srgbClr val="000000"/>
                </a:solidFill>
              </a:rPr>
              <a:t>Khor</a:t>
            </a:r>
            <a:r>
              <a:rPr lang="en-US" sz="2200" b="1" dirty="0">
                <a:solidFill>
                  <a:srgbClr val="000000"/>
                </a:solidFill>
              </a:rPr>
              <a:t> Industries</a:t>
            </a:r>
          </a:p>
          <a:p>
            <a:pPr lvl="0" algn="ctr">
              <a:lnSpc>
                <a:spcPct val="90000"/>
              </a:lnSpc>
            </a:pPr>
            <a:r>
              <a:rPr lang="en-US" sz="2200" b="1" dirty="0">
                <a:solidFill>
                  <a:srgbClr val="000000"/>
                </a:solidFill>
              </a:rPr>
              <a:t>CVP Income Statement</a:t>
            </a:r>
          </a:p>
          <a:p>
            <a:pPr lvl="0" algn="ctr">
              <a:lnSpc>
                <a:spcPct val="90000"/>
              </a:lnSpc>
            </a:pPr>
            <a:r>
              <a:rPr lang="en-US" sz="2200" b="1" dirty="0">
                <a:solidFill>
                  <a:srgbClr val="000000"/>
                </a:solidFill>
              </a:rPr>
              <a:t>For the Month Ended September 30, 2020</a:t>
            </a:r>
          </a:p>
        </p:txBody>
      </p:sp>
      <p:sp>
        <p:nvSpPr>
          <p:cNvPr id="23" name="Rectangle 22"/>
          <p:cNvSpPr/>
          <p:nvPr/>
        </p:nvSpPr>
        <p:spPr>
          <a:xfrm>
            <a:off x="4268723" y="4218709"/>
            <a:ext cx="1827277" cy="2770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p:cNvSpPr/>
          <p:nvPr/>
        </p:nvSpPr>
        <p:spPr>
          <a:xfrm>
            <a:off x="4192523" y="4523389"/>
            <a:ext cx="1827277" cy="2770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p:cNvSpPr/>
          <p:nvPr/>
        </p:nvSpPr>
        <p:spPr>
          <a:xfrm>
            <a:off x="4421122" y="4900180"/>
            <a:ext cx="1827278" cy="2770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p:cNvSpPr/>
          <p:nvPr/>
        </p:nvSpPr>
        <p:spPr>
          <a:xfrm>
            <a:off x="4353761" y="5190259"/>
            <a:ext cx="1818439" cy="2770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p:cNvSpPr/>
          <p:nvPr/>
        </p:nvSpPr>
        <p:spPr>
          <a:xfrm>
            <a:off x="4201361" y="5562600"/>
            <a:ext cx="1818439" cy="2770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p:cNvSpPr/>
          <p:nvPr/>
        </p:nvSpPr>
        <p:spPr>
          <a:xfrm>
            <a:off x="6719453" y="4204734"/>
            <a:ext cx="1510147" cy="304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p:cNvSpPr/>
          <p:nvPr/>
        </p:nvSpPr>
        <p:spPr>
          <a:xfrm>
            <a:off x="6781800" y="4495800"/>
            <a:ext cx="1510147" cy="304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p:cNvSpPr/>
          <p:nvPr/>
        </p:nvSpPr>
        <p:spPr>
          <a:xfrm>
            <a:off x="6813709" y="4861959"/>
            <a:ext cx="1510148" cy="304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3724040275"/>
      </p:ext>
    </p:extLst>
  </p:cSld>
  <p:clrMapOvr>
    <a:masterClrMapping/>
  </p:clrMapOvr>
  <mc:AlternateContent xmlns:mc="http://schemas.openxmlformats.org/markup-compatibility/2006" xmlns:p14="http://schemas.microsoft.com/office/powerpoint/2010/main">
    <mc:Choice Requires="p14">
      <p:transition spd="slow" p14:dur="2000" advTm="74813"/>
    </mc:Choice>
    <mc:Fallback xmlns="">
      <p:transition spd="slow" advTm="748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23"/>
                                        </p:tgtEl>
                                      </p:cBhvr>
                                    </p:animEffect>
                                    <p:set>
                                      <p:cBhvr>
                                        <p:cTn id="7" dur="1" fill="hold">
                                          <p:stCondLst>
                                            <p:cond delay="499"/>
                                          </p:stCondLst>
                                        </p:cTn>
                                        <p:tgtEl>
                                          <p:spTgt spid="2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24"/>
                                        </p:tgtEl>
                                      </p:cBhvr>
                                    </p:animEffect>
                                    <p:set>
                                      <p:cBhvr>
                                        <p:cTn id="12" dur="1" fill="hold">
                                          <p:stCondLst>
                                            <p:cond delay="499"/>
                                          </p:stCondLst>
                                        </p:cTn>
                                        <p:tgtEl>
                                          <p:spTgt spid="24"/>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25"/>
                                        </p:tgtEl>
                                      </p:cBhvr>
                                    </p:animEffect>
                                    <p:set>
                                      <p:cBhvr>
                                        <p:cTn id="17" dur="1" fill="hold">
                                          <p:stCondLst>
                                            <p:cond delay="499"/>
                                          </p:stCondLst>
                                        </p:cTn>
                                        <p:tgtEl>
                                          <p:spTgt spid="25"/>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0" nodeType="clickEffect">
                                  <p:stCondLst>
                                    <p:cond delay="0"/>
                                  </p:stCondLst>
                                  <p:childTnLst>
                                    <p:animEffect transition="out" filter="wipe(left)">
                                      <p:cBhvr>
                                        <p:cTn id="21" dur="500"/>
                                        <p:tgtEl>
                                          <p:spTgt spid="26"/>
                                        </p:tgtEl>
                                      </p:cBhvr>
                                    </p:animEffect>
                                    <p:set>
                                      <p:cBhvr>
                                        <p:cTn id="22" dur="1" fill="hold">
                                          <p:stCondLst>
                                            <p:cond delay="499"/>
                                          </p:stCondLst>
                                        </p:cTn>
                                        <p:tgtEl>
                                          <p:spTgt spid="26"/>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2" presetClass="exit" presetSubtype="8" fill="hold" grpId="0" nodeType="clickEffect">
                                  <p:stCondLst>
                                    <p:cond delay="0"/>
                                  </p:stCondLst>
                                  <p:childTnLst>
                                    <p:animEffect transition="out" filter="wipe(left)">
                                      <p:cBhvr>
                                        <p:cTn id="26" dur="500"/>
                                        <p:tgtEl>
                                          <p:spTgt spid="27"/>
                                        </p:tgtEl>
                                      </p:cBhvr>
                                    </p:animEffect>
                                    <p:set>
                                      <p:cBhvr>
                                        <p:cTn id="27" dur="1" fill="hold">
                                          <p:stCondLst>
                                            <p:cond delay="499"/>
                                          </p:stCondLst>
                                        </p:cTn>
                                        <p:tgtEl>
                                          <p:spTgt spid="27"/>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22" presetClass="exit" presetSubtype="8" fill="hold" grpId="0" nodeType="clickEffect">
                                  <p:stCondLst>
                                    <p:cond delay="0"/>
                                  </p:stCondLst>
                                  <p:childTnLst>
                                    <p:animEffect transition="out" filter="wipe(left)">
                                      <p:cBhvr>
                                        <p:cTn id="31" dur="500"/>
                                        <p:tgtEl>
                                          <p:spTgt spid="28"/>
                                        </p:tgtEl>
                                      </p:cBhvr>
                                    </p:animEffect>
                                    <p:set>
                                      <p:cBhvr>
                                        <p:cTn id="32" dur="1" fill="hold">
                                          <p:stCondLst>
                                            <p:cond delay="499"/>
                                          </p:stCondLst>
                                        </p:cTn>
                                        <p:tgtEl>
                                          <p:spTgt spid="28"/>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2" presetClass="exit" presetSubtype="8" fill="hold" grpId="0" nodeType="clickEffect">
                                  <p:stCondLst>
                                    <p:cond delay="0"/>
                                  </p:stCondLst>
                                  <p:childTnLst>
                                    <p:animEffect transition="out" filter="wipe(left)">
                                      <p:cBhvr>
                                        <p:cTn id="36" dur="500"/>
                                        <p:tgtEl>
                                          <p:spTgt spid="29"/>
                                        </p:tgtEl>
                                      </p:cBhvr>
                                    </p:animEffect>
                                    <p:set>
                                      <p:cBhvr>
                                        <p:cTn id="37" dur="1" fill="hold">
                                          <p:stCondLst>
                                            <p:cond delay="499"/>
                                          </p:stCondLst>
                                        </p:cTn>
                                        <p:tgtEl>
                                          <p:spTgt spid="29"/>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22" presetClass="exit" presetSubtype="8" fill="hold" grpId="0" nodeType="clickEffect">
                                  <p:stCondLst>
                                    <p:cond delay="0"/>
                                  </p:stCondLst>
                                  <p:childTnLst>
                                    <p:animEffect transition="out" filter="wipe(left)">
                                      <p:cBhvr>
                                        <p:cTn id="41" dur="500"/>
                                        <p:tgtEl>
                                          <p:spTgt spid="30"/>
                                        </p:tgtEl>
                                      </p:cBhvr>
                                    </p:animEffect>
                                    <p:set>
                                      <p:cBhvr>
                                        <p:cTn id="42" dur="1" fill="hold">
                                          <p:stCondLst>
                                            <p:cond delay="49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animBg="1"/>
      <p:bldP spid="28" grpId="0" animBg="1"/>
      <p:bldP spid="29" grpId="0" animBg="1"/>
      <p:bldP spid="3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A905D9D-73A1-CDFE-FF0A-AAE959212F5F}"/>
              </a:ext>
            </a:extLst>
          </p:cNvPr>
          <p:cNvPicPr>
            <a:picLocks noChangeAspect="1"/>
          </p:cNvPicPr>
          <p:nvPr/>
        </p:nvPicPr>
        <p:blipFill>
          <a:blip r:embed="rId3"/>
          <a:stretch>
            <a:fillRect/>
          </a:stretch>
        </p:blipFill>
        <p:spPr>
          <a:xfrm>
            <a:off x="0" y="6844"/>
            <a:ext cx="9144000" cy="6844311"/>
          </a:xfrm>
          <a:prstGeom prst="rect">
            <a:avLst/>
          </a:prstGeom>
        </p:spPr>
      </p:pic>
      <p:sp>
        <p:nvSpPr>
          <p:cNvPr id="13" name="Title "/>
          <p:cNvSpPr>
            <a:spLocks noGrp="1"/>
          </p:cNvSpPr>
          <p:nvPr>
            <p:ph type="title" idx="4294967295"/>
          </p:nvPr>
        </p:nvSpPr>
        <p:spPr>
          <a:xfrm>
            <a:off x="309562" y="762000"/>
            <a:ext cx="8682038" cy="646331"/>
          </a:xfrm>
          <a:prstGeom prst="rect">
            <a:avLst/>
          </a:prstGeom>
        </p:spPr>
        <p:txBody>
          <a:bodyPr wrap="square">
            <a:spAutoFit/>
          </a:bodyPr>
          <a:lstStyle/>
          <a:p>
            <a:pPr algn="ctr"/>
            <a:r>
              <a:rPr lang="en-US" sz="4000" b="1" dirty="0">
                <a:solidFill>
                  <a:srgbClr val="FF0000"/>
                </a:solidFill>
                <a:latin typeface="Calibri" panose="020F0502020204030204" pitchFamily="34" charset="0"/>
                <a:ea typeface="Source Sans Pro" charset="0"/>
                <a:cs typeface="Calibri" panose="020F0502020204030204" pitchFamily="34" charset="0"/>
              </a:rPr>
              <a:t>Break-Even Analysis</a:t>
            </a:r>
          </a:p>
        </p:txBody>
      </p:sp>
      <p:sp>
        <p:nvSpPr>
          <p:cNvPr id="7" name="LOBL"/>
          <p:cNvSpPr>
            <a:spLocks noGrp="1"/>
          </p:cNvSpPr>
          <p:nvPr>
            <p:ph sz="quarter" idx="4294967295"/>
          </p:nvPr>
        </p:nvSpPr>
        <p:spPr>
          <a:xfrm>
            <a:off x="310776" y="1447800"/>
            <a:ext cx="8534400" cy="4572000"/>
          </a:xfrm>
          <a:prstGeom prst="rect">
            <a:avLst/>
          </a:prstGeom>
        </p:spPr>
        <p:txBody>
          <a:bodyPr/>
          <a:lstStyle/>
          <a:p>
            <a:pPr marL="574675" indent="-352425">
              <a:lnSpc>
                <a:spcPct val="100000"/>
              </a:lnSpc>
              <a:spcBef>
                <a:spcPts val="1200"/>
              </a:spcBef>
              <a:buClr>
                <a:schemeClr val="accent2"/>
              </a:buClr>
              <a:buFont typeface="Arial" charset="0"/>
            </a:pPr>
            <a:r>
              <a:rPr lang="en-US" altLang="en-US" dirty="0"/>
              <a:t>Process of finding </a:t>
            </a:r>
            <a:r>
              <a:rPr lang="en-US" altLang="en-US" b="1" dirty="0"/>
              <a:t>break-even point </a:t>
            </a:r>
            <a:r>
              <a:rPr lang="en-US" altLang="en-US" dirty="0"/>
              <a:t>level of activity at </a:t>
            </a:r>
            <a:r>
              <a:rPr lang="en-US" altLang="en-US" b="1" dirty="0"/>
              <a:t>which total revenues equal total costs </a:t>
            </a:r>
            <a:r>
              <a:rPr lang="en-US" altLang="en-US" dirty="0"/>
              <a:t>(both fixed and variable)</a:t>
            </a:r>
          </a:p>
          <a:p>
            <a:pPr marL="574675" indent="-352425">
              <a:lnSpc>
                <a:spcPct val="100000"/>
              </a:lnSpc>
              <a:spcBef>
                <a:spcPts val="1200"/>
              </a:spcBef>
              <a:buClr>
                <a:schemeClr val="accent2"/>
              </a:buClr>
              <a:buFont typeface="Arial" charset="0"/>
            </a:pPr>
            <a:r>
              <a:rPr lang="en-US" altLang="en-US" kern="0" dirty="0"/>
              <a:t>Can be computed or derived</a:t>
            </a:r>
          </a:p>
          <a:p>
            <a:pPr marL="1143000" lvl="1" indent="-352425">
              <a:lnSpc>
                <a:spcPct val="100000"/>
              </a:lnSpc>
              <a:spcBef>
                <a:spcPts val="1200"/>
              </a:spcBef>
              <a:buClr>
                <a:schemeClr val="accent2"/>
              </a:buClr>
              <a:buSzPct val="80000"/>
              <a:buFont typeface="Wingdings" panose="05000000000000000000" pitchFamily="2" charset="2"/>
              <a:buChar char="§"/>
            </a:pPr>
            <a:r>
              <a:rPr lang="en-US" altLang="en-US" sz="2800" kern="0" dirty="0"/>
              <a:t>by using </a:t>
            </a:r>
            <a:r>
              <a:rPr lang="en-US" altLang="en-US" sz="2800" b="1" dirty="0"/>
              <a:t>contribution margin</a:t>
            </a:r>
            <a:r>
              <a:rPr lang="en-US" altLang="en-US" sz="2800" kern="0" dirty="0"/>
              <a:t>, or</a:t>
            </a:r>
          </a:p>
          <a:p>
            <a:pPr marL="1143000" lvl="1" indent="-352425">
              <a:lnSpc>
                <a:spcPct val="100000"/>
              </a:lnSpc>
              <a:spcBef>
                <a:spcPts val="1200"/>
              </a:spcBef>
              <a:buClr>
                <a:schemeClr val="accent2"/>
              </a:buClr>
              <a:buSzPct val="80000"/>
              <a:buFont typeface="Wingdings" panose="05000000000000000000" pitchFamily="2" charset="2"/>
              <a:buChar char="§"/>
            </a:pPr>
            <a:r>
              <a:rPr lang="en-US" altLang="en-US" sz="2800" kern="0" dirty="0"/>
              <a:t>from a </a:t>
            </a:r>
            <a:r>
              <a:rPr lang="en-US" altLang="en-US" sz="2800" b="1" dirty="0"/>
              <a:t>cost-volume-profit (CVP) graph</a:t>
            </a:r>
            <a:r>
              <a:rPr lang="en-US" altLang="en-US" sz="2800" kern="0" dirty="0"/>
              <a:t>. </a:t>
            </a:r>
          </a:p>
          <a:p>
            <a:pPr marL="574675" indent="-352425">
              <a:lnSpc>
                <a:spcPct val="100000"/>
              </a:lnSpc>
              <a:spcBef>
                <a:spcPts val="1200"/>
              </a:spcBef>
              <a:buClr>
                <a:schemeClr val="accent2"/>
              </a:buClr>
              <a:buFont typeface="Arial" charset="0"/>
            </a:pPr>
            <a:r>
              <a:rPr lang="en-US" altLang="en-US" kern="0" dirty="0"/>
              <a:t>Expressed either in </a:t>
            </a:r>
            <a:r>
              <a:rPr lang="en-US" altLang="en-US" b="1" dirty="0"/>
              <a:t>units </a:t>
            </a:r>
            <a:r>
              <a:rPr lang="en-US" altLang="en-US" kern="0" dirty="0"/>
              <a:t>or in </a:t>
            </a:r>
            <a:r>
              <a:rPr lang="en-US" altLang="en-US" b="1" dirty="0"/>
              <a:t>sales</a:t>
            </a:r>
            <a:endParaRPr lang="en-US" altLang="en-US" kern="0" dirty="0"/>
          </a:p>
          <a:p>
            <a:pPr marL="687388" indent="-465138">
              <a:lnSpc>
                <a:spcPct val="100000"/>
              </a:lnSpc>
              <a:spcBef>
                <a:spcPts val="1200"/>
              </a:spcBef>
              <a:buClr>
                <a:schemeClr val="accent2"/>
              </a:buClr>
              <a:buFont typeface="Arial" charset="0"/>
            </a:pPr>
            <a:endParaRPr lang="en-US" dirty="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468714A2-628F-7CF9-105E-7460B3F1417C}"/>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2327467336"/>
      </p:ext>
    </p:extLst>
  </p:cSld>
  <p:clrMapOvr>
    <a:masterClrMapping/>
  </p:clrMapOvr>
  <mc:AlternateContent xmlns:mc="http://schemas.openxmlformats.org/markup-compatibility/2006" xmlns:p14="http://schemas.microsoft.com/office/powerpoint/2010/main">
    <mc:Choice Requires="p14">
      <p:transition spd="slow" p14:dur="2000" advTm="41865"/>
    </mc:Choice>
    <mc:Fallback xmlns="">
      <p:transition spd="slow" advTm="4186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1ABC1F9-8D5F-A338-E3ED-3DDFD3F53285}"/>
              </a:ext>
            </a:extLst>
          </p:cNvPr>
          <p:cNvPicPr>
            <a:picLocks noChangeAspect="1"/>
          </p:cNvPicPr>
          <p:nvPr/>
        </p:nvPicPr>
        <p:blipFill>
          <a:blip r:embed="rId3"/>
          <a:stretch>
            <a:fillRect/>
          </a:stretch>
        </p:blipFill>
        <p:spPr>
          <a:xfrm>
            <a:off x="0" y="6844"/>
            <a:ext cx="9144000" cy="6844311"/>
          </a:xfrm>
          <a:prstGeom prst="rect">
            <a:avLst/>
          </a:prstGeom>
        </p:spPr>
      </p:pic>
      <p:graphicFrame>
        <p:nvGraphicFramePr>
          <p:cNvPr id="21" name="Table 20"/>
          <p:cNvGraphicFramePr>
            <a:graphicFrameLocks noGrp="1"/>
          </p:cNvGraphicFramePr>
          <p:nvPr>
            <p:extLst>
              <p:ext uri="{D42A27DB-BD31-4B8C-83A1-F6EECF244321}">
                <p14:modId xmlns:p14="http://schemas.microsoft.com/office/powerpoint/2010/main" val="1813864747"/>
              </p:ext>
            </p:extLst>
          </p:nvPr>
        </p:nvGraphicFramePr>
        <p:xfrm>
          <a:off x="533400" y="3429000"/>
          <a:ext cx="8055303" cy="1600200"/>
        </p:xfrm>
        <a:graphic>
          <a:graphicData uri="http://schemas.openxmlformats.org/drawingml/2006/table">
            <a:tbl>
              <a:tblPr>
                <a:tableStyleId>{5C22544A-7EE6-4342-B048-85BDC9FD1C3A}</a:tableStyleId>
              </a:tblPr>
              <a:tblGrid>
                <a:gridCol w="1752600">
                  <a:extLst>
                    <a:ext uri="{9D8B030D-6E8A-4147-A177-3AD203B41FA5}">
                      <a16:colId xmlns:a16="http://schemas.microsoft.com/office/drawing/2014/main" val="20000"/>
                    </a:ext>
                  </a:extLst>
                </a:gridCol>
                <a:gridCol w="459228">
                  <a:extLst>
                    <a:ext uri="{9D8B030D-6E8A-4147-A177-3AD203B41FA5}">
                      <a16:colId xmlns:a16="http://schemas.microsoft.com/office/drawing/2014/main" val="20001"/>
                    </a:ext>
                  </a:extLst>
                </a:gridCol>
                <a:gridCol w="2763518">
                  <a:extLst>
                    <a:ext uri="{9D8B030D-6E8A-4147-A177-3AD203B41FA5}">
                      <a16:colId xmlns:a16="http://schemas.microsoft.com/office/drawing/2014/main" val="20002"/>
                    </a:ext>
                  </a:extLst>
                </a:gridCol>
                <a:gridCol w="839805">
                  <a:extLst>
                    <a:ext uri="{9D8B030D-6E8A-4147-A177-3AD203B41FA5}">
                      <a16:colId xmlns:a16="http://schemas.microsoft.com/office/drawing/2014/main" val="20003"/>
                    </a:ext>
                  </a:extLst>
                </a:gridCol>
                <a:gridCol w="2240152">
                  <a:extLst>
                    <a:ext uri="{9D8B030D-6E8A-4147-A177-3AD203B41FA5}">
                      <a16:colId xmlns:a16="http://schemas.microsoft.com/office/drawing/2014/main" val="20004"/>
                    </a:ext>
                  </a:extLst>
                </a:gridCol>
              </a:tblGrid>
              <a:tr h="465902">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Fixed </a:t>
                      </a:r>
                    </a:p>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Costs</a:t>
                      </a:r>
                    </a:p>
                  </a:txBody>
                  <a:tcPr marR="4233" marT="91440" marB="137160" anchor="ctr">
                    <a:lnL w="19050" cap="flat" cmpd="sng" algn="ctr">
                      <a:solidFill>
                        <a:schemeClr val="tx1"/>
                      </a:solidFill>
                      <a:prstDash val="solid"/>
                      <a:round/>
                      <a:headEnd type="none" w="med" len="med"/>
                      <a:tailEnd type="none" w="med" len="med"/>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500" b="1" dirty="0"/>
                        <a:t>÷</a:t>
                      </a:r>
                    </a:p>
                  </a:txBody>
                  <a:tcPr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Unit Contribution</a:t>
                      </a:r>
                    </a:p>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Margin</a:t>
                      </a:r>
                    </a:p>
                  </a:txBody>
                  <a:tcPr marL="4233" marR="4233"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2500" b="1" u="none" strike="noStrike" dirty="0">
                          <a:effectLst/>
                        </a:rPr>
                        <a:t>=</a:t>
                      </a:r>
                      <a:endParaRPr lang="en-US" sz="2500" b="1" i="0" u="none" strike="noStrike" dirty="0">
                        <a:solidFill>
                          <a:srgbClr val="000000"/>
                        </a:solidFill>
                        <a:effectLst/>
                        <a:latin typeface="Calibri" panose="020F0502020204030204" pitchFamily="34" charset="0"/>
                      </a:endParaRPr>
                    </a:p>
                  </a:txBody>
                  <a:tcPr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2500" b="1" i="0" u="none" strike="noStrike" dirty="0">
                          <a:solidFill>
                            <a:srgbClr val="990000"/>
                          </a:solidFill>
                          <a:effectLst/>
                          <a:latin typeface="Calibri" panose="020F0502020204030204" pitchFamily="34" charset="0"/>
                        </a:rPr>
                        <a:t>Break-Even</a:t>
                      </a:r>
                    </a:p>
                    <a:p>
                      <a:pPr algn="ctr" fontAlgn="b"/>
                      <a:r>
                        <a:rPr lang="en-US" sz="2500" b="1" i="0" u="none" strike="noStrike" dirty="0">
                          <a:solidFill>
                            <a:srgbClr val="990000"/>
                          </a:solidFill>
                          <a:effectLst/>
                          <a:latin typeface="Calibri" panose="020F0502020204030204" pitchFamily="34" charset="0"/>
                        </a:rPr>
                        <a:t>Point</a:t>
                      </a:r>
                      <a:r>
                        <a:rPr lang="en-US" sz="2500" b="1" i="0" u="none" strike="noStrike" baseline="0" dirty="0">
                          <a:solidFill>
                            <a:srgbClr val="990000"/>
                          </a:solidFill>
                          <a:effectLst/>
                          <a:latin typeface="Calibri" panose="020F0502020204030204" pitchFamily="34" charset="0"/>
                        </a:rPr>
                        <a:t> in Units</a:t>
                      </a:r>
                      <a:endParaRPr lang="en-US" sz="2500" b="1" i="0" u="none" strike="noStrike" dirty="0">
                        <a:solidFill>
                          <a:srgbClr val="990000"/>
                        </a:solidFill>
                        <a:effectLst/>
                        <a:latin typeface="Calibri" panose="020F0502020204030204" pitchFamily="34" charset="0"/>
                      </a:endParaRPr>
                    </a:p>
                  </a:txBody>
                  <a:tcPr marL="4233" marT="91440" marB="137160" anchor="ctr">
                    <a:lnL w="12700" cmpd="sng">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65902">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$180,000</a:t>
                      </a:r>
                    </a:p>
                  </a:txBody>
                  <a:tcPr marR="4233" marT="91440" marB="137160" anchor="ctr">
                    <a:lnL w="19050" cap="flat" cmpd="sng" algn="ctr">
                      <a:solidFill>
                        <a:schemeClr val="tx1"/>
                      </a:solidFill>
                      <a:prstDash val="solid"/>
                      <a:round/>
                      <a:headEnd type="none" w="med" len="med"/>
                      <a:tailEnd type="none" w="med" len="med"/>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500" b="1" dirty="0"/>
                        <a:t>÷</a:t>
                      </a:r>
                    </a:p>
                  </a:txBody>
                  <a:tcPr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$160</a:t>
                      </a:r>
                    </a:p>
                  </a:txBody>
                  <a:tcPr marL="4233" marR="4233"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500" b="1" i="0" u="none" strike="noStrike" dirty="0">
                          <a:solidFill>
                            <a:srgbClr val="000000"/>
                          </a:solidFill>
                          <a:effectLst/>
                          <a:latin typeface="Calibri" panose="020F0502020204030204" pitchFamily="34" charset="0"/>
                        </a:rPr>
                        <a:t>=</a:t>
                      </a:r>
                    </a:p>
                  </a:txBody>
                  <a:tcPr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500" b="1" i="0" u="none" strike="noStrike" dirty="0">
                          <a:solidFill>
                            <a:srgbClr val="990000"/>
                          </a:solidFill>
                          <a:effectLst/>
                          <a:latin typeface="Calibri" panose="020F0502020204030204" pitchFamily="34" charset="0"/>
                        </a:rPr>
                        <a:t>1,125 units</a:t>
                      </a:r>
                    </a:p>
                  </a:txBody>
                  <a:tcPr marL="4233" marT="91440" marB="137160" anchor="ctr">
                    <a:lnL w="12700" cmpd="sng">
                      <a:noFill/>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4" name="Question"/>
          <p:cNvSpPr>
            <a:spLocks noGrp="1"/>
          </p:cNvSpPr>
          <p:nvPr>
            <p:ph sz="quarter" idx="15"/>
          </p:nvPr>
        </p:nvSpPr>
        <p:spPr>
          <a:xfrm>
            <a:off x="304800" y="1447800"/>
            <a:ext cx="8534400" cy="1752600"/>
          </a:xfrm>
        </p:spPr>
        <p:txBody>
          <a:bodyPr/>
          <a:lstStyle/>
          <a:p>
            <a:pPr>
              <a:lnSpc>
                <a:spcPct val="100000"/>
              </a:lnSpc>
              <a:spcBef>
                <a:spcPts val="1200"/>
              </a:spcBef>
            </a:pPr>
            <a:r>
              <a:rPr lang="en-US" altLang="en-US" sz="2600" dirty="0" err="1">
                <a:latin typeface="+mn-lt"/>
              </a:rPr>
              <a:t>Yunxuan</a:t>
            </a:r>
            <a:r>
              <a:rPr lang="en-US" altLang="en-US" sz="2600" dirty="0">
                <a:latin typeface="+mn-lt"/>
              </a:rPr>
              <a:t> Group has a unit selling price of $400, variable costs per unit of $240, and fixed costs of $180,000. Compute the break-even point in units</a:t>
            </a:r>
          </a:p>
        </p:txBody>
      </p:sp>
      <p:sp>
        <p:nvSpPr>
          <p:cNvPr id="7" name="Title "/>
          <p:cNvSpPr txBox="1">
            <a:spLocks/>
          </p:cNvSpPr>
          <p:nvPr/>
        </p:nvSpPr>
        <p:spPr>
          <a:xfrm>
            <a:off x="309454" y="856869"/>
            <a:ext cx="8682038" cy="590931"/>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3600" b="1" dirty="0">
                <a:solidFill>
                  <a:srgbClr val="006666"/>
                </a:solidFill>
                <a:latin typeface="Calibri" panose="020F0502020204030204" pitchFamily="34" charset="0"/>
                <a:ea typeface="Source Sans Pro" charset="0"/>
                <a:cs typeface="Calibri" panose="020F0502020204030204" pitchFamily="34" charset="0"/>
              </a:rPr>
              <a:t>DO IT! 4   </a:t>
            </a:r>
            <a:r>
              <a:rPr lang="en-US" sz="3600" b="1" dirty="0">
                <a:solidFill>
                  <a:srgbClr val="006666"/>
                </a:solidFill>
                <a:latin typeface="Calibri" panose="020F0502020204030204" pitchFamily="34" charset="0"/>
                <a:ea typeface="Source Sans Pro" charset="0"/>
                <a:cs typeface="Calibri" panose="020F0502020204030204" pitchFamily="34" charset="0"/>
              </a:rPr>
              <a:t>Break-Even Analysis</a:t>
            </a:r>
            <a:endParaRPr lang="en-US" altLang="en-US" sz="3600" b="1" dirty="0">
              <a:solidFill>
                <a:srgbClr val="006666"/>
              </a:solidFill>
              <a:latin typeface="Calibri" panose="020F0502020204030204" pitchFamily="34" charset="0"/>
              <a:ea typeface="Source Sans Pro" charset="0"/>
              <a:cs typeface="Calibri" panose="020F0502020204030204" pitchFamily="34" charset="0"/>
            </a:endParaRPr>
          </a:p>
        </p:txBody>
      </p:sp>
      <p:sp>
        <p:nvSpPr>
          <p:cNvPr id="13" name="Rectangle 12"/>
          <p:cNvSpPr/>
          <p:nvPr/>
        </p:nvSpPr>
        <p:spPr>
          <a:xfrm>
            <a:off x="630864" y="4585855"/>
            <a:ext cx="1633872" cy="381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p:cNvSpPr/>
          <p:nvPr/>
        </p:nvSpPr>
        <p:spPr>
          <a:xfrm>
            <a:off x="3356956" y="4498398"/>
            <a:ext cx="1219200" cy="381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p:cNvSpPr/>
          <p:nvPr/>
        </p:nvSpPr>
        <p:spPr>
          <a:xfrm>
            <a:off x="6588334" y="4498398"/>
            <a:ext cx="1622755" cy="381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844988032"/>
      </p:ext>
    </p:extLst>
  </p:cSld>
  <p:clrMapOvr>
    <a:masterClrMapping/>
  </p:clrMapOvr>
  <mc:AlternateContent xmlns:mc="http://schemas.openxmlformats.org/markup-compatibility/2006" xmlns:p14="http://schemas.microsoft.com/office/powerpoint/2010/main">
    <mc:Choice Requires="p14">
      <p:transition spd="slow" p14:dur="2000" advTm="4001"/>
    </mc:Choice>
    <mc:Fallback xmlns="">
      <p:transition spd="slow" advTm="40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13"/>
                                        </p:tgtEl>
                                      </p:cBhvr>
                                    </p:animEffect>
                                    <p:set>
                                      <p:cBhvr>
                                        <p:cTn id="7" dur="1" fill="hold">
                                          <p:stCondLst>
                                            <p:cond delay="499"/>
                                          </p:stCondLst>
                                        </p:cTn>
                                        <p:tgtEl>
                                          <p:spTgt spid="1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6"/>
                                        </p:tgtEl>
                                      </p:cBhvr>
                                    </p:animEffect>
                                    <p:set>
                                      <p:cBhvr>
                                        <p:cTn id="12" dur="1" fill="hold">
                                          <p:stCondLst>
                                            <p:cond delay="499"/>
                                          </p:stCondLst>
                                        </p:cTn>
                                        <p:tgtEl>
                                          <p:spTgt spid="16"/>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18"/>
                                        </p:tgtEl>
                                      </p:cBhvr>
                                    </p:animEffect>
                                    <p:set>
                                      <p:cBhvr>
                                        <p:cTn id="17" dur="1" fill="hold">
                                          <p:stCondLst>
                                            <p:cond delay="499"/>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6" grpId="0" animBg="1"/>
      <p:bldP spid="18" grpId="0" animBg="1"/>
    </p:bldLst>
  </p:timing>
  <p:extLst>
    <p:ext uri="{3A86A75C-4F4B-4683-9AE1-C65F6400EC91}">
      <p14:laserTraceLst xmlns:p14="http://schemas.microsoft.com/office/powerpoint/2010/main">
        <p14:tracePtLst>
          <p14:tracePt t="2544" x="0" y="0"/>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CC1F810-A78E-EFCB-543C-2A220AAC82F5}"/>
              </a:ext>
            </a:extLst>
          </p:cNvPr>
          <p:cNvPicPr>
            <a:picLocks noChangeAspect="1"/>
          </p:cNvPicPr>
          <p:nvPr/>
        </p:nvPicPr>
        <p:blipFill>
          <a:blip r:embed="rId3"/>
          <a:stretch>
            <a:fillRect/>
          </a:stretch>
        </p:blipFill>
        <p:spPr>
          <a:xfrm>
            <a:off x="0" y="6844"/>
            <a:ext cx="9144000" cy="6844311"/>
          </a:xfrm>
          <a:prstGeom prst="rect">
            <a:avLst/>
          </a:prstGeom>
        </p:spPr>
      </p:pic>
      <p:sp>
        <p:nvSpPr>
          <p:cNvPr id="13" name="Title "/>
          <p:cNvSpPr>
            <a:spLocks noGrp="1"/>
          </p:cNvSpPr>
          <p:nvPr>
            <p:ph type="title" idx="4294967295"/>
          </p:nvPr>
        </p:nvSpPr>
        <p:spPr>
          <a:xfrm>
            <a:off x="309562" y="762000"/>
            <a:ext cx="8758238" cy="646331"/>
          </a:xfrm>
          <a:prstGeom prst="rect">
            <a:avLst/>
          </a:prstGeom>
        </p:spPr>
        <p:txBody>
          <a:bodyPr wrap="square">
            <a:spAutoFit/>
          </a:bodyPr>
          <a:lstStyle/>
          <a:p>
            <a:pPr algn="ctr"/>
            <a:r>
              <a:rPr lang="en-US" sz="4000" b="1" dirty="0">
                <a:solidFill>
                  <a:srgbClr val="FF0000"/>
                </a:solidFill>
                <a:latin typeface="Calibri" panose="020F0502020204030204" pitchFamily="34" charset="0"/>
                <a:ea typeface="Source Sans Pro" charset="0"/>
                <a:cs typeface="Calibri" panose="020F0502020204030204" pitchFamily="34" charset="0"/>
              </a:rPr>
              <a:t>Target Net Income</a:t>
            </a:r>
          </a:p>
        </p:txBody>
      </p:sp>
      <p:sp>
        <p:nvSpPr>
          <p:cNvPr id="7" name="LOBL"/>
          <p:cNvSpPr>
            <a:spLocks noGrp="1"/>
          </p:cNvSpPr>
          <p:nvPr>
            <p:ph sz="quarter" idx="4294967295"/>
          </p:nvPr>
        </p:nvSpPr>
        <p:spPr>
          <a:xfrm>
            <a:off x="310776" y="1447800"/>
            <a:ext cx="8757024" cy="2209800"/>
          </a:xfrm>
          <a:prstGeom prst="rect">
            <a:avLst/>
          </a:prstGeom>
        </p:spPr>
        <p:txBody>
          <a:bodyPr/>
          <a:lstStyle/>
          <a:p>
            <a:pPr marL="0" indent="0">
              <a:lnSpc>
                <a:spcPct val="100000"/>
              </a:lnSpc>
              <a:spcBef>
                <a:spcPts val="1200"/>
              </a:spcBef>
              <a:buClr>
                <a:schemeClr val="accent2"/>
              </a:buClr>
              <a:buNone/>
            </a:pPr>
            <a:r>
              <a:rPr lang="en-US" altLang="en-US" dirty="0"/>
              <a:t>To determine required </a:t>
            </a:r>
            <a:r>
              <a:rPr lang="en-US" altLang="en-US" b="1" dirty="0"/>
              <a:t>units </a:t>
            </a:r>
            <a:r>
              <a:rPr lang="en-US" altLang="en-US" dirty="0"/>
              <a:t>for </a:t>
            </a:r>
            <a:r>
              <a:rPr lang="en-US" altLang="en-US" dirty="0" err="1"/>
              <a:t>Fandi</a:t>
            </a:r>
            <a:r>
              <a:rPr lang="en-US" altLang="en-US" dirty="0"/>
              <a:t> Electronics:</a:t>
            </a:r>
          </a:p>
          <a:p>
            <a:pPr marL="0" indent="0">
              <a:lnSpc>
                <a:spcPct val="100000"/>
              </a:lnSpc>
              <a:spcBef>
                <a:spcPts val="1200"/>
              </a:spcBef>
              <a:buClr>
                <a:schemeClr val="accent2"/>
              </a:buClr>
              <a:buNone/>
            </a:pPr>
            <a:r>
              <a:rPr lang="en-US" altLang="en-US" sz="2800" dirty="0" err="1">
                <a:latin typeface="+mn-lt"/>
              </a:rPr>
              <a:t>Yunxuan</a:t>
            </a:r>
            <a:r>
              <a:rPr lang="en-US" altLang="en-US" sz="2800" dirty="0">
                <a:latin typeface="+mn-lt"/>
              </a:rPr>
              <a:t> Group has a unit selling price of $400, variable costs per unit of $200, and fixed costs of $200,000. </a:t>
            </a:r>
            <a:r>
              <a:rPr lang="en-US" altLang="en-US" sz="2800" b="1" dirty="0">
                <a:latin typeface="+mn-lt"/>
              </a:rPr>
              <a:t>Compute sales to achieve target income $120000</a:t>
            </a:r>
          </a:p>
          <a:p>
            <a:pPr marL="0" indent="0">
              <a:lnSpc>
                <a:spcPct val="100000"/>
              </a:lnSpc>
              <a:spcBef>
                <a:spcPts val="1200"/>
              </a:spcBef>
              <a:buClr>
                <a:schemeClr val="accent2"/>
              </a:buClr>
              <a:buNone/>
            </a:pPr>
            <a:endParaRPr lang="en-US" altLang="en-US" dirty="0"/>
          </a:p>
        </p:txBody>
      </p:sp>
      <p:graphicFrame>
        <p:nvGraphicFramePr>
          <p:cNvPr id="12" name="Table 11"/>
          <p:cNvGraphicFramePr>
            <a:graphicFrameLocks noGrp="1"/>
          </p:cNvGraphicFramePr>
          <p:nvPr>
            <p:extLst>
              <p:ext uri="{D42A27DB-BD31-4B8C-83A1-F6EECF244321}">
                <p14:modId xmlns:p14="http://schemas.microsoft.com/office/powerpoint/2010/main" val="4168697023"/>
              </p:ext>
            </p:extLst>
          </p:nvPr>
        </p:nvGraphicFramePr>
        <p:xfrm>
          <a:off x="434319" y="4125133"/>
          <a:ext cx="8275361" cy="1600200"/>
        </p:xfrm>
        <a:graphic>
          <a:graphicData uri="http://schemas.openxmlformats.org/drawingml/2006/table">
            <a:tbl>
              <a:tblPr>
                <a:tableStyleId>{5C22544A-7EE6-4342-B048-85BDC9FD1C3A}</a:tableStyleId>
              </a:tblPr>
              <a:tblGrid>
                <a:gridCol w="3075410">
                  <a:extLst>
                    <a:ext uri="{9D8B030D-6E8A-4147-A177-3AD203B41FA5}">
                      <a16:colId xmlns:a16="http://schemas.microsoft.com/office/drawing/2014/main" val="20000"/>
                    </a:ext>
                  </a:extLst>
                </a:gridCol>
                <a:gridCol w="595948">
                  <a:extLst>
                    <a:ext uri="{9D8B030D-6E8A-4147-A177-3AD203B41FA5}">
                      <a16:colId xmlns:a16="http://schemas.microsoft.com/office/drawing/2014/main" val="20001"/>
                    </a:ext>
                  </a:extLst>
                </a:gridCol>
                <a:gridCol w="2391557">
                  <a:extLst>
                    <a:ext uri="{9D8B030D-6E8A-4147-A177-3AD203B41FA5}">
                      <a16:colId xmlns:a16="http://schemas.microsoft.com/office/drawing/2014/main" val="20002"/>
                    </a:ext>
                  </a:extLst>
                </a:gridCol>
                <a:gridCol w="595948">
                  <a:extLst>
                    <a:ext uri="{9D8B030D-6E8A-4147-A177-3AD203B41FA5}">
                      <a16:colId xmlns:a16="http://schemas.microsoft.com/office/drawing/2014/main" val="20003"/>
                    </a:ext>
                  </a:extLst>
                </a:gridCol>
                <a:gridCol w="1616498">
                  <a:extLst>
                    <a:ext uri="{9D8B030D-6E8A-4147-A177-3AD203B41FA5}">
                      <a16:colId xmlns:a16="http://schemas.microsoft.com/office/drawing/2014/main" val="20004"/>
                    </a:ext>
                  </a:extLst>
                </a:gridCol>
              </a:tblGrid>
              <a:tr h="465902">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(Fixed</a:t>
                      </a:r>
                      <a:r>
                        <a:rPr lang="en-US" sz="2500" b="1" u="none" strike="noStrike" kern="1200" baseline="0" dirty="0">
                          <a:solidFill>
                            <a:schemeClr val="dk1"/>
                          </a:solidFill>
                          <a:effectLst/>
                          <a:latin typeface="+mn-lt"/>
                          <a:ea typeface="+mn-ea"/>
                          <a:cs typeface="+mn-cs"/>
                        </a:rPr>
                        <a:t> </a:t>
                      </a:r>
                      <a:r>
                        <a:rPr lang="en-US" sz="2500" b="1" u="none" strike="noStrike" kern="1200" dirty="0">
                          <a:solidFill>
                            <a:schemeClr val="dk1"/>
                          </a:solidFill>
                          <a:effectLst/>
                          <a:latin typeface="+mn-lt"/>
                          <a:ea typeface="+mn-ea"/>
                          <a:cs typeface="+mn-cs"/>
                        </a:rPr>
                        <a:t>Costs + </a:t>
                      </a:r>
                    </a:p>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Target Net Income)</a:t>
                      </a:r>
                    </a:p>
                  </a:txBody>
                  <a:tcPr marR="4233" marT="91440" marB="137160" anchor="ctr">
                    <a:lnL w="19050" cap="flat" cmpd="sng" algn="ctr">
                      <a:solidFill>
                        <a:schemeClr val="tx1"/>
                      </a:solidFill>
                      <a:prstDash val="solid"/>
                      <a:round/>
                      <a:headEnd type="none" w="med" len="med"/>
                      <a:tailEnd type="none" w="med" len="med"/>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500" b="1" dirty="0"/>
                        <a:t>÷</a:t>
                      </a:r>
                    </a:p>
                  </a:txBody>
                  <a:tcPr marL="182880" marR="182880"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Unit Contribution</a:t>
                      </a:r>
                    </a:p>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Margin</a:t>
                      </a:r>
                    </a:p>
                  </a:txBody>
                  <a:tcPr marL="4233" marR="4233"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2500" b="1" u="none" strike="noStrike" dirty="0">
                          <a:effectLst/>
                        </a:rPr>
                        <a:t>=</a:t>
                      </a:r>
                      <a:endParaRPr lang="en-US" sz="2500" b="1" i="0" u="none" strike="noStrike" dirty="0">
                        <a:solidFill>
                          <a:srgbClr val="000000"/>
                        </a:solidFill>
                        <a:effectLst/>
                        <a:latin typeface="Calibri" panose="020F0502020204030204" pitchFamily="34" charset="0"/>
                      </a:endParaRPr>
                    </a:p>
                  </a:txBody>
                  <a:tcPr marL="182880" marR="182880"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2500" b="1" i="0" u="none" strike="noStrike" dirty="0">
                          <a:solidFill>
                            <a:srgbClr val="990000"/>
                          </a:solidFill>
                          <a:effectLst/>
                          <a:latin typeface="Calibri" panose="020F0502020204030204" pitchFamily="34" charset="0"/>
                        </a:rPr>
                        <a:t>Required Units</a:t>
                      </a:r>
                    </a:p>
                  </a:txBody>
                  <a:tcPr marL="4233" marT="91440" marB="137160" anchor="ctr">
                    <a:lnL w="12700" cmpd="sng">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65902">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($200,000 + €120,000)</a:t>
                      </a:r>
                    </a:p>
                  </a:txBody>
                  <a:tcPr marR="4233" marT="91440" marB="137160" anchor="ctr">
                    <a:lnL w="19050" cap="flat" cmpd="sng" algn="ctr">
                      <a:solidFill>
                        <a:schemeClr val="tx1"/>
                      </a:solidFill>
                      <a:prstDash val="solid"/>
                      <a:round/>
                      <a:headEnd type="none" w="med" len="med"/>
                      <a:tailEnd type="none" w="med" len="med"/>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500" b="1" dirty="0"/>
                        <a:t>÷</a:t>
                      </a:r>
                    </a:p>
                  </a:txBody>
                  <a:tcPr marL="182880" marR="182880"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$200</a:t>
                      </a:r>
                    </a:p>
                  </a:txBody>
                  <a:tcPr marL="4233" marR="4233"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500" b="1" i="0" u="none" strike="noStrike" dirty="0">
                          <a:solidFill>
                            <a:srgbClr val="000000"/>
                          </a:solidFill>
                          <a:effectLst/>
                          <a:latin typeface="Calibri" panose="020F0502020204030204" pitchFamily="34" charset="0"/>
                        </a:rPr>
                        <a:t>=</a:t>
                      </a:r>
                    </a:p>
                  </a:txBody>
                  <a:tcPr marL="182880" marR="182880"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500" b="1" i="0" u="none" strike="noStrike" dirty="0">
                          <a:solidFill>
                            <a:srgbClr val="990000"/>
                          </a:solidFill>
                          <a:effectLst/>
                          <a:latin typeface="Calibri" panose="020F0502020204030204" pitchFamily="34" charset="0"/>
                        </a:rPr>
                        <a:t>1,600 units</a:t>
                      </a:r>
                    </a:p>
                  </a:txBody>
                  <a:tcPr marL="4233" marT="91440" marB="137160" anchor="ctr">
                    <a:lnL w="12700" cmpd="sng">
                      <a:noFill/>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850999311"/>
      </p:ext>
    </p:extLst>
  </p:cSld>
  <p:clrMapOvr>
    <a:masterClrMapping/>
  </p:clrMapOvr>
  <mc:AlternateContent xmlns:mc="http://schemas.openxmlformats.org/markup-compatibility/2006" xmlns:p14="http://schemas.microsoft.com/office/powerpoint/2010/main">
    <mc:Choice Requires="p14">
      <p:transition spd="slow" p14:dur="2000" advTm="104840"/>
    </mc:Choice>
    <mc:Fallback xmlns="">
      <p:transition spd="slow" advTm="10484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B627E69-7D2A-1929-08A0-662238E3218B}"/>
              </a:ext>
            </a:extLst>
          </p:cNvPr>
          <p:cNvPicPr>
            <a:picLocks noChangeAspect="1"/>
          </p:cNvPicPr>
          <p:nvPr/>
        </p:nvPicPr>
        <p:blipFill>
          <a:blip r:embed="rId3"/>
          <a:stretch>
            <a:fillRect/>
          </a:stretch>
        </p:blipFill>
        <p:spPr>
          <a:xfrm>
            <a:off x="0" y="13689"/>
            <a:ext cx="9144000" cy="6844311"/>
          </a:xfrm>
          <a:prstGeom prst="rect">
            <a:avLst/>
          </a:prstGeom>
        </p:spPr>
      </p:pic>
      <p:sp>
        <p:nvSpPr>
          <p:cNvPr id="13" name="Title "/>
          <p:cNvSpPr>
            <a:spLocks noGrp="1"/>
          </p:cNvSpPr>
          <p:nvPr>
            <p:ph type="title" idx="4294967295"/>
          </p:nvPr>
        </p:nvSpPr>
        <p:spPr>
          <a:xfrm>
            <a:off x="286315" y="1066882"/>
            <a:ext cx="8758238" cy="646331"/>
          </a:xfrm>
          <a:prstGeom prst="rect">
            <a:avLst/>
          </a:prstGeom>
        </p:spPr>
        <p:txBody>
          <a:bodyPr wrap="square">
            <a:spAutoFit/>
          </a:bodyPr>
          <a:lstStyle/>
          <a:p>
            <a:r>
              <a:rPr lang="en-US" sz="4000" b="1" dirty="0">
                <a:solidFill>
                  <a:srgbClr val="006666"/>
                </a:solidFill>
                <a:latin typeface="Calibri" panose="020F0502020204030204" pitchFamily="34" charset="0"/>
                <a:ea typeface="Source Sans Pro" charset="0"/>
                <a:cs typeface="Calibri" panose="020F0502020204030204" pitchFamily="34" charset="0"/>
              </a:rPr>
              <a:t>Target Net Income</a:t>
            </a:r>
          </a:p>
        </p:txBody>
      </p:sp>
      <p:sp>
        <p:nvSpPr>
          <p:cNvPr id="7" name="LOBL"/>
          <p:cNvSpPr>
            <a:spLocks noGrp="1"/>
          </p:cNvSpPr>
          <p:nvPr>
            <p:ph sz="quarter" idx="4294967295"/>
          </p:nvPr>
        </p:nvSpPr>
        <p:spPr>
          <a:xfrm>
            <a:off x="309562" y="1833476"/>
            <a:ext cx="8528424" cy="646331"/>
          </a:xfrm>
          <a:prstGeom prst="rect">
            <a:avLst/>
          </a:prstGeom>
        </p:spPr>
        <p:txBody>
          <a:bodyPr/>
          <a:lstStyle/>
          <a:p>
            <a:pPr marL="0" indent="0">
              <a:lnSpc>
                <a:spcPct val="100000"/>
              </a:lnSpc>
              <a:spcBef>
                <a:spcPts val="1200"/>
              </a:spcBef>
              <a:buClr>
                <a:schemeClr val="accent2"/>
              </a:buClr>
              <a:buNone/>
            </a:pPr>
            <a:r>
              <a:rPr lang="en-US" altLang="en-US" dirty="0"/>
              <a:t>To determine required </a:t>
            </a:r>
            <a:r>
              <a:rPr lang="en-US" altLang="en-US" b="1" dirty="0"/>
              <a:t>sales value </a:t>
            </a:r>
            <a:r>
              <a:rPr lang="en-US" altLang="en-US" dirty="0"/>
              <a:t>:</a:t>
            </a:r>
          </a:p>
        </p:txBody>
      </p:sp>
      <p:graphicFrame>
        <p:nvGraphicFramePr>
          <p:cNvPr id="12" name="Table 11"/>
          <p:cNvGraphicFramePr>
            <a:graphicFrameLocks noGrp="1"/>
          </p:cNvGraphicFramePr>
          <p:nvPr>
            <p:extLst>
              <p:ext uri="{D42A27DB-BD31-4B8C-83A1-F6EECF244321}">
                <p14:modId xmlns:p14="http://schemas.microsoft.com/office/powerpoint/2010/main" val="2642300697"/>
              </p:ext>
            </p:extLst>
          </p:nvPr>
        </p:nvGraphicFramePr>
        <p:xfrm>
          <a:off x="457200" y="3312421"/>
          <a:ext cx="8275361" cy="1600200"/>
        </p:xfrm>
        <a:graphic>
          <a:graphicData uri="http://schemas.openxmlformats.org/drawingml/2006/table">
            <a:tbl>
              <a:tblPr>
                <a:tableStyleId>{5C22544A-7EE6-4342-B048-85BDC9FD1C3A}</a:tableStyleId>
              </a:tblPr>
              <a:tblGrid>
                <a:gridCol w="3075410">
                  <a:extLst>
                    <a:ext uri="{9D8B030D-6E8A-4147-A177-3AD203B41FA5}">
                      <a16:colId xmlns:a16="http://schemas.microsoft.com/office/drawing/2014/main" val="20000"/>
                    </a:ext>
                  </a:extLst>
                </a:gridCol>
                <a:gridCol w="595948">
                  <a:extLst>
                    <a:ext uri="{9D8B030D-6E8A-4147-A177-3AD203B41FA5}">
                      <a16:colId xmlns:a16="http://schemas.microsoft.com/office/drawing/2014/main" val="20001"/>
                    </a:ext>
                  </a:extLst>
                </a:gridCol>
                <a:gridCol w="2391557">
                  <a:extLst>
                    <a:ext uri="{9D8B030D-6E8A-4147-A177-3AD203B41FA5}">
                      <a16:colId xmlns:a16="http://schemas.microsoft.com/office/drawing/2014/main" val="20002"/>
                    </a:ext>
                  </a:extLst>
                </a:gridCol>
                <a:gridCol w="595948">
                  <a:extLst>
                    <a:ext uri="{9D8B030D-6E8A-4147-A177-3AD203B41FA5}">
                      <a16:colId xmlns:a16="http://schemas.microsoft.com/office/drawing/2014/main" val="20003"/>
                    </a:ext>
                  </a:extLst>
                </a:gridCol>
                <a:gridCol w="1616498">
                  <a:extLst>
                    <a:ext uri="{9D8B030D-6E8A-4147-A177-3AD203B41FA5}">
                      <a16:colId xmlns:a16="http://schemas.microsoft.com/office/drawing/2014/main" val="20004"/>
                    </a:ext>
                  </a:extLst>
                </a:gridCol>
              </a:tblGrid>
              <a:tr h="465902">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(Fixed</a:t>
                      </a:r>
                      <a:r>
                        <a:rPr lang="en-US" sz="2500" b="1" u="none" strike="noStrike" kern="1200" baseline="0" dirty="0">
                          <a:solidFill>
                            <a:schemeClr val="dk1"/>
                          </a:solidFill>
                          <a:effectLst/>
                          <a:latin typeface="+mn-lt"/>
                          <a:ea typeface="+mn-ea"/>
                          <a:cs typeface="+mn-cs"/>
                        </a:rPr>
                        <a:t> </a:t>
                      </a:r>
                      <a:r>
                        <a:rPr lang="en-US" sz="2500" b="1" u="none" strike="noStrike" kern="1200" dirty="0">
                          <a:solidFill>
                            <a:schemeClr val="dk1"/>
                          </a:solidFill>
                          <a:effectLst/>
                          <a:latin typeface="+mn-lt"/>
                          <a:ea typeface="+mn-ea"/>
                          <a:cs typeface="+mn-cs"/>
                        </a:rPr>
                        <a:t>Costs + </a:t>
                      </a:r>
                    </a:p>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Target Net Income)</a:t>
                      </a:r>
                    </a:p>
                  </a:txBody>
                  <a:tcPr marR="4233" marT="91440" marB="137160" anchor="ctr">
                    <a:lnL w="19050" cap="flat" cmpd="sng" algn="ctr">
                      <a:solidFill>
                        <a:schemeClr val="tx1"/>
                      </a:solidFill>
                      <a:prstDash val="solid"/>
                      <a:round/>
                      <a:headEnd type="none" w="med" len="med"/>
                      <a:tailEnd type="none" w="med" len="med"/>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500" b="1" dirty="0"/>
                        <a:t>÷</a:t>
                      </a:r>
                    </a:p>
                  </a:txBody>
                  <a:tcPr marL="182880" marR="182880"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Contribution</a:t>
                      </a:r>
                    </a:p>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Margin Ratio</a:t>
                      </a:r>
                    </a:p>
                  </a:txBody>
                  <a:tcPr marL="4233" marR="4233"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2500" b="1" u="none" strike="noStrike" dirty="0">
                          <a:effectLst/>
                        </a:rPr>
                        <a:t>=</a:t>
                      </a:r>
                      <a:endParaRPr lang="en-US" sz="2500" b="1" i="0" u="none" strike="noStrike" dirty="0">
                        <a:solidFill>
                          <a:srgbClr val="000000"/>
                        </a:solidFill>
                        <a:effectLst/>
                        <a:latin typeface="Calibri" panose="020F0502020204030204" pitchFamily="34" charset="0"/>
                      </a:endParaRPr>
                    </a:p>
                  </a:txBody>
                  <a:tcPr marL="182880" marR="182880"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2500" b="1" i="0" u="none" strike="noStrike" dirty="0">
                          <a:solidFill>
                            <a:srgbClr val="990000"/>
                          </a:solidFill>
                          <a:effectLst/>
                          <a:latin typeface="Calibri" panose="020F0502020204030204" pitchFamily="34" charset="0"/>
                        </a:rPr>
                        <a:t>Required Sales</a:t>
                      </a:r>
                    </a:p>
                  </a:txBody>
                  <a:tcPr marL="4233" marT="91440" marB="137160" anchor="ctr">
                    <a:lnL w="12700" cmpd="sng">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65902">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(€200,000 + €120,000)</a:t>
                      </a:r>
                    </a:p>
                  </a:txBody>
                  <a:tcPr marR="4233" marT="91440" marB="137160" anchor="ctr">
                    <a:lnL w="19050" cap="flat" cmpd="sng" algn="ctr">
                      <a:solidFill>
                        <a:schemeClr val="tx1"/>
                      </a:solidFill>
                      <a:prstDash val="solid"/>
                      <a:round/>
                      <a:headEnd type="none" w="med" len="med"/>
                      <a:tailEnd type="none" w="med" len="med"/>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500" b="1" dirty="0"/>
                        <a:t>÷</a:t>
                      </a:r>
                    </a:p>
                  </a:txBody>
                  <a:tcPr marL="182880" marR="182880"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500" b="1" u="none" strike="noStrike" kern="1200" dirty="0">
                          <a:solidFill>
                            <a:schemeClr val="dk1"/>
                          </a:solidFill>
                          <a:effectLst/>
                          <a:latin typeface="+mn-lt"/>
                          <a:ea typeface="+mn-ea"/>
                          <a:cs typeface="+mn-cs"/>
                        </a:rPr>
                        <a:t>50%</a:t>
                      </a:r>
                    </a:p>
                  </a:txBody>
                  <a:tcPr marL="4233" marR="4233"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500" b="1" i="0" u="none" strike="noStrike" dirty="0">
                          <a:solidFill>
                            <a:srgbClr val="000000"/>
                          </a:solidFill>
                          <a:effectLst/>
                          <a:latin typeface="Calibri" panose="020F0502020204030204" pitchFamily="34" charset="0"/>
                        </a:rPr>
                        <a:t>=</a:t>
                      </a:r>
                    </a:p>
                  </a:txBody>
                  <a:tcPr marL="182880" marR="182880"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500" b="1" i="0" u="none" strike="noStrike" dirty="0">
                          <a:solidFill>
                            <a:srgbClr val="990000"/>
                          </a:solidFill>
                          <a:effectLst/>
                          <a:latin typeface="Calibri" panose="020F0502020204030204" pitchFamily="34" charset="0"/>
                        </a:rPr>
                        <a:t>€640,000</a:t>
                      </a:r>
                    </a:p>
                  </a:txBody>
                  <a:tcPr marL="4233" marT="91440" marB="137160" anchor="ctr">
                    <a:lnL w="12700" cmpd="sng">
                      <a:noFill/>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614301691"/>
      </p:ext>
    </p:extLst>
  </p:cSld>
  <p:clrMapOvr>
    <a:masterClrMapping/>
  </p:clrMapOvr>
  <mc:AlternateContent xmlns:mc="http://schemas.openxmlformats.org/markup-compatibility/2006" xmlns:p14="http://schemas.microsoft.com/office/powerpoint/2010/main">
    <mc:Choice Requires="p14">
      <p:transition spd="slow" p14:dur="2000" advTm="43920"/>
    </mc:Choice>
    <mc:Fallback xmlns="">
      <p:transition spd="slow" advTm="4392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9E54090-AF2B-6614-B41E-D060937F6413}"/>
              </a:ext>
            </a:extLst>
          </p:cNvPr>
          <p:cNvPicPr>
            <a:picLocks noChangeAspect="1"/>
          </p:cNvPicPr>
          <p:nvPr/>
        </p:nvPicPr>
        <p:blipFill>
          <a:blip r:embed="rId3"/>
          <a:stretch>
            <a:fillRect/>
          </a:stretch>
        </p:blipFill>
        <p:spPr>
          <a:xfrm>
            <a:off x="0" y="6844"/>
            <a:ext cx="9144000" cy="6844311"/>
          </a:xfrm>
          <a:prstGeom prst="rect">
            <a:avLst/>
          </a:prstGeom>
        </p:spPr>
      </p:pic>
      <p:sp>
        <p:nvSpPr>
          <p:cNvPr id="13" name="Title "/>
          <p:cNvSpPr>
            <a:spLocks noGrp="1"/>
          </p:cNvSpPr>
          <p:nvPr>
            <p:ph type="title" idx="4294967295"/>
          </p:nvPr>
        </p:nvSpPr>
        <p:spPr>
          <a:xfrm>
            <a:off x="309562" y="762000"/>
            <a:ext cx="8758238" cy="646331"/>
          </a:xfrm>
          <a:prstGeom prst="rect">
            <a:avLst/>
          </a:prstGeom>
        </p:spPr>
        <p:txBody>
          <a:bodyPr wrap="square">
            <a:spAutoFit/>
          </a:bodyPr>
          <a:lstStyle/>
          <a:p>
            <a:pPr algn="ctr"/>
            <a:r>
              <a:rPr lang="en-US" sz="4000" b="1" dirty="0">
                <a:solidFill>
                  <a:srgbClr val="FF0000"/>
                </a:solidFill>
                <a:latin typeface="Calibri" panose="020F0502020204030204" pitchFamily="34" charset="0"/>
                <a:ea typeface="Source Sans Pro" charset="0"/>
                <a:cs typeface="Calibri" panose="020F0502020204030204" pitchFamily="34" charset="0"/>
              </a:rPr>
              <a:t>Margin of Safety</a:t>
            </a:r>
          </a:p>
        </p:txBody>
      </p:sp>
      <p:sp>
        <p:nvSpPr>
          <p:cNvPr id="7" name="LOBL"/>
          <p:cNvSpPr>
            <a:spLocks noGrp="1"/>
          </p:cNvSpPr>
          <p:nvPr>
            <p:ph sz="quarter" idx="4294967295"/>
          </p:nvPr>
        </p:nvSpPr>
        <p:spPr>
          <a:xfrm>
            <a:off x="309562" y="1375320"/>
            <a:ext cx="8534400" cy="3200400"/>
          </a:xfrm>
          <a:prstGeom prst="rect">
            <a:avLst/>
          </a:prstGeom>
        </p:spPr>
        <p:txBody>
          <a:bodyPr/>
          <a:lstStyle/>
          <a:p>
            <a:pPr marL="574675" indent="-352425">
              <a:lnSpc>
                <a:spcPct val="95000"/>
              </a:lnSpc>
              <a:spcBef>
                <a:spcPts val="1200"/>
              </a:spcBef>
              <a:buClr>
                <a:schemeClr val="accent2"/>
              </a:buClr>
              <a:buFont typeface="Arial" charset="0"/>
            </a:pPr>
            <a:r>
              <a:rPr lang="en-US" altLang="en-US" sz="2800" dirty="0"/>
              <a:t>Difference between </a:t>
            </a:r>
            <a:r>
              <a:rPr lang="en-US" altLang="en-US" sz="2800" b="1" dirty="0"/>
              <a:t>actual or expected sales </a:t>
            </a:r>
            <a:r>
              <a:rPr lang="en-US" altLang="en-US" sz="2800" dirty="0"/>
              <a:t>and sales at </a:t>
            </a:r>
            <a:r>
              <a:rPr lang="en-US" altLang="en-US" b="1" dirty="0"/>
              <a:t>break-even point</a:t>
            </a:r>
          </a:p>
          <a:p>
            <a:pPr marL="574675" indent="-352425">
              <a:lnSpc>
                <a:spcPct val="95000"/>
              </a:lnSpc>
              <a:spcBef>
                <a:spcPts val="1200"/>
              </a:spcBef>
              <a:buClr>
                <a:schemeClr val="accent2"/>
              </a:buClr>
              <a:buFont typeface="Arial" charset="0"/>
            </a:pPr>
            <a:r>
              <a:rPr lang="en-US" altLang="en-US" sz="2800" dirty="0"/>
              <a:t>Measures “cushion” that a particular level of sales provides</a:t>
            </a:r>
          </a:p>
          <a:p>
            <a:pPr marL="574675" indent="-352425">
              <a:lnSpc>
                <a:spcPct val="95000"/>
              </a:lnSpc>
              <a:spcBef>
                <a:spcPts val="1200"/>
              </a:spcBef>
              <a:buClr>
                <a:schemeClr val="accent2"/>
              </a:buClr>
              <a:buFont typeface="Arial" charset="0"/>
            </a:pPr>
            <a:r>
              <a:rPr lang="en-US" altLang="en-US" sz="2800" dirty="0"/>
              <a:t>May be expressed </a:t>
            </a:r>
            <a:r>
              <a:rPr lang="en-US" altLang="en-US" b="1" dirty="0"/>
              <a:t>in sales or as a ratio</a:t>
            </a:r>
          </a:p>
          <a:p>
            <a:pPr marL="574675" indent="-352425">
              <a:lnSpc>
                <a:spcPct val="95000"/>
              </a:lnSpc>
              <a:spcBef>
                <a:spcPts val="1200"/>
              </a:spcBef>
              <a:buClr>
                <a:schemeClr val="accent2"/>
              </a:buClr>
              <a:buFont typeface="Arial" charset="0"/>
            </a:pPr>
            <a:r>
              <a:rPr lang="en-US" altLang="en-US" sz="2800" dirty="0"/>
              <a:t>Assuming actual/expected sales are $750,000 and break even point is $500,000:</a:t>
            </a:r>
          </a:p>
        </p:txBody>
      </p:sp>
      <p:graphicFrame>
        <p:nvGraphicFramePr>
          <p:cNvPr id="9" name="Table 8"/>
          <p:cNvGraphicFramePr>
            <a:graphicFrameLocks noGrp="1"/>
          </p:cNvGraphicFramePr>
          <p:nvPr>
            <p:extLst>
              <p:ext uri="{D42A27DB-BD31-4B8C-83A1-F6EECF244321}">
                <p14:modId xmlns:p14="http://schemas.microsoft.com/office/powerpoint/2010/main" val="685699022"/>
              </p:ext>
            </p:extLst>
          </p:nvPr>
        </p:nvGraphicFramePr>
        <p:xfrm>
          <a:off x="457200" y="4832875"/>
          <a:ext cx="7900648" cy="1554480"/>
        </p:xfrm>
        <a:graphic>
          <a:graphicData uri="http://schemas.openxmlformats.org/drawingml/2006/table">
            <a:tbl>
              <a:tblPr>
                <a:tableStyleId>{5C22544A-7EE6-4342-B048-85BDC9FD1C3A}</a:tableStyleId>
              </a:tblPr>
              <a:tblGrid>
                <a:gridCol w="2957935">
                  <a:extLst>
                    <a:ext uri="{9D8B030D-6E8A-4147-A177-3AD203B41FA5}">
                      <a16:colId xmlns:a16="http://schemas.microsoft.com/office/drawing/2014/main" val="20000"/>
                    </a:ext>
                  </a:extLst>
                </a:gridCol>
                <a:gridCol w="595948">
                  <a:extLst>
                    <a:ext uri="{9D8B030D-6E8A-4147-A177-3AD203B41FA5}">
                      <a16:colId xmlns:a16="http://schemas.microsoft.com/office/drawing/2014/main" val="20001"/>
                    </a:ext>
                  </a:extLst>
                </a:gridCol>
                <a:gridCol w="1497668">
                  <a:extLst>
                    <a:ext uri="{9D8B030D-6E8A-4147-A177-3AD203B41FA5}">
                      <a16:colId xmlns:a16="http://schemas.microsoft.com/office/drawing/2014/main" val="20002"/>
                    </a:ext>
                  </a:extLst>
                </a:gridCol>
                <a:gridCol w="595948">
                  <a:extLst>
                    <a:ext uri="{9D8B030D-6E8A-4147-A177-3AD203B41FA5}">
                      <a16:colId xmlns:a16="http://schemas.microsoft.com/office/drawing/2014/main" val="20003"/>
                    </a:ext>
                  </a:extLst>
                </a:gridCol>
                <a:gridCol w="2253149">
                  <a:extLst>
                    <a:ext uri="{9D8B030D-6E8A-4147-A177-3AD203B41FA5}">
                      <a16:colId xmlns:a16="http://schemas.microsoft.com/office/drawing/2014/main" val="20004"/>
                    </a:ext>
                  </a:extLst>
                </a:gridCol>
              </a:tblGrid>
              <a:tr h="465902">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400" b="1" u="none" strike="noStrike" kern="1200" dirty="0">
                          <a:solidFill>
                            <a:schemeClr val="dk1"/>
                          </a:solidFill>
                          <a:effectLst/>
                          <a:latin typeface="+mn-lt"/>
                          <a:ea typeface="+mn-ea"/>
                          <a:cs typeface="+mn-cs"/>
                        </a:rPr>
                        <a:t>Actual (Expected) </a:t>
                      </a:r>
                    </a:p>
                    <a:p>
                      <a:pPr marL="0" marR="0" indent="0" algn="ctr" defTabSz="914400" rtl="0" eaLnBrk="0" fontAlgn="base" latinLnBrk="0" hangingPunct="0">
                        <a:lnSpc>
                          <a:spcPct val="100000"/>
                        </a:lnSpc>
                        <a:spcBef>
                          <a:spcPct val="0"/>
                        </a:spcBef>
                        <a:spcAft>
                          <a:spcPct val="0"/>
                        </a:spcAft>
                        <a:buClrTx/>
                        <a:buSzTx/>
                        <a:buFontTx/>
                        <a:buNone/>
                        <a:tabLst/>
                      </a:pPr>
                      <a:r>
                        <a:rPr lang="en-US" sz="2400" b="1" u="none" strike="noStrike" kern="1200" dirty="0">
                          <a:solidFill>
                            <a:schemeClr val="dk1"/>
                          </a:solidFill>
                          <a:effectLst/>
                          <a:latin typeface="+mn-lt"/>
                          <a:ea typeface="+mn-ea"/>
                          <a:cs typeface="+mn-cs"/>
                        </a:rPr>
                        <a:t>Sales</a:t>
                      </a:r>
                    </a:p>
                  </a:txBody>
                  <a:tcPr marR="4233" marT="91440" marB="137160" anchor="ctr">
                    <a:lnL w="19050" cap="flat" cmpd="sng" algn="ctr">
                      <a:solidFill>
                        <a:schemeClr val="tx1"/>
                      </a:solidFill>
                      <a:prstDash val="solid"/>
                      <a:round/>
                      <a:headEnd type="none" w="med" len="med"/>
                      <a:tailEnd type="none" w="med" len="med"/>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400" kern="1200" dirty="0">
                          <a:solidFill>
                            <a:schemeClr val="dk1"/>
                          </a:solidFill>
                          <a:latin typeface="+mn-lt"/>
                          <a:ea typeface="+mn-ea"/>
                          <a:cs typeface="+mn-cs"/>
                        </a:rPr>
                        <a:t>̶̶</a:t>
                      </a:r>
                    </a:p>
                  </a:txBody>
                  <a:tcPr marL="182880" marR="182880"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400" b="1" u="none" strike="noStrike" kern="1200" dirty="0">
                          <a:solidFill>
                            <a:schemeClr val="dk1"/>
                          </a:solidFill>
                          <a:effectLst/>
                          <a:latin typeface="+mn-lt"/>
                          <a:ea typeface="+mn-ea"/>
                          <a:cs typeface="+mn-cs"/>
                        </a:rPr>
                        <a:t>Break-Even</a:t>
                      </a:r>
                    </a:p>
                    <a:p>
                      <a:pPr marL="0" marR="0" indent="0" algn="ctr" defTabSz="914400" rtl="0" eaLnBrk="0" fontAlgn="base" latinLnBrk="0" hangingPunct="0">
                        <a:lnSpc>
                          <a:spcPct val="100000"/>
                        </a:lnSpc>
                        <a:spcBef>
                          <a:spcPct val="0"/>
                        </a:spcBef>
                        <a:spcAft>
                          <a:spcPct val="0"/>
                        </a:spcAft>
                        <a:buClrTx/>
                        <a:buSzTx/>
                        <a:buFontTx/>
                        <a:buNone/>
                        <a:tabLst/>
                      </a:pPr>
                      <a:r>
                        <a:rPr lang="en-US" sz="2400" b="1" u="none" strike="noStrike" kern="1200" dirty="0">
                          <a:solidFill>
                            <a:schemeClr val="dk1"/>
                          </a:solidFill>
                          <a:effectLst/>
                          <a:latin typeface="+mn-lt"/>
                          <a:ea typeface="+mn-ea"/>
                          <a:cs typeface="+mn-cs"/>
                        </a:rPr>
                        <a:t>Sales</a:t>
                      </a:r>
                    </a:p>
                  </a:txBody>
                  <a:tcPr marL="4233" marR="4233"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2400" b="1" u="none" strike="noStrike" dirty="0">
                          <a:effectLst/>
                        </a:rPr>
                        <a:t>=</a:t>
                      </a:r>
                      <a:endParaRPr lang="en-US" sz="2400" b="1" i="0" u="none" strike="noStrike" dirty="0">
                        <a:solidFill>
                          <a:srgbClr val="000000"/>
                        </a:solidFill>
                        <a:effectLst/>
                        <a:latin typeface="Calibri" panose="020F0502020204030204" pitchFamily="34" charset="0"/>
                      </a:endParaRPr>
                    </a:p>
                  </a:txBody>
                  <a:tcPr marL="182880" marR="182880"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2400" b="1" i="0" u="none" strike="noStrike" dirty="0">
                          <a:solidFill>
                            <a:srgbClr val="990000"/>
                          </a:solidFill>
                          <a:effectLst/>
                          <a:latin typeface="Calibri" panose="020F0502020204030204" pitchFamily="34" charset="0"/>
                        </a:rPr>
                        <a:t>Margin</a:t>
                      </a:r>
                      <a:r>
                        <a:rPr lang="en-US" sz="2400" b="1" i="0" u="none" strike="noStrike" baseline="0" dirty="0">
                          <a:solidFill>
                            <a:srgbClr val="990000"/>
                          </a:solidFill>
                          <a:effectLst/>
                          <a:latin typeface="Calibri" panose="020F0502020204030204" pitchFamily="34" charset="0"/>
                        </a:rPr>
                        <a:t> of Safety</a:t>
                      </a:r>
                      <a:endParaRPr lang="en-US" sz="2400" b="1" i="0" u="none" strike="noStrike" dirty="0">
                        <a:solidFill>
                          <a:srgbClr val="990000"/>
                        </a:solidFill>
                        <a:effectLst/>
                        <a:latin typeface="Calibri" panose="020F0502020204030204" pitchFamily="34" charset="0"/>
                      </a:endParaRPr>
                    </a:p>
                  </a:txBody>
                  <a:tcPr marL="4233" marT="91440" marB="137160" anchor="ctr">
                    <a:lnL w="12700" cmpd="sng">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65902">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400" b="1" u="none" strike="noStrike" kern="1200" dirty="0">
                          <a:solidFill>
                            <a:schemeClr val="dk1"/>
                          </a:solidFill>
                          <a:effectLst/>
                          <a:latin typeface="+mn-lt"/>
                          <a:ea typeface="+mn-ea"/>
                          <a:cs typeface="+mn-cs"/>
                        </a:rPr>
                        <a:t>$750,000</a:t>
                      </a:r>
                    </a:p>
                  </a:txBody>
                  <a:tcPr marR="4233" marT="91440" marB="137160" anchor="ctr">
                    <a:lnL w="19050" cap="flat" cmpd="sng" algn="ctr">
                      <a:solidFill>
                        <a:schemeClr val="tx1"/>
                      </a:solidFill>
                      <a:prstDash val="solid"/>
                      <a:round/>
                      <a:headEnd type="none" w="med" len="med"/>
                      <a:tailEnd type="none" w="med" len="med"/>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400" dirty="0"/>
                        <a:t>̶</a:t>
                      </a:r>
                    </a:p>
                  </a:txBody>
                  <a:tcPr marL="182880" marR="182880"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400" b="1" u="none" strike="noStrike" kern="1200" dirty="0">
                          <a:solidFill>
                            <a:schemeClr val="dk1"/>
                          </a:solidFill>
                          <a:effectLst/>
                          <a:latin typeface="+mn-lt"/>
                          <a:ea typeface="+mn-ea"/>
                          <a:cs typeface="+mn-cs"/>
                        </a:rPr>
                        <a:t>$500,000</a:t>
                      </a:r>
                    </a:p>
                  </a:txBody>
                  <a:tcPr marL="4233" marR="4233"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400" b="1" i="0" u="none" strike="noStrike" dirty="0">
                          <a:solidFill>
                            <a:srgbClr val="000000"/>
                          </a:solidFill>
                          <a:effectLst/>
                          <a:latin typeface="Calibri" panose="020F0502020204030204" pitchFamily="34" charset="0"/>
                        </a:rPr>
                        <a:t>=</a:t>
                      </a:r>
                    </a:p>
                  </a:txBody>
                  <a:tcPr marL="182880" marR="182880"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400" b="1" i="0" u="none" strike="noStrike" dirty="0">
                          <a:solidFill>
                            <a:srgbClr val="990000"/>
                          </a:solidFill>
                          <a:effectLst/>
                          <a:latin typeface="Calibri" panose="020F0502020204030204" pitchFamily="34" charset="0"/>
                        </a:rPr>
                        <a:t>$250,000</a:t>
                      </a:r>
                    </a:p>
                  </a:txBody>
                  <a:tcPr marL="4233" marT="91440" marB="137160" anchor="ctr">
                    <a:lnL w="12700" cmpd="sng">
                      <a:noFill/>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681637389"/>
      </p:ext>
    </p:extLst>
  </p:cSld>
  <p:clrMapOvr>
    <a:masterClrMapping/>
  </p:clrMapOvr>
  <mc:AlternateContent xmlns:mc="http://schemas.openxmlformats.org/markup-compatibility/2006" xmlns:p14="http://schemas.microsoft.com/office/powerpoint/2010/main">
    <mc:Choice Requires="p14">
      <p:transition spd="slow" p14:dur="2000" advTm="46749"/>
    </mc:Choice>
    <mc:Fallback xmlns="">
      <p:transition spd="slow" advTm="4674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27C11FB-8EFD-CAA1-DD77-C00969938ABF}"/>
              </a:ext>
            </a:extLst>
          </p:cNvPr>
          <p:cNvPicPr>
            <a:picLocks noChangeAspect="1"/>
          </p:cNvPicPr>
          <p:nvPr/>
        </p:nvPicPr>
        <p:blipFill>
          <a:blip r:embed="rId3"/>
          <a:stretch>
            <a:fillRect/>
          </a:stretch>
        </p:blipFill>
        <p:spPr>
          <a:xfrm>
            <a:off x="0" y="6844"/>
            <a:ext cx="9144000" cy="6844311"/>
          </a:xfrm>
          <a:prstGeom prst="rect">
            <a:avLst/>
          </a:prstGeom>
        </p:spPr>
      </p:pic>
      <p:sp>
        <p:nvSpPr>
          <p:cNvPr id="13" name="Title "/>
          <p:cNvSpPr>
            <a:spLocks noGrp="1"/>
          </p:cNvSpPr>
          <p:nvPr>
            <p:ph type="title" idx="4294967295"/>
          </p:nvPr>
        </p:nvSpPr>
        <p:spPr>
          <a:xfrm>
            <a:off x="309562" y="762000"/>
            <a:ext cx="8758238" cy="646331"/>
          </a:xfrm>
          <a:prstGeom prst="rect">
            <a:avLst/>
          </a:prstGeom>
        </p:spPr>
        <p:txBody>
          <a:bodyPr wrap="square">
            <a:spAutoFit/>
          </a:bodyPr>
          <a:lstStyle/>
          <a:p>
            <a:r>
              <a:rPr lang="en-US" sz="4000" b="1" dirty="0">
                <a:solidFill>
                  <a:srgbClr val="006666"/>
                </a:solidFill>
                <a:latin typeface="Calibri" panose="020F0502020204030204" pitchFamily="34" charset="0"/>
                <a:ea typeface="Source Sans Pro" charset="0"/>
                <a:cs typeface="Calibri" panose="020F0502020204030204" pitchFamily="34" charset="0"/>
              </a:rPr>
              <a:t>Margin of Safety Ratio</a:t>
            </a:r>
          </a:p>
        </p:txBody>
      </p:sp>
      <p:sp>
        <p:nvSpPr>
          <p:cNvPr id="7" name="LOBL"/>
          <p:cNvSpPr>
            <a:spLocks noGrp="1"/>
          </p:cNvSpPr>
          <p:nvPr>
            <p:ph sz="quarter" idx="4294967295"/>
          </p:nvPr>
        </p:nvSpPr>
        <p:spPr>
          <a:xfrm>
            <a:off x="310776" y="1447800"/>
            <a:ext cx="8534400" cy="2209800"/>
          </a:xfrm>
          <a:prstGeom prst="rect">
            <a:avLst/>
          </a:prstGeom>
        </p:spPr>
        <p:txBody>
          <a:bodyPr/>
          <a:lstStyle/>
          <a:p>
            <a:pPr marL="574675" indent="-352425">
              <a:lnSpc>
                <a:spcPct val="95000"/>
              </a:lnSpc>
              <a:spcBef>
                <a:spcPts val="1200"/>
              </a:spcBef>
              <a:buClr>
                <a:schemeClr val="accent2"/>
              </a:buClr>
              <a:buFont typeface="Arial" charset="0"/>
            </a:pPr>
            <a:r>
              <a:rPr lang="en-US" altLang="en-US" sz="2600" dirty="0"/>
              <a:t>Computed by dividing margin of safety by actual (or expected) sales</a:t>
            </a:r>
          </a:p>
          <a:p>
            <a:pPr marL="574675" indent="-352425">
              <a:lnSpc>
                <a:spcPct val="95000"/>
              </a:lnSpc>
              <a:spcBef>
                <a:spcPts val="1200"/>
              </a:spcBef>
              <a:buClr>
                <a:schemeClr val="accent2"/>
              </a:buClr>
              <a:buFont typeface="Arial" charset="0"/>
              <a:buChar char="•"/>
            </a:pPr>
            <a:r>
              <a:rPr lang="en-US" altLang="en-US" sz="2600" dirty="0"/>
              <a:t>The higher the sales percentage, greater margin of safety</a:t>
            </a:r>
          </a:p>
          <a:p>
            <a:pPr marL="574675" indent="-352425">
              <a:lnSpc>
                <a:spcPct val="95000"/>
              </a:lnSpc>
              <a:spcBef>
                <a:spcPts val="1200"/>
              </a:spcBef>
              <a:buClr>
                <a:schemeClr val="accent2"/>
              </a:buClr>
              <a:buFont typeface="Arial" charset="0"/>
            </a:pPr>
            <a:r>
              <a:rPr lang="en-US" altLang="en-US" sz="2600" dirty="0"/>
              <a:t>Assuming actual/expected sales are €750,000:</a:t>
            </a:r>
          </a:p>
        </p:txBody>
      </p:sp>
      <p:graphicFrame>
        <p:nvGraphicFramePr>
          <p:cNvPr id="9" name="Table 8"/>
          <p:cNvGraphicFramePr>
            <a:graphicFrameLocks noGrp="1"/>
          </p:cNvGraphicFramePr>
          <p:nvPr>
            <p:extLst>
              <p:ext uri="{D42A27DB-BD31-4B8C-83A1-F6EECF244321}">
                <p14:modId xmlns:p14="http://schemas.microsoft.com/office/powerpoint/2010/main" val="2876922615"/>
              </p:ext>
            </p:extLst>
          </p:nvPr>
        </p:nvGraphicFramePr>
        <p:xfrm>
          <a:off x="561988" y="3810000"/>
          <a:ext cx="7993676" cy="1554480"/>
        </p:xfrm>
        <a:graphic>
          <a:graphicData uri="http://schemas.openxmlformats.org/drawingml/2006/table">
            <a:tbl>
              <a:tblPr>
                <a:tableStyleId>{5C22544A-7EE6-4342-B048-85BDC9FD1C3A}</a:tableStyleId>
              </a:tblPr>
              <a:tblGrid>
                <a:gridCol w="2253149">
                  <a:extLst>
                    <a:ext uri="{9D8B030D-6E8A-4147-A177-3AD203B41FA5}">
                      <a16:colId xmlns:a16="http://schemas.microsoft.com/office/drawing/2014/main" val="20000"/>
                    </a:ext>
                  </a:extLst>
                </a:gridCol>
                <a:gridCol w="595948">
                  <a:extLst>
                    <a:ext uri="{9D8B030D-6E8A-4147-A177-3AD203B41FA5}">
                      <a16:colId xmlns:a16="http://schemas.microsoft.com/office/drawing/2014/main" val="20001"/>
                    </a:ext>
                  </a:extLst>
                </a:gridCol>
                <a:gridCol w="2295482">
                  <a:extLst>
                    <a:ext uri="{9D8B030D-6E8A-4147-A177-3AD203B41FA5}">
                      <a16:colId xmlns:a16="http://schemas.microsoft.com/office/drawing/2014/main" val="20002"/>
                    </a:ext>
                  </a:extLst>
                </a:gridCol>
                <a:gridCol w="595948">
                  <a:extLst>
                    <a:ext uri="{9D8B030D-6E8A-4147-A177-3AD203B41FA5}">
                      <a16:colId xmlns:a16="http://schemas.microsoft.com/office/drawing/2014/main" val="20003"/>
                    </a:ext>
                  </a:extLst>
                </a:gridCol>
                <a:gridCol w="2253149">
                  <a:extLst>
                    <a:ext uri="{9D8B030D-6E8A-4147-A177-3AD203B41FA5}">
                      <a16:colId xmlns:a16="http://schemas.microsoft.com/office/drawing/2014/main" val="20004"/>
                    </a:ext>
                  </a:extLst>
                </a:gridCol>
              </a:tblGrid>
              <a:tr h="465902">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400" b="1" u="none" strike="noStrike" kern="1200" dirty="0">
                          <a:solidFill>
                            <a:schemeClr val="dk1"/>
                          </a:solidFill>
                          <a:effectLst/>
                          <a:latin typeface="+mn-lt"/>
                          <a:ea typeface="+mn-ea"/>
                          <a:cs typeface="+mn-cs"/>
                        </a:rPr>
                        <a:t>Margin of Safety</a:t>
                      </a:r>
                    </a:p>
                  </a:txBody>
                  <a:tcPr marR="4233" marT="91440" marB="137160" anchor="ctr">
                    <a:lnL w="19050" cap="flat" cmpd="sng" algn="ctr">
                      <a:solidFill>
                        <a:schemeClr val="tx1"/>
                      </a:solidFill>
                      <a:prstDash val="solid"/>
                      <a:round/>
                      <a:headEnd type="none" w="med" len="med"/>
                      <a:tailEnd type="none" w="med" len="med"/>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400" b="1" dirty="0"/>
                        <a:t>÷</a:t>
                      </a:r>
                    </a:p>
                  </a:txBody>
                  <a:tcPr marL="182880" marR="182880"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400" b="1" u="none" strike="noStrike" kern="1200" dirty="0">
                          <a:solidFill>
                            <a:schemeClr val="dk1"/>
                          </a:solidFill>
                          <a:effectLst/>
                          <a:latin typeface="+mn-lt"/>
                          <a:ea typeface="+mn-ea"/>
                          <a:cs typeface="+mn-cs"/>
                        </a:rPr>
                        <a:t>Actual (Expected)</a:t>
                      </a:r>
                    </a:p>
                    <a:p>
                      <a:pPr marL="0" marR="0" indent="0" algn="ctr" defTabSz="914400" rtl="0" eaLnBrk="0" fontAlgn="base" latinLnBrk="0" hangingPunct="0">
                        <a:lnSpc>
                          <a:spcPct val="100000"/>
                        </a:lnSpc>
                        <a:spcBef>
                          <a:spcPct val="0"/>
                        </a:spcBef>
                        <a:spcAft>
                          <a:spcPct val="0"/>
                        </a:spcAft>
                        <a:buClrTx/>
                        <a:buSzTx/>
                        <a:buFontTx/>
                        <a:buNone/>
                        <a:tabLst/>
                      </a:pPr>
                      <a:r>
                        <a:rPr lang="en-US" sz="2400" b="1" u="none" strike="noStrike" kern="1200" dirty="0">
                          <a:solidFill>
                            <a:schemeClr val="dk1"/>
                          </a:solidFill>
                          <a:effectLst/>
                          <a:latin typeface="+mn-lt"/>
                          <a:ea typeface="+mn-ea"/>
                          <a:cs typeface="+mn-cs"/>
                        </a:rPr>
                        <a:t>Sales</a:t>
                      </a:r>
                    </a:p>
                  </a:txBody>
                  <a:tcPr marL="4233" marR="4233"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2400" b="1" u="none" strike="noStrike" dirty="0">
                          <a:effectLst/>
                        </a:rPr>
                        <a:t>=</a:t>
                      </a:r>
                      <a:endParaRPr lang="en-US" sz="2400" b="1" i="0" u="none" strike="noStrike" dirty="0">
                        <a:solidFill>
                          <a:srgbClr val="000000"/>
                        </a:solidFill>
                        <a:effectLst/>
                        <a:latin typeface="Calibri" panose="020F0502020204030204" pitchFamily="34" charset="0"/>
                      </a:endParaRPr>
                    </a:p>
                  </a:txBody>
                  <a:tcPr marL="182880" marR="182880" marT="91440" marB="137160" anchor="ctr">
                    <a:lnL w="12700" cmpd="sng">
                      <a:noFill/>
                    </a:lnL>
                    <a:lnR w="12700" cmpd="sng">
                      <a:noFill/>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2400" b="1" i="0" u="none" strike="noStrike" dirty="0">
                          <a:solidFill>
                            <a:srgbClr val="990000"/>
                          </a:solidFill>
                          <a:effectLst/>
                          <a:latin typeface="Calibri" panose="020F0502020204030204" pitchFamily="34" charset="0"/>
                        </a:rPr>
                        <a:t>Margin</a:t>
                      </a:r>
                      <a:r>
                        <a:rPr lang="en-US" sz="2400" b="1" i="0" u="none" strike="noStrike" baseline="0" dirty="0">
                          <a:solidFill>
                            <a:srgbClr val="990000"/>
                          </a:solidFill>
                          <a:effectLst/>
                          <a:latin typeface="Calibri" panose="020F0502020204030204" pitchFamily="34" charset="0"/>
                        </a:rPr>
                        <a:t> of </a:t>
                      </a:r>
                    </a:p>
                    <a:p>
                      <a:pPr algn="ctr" fontAlgn="b"/>
                      <a:r>
                        <a:rPr lang="en-US" sz="2400" b="1" i="0" u="none" strike="noStrike" baseline="0" dirty="0">
                          <a:solidFill>
                            <a:srgbClr val="990000"/>
                          </a:solidFill>
                          <a:effectLst/>
                          <a:latin typeface="Calibri" panose="020F0502020204030204" pitchFamily="34" charset="0"/>
                        </a:rPr>
                        <a:t>Safety </a:t>
                      </a:r>
                      <a:r>
                        <a:rPr lang="en-US" sz="2400" b="1" i="0" u="none" strike="noStrike" dirty="0">
                          <a:solidFill>
                            <a:srgbClr val="990000"/>
                          </a:solidFill>
                          <a:effectLst/>
                          <a:latin typeface="Calibri" panose="020F0502020204030204" pitchFamily="34" charset="0"/>
                        </a:rPr>
                        <a:t>Ratio</a:t>
                      </a:r>
                    </a:p>
                  </a:txBody>
                  <a:tcPr marL="4233" marT="91440" marB="137160" anchor="ctr">
                    <a:lnL w="12700" cmpd="sng">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465902">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400" b="1" u="none" strike="noStrike" kern="1200" dirty="0">
                          <a:solidFill>
                            <a:schemeClr val="dk1"/>
                          </a:solidFill>
                          <a:effectLst/>
                          <a:latin typeface="+mn-lt"/>
                          <a:ea typeface="+mn-ea"/>
                          <a:cs typeface="+mn-cs"/>
                        </a:rPr>
                        <a:t>$250,000</a:t>
                      </a:r>
                    </a:p>
                  </a:txBody>
                  <a:tcPr marR="4233" marT="91440" marB="137160" anchor="ctr">
                    <a:lnL w="19050" cap="flat" cmpd="sng" algn="ctr">
                      <a:solidFill>
                        <a:schemeClr val="tx1"/>
                      </a:solidFill>
                      <a:prstDash val="solid"/>
                      <a:round/>
                      <a:headEnd type="none" w="med" len="med"/>
                      <a:tailEnd type="none" w="med" len="med"/>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400" b="1" dirty="0"/>
                        <a:t>÷</a:t>
                      </a:r>
                    </a:p>
                  </a:txBody>
                  <a:tcPr marL="182880" marR="182880"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400" b="1" u="none" strike="noStrike" kern="1200" dirty="0">
                          <a:solidFill>
                            <a:schemeClr val="dk1"/>
                          </a:solidFill>
                          <a:effectLst/>
                          <a:latin typeface="+mn-lt"/>
                          <a:ea typeface="+mn-ea"/>
                          <a:cs typeface="+mn-cs"/>
                        </a:rPr>
                        <a:t>$750,000</a:t>
                      </a:r>
                    </a:p>
                  </a:txBody>
                  <a:tcPr marL="4233" marR="4233"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400" b="1" i="0" u="none" strike="noStrike" dirty="0">
                          <a:solidFill>
                            <a:srgbClr val="000000"/>
                          </a:solidFill>
                          <a:effectLst/>
                          <a:latin typeface="Calibri" panose="020F0502020204030204" pitchFamily="34" charset="0"/>
                        </a:rPr>
                        <a:t>=</a:t>
                      </a:r>
                    </a:p>
                  </a:txBody>
                  <a:tcPr marL="182880" marR="182880" marT="91440" marB="137160" anchor="ctr">
                    <a:lnL w="12700" cmpd="sng">
                      <a:noFill/>
                    </a:lnL>
                    <a:lnR w="12700" cmpd="sng">
                      <a:noFill/>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2400" b="1" i="0" u="none" strike="noStrike" dirty="0">
                          <a:solidFill>
                            <a:srgbClr val="990000"/>
                          </a:solidFill>
                          <a:effectLst/>
                          <a:latin typeface="Calibri" panose="020F0502020204030204" pitchFamily="34" charset="0"/>
                        </a:rPr>
                        <a:t>33%</a:t>
                      </a:r>
                    </a:p>
                  </a:txBody>
                  <a:tcPr marL="4233" marT="91440" marB="137160" anchor="ctr">
                    <a:lnL w="12700" cmpd="sng">
                      <a:noFill/>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008521341"/>
      </p:ext>
    </p:extLst>
  </p:cSld>
  <p:clrMapOvr>
    <a:masterClrMapping/>
  </p:clrMapOvr>
  <mc:AlternateContent xmlns:mc="http://schemas.openxmlformats.org/markup-compatibility/2006" xmlns:p14="http://schemas.microsoft.com/office/powerpoint/2010/main">
    <mc:Choice Requires="p14">
      <p:transition spd="slow" p14:dur="2000" advTm="32976"/>
    </mc:Choice>
    <mc:Fallback xmlns="">
      <p:transition spd="slow" advTm="3297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9C44271-C42B-395E-8BEB-349F3E073A69}"/>
              </a:ext>
            </a:extLst>
          </p:cNvPr>
          <p:cNvPicPr>
            <a:picLocks noChangeAspect="1"/>
          </p:cNvPicPr>
          <p:nvPr/>
        </p:nvPicPr>
        <p:blipFill>
          <a:blip r:embed="rId4"/>
          <a:stretch>
            <a:fillRect/>
          </a:stretch>
        </p:blipFill>
        <p:spPr>
          <a:xfrm>
            <a:off x="0" y="6844"/>
            <a:ext cx="9144000" cy="6844311"/>
          </a:xfrm>
          <a:prstGeom prst="rect">
            <a:avLst/>
          </a:prstGeom>
        </p:spPr>
      </p:pic>
      <p:sp>
        <p:nvSpPr>
          <p:cNvPr id="4" name="Question"/>
          <p:cNvSpPr>
            <a:spLocks noGrp="1"/>
          </p:cNvSpPr>
          <p:nvPr>
            <p:ph sz="quarter" idx="15"/>
          </p:nvPr>
        </p:nvSpPr>
        <p:spPr>
          <a:xfrm>
            <a:off x="304800" y="1981200"/>
            <a:ext cx="8534400" cy="2286000"/>
          </a:xfrm>
        </p:spPr>
        <p:txBody>
          <a:bodyPr/>
          <a:lstStyle/>
          <a:p>
            <a:pPr>
              <a:lnSpc>
                <a:spcPct val="100000"/>
              </a:lnSpc>
              <a:spcBef>
                <a:spcPts val="1200"/>
              </a:spcBef>
            </a:pPr>
            <a:r>
              <a:rPr lang="en-US" sz="2600" dirty="0">
                <a:latin typeface="+mn-lt"/>
              </a:rPr>
              <a:t>Praveen Ltd. makes travel bags that sell for $3,920 each. For the coming year, management expects fixed costs to total $22,400,000 and variable costs to be $2,940 per unit. </a:t>
            </a:r>
            <a:r>
              <a:rPr lang="en-US" sz="2600" b="1" dirty="0">
                <a:latin typeface="+mn-lt"/>
              </a:rPr>
              <a:t>Compute the break-even point in sales using the contribution margin (CM) ratio</a:t>
            </a:r>
            <a:r>
              <a:rPr lang="en-US" sz="2600" dirty="0">
                <a:latin typeface="+mn-lt"/>
              </a:rPr>
              <a:t>. </a:t>
            </a:r>
          </a:p>
        </p:txBody>
      </p:sp>
      <p:sp>
        <p:nvSpPr>
          <p:cNvPr id="7" name="Title "/>
          <p:cNvSpPr txBox="1">
            <a:spLocks/>
          </p:cNvSpPr>
          <p:nvPr/>
        </p:nvSpPr>
        <p:spPr>
          <a:xfrm>
            <a:off x="309562" y="847635"/>
            <a:ext cx="8834438" cy="1200329"/>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b="1" dirty="0">
                <a:solidFill>
                  <a:srgbClr val="006666"/>
                </a:solidFill>
                <a:latin typeface="Calibri" panose="020F0502020204030204" pitchFamily="34" charset="0"/>
                <a:ea typeface="Source Sans Pro" charset="0"/>
                <a:cs typeface="Calibri" panose="020F0502020204030204" pitchFamily="34" charset="0"/>
              </a:rPr>
              <a:t>DO IT! 5   </a:t>
            </a:r>
            <a:r>
              <a:rPr lang="en-US" sz="4000" b="1" dirty="0">
                <a:solidFill>
                  <a:srgbClr val="006666"/>
                </a:solidFill>
                <a:latin typeface="Calibri" panose="020F0502020204030204" pitchFamily="34" charset="0"/>
                <a:ea typeface="Source Sans Pro" charset="0"/>
                <a:cs typeface="Calibri" panose="020F0502020204030204" pitchFamily="34" charset="0"/>
              </a:rPr>
              <a:t>Break-Even, Margin of Safety, and Target Net Income</a:t>
            </a:r>
            <a:endParaRPr lang="en-US" altLang="en-US" sz="4000" b="1" dirty="0">
              <a:solidFill>
                <a:srgbClr val="006666"/>
              </a:solidFill>
              <a:latin typeface="Calibri" panose="020F0502020204030204" pitchFamily="34" charset="0"/>
              <a:ea typeface="Source Sans Pro" charset="0"/>
              <a:cs typeface="Calibri" panose="020F0502020204030204" pitchFamily="34" charset="0"/>
            </a:endParaRPr>
          </a:p>
        </p:txBody>
      </p:sp>
      <p:cxnSp>
        <p:nvCxnSpPr>
          <p:cNvPr id="14" name="Straight Connector 13"/>
          <p:cNvCxnSpPr/>
          <p:nvPr/>
        </p:nvCxnSpPr>
        <p:spPr>
          <a:xfrm flipV="1">
            <a:off x="2264736" y="762000"/>
            <a:ext cx="0" cy="457200"/>
          </a:xfrm>
          <a:prstGeom prst="line">
            <a:avLst/>
          </a:prstGeom>
          <a:ln w="38100">
            <a:solidFill>
              <a:srgbClr val="196E78"/>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293914" y="4317593"/>
            <a:ext cx="8632372" cy="10926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25000"/>
              </a:lnSpc>
              <a:spcBef>
                <a:spcPts val="1200"/>
              </a:spcBef>
              <a:tabLst>
                <a:tab pos="2057400" algn="l"/>
              </a:tabLst>
            </a:pPr>
            <a:r>
              <a:rPr lang="en-US" sz="2200" dirty="0">
                <a:latin typeface="Liberation Sans" panose="020B0604020202020204" pitchFamily="34" charset="0"/>
              </a:rPr>
              <a:t>Contribution margin ratio = [($3,920 – $2,940) ÷ $3,920] = </a:t>
            </a:r>
            <a:r>
              <a:rPr lang="en-US" sz="2200" b="1" dirty="0">
                <a:latin typeface="Liberation Sans" panose="020B0604020202020204" pitchFamily="34" charset="0"/>
              </a:rPr>
              <a:t>25%</a:t>
            </a:r>
          </a:p>
          <a:p>
            <a:pPr>
              <a:lnSpc>
                <a:spcPct val="125000"/>
              </a:lnSpc>
              <a:spcBef>
                <a:spcPts val="1200"/>
              </a:spcBef>
              <a:tabLst>
                <a:tab pos="2057400" algn="l"/>
              </a:tabLst>
            </a:pPr>
            <a:r>
              <a:rPr lang="en-US" sz="2200" dirty="0">
                <a:latin typeface="Liberation Sans" panose="020B0604020202020204" pitchFamily="34" charset="0"/>
              </a:rPr>
              <a:t>Break-even point in sales = $22,400,000 ÷ 25% = </a:t>
            </a:r>
            <a:r>
              <a:rPr lang="en-US" sz="2200" b="1" dirty="0">
                <a:latin typeface="Liberation Sans" panose="020B0604020202020204" pitchFamily="34" charset="0"/>
              </a:rPr>
              <a:t>$89,600,000</a:t>
            </a:r>
          </a:p>
        </p:txBody>
      </p:sp>
      <p:sp>
        <p:nvSpPr>
          <p:cNvPr id="11" name="Rectangle 10"/>
          <p:cNvSpPr/>
          <p:nvPr/>
        </p:nvSpPr>
        <p:spPr>
          <a:xfrm>
            <a:off x="3657600" y="4268069"/>
            <a:ext cx="5029200" cy="533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3820886" y="4832207"/>
            <a:ext cx="5029200" cy="533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2523518703"/>
      </p:ext>
    </p:extLst>
  </p:cSld>
  <p:clrMapOvr>
    <a:masterClrMapping/>
  </p:clrMapOvr>
  <mc:AlternateContent xmlns:mc="http://schemas.openxmlformats.org/markup-compatibility/2006" xmlns:p14="http://schemas.microsoft.com/office/powerpoint/2010/main">
    <mc:Choice Requires="p14">
      <p:transition spd="slow" p14:dur="2000" advTm="100746"/>
    </mc:Choice>
    <mc:Fallback xmlns="">
      <p:transition spd="slow" advTm="10074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11"/>
                                        </p:tgtEl>
                                      </p:cBhvr>
                                    </p:animEffect>
                                    <p:set>
                                      <p:cBhvr>
                                        <p:cTn id="7" dur="1" fill="hold">
                                          <p:stCondLst>
                                            <p:cond delay="499"/>
                                          </p:stCondLst>
                                        </p:cTn>
                                        <p:tgtEl>
                                          <p:spTgt spid="11"/>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2"/>
                                        </p:tgtEl>
                                      </p:cBhvr>
                                    </p:animEffect>
                                    <p:set>
                                      <p:cBhvr>
                                        <p:cTn id="12"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46E7003-B0A1-4B69-59CE-3C022860FC9E}"/>
              </a:ext>
            </a:extLst>
          </p:cNvPr>
          <p:cNvPicPr>
            <a:picLocks noChangeAspect="1"/>
          </p:cNvPicPr>
          <p:nvPr/>
        </p:nvPicPr>
        <p:blipFill>
          <a:blip r:embed="rId4"/>
          <a:stretch>
            <a:fillRect/>
          </a:stretch>
        </p:blipFill>
        <p:spPr>
          <a:xfrm>
            <a:off x="0" y="6844"/>
            <a:ext cx="9144000" cy="6844311"/>
          </a:xfrm>
          <a:prstGeom prst="rect">
            <a:avLst/>
          </a:prstGeom>
        </p:spPr>
      </p:pic>
      <p:sp>
        <p:nvSpPr>
          <p:cNvPr id="7" name="Title "/>
          <p:cNvSpPr txBox="1">
            <a:spLocks/>
          </p:cNvSpPr>
          <p:nvPr/>
        </p:nvSpPr>
        <p:spPr>
          <a:xfrm>
            <a:off x="329615" y="847635"/>
            <a:ext cx="8834438" cy="1200329"/>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b="1" dirty="0">
                <a:solidFill>
                  <a:srgbClr val="006666"/>
                </a:solidFill>
                <a:latin typeface="Calibri" panose="020F0502020204030204" pitchFamily="34" charset="0"/>
                <a:ea typeface="Source Sans Pro" charset="0"/>
                <a:cs typeface="Calibri" panose="020F0502020204030204" pitchFamily="34" charset="0"/>
              </a:rPr>
              <a:t>DO IT! 5   </a:t>
            </a:r>
            <a:r>
              <a:rPr lang="en-US" sz="4000" b="1" dirty="0">
                <a:solidFill>
                  <a:srgbClr val="006666"/>
                </a:solidFill>
                <a:latin typeface="Calibri" panose="020F0502020204030204" pitchFamily="34" charset="0"/>
                <a:ea typeface="Source Sans Pro" charset="0"/>
                <a:cs typeface="Calibri" panose="020F0502020204030204" pitchFamily="34" charset="0"/>
              </a:rPr>
              <a:t>Break-Even, Margin of Safety, and Target Net Income</a:t>
            </a:r>
            <a:endParaRPr lang="en-US" altLang="en-US" sz="4000" b="1" dirty="0">
              <a:solidFill>
                <a:srgbClr val="006666"/>
              </a:solidFill>
              <a:latin typeface="Calibri" panose="020F0502020204030204" pitchFamily="34" charset="0"/>
              <a:ea typeface="Source Sans Pro" charset="0"/>
              <a:cs typeface="Calibri" panose="020F0502020204030204" pitchFamily="34" charset="0"/>
            </a:endParaRPr>
          </a:p>
        </p:txBody>
      </p:sp>
      <p:cxnSp>
        <p:nvCxnSpPr>
          <p:cNvPr id="14" name="Straight Connector 13"/>
          <p:cNvCxnSpPr/>
          <p:nvPr/>
        </p:nvCxnSpPr>
        <p:spPr>
          <a:xfrm flipV="1">
            <a:off x="2264736" y="762000"/>
            <a:ext cx="0" cy="457200"/>
          </a:xfrm>
          <a:prstGeom prst="line">
            <a:avLst/>
          </a:prstGeom>
          <a:ln w="38100">
            <a:solidFill>
              <a:srgbClr val="196E78"/>
            </a:solidFill>
          </a:ln>
        </p:spPr>
        <p:style>
          <a:lnRef idx="1">
            <a:schemeClr val="accent1"/>
          </a:lnRef>
          <a:fillRef idx="0">
            <a:schemeClr val="accent1"/>
          </a:fillRef>
          <a:effectRef idx="0">
            <a:schemeClr val="accent1"/>
          </a:effectRef>
          <a:fontRef idx="minor">
            <a:schemeClr val="tx1"/>
          </a:fontRef>
        </p:style>
      </p:cxnSp>
      <p:sp>
        <p:nvSpPr>
          <p:cNvPr id="11" name="Rectangle 3"/>
          <p:cNvSpPr>
            <a:spLocks noChangeArrowheads="1"/>
          </p:cNvSpPr>
          <p:nvPr/>
        </p:nvSpPr>
        <p:spPr bwMode="auto">
          <a:xfrm>
            <a:off x="418418" y="1974356"/>
            <a:ext cx="8001000" cy="22082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057400" algn="l"/>
              </a:tabLst>
              <a:defRPr sz="2400">
                <a:solidFill>
                  <a:schemeClr val="tx1"/>
                </a:solidFill>
                <a:latin typeface="Times New Roman" pitchFamily="18" charset="0"/>
              </a:defRPr>
            </a:lvl1pPr>
            <a:lvl2pPr marL="685800" indent="-45720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marL="0" lvl="1" indent="0">
              <a:lnSpc>
                <a:spcPct val="125000"/>
              </a:lnSpc>
              <a:spcBef>
                <a:spcPts val="1200"/>
              </a:spcBef>
              <a:spcAft>
                <a:spcPts val="0"/>
              </a:spcAft>
            </a:pPr>
            <a:r>
              <a:rPr lang="en-US" sz="2200" dirty="0">
                <a:latin typeface="Liberation Sans" panose="020B0604020202020204" pitchFamily="34" charset="0"/>
              </a:rPr>
              <a:t>Praveen Ltd. makes travel bags that sell for $3,920 each. For the coming year, management expects fixed costs to total $22,400,000 and variable costs to be $ 2,940 per unit. </a:t>
            </a:r>
            <a:r>
              <a:rPr lang="en-US" sz="2200" b="1" dirty="0">
                <a:latin typeface="Liberation Sans" panose="020B0604020202020204" pitchFamily="34" charset="0"/>
              </a:rPr>
              <a:t>Compute the margin of safety and margin of safety ratio assuming actual sales are $96,768,000.</a:t>
            </a:r>
          </a:p>
        </p:txBody>
      </p:sp>
      <p:sp>
        <p:nvSpPr>
          <p:cNvPr id="12" name="Rectangle 11"/>
          <p:cNvSpPr/>
          <p:nvPr/>
        </p:nvSpPr>
        <p:spPr>
          <a:xfrm>
            <a:off x="366485" y="4317593"/>
            <a:ext cx="8487230" cy="10926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25000"/>
              </a:lnSpc>
              <a:spcBef>
                <a:spcPts val="1200"/>
              </a:spcBef>
              <a:tabLst>
                <a:tab pos="2057400" algn="l"/>
              </a:tabLst>
            </a:pPr>
            <a:r>
              <a:rPr lang="en-US" sz="2200" dirty="0">
                <a:latin typeface="Liberation Sans" panose="020B0604020202020204" pitchFamily="34" charset="0"/>
              </a:rPr>
              <a:t>Margin of safety = $96,768,000 – $89,600,000 = </a:t>
            </a:r>
            <a:r>
              <a:rPr lang="en-US" sz="2200" b="1" dirty="0">
                <a:latin typeface="Liberation Sans" panose="020B0604020202020204" pitchFamily="34" charset="0"/>
              </a:rPr>
              <a:t>$7,168,000</a:t>
            </a:r>
          </a:p>
          <a:p>
            <a:pPr>
              <a:lnSpc>
                <a:spcPct val="125000"/>
              </a:lnSpc>
              <a:spcBef>
                <a:spcPts val="1200"/>
              </a:spcBef>
              <a:tabLst>
                <a:tab pos="2057400" algn="l"/>
              </a:tabLst>
            </a:pPr>
            <a:r>
              <a:rPr lang="en-US" sz="2200" dirty="0">
                <a:latin typeface="Liberation Sans" panose="020B0604020202020204" pitchFamily="34" charset="0"/>
              </a:rPr>
              <a:t>Margin of safety ratio = $7,168,000 ÷ $96,768,000 = </a:t>
            </a:r>
            <a:r>
              <a:rPr lang="en-US" sz="2200" b="1" dirty="0">
                <a:latin typeface="Liberation Sans" panose="020B0604020202020204" pitchFamily="34" charset="0"/>
              </a:rPr>
              <a:t>7.4%</a:t>
            </a:r>
          </a:p>
        </p:txBody>
      </p:sp>
      <p:sp>
        <p:nvSpPr>
          <p:cNvPr id="13" name="Rectangle 12"/>
          <p:cNvSpPr/>
          <p:nvPr/>
        </p:nvSpPr>
        <p:spPr>
          <a:xfrm>
            <a:off x="2768383" y="4317593"/>
            <a:ext cx="6085332" cy="533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p:cNvSpPr/>
          <p:nvPr/>
        </p:nvSpPr>
        <p:spPr>
          <a:xfrm>
            <a:off x="3296449" y="4934038"/>
            <a:ext cx="5029200" cy="533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4119391807"/>
      </p:ext>
    </p:extLst>
  </p:cSld>
  <p:clrMapOvr>
    <a:masterClrMapping/>
  </p:clrMapOvr>
  <mc:AlternateContent xmlns:mc="http://schemas.openxmlformats.org/markup-compatibility/2006" xmlns:p14="http://schemas.microsoft.com/office/powerpoint/2010/main">
    <mc:Choice Requires="p14">
      <p:transition spd="slow" p14:dur="2000" advTm="72903"/>
    </mc:Choice>
    <mc:Fallback xmlns="">
      <p:transition spd="slow" advTm="7290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13"/>
                                        </p:tgtEl>
                                      </p:cBhvr>
                                    </p:animEffect>
                                    <p:set>
                                      <p:cBhvr>
                                        <p:cTn id="7" dur="1" fill="hold">
                                          <p:stCondLst>
                                            <p:cond delay="499"/>
                                          </p:stCondLst>
                                        </p:cTn>
                                        <p:tgtEl>
                                          <p:spTgt spid="1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6"/>
                                        </p:tgtEl>
                                      </p:cBhvr>
                                    </p:animEffect>
                                    <p:set>
                                      <p:cBhvr>
                                        <p:cTn id="12" dur="1" fill="hold">
                                          <p:stCondLst>
                                            <p:cond delay="4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A91669A-D51D-1C31-9890-49B56CF8308F}"/>
              </a:ext>
            </a:extLst>
          </p:cNvPr>
          <p:cNvPicPr>
            <a:picLocks noChangeAspect="1"/>
          </p:cNvPicPr>
          <p:nvPr/>
        </p:nvPicPr>
        <p:blipFill>
          <a:blip r:embed="rId4"/>
          <a:stretch>
            <a:fillRect/>
          </a:stretch>
        </p:blipFill>
        <p:spPr>
          <a:xfrm>
            <a:off x="0" y="6844"/>
            <a:ext cx="9144000" cy="6844311"/>
          </a:xfrm>
          <a:prstGeom prst="rect">
            <a:avLst/>
          </a:prstGeom>
        </p:spPr>
      </p:pic>
      <p:sp>
        <p:nvSpPr>
          <p:cNvPr id="7" name="Title "/>
          <p:cNvSpPr txBox="1">
            <a:spLocks/>
          </p:cNvSpPr>
          <p:nvPr/>
        </p:nvSpPr>
        <p:spPr>
          <a:xfrm>
            <a:off x="309562" y="762000"/>
            <a:ext cx="8834438" cy="1200329"/>
          </a:xfrm>
          <a:prstGeom prst="rect">
            <a:avLst/>
          </a:prstGeom>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b="1" dirty="0">
                <a:solidFill>
                  <a:srgbClr val="006666"/>
                </a:solidFill>
                <a:latin typeface="Calibri" panose="020F0502020204030204" pitchFamily="34" charset="0"/>
                <a:ea typeface="Source Sans Pro" charset="0"/>
                <a:cs typeface="Calibri" panose="020F0502020204030204" pitchFamily="34" charset="0"/>
              </a:rPr>
              <a:t>DO IT! 5   </a:t>
            </a:r>
            <a:r>
              <a:rPr lang="en-US" sz="4000" b="1" dirty="0">
                <a:solidFill>
                  <a:srgbClr val="006666"/>
                </a:solidFill>
                <a:latin typeface="Calibri" panose="020F0502020204030204" pitchFamily="34" charset="0"/>
                <a:ea typeface="Source Sans Pro" charset="0"/>
                <a:cs typeface="Calibri" panose="020F0502020204030204" pitchFamily="34" charset="0"/>
              </a:rPr>
              <a:t>Break-Even, Margin of Safety, and Target Net Income</a:t>
            </a:r>
            <a:endParaRPr lang="en-US" altLang="en-US" sz="4000" b="1" dirty="0">
              <a:solidFill>
                <a:srgbClr val="006666"/>
              </a:solidFill>
              <a:latin typeface="Calibri" panose="020F0502020204030204" pitchFamily="34" charset="0"/>
              <a:ea typeface="Source Sans Pro" charset="0"/>
              <a:cs typeface="Calibri" panose="020F0502020204030204" pitchFamily="34" charset="0"/>
            </a:endParaRPr>
          </a:p>
        </p:txBody>
      </p:sp>
      <p:cxnSp>
        <p:nvCxnSpPr>
          <p:cNvPr id="14" name="Straight Connector 13"/>
          <p:cNvCxnSpPr/>
          <p:nvPr/>
        </p:nvCxnSpPr>
        <p:spPr>
          <a:xfrm flipV="1">
            <a:off x="2264736" y="762000"/>
            <a:ext cx="0" cy="457200"/>
          </a:xfrm>
          <a:prstGeom prst="line">
            <a:avLst/>
          </a:prstGeom>
          <a:ln w="38100">
            <a:solidFill>
              <a:srgbClr val="196E78"/>
            </a:solidFill>
          </a:ln>
        </p:spPr>
        <p:style>
          <a:lnRef idx="1">
            <a:schemeClr val="accent1"/>
          </a:lnRef>
          <a:fillRef idx="0">
            <a:schemeClr val="accent1"/>
          </a:fillRef>
          <a:effectRef idx="0">
            <a:schemeClr val="accent1"/>
          </a:effectRef>
          <a:fontRef idx="minor">
            <a:schemeClr val="tx1"/>
          </a:fontRef>
        </p:style>
      </p:cxnSp>
      <p:sp>
        <p:nvSpPr>
          <p:cNvPr id="11" name="Rectangle 3"/>
          <p:cNvSpPr>
            <a:spLocks noChangeArrowheads="1"/>
          </p:cNvSpPr>
          <p:nvPr/>
        </p:nvSpPr>
        <p:spPr bwMode="auto">
          <a:xfrm>
            <a:off x="609600" y="1906503"/>
            <a:ext cx="7939315" cy="22082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tabLst>
                <a:tab pos="2057400" algn="l"/>
              </a:tabLst>
              <a:defRPr sz="2400">
                <a:solidFill>
                  <a:schemeClr val="tx1"/>
                </a:solidFill>
                <a:latin typeface="Times New Roman" pitchFamily="18" charset="0"/>
              </a:defRPr>
            </a:lvl1pPr>
            <a:lvl2pPr marL="685800" indent="-45720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marL="0" lvl="1" indent="0">
              <a:lnSpc>
                <a:spcPct val="125000"/>
              </a:lnSpc>
              <a:spcBef>
                <a:spcPts val="1200"/>
              </a:spcBef>
              <a:spcAft>
                <a:spcPts val="0"/>
              </a:spcAft>
            </a:pPr>
            <a:r>
              <a:rPr lang="en-US" sz="2200" dirty="0">
                <a:latin typeface="Liberation Sans" panose="020B0604020202020204" pitchFamily="34" charset="0"/>
              </a:rPr>
              <a:t>Praveen Ltd. makes travel bags that sell for $3,920 each. For the coming year, management expects fixed costs to total $22,400,000 and variable costs to be $2,940 per unit. </a:t>
            </a:r>
            <a:r>
              <a:rPr lang="en-US" sz="2200" b="1" dirty="0">
                <a:latin typeface="Liberation Sans" panose="020B0604020202020204" pitchFamily="34" charset="0"/>
              </a:rPr>
              <a:t>Compute the sales required to earn net income of $28,700,000.</a:t>
            </a:r>
            <a:endParaRPr lang="en-US" altLang="en-US" sz="2200" b="1" dirty="0">
              <a:latin typeface="Liberation Sans" panose="020B0604020202020204" pitchFamily="34" charset="0"/>
            </a:endParaRPr>
          </a:p>
        </p:txBody>
      </p:sp>
      <p:sp>
        <p:nvSpPr>
          <p:cNvPr id="12" name="Rectangle 11"/>
          <p:cNvSpPr/>
          <p:nvPr/>
        </p:nvSpPr>
        <p:spPr>
          <a:xfrm>
            <a:off x="685800" y="4241393"/>
            <a:ext cx="7848600" cy="10926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spcBef>
                <a:spcPts val="1200"/>
              </a:spcBef>
              <a:tabLst>
                <a:tab pos="2057400" algn="l"/>
              </a:tabLst>
            </a:pPr>
            <a:r>
              <a:rPr lang="en-US" sz="2200" dirty="0">
                <a:latin typeface="Liberation Sans" panose="020B0604020202020204" pitchFamily="34" charset="0"/>
              </a:rPr>
              <a:t>Required sales = </a:t>
            </a:r>
          </a:p>
          <a:p>
            <a:pPr algn="ctr">
              <a:lnSpc>
                <a:spcPct val="125000"/>
              </a:lnSpc>
              <a:spcBef>
                <a:spcPts val="1200"/>
              </a:spcBef>
              <a:tabLst>
                <a:tab pos="2057400" algn="l"/>
              </a:tabLst>
            </a:pPr>
            <a:r>
              <a:rPr lang="en-US" sz="2200" dirty="0">
                <a:latin typeface="Liberation Sans" panose="020B0604020202020204" pitchFamily="34" charset="0"/>
              </a:rPr>
              <a:t>($22,400,000 + $28,700,000) ÷ 25% = </a:t>
            </a:r>
            <a:r>
              <a:rPr lang="en-US" sz="2200" b="1" dirty="0">
                <a:latin typeface="Liberation Sans" panose="020B0604020202020204" pitchFamily="34" charset="0"/>
              </a:rPr>
              <a:t>$204,400,000</a:t>
            </a:r>
          </a:p>
        </p:txBody>
      </p:sp>
      <p:sp>
        <p:nvSpPr>
          <p:cNvPr id="13" name="Rectangle 12"/>
          <p:cNvSpPr/>
          <p:nvPr/>
        </p:nvSpPr>
        <p:spPr>
          <a:xfrm>
            <a:off x="1332807" y="4869004"/>
            <a:ext cx="7162800" cy="533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ustDataLst>
      <p:tags r:id="rId1"/>
    </p:custDataLst>
    <p:extLst>
      <p:ext uri="{BB962C8B-B14F-4D97-AF65-F5344CB8AC3E}">
        <p14:creationId xmlns:p14="http://schemas.microsoft.com/office/powerpoint/2010/main" val="2039732133"/>
      </p:ext>
    </p:extLst>
  </p:cSld>
  <p:clrMapOvr>
    <a:masterClrMapping/>
  </p:clrMapOvr>
  <mc:AlternateContent xmlns:mc="http://schemas.openxmlformats.org/markup-compatibility/2006" xmlns:p14="http://schemas.microsoft.com/office/powerpoint/2010/main">
    <mc:Choice Requires="p14">
      <p:transition spd="slow" p14:dur="2000" advTm="56120"/>
    </mc:Choice>
    <mc:Fallback xmlns="">
      <p:transition spd="slow" advTm="5612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13"/>
                                        </p:tgtEl>
                                      </p:cBhvr>
                                    </p:animEffect>
                                    <p:set>
                                      <p:cBhvr>
                                        <p:cTn id="7"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9A330BB-3DE1-D52B-3BEC-3B2DB0A24110}"/>
              </a:ext>
            </a:extLst>
          </p:cNvPr>
          <p:cNvPicPr>
            <a:picLocks noChangeAspect="1"/>
          </p:cNvPicPr>
          <p:nvPr/>
        </p:nvPicPr>
        <p:blipFill>
          <a:blip r:embed="rId2"/>
          <a:stretch>
            <a:fillRect/>
          </a:stretch>
        </p:blipFill>
        <p:spPr>
          <a:xfrm>
            <a:off x="0" y="6844"/>
            <a:ext cx="9144000" cy="6844311"/>
          </a:xfrm>
          <a:prstGeom prst="rect">
            <a:avLst/>
          </a:prstGeom>
        </p:spPr>
      </p:pic>
      <p:sp>
        <p:nvSpPr>
          <p:cNvPr id="6" name="TextBox 5">
            <a:extLst>
              <a:ext uri="{FF2B5EF4-FFF2-40B4-BE49-F238E27FC236}">
                <a16:creationId xmlns:a16="http://schemas.microsoft.com/office/drawing/2014/main" id="{305B0BC5-FDAA-7570-3CF7-140BD28BF767}"/>
              </a:ext>
            </a:extLst>
          </p:cNvPr>
          <p:cNvSpPr txBox="1"/>
          <p:nvPr/>
        </p:nvSpPr>
        <p:spPr>
          <a:xfrm>
            <a:off x="2133600" y="2574768"/>
            <a:ext cx="4580312" cy="823752"/>
          </a:xfrm>
          <a:prstGeom prst="rect">
            <a:avLst/>
          </a:prstGeom>
          <a:noFill/>
        </p:spPr>
        <p:txBody>
          <a:bodyPr wrap="square">
            <a:spAutoFit/>
          </a:bodyPr>
          <a:lstStyle/>
          <a:p>
            <a:pPr algn="ctr" rtl="0">
              <a:lnSpc>
                <a:spcPct val="150000"/>
              </a:lnSpc>
              <a:spcBef>
                <a:spcPts val="1200"/>
              </a:spcBef>
              <a:spcAft>
                <a:spcPts val="0"/>
              </a:spcAft>
            </a:pPr>
            <a:r>
              <a:rPr lang="en-US" sz="3600" b="1" dirty="0">
                <a:solidFill>
                  <a:srgbClr val="FF0000"/>
                </a:solidFill>
                <a:effectLst/>
                <a:latin typeface="Times New Roman" panose="02020603050405020304" pitchFamily="18" charset="0"/>
                <a:ea typeface="Times New Roman" panose="02020603050405020304" pitchFamily="18" charset="0"/>
              </a:rPr>
              <a:t>Additional Examples</a:t>
            </a:r>
            <a:endParaRPr lang="en-US" sz="2800" dirty="0">
              <a:solidFill>
                <a:srgbClr val="FF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83112966"/>
      </p:ext>
    </p:extLst>
  </p:cSld>
  <p:clrMapOvr>
    <a:masterClrMapping/>
  </p:clrMapOvr>
  <mc:AlternateContent xmlns:mc="http://schemas.openxmlformats.org/markup-compatibility/2006" xmlns:p14="http://schemas.microsoft.com/office/powerpoint/2010/main">
    <mc:Choice Requires="p14">
      <p:transition spd="slow" p14:dur="2000" advTm="15594"/>
    </mc:Choice>
    <mc:Fallback xmlns="">
      <p:transition spd="slow" advTm="1559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B6F208EE-250B-521D-B76C-91A0F6DAB2CF}"/>
              </a:ext>
            </a:extLst>
          </p:cNvPr>
          <p:cNvPicPr>
            <a:picLocks noChangeAspect="1"/>
          </p:cNvPicPr>
          <p:nvPr/>
        </p:nvPicPr>
        <p:blipFill>
          <a:blip r:embed="rId2"/>
          <a:stretch>
            <a:fillRect/>
          </a:stretch>
        </p:blipFill>
        <p:spPr>
          <a:xfrm>
            <a:off x="0" y="6844"/>
            <a:ext cx="9144000" cy="6844311"/>
          </a:xfrm>
          <a:prstGeom prst="rect">
            <a:avLst/>
          </a:prstGeom>
        </p:spPr>
      </p:pic>
      <p:sp>
        <p:nvSpPr>
          <p:cNvPr id="13" name="TextBox 12">
            <a:extLst>
              <a:ext uri="{FF2B5EF4-FFF2-40B4-BE49-F238E27FC236}">
                <a16:creationId xmlns:a16="http://schemas.microsoft.com/office/drawing/2014/main" id="{2371598A-32D5-5D14-DE4A-531082BC9B9C}"/>
              </a:ext>
            </a:extLst>
          </p:cNvPr>
          <p:cNvSpPr txBox="1"/>
          <p:nvPr/>
        </p:nvSpPr>
        <p:spPr>
          <a:xfrm>
            <a:off x="838200" y="990600"/>
            <a:ext cx="7696200" cy="1687963"/>
          </a:xfrm>
          <a:prstGeom prst="rect">
            <a:avLst/>
          </a:prstGeom>
          <a:noFill/>
        </p:spPr>
        <p:txBody>
          <a:bodyPr wrap="square">
            <a:spAutoFit/>
          </a:bodyPr>
          <a:lstStyle/>
          <a:p>
            <a:pPr algn="l" defTabSz="909638" rtl="0">
              <a:lnSpc>
                <a:spcPct val="150000"/>
              </a:lnSpc>
              <a:spcBef>
                <a:spcPts val="1200"/>
              </a:spcBef>
              <a:spcAft>
                <a:spcPts val="0"/>
              </a:spcAft>
            </a:pPr>
            <a:r>
              <a:rPr lang="en-US" sz="2400" b="1" dirty="0">
                <a:effectLst/>
                <a:latin typeface="Times New Roman" panose="02020603050405020304" pitchFamily="18" charset="0"/>
                <a:ea typeface="Times New Roman" panose="02020603050405020304" pitchFamily="18" charset="0"/>
              </a:rPr>
              <a:t>1. Ahmed Company  has a unit contribution margin of L.E. 120 and a contribution margin ratio of 40%. What is the unit selling price? </a:t>
            </a:r>
            <a:endParaRPr lang="en-US" sz="2000" dirty="0">
              <a:effectLst/>
              <a:latin typeface="Times New Roman" panose="02020603050405020304" pitchFamily="18" charset="0"/>
              <a:ea typeface="Times New Roman" panose="02020603050405020304" pitchFamily="18" charset="0"/>
            </a:endParaRPr>
          </a:p>
        </p:txBody>
      </p:sp>
      <p:graphicFrame>
        <p:nvGraphicFramePr>
          <p:cNvPr id="15" name="Table 14">
            <a:extLst>
              <a:ext uri="{FF2B5EF4-FFF2-40B4-BE49-F238E27FC236}">
                <a16:creationId xmlns:a16="http://schemas.microsoft.com/office/drawing/2014/main" id="{DFACCF17-75E8-4762-1C99-A437775E0E51}"/>
              </a:ext>
            </a:extLst>
          </p:cNvPr>
          <p:cNvGraphicFramePr>
            <a:graphicFrameLocks noGrp="1"/>
          </p:cNvGraphicFramePr>
          <p:nvPr>
            <p:extLst>
              <p:ext uri="{D42A27DB-BD31-4B8C-83A1-F6EECF244321}">
                <p14:modId xmlns:p14="http://schemas.microsoft.com/office/powerpoint/2010/main" val="1195271045"/>
              </p:ext>
            </p:extLst>
          </p:nvPr>
        </p:nvGraphicFramePr>
        <p:xfrm>
          <a:off x="1066800" y="2859616"/>
          <a:ext cx="7239000" cy="365125"/>
        </p:xfrm>
        <a:graphic>
          <a:graphicData uri="http://schemas.openxmlformats.org/drawingml/2006/table">
            <a:tbl>
              <a:tblPr firstRow="1" firstCol="1" bandRow="1"/>
              <a:tblGrid>
                <a:gridCol w="1642423">
                  <a:extLst>
                    <a:ext uri="{9D8B030D-6E8A-4147-A177-3AD203B41FA5}">
                      <a16:colId xmlns:a16="http://schemas.microsoft.com/office/drawing/2014/main" val="4001353988"/>
                    </a:ext>
                  </a:extLst>
                </a:gridCol>
                <a:gridCol w="1642423">
                  <a:extLst>
                    <a:ext uri="{9D8B030D-6E8A-4147-A177-3AD203B41FA5}">
                      <a16:colId xmlns:a16="http://schemas.microsoft.com/office/drawing/2014/main" val="4291452181"/>
                    </a:ext>
                  </a:extLst>
                </a:gridCol>
                <a:gridCol w="1187480">
                  <a:extLst>
                    <a:ext uri="{9D8B030D-6E8A-4147-A177-3AD203B41FA5}">
                      <a16:colId xmlns:a16="http://schemas.microsoft.com/office/drawing/2014/main" val="114385988"/>
                    </a:ext>
                  </a:extLst>
                </a:gridCol>
                <a:gridCol w="2766674">
                  <a:extLst>
                    <a:ext uri="{9D8B030D-6E8A-4147-A177-3AD203B41FA5}">
                      <a16:colId xmlns:a16="http://schemas.microsoft.com/office/drawing/2014/main" val="1397558957"/>
                    </a:ext>
                  </a:extLst>
                </a:gridCol>
              </a:tblGrid>
              <a:tr h="365125">
                <a:tc>
                  <a:txBody>
                    <a:bodyPr/>
                    <a:lstStyle/>
                    <a:p>
                      <a:pPr algn="l" rtl="0"/>
                      <a:r>
                        <a:rPr lang="en-US" sz="1800" b="1">
                          <a:solidFill>
                            <a:srgbClr val="002060"/>
                          </a:solidFill>
                          <a:effectLst/>
                          <a:latin typeface="Times New Roman" panose="02020603050405020304" pitchFamily="18" charset="0"/>
                          <a:ea typeface="Times New Roman" panose="02020603050405020304" pitchFamily="18" charset="0"/>
                        </a:rPr>
                        <a:t>a) L.E. 200 </a:t>
                      </a:r>
                      <a:endParaRPr lang="en-US" sz="16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1800" b="1" dirty="0">
                          <a:solidFill>
                            <a:srgbClr val="002060"/>
                          </a:solidFill>
                          <a:effectLst/>
                          <a:latin typeface="Times New Roman" panose="02020603050405020304" pitchFamily="18" charset="0"/>
                          <a:ea typeface="Times New Roman" panose="02020603050405020304" pitchFamily="18" charset="0"/>
                        </a:rPr>
                        <a:t>b ) L.E. 300 </a:t>
                      </a:r>
                      <a:endParaRPr lang="en-US" sz="16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1800" b="1">
                          <a:solidFill>
                            <a:srgbClr val="002060"/>
                          </a:solidFill>
                          <a:effectLst/>
                          <a:latin typeface="Times New Roman" panose="02020603050405020304" pitchFamily="18" charset="0"/>
                          <a:ea typeface="Times New Roman" panose="02020603050405020304" pitchFamily="18" charset="0"/>
                        </a:rPr>
                        <a:t>C) L.E. 48 </a:t>
                      </a:r>
                      <a:endParaRPr lang="en-US" sz="16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1800" b="1" dirty="0">
                          <a:solidFill>
                            <a:srgbClr val="002060"/>
                          </a:solidFill>
                          <a:effectLst/>
                          <a:latin typeface="Times New Roman" panose="02020603050405020304" pitchFamily="18" charset="0"/>
                          <a:ea typeface="Times New Roman" panose="02020603050405020304" pitchFamily="18" charset="0"/>
                        </a:rPr>
                        <a:t>D ) Cannot be determined. </a:t>
                      </a:r>
                      <a:endParaRPr lang="en-US" sz="16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25125418"/>
                  </a:ext>
                </a:extLst>
              </a:tr>
            </a:tbl>
          </a:graphicData>
        </a:graphic>
      </p:graphicFrame>
      <p:graphicFrame>
        <p:nvGraphicFramePr>
          <p:cNvPr id="16" name="Table 15">
            <a:extLst>
              <a:ext uri="{FF2B5EF4-FFF2-40B4-BE49-F238E27FC236}">
                <a16:creationId xmlns:a16="http://schemas.microsoft.com/office/drawing/2014/main" id="{90E4393A-0ADE-C82D-B729-7FE22463D32A}"/>
              </a:ext>
            </a:extLst>
          </p:cNvPr>
          <p:cNvGraphicFramePr>
            <a:graphicFrameLocks noGrp="1"/>
          </p:cNvGraphicFramePr>
          <p:nvPr>
            <p:extLst>
              <p:ext uri="{D42A27DB-BD31-4B8C-83A1-F6EECF244321}">
                <p14:modId xmlns:p14="http://schemas.microsoft.com/office/powerpoint/2010/main" val="2542495863"/>
              </p:ext>
            </p:extLst>
          </p:nvPr>
        </p:nvGraphicFramePr>
        <p:xfrm>
          <a:off x="1219200" y="4039780"/>
          <a:ext cx="6262370" cy="548640"/>
        </p:xfrm>
        <a:graphic>
          <a:graphicData uri="http://schemas.openxmlformats.org/drawingml/2006/table">
            <a:tbl>
              <a:tblPr firstRow="1" firstCol="1" bandRow="1"/>
              <a:tblGrid>
                <a:gridCol w="3045460">
                  <a:extLst>
                    <a:ext uri="{9D8B030D-6E8A-4147-A177-3AD203B41FA5}">
                      <a16:colId xmlns:a16="http://schemas.microsoft.com/office/drawing/2014/main" val="1589282602"/>
                    </a:ext>
                  </a:extLst>
                </a:gridCol>
                <a:gridCol w="3045460">
                  <a:extLst>
                    <a:ext uri="{9D8B030D-6E8A-4147-A177-3AD203B41FA5}">
                      <a16:colId xmlns:a16="http://schemas.microsoft.com/office/drawing/2014/main" val="1321401048"/>
                    </a:ext>
                  </a:extLst>
                </a:gridCol>
                <a:gridCol w="171450">
                  <a:extLst>
                    <a:ext uri="{9D8B030D-6E8A-4147-A177-3AD203B41FA5}">
                      <a16:colId xmlns:a16="http://schemas.microsoft.com/office/drawing/2014/main" val="25392583"/>
                    </a:ext>
                  </a:extLst>
                </a:gridCol>
              </a:tblGrid>
              <a:tr h="152400">
                <a:tc rowSpan="2">
                  <a:txBody>
                    <a:bodyPr/>
                    <a:lstStyle/>
                    <a:p>
                      <a:pPr algn="r" rtl="0"/>
                      <a:r>
                        <a:rPr lang="en-US" sz="1800" b="1" dirty="0">
                          <a:solidFill>
                            <a:srgbClr val="002060"/>
                          </a:solidFill>
                          <a:effectLst/>
                          <a:latin typeface="Times New Roman" panose="02020603050405020304" pitchFamily="18" charset="0"/>
                          <a:ea typeface="Times New Roman" panose="02020603050405020304" pitchFamily="18" charset="0"/>
                        </a:rPr>
                        <a:t>CM Ratio =</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a:r>
                        <a:rPr lang="en-US" sz="1800" b="1">
                          <a:solidFill>
                            <a:srgbClr val="002060"/>
                          </a:solidFill>
                          <a:effectLst/>
                          <a:latin typeface="Times New Roman" panose="02020603050405020304" pitchFamily="18" charset="0"/>
                          <a:ea typeface="Times New Roman" panose="02020603050405020304" pitchFamily="18" charset="0"/>
                        </a:rPr>
                        <a:t>Contribution margin per unit</a:t>
                      </a:r>
                      <a:endParaRPr lang="en-US" sz="160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gn="ctr" rtl="0"/>
                      <a:r>
                        <a:rPr lang="en-US" sz="1500" b="1" dirty="0">
                          <a:solidFill>
                            <a:srgbClr val="002060"/>
                          </a:solidFill>
                          <a:effectLst/>
                          <a:latin typeface="Times New Roman" panose="02020603050405020304" pitchFamily="18"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26020543"/>
                  </a:ext>
                </a:extLst>
              </a:tr>
              <a:tr h="152400">
                <a:tc vMerge="1">
                  <a:txBody>
                    <a:bodyPr/>
                    <a:lstStyle/>
                    <a:p>
                      <a:endParaRPr lang="en-US"/>
                    </a:p>
                  </a:txBody>
                  <a:tcPr/>
                </a:tc>
                <a:tc>
                  <a:txBody>
                    <a:bodyPr/>
                    <a:lstStyle/>
                    <a:p>
                      <a:pPr algn="ctr" rtl="0"/>
                      <a:r>
                        <a:rPr lang="en-US" sz="1800" b="1" dirty="0">
                          <a:solidFill>
                            <a:srgbClr val="002060"/>
                          </a:solidFill>
                          <a:effectLst/>
                          <a:latin typeface="Times New Roman" panose="02020603050405020304" pitchFamily="18" charset="0"/>
                          <a:ea typeface="Times New Roman" panose="02020603050405020304" pitchFamily="18" charset="0"/>
                        </a:rPr>
                        <a:t>Selling price</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US"/>
                    </a:p>
                  </a:txBody>
                  <a:tcPr/>
                </a:tc>
                <a:extLst>
                  <a:ext uri="{0D108BD9-81ED-4DB2-BD59-A6C34878D82A}">
                    <a16:rowId xmlns:a16="http://schemas.microsoft.com/office/drawing/2014/main" val="3290838878"/>
                  </a:ext>
                </a:extLst>
              </a:tr>
            </a:tbl>
          </a:graphicData>
        </a:graphic>
      </p:graphicFrame>
      <p:graphicFrame>
        <p:nvGraphicFramePr>
          <p:cNvPr id="17" name="Table 16">
            <a:extLst>
              <a:ext uri="{FF2B5EF4-FFF2-40B4-BE49-F238E27FC236}">
                <a16:creationId xmlns:a16="http://schemas.microsoft.com/office/drawing/2014/main" id="{83944677-6185-CF76-3B3E-C78A89772F4C}"/>
              </a:ext>
            </a:extLst>
          </p:cNvPr>
          <p:cNvGraphicFramePr>
            <a:graphicFrameLocks noGrp="1"/>
          </p:cNvGraphicFramePr>
          <p:nvPr>
            <p:extLst>
              <p:ext uri="{D42A27DB-BD31-4B8C-83A1-F6EECF244321}">
                <p14:modId xmlns:p14="http://schemas.microsoft.com/office/powerpoint/2010/main" val="1726593883"/>
              </p:ext>
            </p:extLst>
          </p:nvPr>
        </p:nvGraphicFramePr>
        <p:xfrm>
          <a:off x="1219200" y="4787175"/>
          <a:ext cx="5328920" cy="548640"/>
        </p:xfrm>
        <a:graphic>
          <a:graphicData uri="http://schemas.openxmlformats.org/drawingml/2006/table">
            <a:tbl>
              <a:tblPr firstRow="1" firstCol="1" bandRow="1"/>
              <a:tblGrid>
                <a:gridCol w="2664460">
                  <a:extLst>
                    <a:ext uri="{9D8B030D-6E8A-4147-A177-3AD203B41FA5}">
                      <a16:colId xmlns:a16="http://schemas.microsoft.com/office/drawing/2014/main" val="1354365173"/>
                    </a:ext>
                  </a:extLst>
                </a:gridCol>
                <a:gridCol w="2664460">
                  <a:extLst>
                    <a:ext uri="{9D8B030D-6E8A-4147-A177-3AD203B41FA5}">
                      <a16:colId xmlns:a16="http://schemas.microsoft.com/office/drawing/2014/main" val="1603633278"/>
                    </a:ext>
                  </a:extLst>
                </a:gridCol>
              </a:tblGrid>
              <a:tr h="152400">
                <a:tc rowSpan="2">
                  <a:txBody>
                    <a:bodyPr/>
                    <a:lstStyle/>
                    <a:p>
                      <a:pPr algn="r" rtl="0"/>
                      <a:r>
                        <a:rPr lang="en-US" sz="1800" b="1" dirty="0">
                          <a:solidFill>
                            <a:srgbClr val="002060"/>
                          </a:solidFill>
                          <a:effectLst/>
                          <a:latin typeface="Times New Roman" panose="02020603050405020304" pitchFamily="18" charset="0"/>
                          <a:ea typeface="Times New Roman" panose="02020603050405020304" pitchFamily="18" charset="0"/>
                        </a:rPr>
                        <a:t>40% =</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a:noFill/>
                    </a:lnT>
                    <a:lnB>
                      <a:noFill/>
                    </a:lnB>
                    <a:noFill/>
                  </a:tcPr>
                </a:tc>
                <a:tc>
                  <a:txBody>
                    <a:bodyPr/>
                    <a:lstStyle/>
                    <a:p>
                      <a:pPr algn="ctr" rtl="0"/>
                      <a:r>
                        <a:rPr lang="en-US" sz="1800" b="1" dirty="0">
                          <a:solidFill>
                            <a:srgbClr val="002060"/>
                          </a:solidFill>
                          <a:effectLst/>
                          <a:latin typeface="Times New Roman" panose="02020603050405020304" pitchFamily="18" charset="0"/>
                          <a:ea typeface="Times New Roman" panose="02020603050405020304" pitchFamily="18" charset="0"/>
                        </a:rPr>
                        <a:t>L.E. 120 </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21760982"/>
                  </a:ext>
                </a:extLst>
              </a:tr>
              <a:tr h="152400">
                <a:tc vMerge="1">
                  <a:txBody>
                    <a:bodyPr/>
                    <a:lstStyle/>
                    <a:p>
                      <a:endParaRPr lang="en-US"/>
                    </a:p>
                  </a:txBody>
                  <a:tcPr/>
                </a:tc>
                <a:tc>
                  <a:txBody>
                    <a:bodyPr/>
                    <a:lstStyle/>
                    <a:p>
                      <a:pPr algn="ctr" rtl="0"/>
                      <a:r>
                        <a:rPr lang="en-US" sz="1800" b="1" dirty="0">
                          <a:solidFill>
                            <a:srgbClr val="002060"/>
                          </a:solidFill>
                          <a:effectLst/>
                          <a:latin typeface="Times New Roman" panose="02020603050405020304" pitchFamily="18" charset="0"/>
                          <a:ea typeface="Times New Roman" panose="02020603050405020304" pitchFamily="18" charset="0"/>
                        </a:rPr>
                        <a:t>Selling price</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1865879398"/>
                  </a:ext>
                </a:extLst>
              </a:tr>
            </a:tbl>
          </a:graphicData>
        </a:graphic>
      </p:graphicFrame>
      <p:sp>
        <p:nvSpPr>
          <p:cNvPr id="19" name="TextBox 18">
            <a:extLst>
              <a:ext uri="{FF2B5EF4-FFF2-40B4-BE49-F238E27FC236}">
                <a16:creationId xmlns:a16="http://schemas.microsoft.com/office/drawing/2014/main" id="{4E8ADE6A-8B1A-19C3-03CD-D7639B3ED576}"/>
              </a:ext>
            </a:extLst>
          </p:cNvPr>
          <p:cNvSpPr txBox="1"/>
          <p:nvPr/>
        </p:nvSpPr>
        <p:spPr>
          <a:xfrm>
            <a:off x="2281844" y="5421892"/>
            <a:ext cx="4580312" cy="498663"/>
          </a:xfrm>
          <a:prstGeom prst="rect">
            <a:avLst/>
          </a:prstGeom>
          <a:noFill/>
        </p:spPr>
        <p:txBody>
          <a:bodyPr wrap="square">
            <a:spAutoFit/>
          </a:bodyPr>
          <a:lstStyle/>
          <a:p>
            <a:pPr algn="l" rtl="0">
              <a:lnSpc>
                <a:spcPct val="150000"/>
              </a:lnSpc>
              <a:spcBef>
                <a:spcPts val="1200"/>
              </a:spcBef>
              <a:spcAft>
                <a:spcPts val="0"/>
              </a:spcAft>
            </a:pPr>
            <a:r>
              <a:rPr lang="en-US" sz="2000" b="1" dirty="0">
                <a:effectLst/>
                <a:latin typeface="Times New Roman" panose="02020603050405020304" pitchFamily="18" charset="0"/>
                <a:ea typeface="Times New Roman" panose="02020603050405020304" pitchFamily="18" charset="0"/>
              </a:rPr>
              <a:t>Selling price = (120/40%)  = L.E 300</a:t>
            </a:r>
            <a:endParaRPr lang="en-US" sz="1600" dirty="0">
              <a:effectLst/>
              <a:latin typeface="Times New Roman" panose="02020603050405020304" pitchFamily="18" charset="0"/>
              <a:ea typeface="Times New Roman" panose="02020603050405020304" pitchFamily="18" charset="0"/>
            </a:endParaRPr>
          </a:p>
        </p:txBody>
      </p:sp>
      <p:sp>
        <p:nvSpPr>
          <p:cNvPr id="2" name="TextBox 1">
            <a:extLst>
              <a:ext uri="{FF2B5EF4-FFF2-40B4-BE49-F238E27FC236}">
                <a16:creationId xmlns:a16="http://schemas.microsoft.com/office/drawing/2014/main" id="{7689A7B5-F29D-6680-2ACD-82C412A59319}"/>
              </a:ext>
            </a:extLst>
          </p:cNvPr>
          <p:cNvSpPr txBox="1"/>
          <p:nvPr/>
        </p:nvSpPr>
        <p:spPr>
          <a:xfrm>
            <a:off x="3757757" y="3301706"/>
            <a:ext cx="1185256" cy="498663"/>
          </a:xfrm>
          <a:prstGeom prst="rect">
            <a:avLst/>
          </a:prstGeom>
          <a:noFill/>
        </p:spPr>
        <p:txBody>
          <a:bodyPr wrap="square">
            <a:spAutoFit/>
          </a:bodyPr>
          <a:lstStyle/>
          <a:p>
            <a:pPr algn="l" rtl="0">
              <a:lnSpc>
                <a:spcPct val="150000"/>
              </a:lnSpc>
              <a:spcBef>
                <a:spcPts val="120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rPr>
              <a:t>Answer</a:t>
            </a:r>
            <a:endParaRPr lang="en-US" sz="1600" dirty="0">
              <a:solidFill>
                <a:srgbClr val="FF0000"/>
              </a:solidFill>
              <a:effectLst/>
              <a:latin typeface="Times New Roman" panose="02020603050405020304" pitchFamily="18" charset="0"/>
              <a:ea typeface="Times New Roman" panose="02020603050405020304" pitchFamily="18" charset="0"/>
            </a:endParaRPr>
          </a:p>
        </p:txBody>
      </p:sp>
      <p:sp>
        <p:nvSpPr>
          <p:cNvPr id="3" name="TextBox 2">
            <a:extLst>
              <a:ext uri="{FF2B5EF4-FFF2-40B4-BE49-F238E27FC236}">
                <a16:creationId xmlns:a16="http://schemas.microsoft.com/office/drawing/2014/main" id="{5E109061-FAC2-9177-5EDF-90F9AF538AC8}"/>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3622827048"/>
      </p:ext>
    </p:extLst>
  </p:cSld>
  <p:clrMapOvr>
    <a:masterClrMapping/>
  </p:clrMapOvr>
  <mc:AlternateContent xmlns:mc="http://schemas.openxmlformats.org/markup-compatibility/2006" xmlns:p14="http://schemas.microsoft.com/office/powerpoint/2010/main">
    <mc:Choice Requires="p14">
      <p:transition spd="slow" p14:dur="2000" advTm="94704"/>
    </mc:Choice>
    <mc:Fallback xmlns="">
      <p:transition spd="slow" advTm="9470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16B14547-A312-3DDC-4E9A-41435B560755}"/>
              </a:ext>
            </a:extLst>
          </p:cNvPr>
          <p:cNvPicPr>
            <a:picLocks noChangeAspect="1"/>
          </p:cNvPicPr>
          <p:nvPr/>
        </p:nvPicPr>
        <p:blipFill>
          <a:blip r:embed="rId2"/>
          <a:stretch>
            <a:fillRect/>
          </a:stretch>
        </p:blipFill>
        <p:spPr>
          <a:xfrm>
            <a:off x="0" y="6844"/>
            <a:ext cx="9144000" cy="6844311"/>
          </a:xfrm>
          <a:prstGeom prst="rect">
            <a:avLst/>
          </a:prstGeom>
        </p:spPr>
      </p:pic>
      <p:sp>
        <p:nvSpPr>
          <p:cNvPr id="7" name="TextBox 6">
            <a:extLst>
              <a:ext uri="{FF2B5EF4-FFF2-40B4-BE49-F238E27FC236}">
                <a16:creationId xmlns:a16="http://schemas.microsoft.com/office/drawing/2014/main" id="{B01031A1-6F23-FC91-9D4F-0BD80C224BAE}"/>
              </a:ext>
            </a:extLst>
          </p:cNvPr>
          <p:cNvSpPr txBox="1"/>
          <p:nvPr/>
        </p:nvSpPr>
        <p:spPr>
          <a:xfrm>
            <a:off x="914400" y="1295400"/>
            <a:ext cx="7696200" cy="830997"/>
          </a:xfrm>
          <a:prstGeom prst="rect">
            <a:avLst/>
          </a:prstGeom>
          <a:noFill/>
        </p:spPr>
        <p:txBody>
          <a:bodyPr wrap="square">
            <a:spAutoFit/>
          </a:bodyPr>
          <a:lstStyle/>
          <a:p>
            <a:r>
              <a:rPr lang="en-US" sz="2400" b="1" dirty="0">
                <a:effectLst/>
                <a:latin typeface="Times New Roman" panose="02020603050405020304" pitchFamily="18" charset="0"/>
                <a:ea typeface="Times New Roman" panose="02020603050405020304" pitchFamily="18" charset="0"/>
              </a:rPr>
              <a:t>2. If the Sales are L.E. 500,000 and variable costs are L.E. 330,000. What is the contribution margin ratio?</a:t>
            </a:r>
            <a:endParaRPr lang="en-US" sz="2400" dirty="0"/>
          </a:p>
        </p:txBody>
      </p:sp>
      <p:graphicFrame>
        <p:nvGraphicFramePr>
          <p:cNvPr id="9" name="Table 8">
            <a:extLst>
              <a:ext uri="{FF2B5EF4-FFF2-40B4-BE49-F238E27FC236}">
                <a16:creationId xmlns:a16="http://schemas.microsoft.com/office/drawing/2014/main" id="{C704E378-DEDE-7754-1F32-CBBA3AE10A54}"/>
              </a:ext>
            </a:extLst>
          </p:cNvPr>
          <p:cNvGraphicFramePr>
            <a:graphicFrameLocks noGrp="1"/>
          </p:cNvGraphicFramePr>
          <p:nvPr>
            <p:extLst>
              <p:ext uri="{D42A27DB-BD31-4B8C-83A1-F6EECF244321}">
                <p14:modId xmlns:p14="http://schemas.microsoft.com/office/powerpoint/2010/main" val="2358565774"/>
              </p:ext>
            </p:extLst>
          </p:nvPr>
        </p:nvGraphicFramePr>
        <p:xfrm>
          <a:off x="914400" y="2320419"/>
          <a:ext cx="7467600" cy="548640"/>
        </p:xfrm>
        <a:graphic>
          <a:graphicData uri="http://schemas.openxmlformats.org/drawingml/2006/table">
            <a:tbl>
              <a:tblPr firstRow="1" firstCol="1" bandRow="1"/>
              <a:tblGrid>
                <a:gridCol w="2373627">
                  <a:extLst>
                    <a:ext uri="{9D8B030D-6E8A-4147-A177-3AD203B41FA5}">
                      <a16:colId xmlns:a16="http://schemas.microsoft.com/office/drawing/2014/main" val="1157660352"/>
                    </a:ext>
                  </a:extLst>
                </a:gridCol>
                <a:gridCol w="2375270">
                  <a:extLst>
                    <a:ext uri="{9D8B030D-6E8A-4147-A177-3AD203B41FA5}">
                      <a16:colId xmlns:a16="http://schemas.microsoft.com/office/drawing/2014/main" val="928555635"/>
                    </a:ext>
                  </a:extLst>
                </a:gridCol>
                <a:gridCol w="2718703">
                  <a:extLst>
                    <a:ext uri="{9D8B030D-6E8A-4147-A177-3AD203B41FA5}">
                      <a16:colId xmlns:a16="http://schemas.microsoft.com/office/drawing/2014/main" val="3922058665"/>
                    </a:ext>
                  </a:extLst>
                </a:gridCol>
              </a:tblGrid>
              <a:tr h="0">
                <a:tc>
                  <a:txBody>
                    <a:bodyPr/>
                    <a:lstStyle/>
                    <a:p>
                      <a:pPr algn="l" rtl="0"/>
                      <a:r>
                        <a:rPr lang="en-US" sz="1800" b="1">
                          <a:solidFill>
                            <a:srgbClr val="002060"/>
                          </a:solidFill>
                          <a:effectLst/>
                          <a:latin typeface="Times New Roman" panose="02020603050405020304" pitchFamily="18" charset="0"/>
                          <a:ea typeface="Times New Roman" panose="02020603050405020304" pitchFamily="18" charset="0"/>
                        </a:rPr>
                        <a:t>a) 52% </a:t>
                      </a:r>
                      <a:endParaRPr lang="en-US" sz="16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1800" b="1">
                          <a:solidFill>
                            <a:srgbClr val="002060"/>
                          </a:solidFill>
                          <a:effectLst/>
                          <a:latin typeface="Times New Roman" panose="02020603050405020304" pitchFamily="18" charset="0"/>
                          <a:ea typeface="Times New Roman" panose="02020603050405020304" pitchFamily="18" charset="0"/>
                        </a:rPr>
                        <a:t>b ) 34% </a:t>
                      </a:r>
                      <a:endParaRPr lang="en-US" sz="16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1800" b="1" dirty="0">
                          <a:solidFill>
                            <a:srgbClr val="002060"/>
                          </a:solidFill>
                          <a:effectLst/>
                          <a:latin typeface="Times New Roman" panose="02020603050405020304" pitchFamily="18" charset="0"/>
                          <a:ea typeface="Times New Roman" panose="02020603050405020304" pitchFamily="18" charset="0"/>
                        </a:rPr>
                        <a:t>C) 66% </a:t>
                      </a:r>
                      <a:endParaRPr lang="en-US" sz="16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09553648"/>
                  </a:ext>
                </a:extLst>
              </a:tr>
              <a:tr h="0">
                <a:tc gridSpan="3">
                  <a:txBody>
                    <a:bodyPr/>
                    <a:lstStyle/>
                    <a:p>
                      <a:pPr algn="l" rtl="0"/>
                      <a:r>
                        <a:rPr lang="en-US" sz="1800" b="1" dirty="0">
                          <a:solidFill>
                            <a:srgbClr val="002060"/>
                          </a:solidFill>
                          <a:effectLst/>
                          <a:latin typeface="Times New Roman" panose="02020603050405020304" pitchFamily="18" charset="0"/>
                          <a:ea typeface="Times New Roman" panose="02020603050405020304" pitchFamily="18" charset="0"/>
                        </a:rPr>
                        <a:t>D ) Cannot be determined because amounts are not expressed per unit. </a:t>
                      </a:r>
                      <a:endParaRPr lang="en-US" sz="16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90820132"/>
                  </a:ext>
                </a:extLst>
              </a:tr>
            </a:tbl>
          </a:graphicData>
        </a:graphic>
      </p:graphicFrame>
      <p:graphicFrame>
        <p:nvGraphicFramePr>
          <p:cNvPr id="11" name="Table 10">
            <a:extLst>
              <a:ext uri="{FF2B5EF4-FFF2-40B4-BE49-F238E27FC236}">
                <a16:creationId xmlns:a16="http://schemas.microsoft.com/office/drawing/2014/main" id="{97C86EC7-6FC2-473F-138A-310E7ABC129E}"/>
              </a:ext>
            </a:extLst>
          </p:cNvPr>
          <p:cNvGraphicFramePr>
            <a:graphicFrameLocks noGrp="1"/>
          </p:cNvGraphicFramePr>
          <p:nvPr>
            <p:extLst>
              <p:ext uri="{D42A27DB-BD31-4B8C-83A1-F6EECF244321}">
                <p14:modId xmlns:p14="http://schemas.microsoft.com/office/powerpoint/2010/main" val="2899819237"/>
              </p:ext>
            </p:extLst>
          </p:nvPr>
        </p:nvGraphicFramePr>
        <p:xfrm>
          <a:off x="1371600" y="3611722"/>
          <a:ext cx="6090920" cy="548640"/>
        </p:xfrm>
        <a:graphic>
          <a:graphicData uri="http://schemas.openxmlformats.org/drawingml/2006/table">
            <a:tbl>
              <a:tblPr firstRow="1" firstCol="1" bandRow="1"/>
              <a:tblGrid>
                <a:gridCol w="3045460">
                  <a:extLst>
                    <a:ext uri="{9D8B030D-6E8A-4147-A177-3AD203B41FA5}">
                      <a16:colId xmlns:a16="http://schemas.microsoft.com/office/drawing/2014/main" val="2884024357"/>
                    </a:ext>
                  </a:extLst>
                </a:gridCol>
                <a:gridCol w="3045460">
                  <a:extLst>
                    <a:ext uri="{9D8B030D-6E8A-4147-A177-3AD203B41FA5}">
                      <a16:colId xmlns:a16="http://schemas.microsoft.com/office/drawing/2014/main" val="1595076654"/>
                    </a:ext>
                  </a:extLst>
                </a:gridCol>
              </a:tblGrid>
              <a:tr h="152400">
                <a:tc rowSpan="2">
                  <a:txBody>
                    <a:bodyPr/>
                    <a:lstStyle/>
                    <a:p>
                      <a:pPr algn="r" rtl="0"/>
                      <a:r>
                        <a:rPr lang="en-US" sz="1800" b="1" dirty="0">
                          <a:solidFill>
                            <a:srgbClr val="002060"/>
                          </a:solidFill>
                          <a:effectLst/>
                          <a:latin typeface="Times New Roman" panose="02020603050405020304" pitchFamily="18" charset="0"/>
                          <a:ea typeface="Times New Roman" panose="02020603050405020304" pitchFamily="18" charset="0"/>
                        </a:rPr>
                        <a:t>CM Ratio =</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a:r>
                        <a:rPr lang="en-US" sz="1800" b="1">
                          <a:solidFill>
                            <a:srgbClr val="002060"/>
                          </a:solidFill>
                          <a:effectLst/>
                          <a:latin typeface="Times New Roman" panose="02020603050405020304" pitchFamily="18" charset="0"/>
                          <a:ea typeface="Times New Roman" panose="02020603050405020304" pitchFamily="18" charset="0"/>
                        </a:rPr>
                        <a:t>Sales – Variable cost</a:t>
                      </a:r>
                      <a:endParaRPr lang="en-US" sz="160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112836541"/>
                  </a:ext>
                </a:extLst>
              </a:tr>
              <a:tr h="152400">
                <a:tc vMerge="1">
                  <a:txBody>
                    <a:bodyPr/>
                    <a:lstStyle/>
                    <a:p>
                      <a:endParaRPr lang="en-US"/>
                    </a:p>
                  </a:txBody>
                  <a:tcPr/>
                </a:tc>
                <a:tc>
                  <a:txBody>
                    <a:bodyPr/>
                    <a:lstStyle/>
                    <a:p>
                      <a:pPr algn="ctr" rtl="0"/>
                      <a:r>
                        <a:rPr lang="en-US" sz="1800" b="1" dirty="0">
                          <a:solidFill>
                            <a:srgbClr val="002060"/>
                          </a:solidFill>
                          <a:effectLst/>
                          <a:latin typeface="Times New Roman" panose="02020603050405020304" pitchFamily="18" charset="0"/>
                          <a:ea typeface="Times New Roman" panose="02020603050405020304" pitchFamily="18" charset="0"/>
                        </a:rPr>
                        <a:t>Sales</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91557480"/>
                  </a:ext>
                </a:extLst>
              </a:tr>
            </a:tbl>
          </a:graphicData>
        </a:graphic>
      </p:graphicFrame>
      <p:graphicFrame>
        <p:nvGraphicFramePr>
          <p:cNvPr id="14" name="Table 13">
            <a:extLst>
              <a:ext uri="{FF2B5EF4-FFF2-40B4-BE49-F238E27FC236}">
                <a16:creationId xmlns:a16="http://schemas.microsoft.com/office/drawing/2014/main" id="{1DF4BC22-5A53-8303-9223-D762B7D4168F}"/>
              </a:ext>
            </a:extLst>
          </p:cNvPr>
          <p:cNvGraphicFramePr>
            <a:graphicFrameLocks noGrp="1"/>
          </p:cNvGraphicFramePr>
          <p:nvPr>
            <p:extLst>
              <p:ext uri="{D42A27DB-BD31-4B8C-83A1-F6EECF244321}">
                <p14:modId xmlns:p14="http://schemas.microsoft.com/office/powerpoint/2010/main" val="1698716443"/>
              </p:ext>
            </p:extLst>
          </p:nvPr>
        </p:nvGraphicFramePr>
        <p:xfrm>
          <a:off x="-304800" y="4518085"/>
          <a:ext cx="7467600" cy="548640"/>
        </p:xfrm>
        <a:graphic>
          <a:graphicData uri="http://schemas.openxmlformats.org/drawingml/2006/table">
            <a:tbl>
              <a:tblPr firstRow="1" firstCol="1" bandRow="1"/>
              <a:tblGrid>
                <a:gridCol w="3340873">
                  <a:extLst>
                    <a:ext uri="{9D8B030D-6E8A-4147-A177-3AD203B41FA5}">
                      <a16:colId xmlns:a16="http://schemas.microsoft.com/office/drawing/2014/main" val="117036509"/>
                    </a:ext>
                  </a:extLst>
                </a:gridCol>
                <a:gridCol w="3340873">
                  <a:extLst>
                    <a:ext uri="{9D8B030D-6E8A-4147-A177-3AD203B41FA5}">
                      <a16:colId xmlns:a16="http://schemas.microsoft.com/office/drawing/2014/main" val="3103015986"/>
                    </a:ext>
                  </a:extLst>
                </a:gridCol>
                <a:gridCol w="785854">
                  <a:extLst>
                    <a:ext uri="{9D8B030D-6E8A-4147-A177-3AD203B41FA5}">
                      <a16:colId xmlns:a16="http://schemas.microsoft.com/office/drawing/2014/main" val="903642994"/>
                    </a:ext>
                  </a:extLst>
                </a:gridCol>
              </a:tblGrid>
              <a:tr h="152400">
                <a:tc rowSpan="2">
                  <a:txBody>
                    <a:bodyPr/>
                    <a:lstStyle/>
                    <a:p>
                      <a:pPr algn="r" rtl="0"/>
                      <a:r>
                        <a:rPr lang="en-US" sz="1500" b="1" dirty="0">
                          <a:solidFill>
                            <a:srgbClr val="002060"/>
                          </a:solidFill>
                          <a:effectLst/>
                          <a:latin typeface="Times New Roman" panose="02020603050405020304" pitchFamily="18" charset="0"/>
                          <a:ea typeface="Times New Roman" panose="02020603050405020304" pitchFamily="18" charset="0"/>
                        </a:rPr>
                        <a:t>=</a:t>
                      </a:r>
                      <a:endParaRPr lang="en-US" sz="12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a:noFill/>
                    </a:lnT>
                    <a:lnB>
                      <a:noFill/>
                    </a:lnB>
                    <a:noFill/>
                  </a:tcPr>
                </a:tc>
                <a:tc>
                  <a:txBody>
                    <a:bodyPr/>
                    <a:lstStyle/>
                    <a:p>
                      <a:pPr algn="ctr" rtl="0"/>
                      <a:r>
                        <a:rPr lang="en-US" sz="1800" b="1" dirty="0">
                          <a:solidFill>
                            <a:srgbClr val="002060"/>
                          </a:solidFill>
                          <a:effectLst/>
                          <a:latin typeface="Times New Roman" panose="02020603050405020304" pitchFamily="18" charset="0"/>
                          <a:ea typeface="Times New Roman" panose="02020603050405020304" pitchFamily="18" charset="0"/>
                        </a:rPr>
                        <a:t>L.E. 500,000 - L.E. 330,000 </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noFill/>
                  </a:tcPr>
                </a:tc>
                <a:tc rowSpan="2">
                  <a:txBody>
                    <a:bodyPr/>
                    <a:lstStyle/>
                    <a:p>
                      <a:pPr algn="ctr" rtl="0"/>
                      <a:r>
                        <a:rPr lang="en-US" sz="1800" b="1">
                          <a:solidFill>
                            <a:srgbClr val="002060"/>
                          </a:solidFill>
                          <a:effectLst/>
                          <a:latin typeface="Times New Roman" panose="02020603050405020304" pitchFamily="18" charset="0"/>
                          <a:ea typeface="Times New Roman" panose="02020603050405020304" pitchFamily="18" charset="0"/>
                        </a:rPr>
                        <a:t>=34%</a:t>
                      </a:r>
                      <a:endParaRPr lang="en-US" sz="160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a:noFill/>
                    </a:lnT>
                    <a:lnB>
                      <a:noFill/>
                    </a:lnB>
                    <a:noFill/>
                  </a:tcPr>
                </a:tc>
                <a:extLst>
                  <a:ext uri="{0D108BD9-81ED-4DB2-BD59-A6C34878D82A}">
                    <a16:rowId xmlns:a16="http://schemas.microsoft.com/office/drawing/2014/main" val="1399091436"/>
                  </a:ext>
                </a:extLst>
              </a:tr>
              <a:tr h="152400">
                <a:tc vMerge="1">
                  <a:txBody>
                    <a:bodyPr/>
                    <a:lstStyle/>
                    <a:p>
                      <a:endParaRPr lang="en-US"/>
                    </a:p>
                  </a:txBody>
                  <a:tcPr/>
                </a:tc>
                <a:tc>
                  <a:txBody>
                    <a:bodyPr/>
                    <a:lstStyle/>
                    <a:p>
                      <a:pPr algn="ctr" rtl="0"/>
                      <a:r>
                        <a:rPr lang="en-US" sz="1800" b="1" dirty="0">
                          <a:solidFill>
                            <a:srgbClr val="002060"/>
                          </a:solidFill>
                          <a:effectLst/>
                          <a:latin typeface="Times New Roman" panose="02020603050405020304" pitchFamily="18" charset="0"/>
                          <a:ea typeface="Times New Roman" panose="02020603050405020304" pitchFamily="18" charset="0"/>
                        </a:rPr>
                        <a:t>L.E.500,000 </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noFill/>
                  </a:tcPr>
                </a:tc>
                <a:tc vMerge="1">
                  <a:txBody>
                    <a:bodyPr/>
                    <a:lstStyle/>
                    <a:p>
                      <a:endParaRPr lang="en-US"/>
                    </a:p>
                  </a:txBody>
                  <a:tcPr/>
                </a:tc>
                <a:extLst>
                  <a:ext uri="{0D108BD9-81ED-4DB2-BD59-A6C34878D82A}">
                    <a16:rowId xmlns:a16="http://schemas.microsoft.com/office/drawing/2014/main" val="2778573682"/>
                  </a:ext>
                </a:extLst>
              </a:tr>
            </a:tbl>
          </a:graphicData>
        </a:graphic>
      </p:graphicFrame>
      <p:sp>
        <p:nvSpPr>
          <p:cNvPr id="15" name="Rectangle 2">
            <a:extLst>
              <a:ext uri="{FF2B5EF4-FFF2-40B4-BE49-F238E27FC236}">
                <a16:creationId xmlns:a16="http://schemas.microsoft.com/office/drawing/2014/main" id="{35F8908F-590C-8A42-2983-6F87DA4F4BD2}"/>
              </a:ext>
            </a:extLst>
          </p:cNvPr>
          <p:cNvSpPr>
            <a:spLocks noChangeArrowheads="1"/>
          </p:cNvSpPr>
          <p:nvPr/>
        </p:nvSpPr>
        <p:spPr bwMode="auto">
          <a:xfrm>
            <a:off x="2362200" y="4518085"/>
            <a:ext cx="441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2" name="TextBox 1">
            <a:extLst>
              <a:ext uri="{FF2B5EF4-FFF2-40B4-BE49-F238E27FC236}">
                <a16:creationId xmlns:a16="http://schemas.microsoft.com/office/drawing/2014/main" id="{8A730416-D9BE-A8C6-0E2B-675D197FF961}"/>
              </a:ext>
            </a:extLst>
          </p:cNvPr>
          <p:cNvSpPr txBox="1"/>
          <p:nvPr/>
        </p:nvSpPr>
        <p:spPr>
          <a:xfrm>
            <a:off x="3824432" y="2916290"/>
            <a:ext cx="1185256" cy="498663"/>
          </a:xfrm>
          <a:prstGeom prst="rect">
            <a:avLst/>
          </a:prstGeom>
          <a:noFill/>
        </p:spPr>
        <p:txBody>
          <a:bodyPr wrap="square">
            <a:spAutoFit/>
          </a:bodyPr>
          <a:lstStyle/>
          <a:p>
            <a:pPr algn="l" rtl="0">
              <a:lnSpc>
                <a:spcPct val="150000"/>
              </a:lnSpc>
              <a:spcBef>
                <a:spcPts val="120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rPr>
              <a:t>Answer</a:t>
            </a:r>
            <a:endParaRPr lang="en-US" sz="1600" dirty="0">
              <a:solidFill>
                <a:srgbClr val="FF0000"/>
              </a:solidFill>
              <a:effectLst/>
              <a:latin typeface="Times New Roman" panose="02020603050405020304" pitchFamily="18" charset="0"/>
              <a:ea typeface="Times New Roman" panose="02020603050405020304" pitchFamily="18" charset="0"/>
            </a:endParaRPr>
          </a:p>
        </p:txBody>
      </p:sp>
      <p:sp>
        <p:nvSpPr>
          <p:cNvPr id="3" name="TextBox 2">
            <a:extLst>
              <a:ext uri="{FF2B5EF4-FFF2-40B4-BE49-F238E27FC236}">
                <a16:creationId xmlns:a16="http://schemas.microsoft.com/office/drawing/2014/main" id="{E03FC39F-9B62-C6E6-B417-3B9FD22507AC}"/>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1002258862"/>
      </p:ext>
    </p:extLst>
  </p:cSld>
  <p:clrMapOvr>
    <a:masterClrMapping/>
  </p:clrMapOvr>
  <mc:AlternateContent xmlns:mc="http://schemas.openxmlformats.org/markup-compatibility/2006" xmlns:p14="http://schemas.microsoft.com/office/powerpoint/2010/main">
    <mc:Choice Requires="p14">
      <p:transition spd="slow" p14:dur="2000" advTm="40846"/>
    </mc:Choice>
    <mc:Fallback xmlns="">
      <p:transition spd="slow" advTm="4084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DF6CC40B-836C-B818-5BDC-D00B0BC3C757}"/>
              </a:ext>
            </a:extLst>
          </p:cNvPr>
          <p:cNvPicPr>
            <a:picLocks noChangeAspect="1"/>
          </p:cNvPicPr>
          <p:nvPr/>
        </p:nvPicPr>
        <p:blipFill>
          <a:blip r:embed="rId2"/>
          <a:stretch>
            <a:fillRect/>
          </a:stretch>
        </p:blipFill>
        <p:spPr>
          <a:xfrm>
            <a:off x="0" y="6844"/>
            <a:ext cx="9144000" cy="6844311"/>
          </a:xfrm>
          <a:prstGeom prst="rect">
            <a:avLst/>
          </a:prstGeom>
        </p:spPr>
      </p:pic>
      <p:sp>
        <p:nvSpPr>
          <p:cNvPr id="3" name="Slide Number Placeholder 2">
            <a:extLst>
              <a:ext uri="{FF2B5EF4-FFF2-40B4-BE49-F238E27FC236}">
                <a16:creationId xmlns:a16="http://schemas.microsoft.com/office/drawing/2014/main" id="{247337CF-562F-17FD-A2F2-5DB1172AE6DE}"/>
              </a:ext>
            </a:extLst>
          </p:cNvPr>
          <p:cNvSpPr>
            <a:spLocks noGrp="1"/>
          </p:cNvSpPr>
          <p:nvPr>
            <p:ph type="sldNum" sz="quarter" idx="10"/>
          </p:nvPr>
        </p:nvSpPr>
        <p:spPr/>
        <p:txBody>
          <a:bodyPr/>
          <a:lstStyle/>
          <a:p>
            <a:fld id="{67B19427-F580-D146-B60E-4CADEE75497F}" type="slidenum">
              <a:rPr lang="en-US" smtClean="0"/>
              <a:pPr/>
              <a:t>32</a:t>
            </a:fld>
            <a:endParaRPr lang="en-US" dirty="0"/>
          </a:p>
        </p:txBody>
      </p:sp>
      <p:sp>
        <p:nvSpPr>
          <p:cNvPr id="7" name="TextBox 6">
            <a:extLst>
              <a:ext uri="{FF2B5EF4-FFF2-40B4-BE49-F238E27FC236}">
                <a16:creationId xmlns:a16="http://schemas.microsoft.com/office/drawing/2014/main" id="{B62066C4-564E-617B-3196-14E3CDBEC9F7}"/>
              </a:ext>
            </a:extLst>
          </p:cNvPr>
          <p:cNvSpPr txBox="1"/>
          <p:nvPr/>
        </p:nvSpPr>
        <p:spPr>
          <a:xfrm>
            <a:off x="533400" y="1295400"/>
            <a:ext cx="8305800" cy="1015663"/>
          </a:xfrm>
          <a:prstGeom prst="rect">
            <a:avLst/>
          </a:prstGeom>
          <a:noFill/>
        </p:spPr>
        <p:txBody>
          <a:bodyPr wrap="square">
            <a:spAutoFit/>
          </a:bodyPr>
          <a:lstStyle/>
          <a:p>
            <a:r>
              <a:rPr lang="en-US" sz="2000" b="1" dirty="0">
                <a:effectLst/>
                <a:latin typeface="Times New Roman" panose="02020603050405020304" pitchFamily="18" charset="0"/>
                <a:ea typeface="Times New Roman" panose="02020603050405020304" pitchFamily="18" charset="0"/>
              </a:rPr>
              <a:t>3. If the Company  has a product with a selling price per unit of L.E. 200, the unit variable cost is L.E. 110, and the total fixed costs are L.E. 300,000. How much is Compony 's contribution margin ratio?</a:t>
            </a:r>
            <a:endParaRPr lang="en-US" sz="2800" dirty="0"/>
          </a:p>
        </p:txBody>
      </p:sp>
      <p:graphicFrame>
        <p:nvGraphicFramePr>
          <p:cNvPr id="8" name="Table 7">
            <a:extLst>
              <a:ext uri="{FF2B5EF4-FFF2-40B4-BE49-F238E27FC236}">
                <a16:creationId xmlns:a16="http://schemas.microsoft.com/office/drawing/2014/main" id="{51D8AFFE-DB58-F6E0-78BC-7A2E394BDEAE}"/>
              </a:ext>
            </a:extLst>
          </p:cNvPr>
          <p:cNvGraphicFramePr>
            <a:graphicFrameLocks noGrp="1"/>
          </p:cNvGraphicFramePr>
          <p:nvPr>
            <p:extLst>
              <p:ext uri="{D42A27DB-BD31-4B8C-83A1-F6EECF244321}">
                <p14:modId xmlns:p14="http://schemas.microsoft.com/office/powerpoint/2010/main" val="2354384859"/>
              </p:ext>
            </p:extLst>
          </p:nvPr>
        </p:nvGraphicFramePr>
        <p:xfrm>
          <a:off x="1290955" y="2590799"/>
          <a:ext cx="6257290" cy="365125"/>
        </p:xfrm>
        <a:graphic>
          <a:graphicData uri="http://schemas.openxmlformats.org/drawingml/2006/table">
            <a:tbl>
              <a:tblPr firstRow="1" firstCol="1" bandRow="1"/>
              <a:tblGrid>
                <a:gridCol w="1564005">
                  <a:extLst>
                    <a:ext uri="{9D8B030D-6E8A-4147-A177-3AD203B41FA5}">
                      <a16:colId xmlns:a16="http://schemas.microsoft.com/office/drawing/2014/main" val="1100879319"/>
                    </a:ext>
                  </a:extLst>
                </a:gridCol>
                <a:gridCol w="1564005">
                  <a:extLst>
                    <a:ext uri="{9D8B030D-6E8A-4147-A177-3AD203B41FA5}">
                      <a16:colId xmlns:a16="http://schemas.microsoft.com/office/drawing/2014/main" val="1764545463"/>
                    </a:ext>
                  </a:extLst>
                </a:gridCol>
                <a:gridCol w="1564640">
                  <a:extLst>
                    <a:ext uri="{9D8B030D-6E8A-4147-A177-3AD203B41FA5}">
                      <a16:colId xmlns:a16="http://schemas.microsoft.com/office/drawing/2014/main" val="3150619247"/>
                    </a:ext>
                  </a:extLst>
                </a:gridCol>
                <a:gridCol w="1564640">
                  <a:extLst>
                    <a:ext uri="{9D8B030D-6E8A-4147-A177-3AD203B41FA5}">
                      <a16:colId xmlns:a16="http://schemas.microsoft.com/office/drawing/2014/main" val="365063542"/>
                    </a:ext>
                  </a:extLst>
                </a:gridCol>
              </a:tblGrid>
              <a:tr h="365125">
                <a:tc>
                  <a:txBody>
                    <a:bodyPr/>
                    <a:lstStyle/>
                    <a:p>
                      <a:pPr algn="l" rtl="0"/>
                      <a:r>
                        <a:rPr lang="en-US" sz="2000" b="1">
                          <a:solidFill>
                            <a:srgbClr val="002060"/>
                          </a:solidFill>
                          <a:effectLst/>
                          <a:latin typeface="Times New Roman" panose="02020603050405020304" pitchFamily="18" charset="0"/>
                          <a:ea typeface="Times New Roman" panose="02020603050405020304" pitchFamily="18" charset="0"/>
                        </a:rPr>
                        <a:t>a) 45 %</a:t>
                      </a:r>
                      <a:endParaRPr lang="en-US" sz="18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2000" b="1">
                          <a:solidFill>
                            <a:srgbClr val="002060"/>
                          </a:solidFill>
                          <a:effectLst/>
                          <a:latin typeface="Times New Roman" panose="02020603050405020304" pitchFamily="18" charset="0"/>
                          <a:ea typeface="Times New Roman" panose="02020603050405020304" pitchFamily="18" charset="0"/>
                        </a:rPr>
                        <a:t>b) 55 %</a:t>
                      </a:r>
                      <a:endParaRPr lang="en-US" sz="18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2000" b="1">
                          <a:solidFill>
                            <a:srgbClr val="002060"/>
                          </a:solidFill>
                          <a:effectLst/>
                          <a:latin typeface="Times New Roman" panose="02020603050405020304" pitchFamily="18" charset="0"/>
                          <a:ea typeface="Times New Roman" panose="02020603050405020304" pitchFamily="18" charset="0"/>
                        </a:rPr>
                        <a:t>C) 150 %</a:t>
                      </a:r>
                      <a:endParaRPr lang="en-US" sz="18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2000" b="1" dirty="0">
                          <a:solidFill>
                            <a:srgbClr val="002060"/>
                          </a:solidFill>
                          <a:effectLst/>
                          <a:latin typeface="Times New Roman" panose="02020603050405020304" pitchFamily="18" charset="0"/>
                          <a:ea typeface="Times New Roman" panose="02020603050405020304" pitchFamily="18" charset="0"/>
                        </a:rPr>
                        <a:t>D ) 182%</a:t>
                      </a:r>
                      <a:endParaRPr lang="en-US" sz="18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29773910"/>
                  </a:ext>
                </a:extLst>
              </a:tr>
            </a:tbl>
          </a:graphicData>
        </a:graphic>
      </p:graphicFrame>
      <p:graphicFrame>
        <p:nvGraphicFramePr>
          <p:cNvPr id="9" name="Table 8">
            <a:extLst>
              <a:ext uri="{FF2B5EF4-FFF2-40B4-BE49-F238E27FC236}">
                <a16:creationId xmlns:a16="http://schemas.microsoft.com/office/drawing/2014/main" id="{60ADD7FD-79BC-6CF4-9D1F-5924363B33B7}"/>
              </a:ext>
            </a:extLst>
          </p:cNvPr>
          <p:cNvGraphicFramePr>
            <a:graphicFrameLocks noGrp="1"/>
          </p:cNvGraphicFramePr>
          <p:nvPr>
            <p:extLst>
              <p:ext uri="{D42A27DB-BD31-4B8C-83A1-F6EECF244321}">
                <p14:modId xmlns:p14="http://schemas.microsoft.com/office/powerpoint/2010/main" val="3668250828"/>
              </p:ext>
            </p:extLst>
          </p:nvPr>
        </p:nvGraphicFramePr>
        <p:xfrm>
          <a:off x="533400" y="3565473"/>
          <a:ext cx="6629400" cy="548640"/>
        </p:xfrm>
        <a:graphic>
          <a:graphicData uri="http://schemas.openxmlformats.org/drawingml/2006/table">
            <a:tbl>
              <a:tblPr firstRow="1" firstCol="1" bandRow="1"/>
              <a:tblGrid>
                <a:gridCol w="3314700">
                  <a:extLst>
                    <a:ext uri="{9D8B030D-6E8A-4147-A177-3AD203B41FA5}">
                      <a16:colId xmlns:a16="http://schemas.microsoft.com/office/drawing/2014/main" val="1348999630"/>
                    </a:ext>
                  </a:extLst>
                </a:gridCol>
                <a:gridCol w="3314700">
                  <a:extLst>
                    <a:ext uri="{9D8B030D-6E8A-4147-A177-3AD203B41FA5}">
                      <a16:colId xmlns:a16="http://schemas.microsoft.com/office/drawing/2014/main" val="568887772"/>
                    </a:ext>
                  </a:extLst>
                </a:gridCol>
              </a:tblGrid>
              <a:tr h="152400">
                <a:tc rowSpan="2">
                  <a:txBody>
                    <a:bodyPr/>
                    <a:lstStyle/>
                    <a:p>
                      <a:pPr algn="r" rtl="0"/>
                      <a:r>
                        <a:rPr lang="en-US" sz="1800" b="1" dirty="0">
                          <a:solidFill>
                            <a:srgbClr val="002060"/>
                          </a:solidFill>
                          <a:effectLst/>
                          <a:latin typeface="Times New Roman" panose="02020603050405020304" pitchFamily="18" charset="0"/>
                          <a:ea typeface="Times New Roman" panose="02020603050405020304" pitchFamily="18" charset="0"/>
                        </a:rPr>
                        <a:t>CM Ratio =</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a:r>
                        <a:rPr lang="en-US" sz="1800" b="1">
                          <a:solidFill>
                            <a:srgbClr val="002060"/>
                          </a:solidFill>
                          <a:effectLst/>
                          <a:latin typeface="Times New Roman" panose="02020603050405020304" pitchFamily="18" charset="0"/>
                          <a:ea typeface="Times New Roman" panose="02020603050405020304" pitchFamily="18" charset="0"/>
                        </a:rPr>
                        <a:t>Selling price – Variable cost/unit</a:t>
                      </a:r>
                      <a:endParaRPr lang="en-US" sz="160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40889237"/>
                  </a:ext>
                </a:extLst>
              </a:tr>
              <a:tr h="152400">
                <a:tc vMerge="1">
                  <a:txBody>
                    <a:bodyPr/>
                    <a:lstStyle/>
                    <a:p>
                      <a:endParaRPr lang="en-US"/>
                    </a:p>
                  </a:txBody>
                  <a:tcPr/>
                </a:tc>
                <a:tc>
                  <a:txBody>
                    <a:bodyPr/>
                    <a:lstStyle/>
                    <a:p>
                      <a:pPr algn="ctr" rtl="0"/>
                      <a:r>
                        <a:rPr lang="en-US" sz="1800" b="1" dirty="0">
                          <a:solidFill>
                            <a:srgbClr val="002060"/>
                          </a:solidFill>
                          <a:effectLst/>
                          <a:latin typeface="Times New Roman" panose="02020603050405020304" pitchFamily="18" charset="0"/>
                          <a:ea typeface="Times New Roman" panose="02020603050405020304" pitchFamily="18" charset="0"/>
                        </a:rPr>
                        <a:t>Selling price</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0571163"/>
                  </a:ext>
                </a:extLst>
              </a:tr>
            </a:tbl>
          </a:graphicData>
        </a:graphic>
      </p:graphicFrame>
      <p:graphicFrame>
        <p:nvGraphicFramePr>
          <p:cNvPr id="11" name="Table 10">
            <a:extLst>
              <a:ext uri="{FF2B5EF4-FFF2-40B4-BE49-F238E27FC236}">
                <a16:creationId xmlns:a16="http://schemas.microsoft.com/office/drawing/2014/main" id="{36A85B89-DDD0-3184-D6C7-EC7BB13762DC}"/>
              </a:ext>
            </a:extLst>
          </p:cNvPr>
          <p:cNvGraphicFramePr>
            <a:graphicFrameLocks noGrp="1"/>
          </p:cNvGraphicFramePr>
          <p:nvPr>
            <p:extLst>
              <p:ext uri="{D42A27DB-BD31-4B8C-83A1-F6EECF244321}">
                <p14:modId xmlns:p14="http://schemas.microsoft.com/office/powerpoint/2010/main" val="1171131680"/>
              </p:ext>
            </p:extLst>
          </p:nvPr>
        </p:nvGraphicFramePr>
        <p:xfrm>
          <a:off x="914400" y="4588600"/>
          <a:ext cx="4724400" cy="609600"/>
        </p:xfrm>
        <a:graphic>
          <a:graphicData uri="http://schemas.openxmlformats.org/drawingml/2006/table">
            <a:tbl>
              <a:tblPr firstRow="1" firstCol="1" bandRow="1"/>
              <a:tblGrid>
                <a:gridCol w="2362200">
                  <a:extLst>
                    <a:ext uri="{9D8B030D-6E8A-4147-A177-3AD203B41FA5}">
                      <a16:colId xmlns:a16="http://schemas.microsoft.com/office/drawing/2014/main" val="215967685"/>
                    </a:ext>
                  </a:extLst>
                </a:gridCol>
                <a:gridCol w="2362200">
                  <a:extLst>
                    <a:ext uri="{9D8B030D-6E8A-4147-A177-3AD203B41FA5}">
                      <a16:colId xmlns:a16="http://schemas.microsoft.com/office/drawing/2014/main" val="551566123"/>
                    </a:ext>
                  </a:extLst>
                </a:gridCol>
              </a:tblGrid>
              <a:tr h="152400">
                <a:tc rowSpan="2">
                  <a:txBody>
                    <a:bodyPr/>
                    <a:lstStyle/>
                    <a:p>
                      <a:pPr algn="r" rtl="0"/>
                      <a:r>
                        <a:rPr lang="en-US" sz="1500" b="1" dirty="0">
                          <a:solidFill>
                            <a:srgbClr val="002060"/>
                          </a:solidFill>
                          <a:effectLst/>
                          <a:latin typeface="Times New Roman" panose="02020603050405020304" pitchFamily="18" charset="0"/>
                          <a:ea typeface="Times New Roman" panose="02020603050405020304" pitchFamily="18" charset="0"/>
                        </a:rPr>
                        <a:t>=</a:t>
                      </a:r>
                      <a:endParaRPr lang="en-US" sz="12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a:noFill/>
                    </a:lnT>
                    <a:lnB>
                      <a:noFill/>
                    </a:lnB>
                    <a:noFill/>
                  </a:tcPr>
                </a:tc>
                <a:tc>
                  <a:txBody>
                    <a:bodyPr/>
                    <a:lstStyle/>
                    <a:p>
                      <a:pPr algn="ctr" rtl="0"/>
                      <a:r>
                        <a:rPr lang="en-US" sz="2000" b="1" dirty="0">
                          <a:solidFill>
                            <a:schemeClr val="tx1"/>
                          </a:solidFill>
                          <a:effectLst/>
                          <a:latin typeface="Times New Roman" panose="02020603050405020304" pitchFamily="18" charset="0"/>
                          <a:ea typeface="Times New Roman" panose="02020603050405020304" pitchFamily="18" charset="0"/>
                        </a:rPr>
                        <a:t>L.E. 200 - L.E. 110 </a:t>
                      </a:r>
                      <a:endParaRPr lang="en-US" sz="18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128436123"/>
                  </a:ext>
                </a:extLst>
              </a:tr>
              <a:tr h="152400">
                <a:tc vMerge="1">
                  <a:txBody>
                    <a:bodyPr/>
                    <a:lstStyle/>
                    <a:p>
                      <a:endParaRPr lang="en-US"/>
                    </a:p>
                  </a:txBody>
                  <a:tcPr/>
                </a:tc>
                <a:tc>
                  <a:txBody>
                    <a:bodyPr/>
                    <a:lstStyle/>
                    <a:p>
                      <a:pPr algn="ctr" rtl="0"/>
                      <a:r>
                        <a:rPr lang="en-US" sz="2000" b="1" dirty="0">
                          <a:solidFill>
                            <a:schemeClr val="tx1"/>
                          </a:solidFill>
                          <a:effectLst/>
                          <a:latin typeface="Times New Roman" panose="02020603050405020304" pitchFamily="18" charset="0"/>
                          <a:ea typeface="Times New Roman" panose="02020603050405020304" pitchFamily="18" charset="0"/>
                        </a:rPr>
                        <a:t>L.E.200</a:t>
                      </a:r>
                      <a:endParaRPr lang="en-US" sz="18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2538796675"/>
                  </a:ext>
                </a:extLst>
              </a:tr>
            </a:tbl>
          </a:graphicData>
        </a:graphic>
      </p:graphicFrame>
      <p:graphicFrame>
        <p:nvGraphicFramePr>
          <p:cNvPr id="13" name="Table 12">
            <a:extLst>
              <a:ext uri="{FF2B5EF4-FFF2-40B4-BE49-F238E27FC236}">
                <a16:creationId xmlns:a16="http://schemas.microsoft.com/office/drawing/2014/main" id="{B3DF92B4-2F0F-31A8-1BDC-74C3DCFF5B1B}"/>
              </a:ext>
            </a:extLst>
          </p:cNvPr>
          <p:cNvGraphicFramePr>
            <a:graphicFrameLocks noGrp="1"/>
          </p:cNvGraphicFramePr>
          <p:nvPr>
            <p:extLst>
              <p:ext uri="{D42A27DB-BD31-4B8C-83A1-F6EECF244321}">
                <p14:modId xmlns:p14="http://schemas.microsoft.com/office/powerpoint/2010/main" val="3287967500"/>
              </p:ext>
            </p:extLst>
          </p:nvPr>
        </p:nvGraphicFramePr>
        <p:xfrm>
          <a:off x="5638800" y="4611790"/>
          <a:ext cx="993371" cy="426694"/>
        </p:xfrm>
        <a:graphic>
          <a:graphicData uri="http://schemas.openxmlformats.org/drawingml/2006/table">
            <a:tbl>
              <a:tblPr firstRow="1" firstCol="1" bandRow="1"/>
              <a:tblGrid>
                <a:gridCol w="993371">
                  <a:extLst>
                    <a:ext uri="{9D8B030D-6E8A-4147-A177-3AD203B41FA5}">
                      <a16:colId xmlns:a16="http://schemas.microsoft.com/office/drawing/2014/main" val="3110089049"/>
                    </a:ext>
                  </a:extLst>
                </a:gridCol>
              </a:tblGrid>
              <a:tr h="426694">
                <a:tc>
                  <a:txBody>
                    <a:bodyPr/>
                    <a:lstStyle/>
                    <a:p>
                      <a:pPr algn="ctr" rtl="0"/>
                      <a:r>
                        <a:rPr lang="en-US" sz="1500" b="1" dirty="0">
                          <a:solidFill>
                            <a:srgbClr val="002060"/>
                          </a:solidFill>
                          <a:effectLst/>
                          <a:latin typeface="Times New Roman" panose="02020603050405020304" pitchFamily="18" charset="0"/>
                          <a:ea typeface="Times New Roman" panose="02020603050405020304" pitchFamily="18" charset="0"/>
                        </a:rPr>
                        <a:t>= </a:t>
                      </a:r>
                      <a:r>
                        <a:rPr lang="en-US" sz="2000" b="1" dirty="0">
                          <a:solidFill>
                            <a:srgbClr val="002060"/>
                          </a:solidFill>
                          <a:effectLst/>
                          <a:latin typeface="Times New Roman" panose="02020603050405020304" pitchFamily="18" charset="0"/>
                          <a:ea typeface="Times New Roman" panose="02020603050405020304" pitchFamily="18" charset="0"/>
                        </a:rPr>
                        <a:t>45%</a:t>
                      </a:r>
                      <a:endParaRPr lang="en-US" sz="12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a:noFill/>
                    </a:lnT>
                    <a:lnB>
                      <a:noFill/>
                    </a:lnB>
                    <a:noFill/>
                  </a:tcPr>
                </a:tc>
                <a:extLst>
                  <a:ext uri="{0D108BD9-81ED-4DB2-BD59-A6C34878D82A}">
                    <a16:rowId xmlns:a16="http://schemas.microsoft.com/office/drawing/2014/main" val="285835244"/>
                  </a:ext>
                </a:extLst>
              </a:tr>
            </a:tbl>
          </a:graphicData>
        </a:graphic>
      </p:graphicFrame>
      <p:sp>
        <p:nvSpPr>
          <p:cNvPr id="2" name="TextBox 1">
            <a:extLst>
              <a:ext uri="{FF2B5EF4-FFF2-40B4-BE49-F238E27FC236}">
                <a16:creationId xmlns:a16="http://schemas.microsoft.com/office/drawing/2014/main" id="{73AC9F7B-791D-80C0-1DE3-9CEB37CF9F5E}"/>
              </a:ext>
            </a:extLst>
          </p:cNvPr>
          <p:cNvSpPr txBox="1"/>
          <p:nvPr/>
        </p:nvSpPr>
        <p:spPr>
          <a:xfrm>
            <a:off x="3657600" y="2920612"/>
            <a:ext cx="1185256" cy="498663"/>
          </a:xfrm>
          <a:prstGeom prst="rect">
            <a:avLst/>
          </a:prstGeom>
          <a:noFill/>
        </p:spPr>
        <p:txBody>
          <a:bodyPr wrap="square">
            <a:spAutoFit/>
          </a:bodyPr>
          <a:lstStyle/>
          <a:p>
            <a:pPr algn="l" rtl="0">
              <a:lnSpc>
                <a:spcPct val="150000"/>
              </a:lnSpc>
              <a:spcBef>
                <a:spcPts val="120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rPr>
              <a:t>Answer</a:t>
            </a:r>
            <a:endParaRPr lang="en-US" sz="1600" dirty="0">
              <a:solidFill>
                <a:srgbClr val="FF0000"/>
              </a:solidFill>
              <a:effectLst/>
              <a:latin typeface="Times New Roman" panose="02020603050405020304" pitchFamily="18" charset="0"/>
              <a:ea typeface="Times New Roman" panose="02020603050405020304" pitchFamily="18" charset="0"/>
            </a:endParaRPr>
          </a:p>
        </p:txBody>
      </p:sp>
      <p:sp>
        <p:nvSpPr>
          <p:cNvPr id="4" name="TextBox 3">
            <a:extLst>
              <a:ext uri="{FF2B5EF4-FFF2-40B4-BE49-F238E27FC236}">
                <a16:creationId xmlns:a16="http://schemas.microsoft.com/office/drawing/2014/main" id="{58CC869E-70B5-876B-09D2-D9A19262EFF4}"/>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3083059897"/>
      </p:ext>
    </p:extLst>
  </p:cSld>
  <p:clrMapOvr>
    <a:masterClrMapping/>
  </p:clrMapOvr>
  <mc:AlternateContent xmlns:mc="http://schemas.openxmlformats.org/markup-compatibility/2006" xmlns:p14="http://schemas.microsoft.com/office/powerpoint/2010/main">
    <mc:Choice Requires="p14">
      <p:transition spd="slow" p14:dur="2000" advTm="60886"/>
    </mc:Choice>
    <mc:Fallback xmlns="">
      <p:transition spd="slow" advTm="6088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E70402D8-DB29-88DF-64F7-D115B6D6C3AF}"/>
              </a:ext>
            </a:extLst>
          </p:cNvPr>
          <p:cNvPicPr>
            <a:picLocks noChangeAspect="1"/>
          </p:cNvPicPr>
          <p:nvPr/>
        </p:nvPicPr>
        <p:blipFill>
          <a:blip r:embed="rId3"/>
          <a:stretch>
            <a:fillRect/>
          </a:stretch>
        </p:blipFill>
        <p:spPr>
          <a:xfrm>
            <a:off x="0" y="6844"/>
            <a:ext cx="9144000" cy="6844311"/>
          </a:xfrm>
          <a:prstGeom prst="rect">
            <a:avLst/>
          </a:prstGeom>
        </p:spPr>
      </p:pic>
      <p:sp>
        <p:nvSpPr>
          <p:cNvPr id="7" name="TextBox 6">
            <a:extLst>
              <a:ext uri="{FF2B5EF4-FFF2-40B4-BE49-F238E27FC236}">
                <a16:creationId xmlns:a16="http://schemas.microsoft.com/office/drawing/2014/main" id="{6A80B40B-5B79-2AE1-6701-067C46B398C8}"/>
              </a:ext>
            </a:extLst>
          </p:cNvPr>
          <p:cNvSpPr txBox="1"/>
          <p:nvPr/>
        </p:nvSpPr>
        <p:spPr>
          <a:xfrm>
            <a:off x="723900" y="1295400"/>
            <a:ext cx="7696200" cy="1200329"/>
          </a:xfrm>
          <a:prstGeom prst="rect">
            <a:avLst/>
          </a:prstGeom>
          <a:noFill/>
        </p:spPr>
        <p:txBody>
          <a:bodyPr wrap="square">
            <a:spAutoFit/>
          </a:bodyPr>
          <a:lstStyle/>
          <a:p>
            <a:pPr indent="-180340" algn="l" rtl="0"/>
            <a:r>
              <a:rPr lang="en-US" sz="2400" b="1" dirty="0">
                <a:effectLst/>
                <a:latin typeface="Times New Roman" panose="02020603050405020304" pitchFamily="18" charset="0"/>
                <a:ea typeface="Times New Roman" panose="02020603050405020304" pitchFamily="18" charset="0"/>
              </a:rPr>
              <a:t>4. If the Compony  has a unit contribution margin of L.E. 30 and a contribution margin ratio of 60%. How much is the selling price of each unit? </a:t>
            </a:r>
            <a:endParaRPr lang="en-US" sz="2000" dirty="0">
              <a:effectLst/>
              <a:latin typeface="Times New Roman" panose="02020603050405020304" pitchFamily="18" charset="0"/>
              <a:ea typeface="Times New Roman" panose="02020603050405020304" pitchFamily="18" charset="0"/>
            </a:endParaRPr>
          </a:p>
        </p:txBody>
      </p:sp>
      <p:graphicFrame>
        <p:nvGraphicFramePr>
          <p:cNvPr id="8" name="Table 7">
            <a:extLst>
              <a:ext uri="{FF2B5EF4-FFF2-40B4-BE49-F238E27FC236}">
                <a16:creationId xmlns:a16="http://schemas.microsoft.com/office/drawing/2014/main" id="{469BDF8C-30A8-482B-C49F-4E5F7C3A43E8}"/>
              </a:ext>
            </a:extLst>
          </p:cNvPr>
          <p:cNvGraphicFramePr>
            <a:graphicFrameLocks noGrp="1"/>
          </p:cNvGraphicFramePr>
          <p:nvPr>
            <p:extLst>
              <p:ext uri="{D42A27DB-BD31-4B8C-83A1-F6EECF244321}">
                <p14:modId xmlns:p14="http://schemas.microsoft.com/office/powerpoint/2010/main" val="696145458"/>
              </p:ext>
            </p:extLst>
          </p:nvPr>
        </p:nvGraphicFramePr>
        <p:xfrm>
          <a:off x="889462" y="2697818"/>
          <a:ext cx="7162800" cy="548640"/>
        </p:xfrm>
        <a:graphic>
          <a:graphicData uri="http://schemas.openxmlformats.org/drawingml/2006/table">
            <a:tbl>
              <a:tblPr firstRow="1" firstCol="1" bandRow="1"/>
              <a:tblGrid>
                <a:gridCol w="2387116">
                  <a:extLst>
                    <a:ext uri="{9D8B030D-6E8A-4147-A177-3AD203B41FA5}">
                      <a16:colId xmlns:a16="http://schemas.microsoft.com/office/drawing/2014/main" val="1320374432"/>
                    </a:ext>
                  </a:extLst>
                </a:gridCol>
                <a:gridCol w="2387842">
                  <a:extLst>
                    <a:ext uri="{9D8B030D-6E8A-4147-A177-3AD203B41FA5}">
                      <a16:colId xmlns:a16="http://schemas.microsoft.com/office/drawing/2014/main" val="1700728219"/>
                    </a:ext>
                  </a:extLst>
                </a:gridCol>
                <a:gridCol w="2387842">
                  <a:extLst>
                    <a:ext uri="{9D8B030D-6E8A-4147-A177-3AD203B41FA5}">
                      <a16:colId xmlns:a16="http://schemas.microsoft.com/office/drawing/2014/main" val="3932381124"/>
                    </a:ext>
                  </a:extLst>
                </a:gridCol>
              </a:tblGrid>
              <a:tr h="0">
                <a:tc>
                  <a:txBody>
                    <a:bodyPr/>
                    <a:lstStyle/>
                    <a:p>
                      <a:pPr algn="l" rtl="0"/>
                      <a:r>
                        <a:rPr lang="en-US" sz="1800" b="1" dirty="0">
                          <a:solidFill>
                            <a:srgbClr val="002060"/>
                          </a:solidFill>
                          <a:effectLst/>
                          <a:latin typeface="Times New Roman" panose="02020603050405020304" pitchFamily="18" charset="0"/>
                          <a:ea typeface="Times New Roman" panose="02020603050405020304" pitchFamily="18" charset="0"/>
                        </a:rPr>
                        <a:t>a) L.E. 50</a:t>
                      </a:r>
                      <a:endParaRPr lang="en-US" sz="16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1800" b="1" dirty="0">
                          <a:solidFill>
                            <a:srgbClr val="002060"/>
                          </a:solidFill>
                          <a:effectLst/>
                          <a:latin typeface="Times New Roman" panose="02020603050405020304" pitchFamily="18" charset="0"/>
                          <a:ea typeface="Times New Roman" panose="02020603050405020304" pitchFamily="18" charset="0"/>
                        </a:rPr>
                        <a:t>b) L.E. 75 </a:t>
                      </a:r>
                      <a:endParaRPr lang="en-US" sz="16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1800" b="1" dirty="0">
                          <a:solidFill>
                            <a:srgbClr val="002060"/>
                          </a:solidFill>
                          <a:effectLst/>
                          <a:latin typeface="Times New Roman" panose="02020603050405020304" pitchFamily="18" charset="0"/>
                          <a:ea typeface="Times New Roman" panose="02020603050405020304" pitchFamily="18" charset="0"/>
                        </a:rPr>
                        <a:t>C) L.E. 18 </a:t>
                      </a:r>
                      <a:endParaRPr lang="en-US" sz="16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47706195"/>
                  </a:ext>
                </a:extLst>
              </a:tr>
              <a:tr h="0">
                <a:tc gridSpan="3">
                  <a:txBody>
                    <a:bodyPr/>
                    <a:lstStyle/>
                    <a:p>
                      <a:pPr algn="l" rtl="0"/>
                      <a:r>
                        <a:rPr lang="en-US" sz="1800" b="1" dirty="0">
                          <a:solidFill>
                            <a:srgbClr val="002060"/>
                          </a:solidFill>
                          <a:effectLst/>
                          <a:latin typeface="Times New Roman" panose="02020603050405020304" pitchFamily="18" charset="0"/>
                          <a:ea typeface="Times New Roman" panose="02020603050405020304" pitchFamily="18" charset="0"/>
                        </a:rPr>
                        <a:t>D ) Cannot be determined without more information </a:t>
                      </a:r>
                      <a:endParaRPr lang="en-US" sz="16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777013371"/>
                  </a:ext>
                </a:extLst>
              </a:tr>
            </a:tbl>
          </a:graphicData>
        </a:graphic>
      </p:graphicFrame>
      <p:graphicFrame>
        <p:nvGraphicFramePr>
          <p:cNvPr id="9" name="Table 8">
            <a:extLst>
              <a:ext uri="{FF2B5EF4-FFF2-40B4-BE49-F238E27FC236}">
                <a16:creationId xmlns:a16="http://schemas.microsoft.com/office/drawing/2014/main" id="{6FCF622B-BAD9-265D-89DB-6922BBE066C1}"/>
              </a:ext>
            </a:extLst>
          </p:cNvPr>
          <p:cNvGraphicFramePr>
            <a:graphicFrameLocks noGrp="1"/>
          </p:cNvGraphicFramePr>
          <p:nvPr>
            <p:extLst>
              <p:ext uri="{D42A27DB-BD31-4B8C-83A1-F6EECF244321}">
                <p14:modId xmlns:p14="http://schemas.microsoft.com/office/powerpoint/2010/main" val="952999046"/>
              </p:ext>
            </p:extLst>
          </p:nvPr>
        </p:nvGraphicFramePr>
        <p:xfrm>
          <a:off x="889462" y="3730933"/>
          <a:ext cx="6090920" cy="548640"/>
        </p:xfrm>
        <a:graphic>
          <a:graphicData uri="http://schemas.openxmlformats.org/drawingml/2006/table">
            <a:tbl>
              <a:tblPr firstRow="1" firstCol="1" bandRow="1"/>
              <a:tblGrid>
                <a:gridCol w="3045460">
                  <a:extLst>
                    <a:ext uri="{9D8B030D-6E8A-4147-A177-3AD203B41FA5}">
                      <a16:colId xmlns:a16="http://schemas.microsoft.com/office/drawing/2014/main" val="1797100921"/>
                    </a:ext>
                  </a:extLst>
                </a:gridCol>
                <a:gridCol w="3045460">
                  <a:extLst>
                    <a:ext uri="{9D8B030D-6E8A-4147-A177-3AD203B41FA5}">
                      <a16:colId xmlns:a16="http://schemas.microsoft.com/office/drawing/2014/main" val="2762545667"/>
                    </a:ext>
                  </a:extLst>
                </a:gridCol>
              </a:tblGrid>
              <a:tr h="152400">
                <a:tc rowSpan="2">
                  <a:txBody>
                    <a:bodyPr/>
                    <a:lstStyle/>
                    <a:p>
                      <a:pPr algn="r" rtl="0"/>
                      <a:r>
                        <a:rPr lang="en-US" sz="1800" b="1" dirty="0">
                          <a:solidFill>
                            <a:srgbClr val="002060"/>
                          </a:solidFill>
                          <a:effectLst/>
                          <a:latin typeface="Times New Roman" panose="02020603050405020304" pitchFamily="18" charset="0"/>
                          <a:ea typeface="Times New Roman" panose="02020603050405020304" pitchFamily="18" charset="0"/>
                        </a:rPr>
                        <a:t>CM Ratio =</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a:r>
                        <a:rPr lang="en-US" sz="1800" b="1" dirty="0">
                          <a:solidFill>
                            <a:srgbClr val="002060"/>
                          </a:solidFill>
                          <a:effectLst/>
                          <a:latin typeface="Times New Roman" panose="02020603050405020304" pitchFamily="18" charset="0"/>
                          <a:ea typeface="Times New Roman" panose="02020603050405020304" pitchFamily="18" charset="0"/>
                        </a:rPr>
                        <a:t>Contribution margin per unit</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90614805"/>
                  </a:ext>
                </a:extLst>
              </a:tr>
              <a:tr h="152400">
                <a:tc vMerge="1">
                  <a:txBody>
                    <a:bodyPr/>
                    <a:lstStyle/>
                    <a:p>
                      <a:endParaRPr lang="en-US"/>
                    </a:p>
                  </a:txBody>
                  <a:tcPr/>
                </a:tc>
                <a:tc>
                  <a:txBody>
                    <a:bodyPr/>
                    <a:lstStyle/>
                    <a:p>
                      <a:pPr algn="ctr" rtl="0"/>
                      <a:r>
                        <a:rPr lang="en-US" sz="1800" b="1" dirty="0">
                          <a:solidFill>
                            <a:srgbClr val="002060"/>
                          </a:solidFill>
                          <a:effectLst/>
                          <a:latin typeface="Times New Roman" panose="02020603050405020304" pitchFamily="18" charset="0"/>
                          <a:ea typeface="Times New Roman" panose="02020603050405020304" pitchFamily="18" charset="0"/>
                        </a:rPr>
                        <a:t>Selling price</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44399128"/>
                  </a:ext>
                </a:extLst>
              </a:tr>
            </a:tbl>
          </a:graphicData>
        </a:graphic>
      </p:graphicFrame>
      <p:graphicFrame>
        <p:nvGraphicFramePr>
          <p:cNvPr id="10" name="Table 9">
            <a:extLst>
              <a:ext uri="{FF2B5EF4-FFF2-40B4-BE49-F238E27FC236}">
                <a16:creationId xmlns:a16="http://schemas.microsoft.com/office/drawing/2014/main" id="{0556495E-10FB-4A11-CC55-1CB50FC64571}"/>
              </a:ext>
            </a:extLst>
          </p:cNvPr>
          <p:cNvGraphicFramePr>
            <a:graphicFrameLocks noGrp="1"/>
          </p:cNvGraphicFramePr>
          <p:nvPr>
            <p:extLst>
              <p:ext uri="{D42A27DB-BD31-4B8C-83A1-F6EECF244321}">
                <p14:modId xmlns:p14="http://schemas.microsoft.com/office/powerpoint/2010/main" val="1379049049"/>
              </p:ext>
            </p:extLst>
          </p:nvPr>
        </p:nvGraphicFramePr>
        <p:xfrm>
          <a:off x="1270462" y="4526282"/>
          <a:ext cx="5328920" cy="609600"/>
        </p:xfrm>
        <a:graphic>
          <a:graphicData uri="http://schemas.openxmlformats.org/drawingml/2006/table">
            <a:tbl>
              <a:tblPr firstRow="1" firstCol="1" bandRow="1"/>
              <a:tblGrid>
                <a:gridCol w="2664460">
                  <a:extLst>
                    <a:ext uri="{9D8B030D-6E8A-4147-A177-3AD203B41FA5}">
                      <a16:colId xmlns:a16="http://schemas.microsoft.com/office/drawing/2014/main" val="1904764335"/>
                    </a:ext>
                  </a:extLst>
                </a:gridCol>
                <a:gridCol w="2664460">
                  <a:extLst>
                    <a:ext uri="{9D8B030D-6E8A-4147-A177-3AD203B41FA5}">
                      <a16:colId xmlns:a16="http://schemas.microsoft.com/office/drawing/2014/main" val="3316797262"/>
                    </a:ext>
                  </a:extLst>
                </a:gridCol>
              </a:tblGrid>
              <a:tr h="152400">
                <a:tc rowSpan="2">
                  <a:txBody>
                    <a:bodyPr/>
                    <a:lstStyle/>
                    <a:p>
                      <a:pPr algn="r" rtl="0"/>
                      <a:r>
                        <a:rPr lang="en-US" sz="2000" b="1" dirty="0">
                          <a:solidFill>
                            <a:schemeClr val="tx1"/>
                          </a:solidFill>
                          <a:effectLst/>
                          <a:latin typeface="Times New Roman" panose="02020603050405020304" pitchFamily="18" charset="0"/>
                          <a:ea typeface="Times New Roman" panose="02020603050405020304" pitchFamily="18" charset="0"/>
                        </a:rPr>
                        <a:t>60% =</a:t>
                      </a:r>
                      <a:endParaRPr lang="en-US" sz="18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a:noFill/>
                    </a:lnT>
                    <a:lnB>
                      <a:noFill/>
                    </a:lnB>
                    <a:noFill/>
                  </a:tcPr>
                </a:tc>
                <a:tc>
                  <a:txBody>
                    <a:bodyPr/>
                    <a:lstStyle/>
                    <a:p>
                      <a:pPr algn="ctr" rtl="0"/>
                      <a:r>
                        <a:rPr lang="en-US" sz="2000" b="1" dirty="0">
                          <a:solidFill>
                            <a:schemeClr val="tx1"/>
                          </a:solidFill>
                          <a:effectLst/>
                          <a:latin typeface="Times New Roman" panose="02020603050405020304" pitchFamily="18" charset="0"/>
                          <a:ea typeface="Times New Roman" panose="02020603050405020304" pitchFamily="18" charset="0"/>
                        </a:rPr>
                        <a:t>L.E. 30 </a:t>
                      </a:r>
                      <a:endParaRPr lang="en-US" sz="18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81654271"/>
                  </a:ext>
                </a:extLst>
              </a:tr>
              <a:tr h="152400">
                <a:tc vMerge="1">
                  <a:txBody>
                    <a:bodyPr/>
                    <a:lstStyle/>
                    <a:p>
                      <a:endParaRPr lang="en-US"/>
                    </a:p>
                  </a:txBody>
                  <a:tcPr/>
                </a:tc>
                <a:tc>
                  <a:txBody>
                    <a:bodyPr/>
                    <a:lstStyle/>
                    <a:p>
                      <a:pPr algn="ctr" rtl="0"/>
                      <a:r>
                        <a:rPr lang="en-US" sz="2000" b="1" dirty="0">
                          <a:solidFill>
                            <a:schemeClr val="tx1"/>
                          </a:solidFill>
                          <a:effectLst/>
                          <a:latin typeface="Times New Roman" panose="02020603050405020304" pitchFamily="18" charset="0"/>
                          <a:ea typeface="Times New Roman" panose="02020603050405020304" pitchFamily="18" charset="0"/>
                        </a:rPr>
                        <a:t>Selling price</a:t>
                      </a:r>
                      <a:endParaRPr lang="en-US" sz="1800" dirty="0">
                        <a:solidFill>
                          <a:schemeClr val="tx1"/>
                        </a:solidFill>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2743651418"/>
                  </a:ext>
                </a:extLst>
              </a:tr>
            </a:tbl>
          </a:graphicData>
        </a:graphic>
      </p:graphicFrame>
      <p:sp>
        <p:nvSpPr>
          <p:cNvPr id="12" name="TextBox 11">
            <a:extLst>
              <a:ext uri="{FF2B5EF4-FFF2-40B4-BE49-F238E27FC236}">
                <a16:creationId xmlns:a16="http://schemas.microsoft.com/office/drawing/2014/main" id="{EF9502E4-8C62-376E-5881-4ADC3C16F102}"/>
              </a:ext>
            </a:extLst>
          </p:cNvPr>
          <p:cNvSpPr txBox="1"/>
          <p:nvPr/>
        </p:nvSpPr>
        <p:spPr>
          <a:xfrm>
            <a:off x="2667000" y="5312688"/>
            <a:ext cx="4580312" cy="369332"/>
          </a:xfrm>
          <a:prstGeom prst="rect">
            <a:avLst/>
          </a:prstGeom>
          <a:noFill/>
        </p:spPr>
        <p:txBody>
          <a:bodyPr wrap="square">
            <a:spAutoFit/>
          </a:bodyPr>
          <a:lstStyle/>
          <a:p>
            <a:r>
              <a:rPr lang="en-US" sz="1800" b="1" dirty="0">
                <a:solidFill>
                  <a:srgbClr val="002060"/>
                </a:solidFill>
                <a:effectLst/>
                <a:latin typeface="Times New Roman" panose="02020603050405020304" pitchFamily="18" charset="0"/>
                <a:ea typeface="Times New Roman" panose="02020603050405020304" pitchFamily="18" charset="0"/>
              </a:rPr>
              <a:t> Selling price = (30/60%)  = L.E 50</a:t>
            </a:r>
            <a:endParaRPr lang="en-US" dirty="0"/>
          </a:p>
        </p:txBody>
      </p:sp>
      <p:sp>
        <p:nvSpPr>
          <p:cNvPr id="2" name="TextBox 1">
            <a:extLst>
              <a:ext uri="{FF2B5EF4-FFF2-40B4-BE49-F238E27FC236}">
                <a16:creationId xmlns:a16="http://schemas.microsoft.com/office/drawing/2014/main" id="{E9E2F10A-3153-D60E-D786-521B38D4AF79}"/>
              </a:ext>
            </a:extLst>
          </p:cNvPr>
          <p:cNvSpPr txBox="1"/>
          <p:nvPr/>
        </p:nvSpPr>
        <p:spPr>
          <a:xfrm>
            <a:off x="3657600" y="3121789"/>
            <a:ext cx="1185256" cy="498663"/>
          </a:xfrm>
          <a:prstGeom prst="rect">
            <a:avLst/>
          </a:prstGeom>
          <a:noFill/>
        </p:spPr>
        <p:txBody>
          <a:bodyPr wrap="square">
            <a:spAutoFit/>
          </a:bodyPr>
          <a:lstStyle/>
          <a:p>
            <a:pPr algn="l" rtl="0">
              <a:lnSpc>
                <a:spcPct val="150000"/>
              </a:lnSpc>
              <a:spcBef>
                <a:spcPts val="120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rPr>
              <a:t>Answer</a:t>
            </a:r>
            <a:endParaRPr lang="en-US" sz="1600" dirty="0">
              <a:solidFill>
                <a:srgbClr val="FF0000"/>
              </a:solidFill>
              <a:effectLst/>
              <a:latin typeface="Times New Roman" panose="02020603050405020304" pitchFamily="18" charset="0"/>
              <a:ea typeface="Times New Roman" panose="02020603050405020304" pitchFamily="18" charset="0"/>
            </a:endParaRPr>
          </a:p>
        </p:txBody>
      </p:sp>
      <p:sp>
        <p:nvSpPr>
          <p:cNvPr id="3" name="TextBox 2">
            <a:extLst>
              <a:ext uri="{FF2B5EF4-FFF2-40B4-BE49-F238E27FC236}">
                <a16:creationId xmlns:a16="http://schemas.microsoft.com/office/drawing/2014/main" id="{B83BD6E5-51D7-F606-5DF3-4D0592E66EB1}"/>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932194299"/>
      </p:ext>
    </p:extLst>
  </p:cSld>
  <p:clrMapOvr>
    <a:masterClrMapping/>
  </p:clrMapOvr>
  <mc:AlternateContent xmlns:mc="http://schemas.openxmlformats.org/markup-compatibility/2006" xmlns:p14="http://schemas.microsoft.com/office/powerpoint/2010/main">
    <mc:Choice Requires="p14">
      <p:transition spd="slow" p14:dur="2000" advTm="32601"/>
    </mc:Choice>
    <mc:Fallback xmlns="">
      <p:transition spd="slow" advTm="3260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BE39B95B-E17A-C1DF-F7EC-9FABDFD38379}"/>
              </a:ext>
            </a:extLst>
          </p:cNvPr>
          <p:cNvPicPr>
            <a:picLocks noChangeAspect="1"/>
          </p:cNvPicPr>
          <p:nvPr/>
        </p:nvPicPr>
        <p:blipFill>
          <a:blip r:embed="rId2"/>
          <a:stretch>
            <a:fillRect/>
          </a:stretch>
        </p:blipFill>
        <p:spPr>
          <a:xfrm>
            <a:off x="0" y="6844"/>
            <a:ext cx="9144000" cy="6844311"/>
          </a:xfrm>
          <a:prstGeom prst="rect">
            <a:avLst/>
          </a:prstGeom>
        </p:spPr>
      </p:pic>
      <p:sp>
        <p:nvSpPr>
          <p:cNvPr id="7" name="TextBox 6">
            <a:extLst>
              <a:ext uri="{FF2B5EF4-FFF2-40B4-BE49-F238E27FC236}">
                <a16:creationId xmlns:a16="http://schemas.microsoft.com/office/drawing/2014/main" id="{AD5AD3C0-0020-5996-E061-B0E01BDBC46F}"/>
              </a:ext>
            </a:extLst>
          </p:cNvPr>
          <p:cNvSpPr txBox="1"/>
          <p:nvPr/>
        </p:nvSpPr>
        <p:spPr>
          <a:xfrm>
            <a:off x="576104" y="1143000"/>
            <a:ext cx="7729696" cy="1200329"/>
          </a:xfrm>
          <a:prstGeom prst="rect">
            <a:avLst/>
          </a:prstGeom>
          <a:noFill/>
        </p:spPr>
        <p:txBody>
          <a:bodyPr wrap="square">
            <a:spAutoFit/>
          </a:bodyPr>
          <a:lstStyle/>
          <a:p>
            <a:r>
              <a:rPr lang="en-US" sz="2400" b="1" dirty="0">
                <a:effectLst/>
                <a:latin typeface="Times New Roman" panose="02020603050405020304" pitchFamily="18" charset="0"/>
                <a:ea typeface="Times New Roman" panose="02020603050405020304" pitchFamily="18" charset="0"/>
              </a:rPr>
              <a:t>5.If Fixed costs are L.E. 900,000 and the variable costs are 75% of the unit selling price. What is the break-even point in pounds?</a:t>
            </a:r>
            <a:endParaRPr lang="en-US" sz="3200" dirty="0"/>
          </a:p>
        </p:txBody>
      </p:sp>
      <p:graphicFrame>
        <p:nvGraphicFramePr>
          <p:cNvPr id="8" name="Table 7">
            <a:extLst>
              <a:ext uri="{FF2B5EF4-FFF2-40B4-BE49-F238E27FC236}">
                <a16:creationId xmlns:a16="http://schemas.microsoft.com/office/drawing/2014/main" id="{A355ACD8-6088-DC4A-CC3D-5C5285BD8034}"/>
              </a:ext>
            </a:extLst>
          </p:cNvPr>
          <p:cNvGraphicFramePr>
            <a:graphicFrameLocks noGrp="1"/>
          </p:cNvGraphicFramePr>
          <p:nvPr>
            <p:extLst>
              <p:ext uri="{D42A27DB-BD31-4B8C-83A1-F6EECF244321}">
                <p14:modId xmlns:p14="http://schemas.microsoft.com/office/powerpoint/2010/main" val="1933875419"/>
              </p:ext>
            </p:extLst>
          </p:nvPr>
        </p:nvGraphicFramePr>
        <p:xfrm>
          <a:off x="733109" y="2365405"/>
          <a:ext cx="7991791" cy="372586"/>
        </p:xfrm>
        <a:graphic>
          <a:graphicData uri="http://schemas.openxmlformats.org/drawingml/2006/table">
            <a:tbl>
              <a:tblPr firstRow="1" firstCol="1" bandRow="1"/>
              <a:tblGrid>
                <a:gridCol w="1941303">
                  <a:extLst>
                    <a:ext uri="{9D8B030D-6E8A-4147-A177-3AD203B41FA5}">
                      <a16:colId xmlns:a16="http://schemas.microsoft.com/office/drawing/2014/main" val="1982796407"/>
                    </a:ext>
                  </a:extLst>
                </a:gridCol>
                <a:gridCol w="1942132">
                  <a:extLst>
                    <a:ext uri="{9D8B030D-6E8A-4147-A177-3AD203B41FA5}">
                      <a16:colId xmlns:a16="http://schemas.microsoft.com/office/drawing/2014/main" val="3465723861"/>
                    </a:ext>
                  </a:extLst>
                </a:gridCol>
                <a:gridCol w="2016829">
                  <a:extLst>
                    <a:ext uri="{9D8B030D-6E8A-4147-A177-3AD203B41FA5}">
                      <a16:colId xmlns:a16="http://schemas.microsoft.com/office/drawing/2014/main" val="2743422222"/>
                    </a:ext>
                  </a:extLst>
                </a:gridCol>
                <a:gridCol w="2091527">
                  <a:extLst>
                    <a:ext uri="{9D8B030D-6E8A-4147-A177-3AD203B41FA5}">
                      <a16:colId xmlns:a16="http://schemas.microsoft.com/office/drawing/2014/main" val="1203201552"/>
                    </a:ext>
                  </a:extLst>
                </a:gridCol>
              </a:tblGrid>
              <a:tr h="372586">
                <a:tc>
                  <a:txBody>
                    <a:bodyPr/>
                    <a:lstStyle/>
                    <a:p>
                      <a:pPr algn="l" rtl="0"/>
                      <a:r>
                        <a:rPr lang="en-US" sz="1800" b="1" dirty="0">
                          <a:solidFill>
                            <a:srgbClr val="002060"/>
                          </a:solidFill>
                          <a:effectLst/>
                          <a:latin typeface="Times New Roman" panose="02020603050405020304" pitchFamily="18" charset="0"/>
                          <a:ea typeface="Times New Roman" panose="02020603050405020304" pitchFamily="18" charset="0"/>
                        </a:rPr>
                        <a:t>a) L.E. 2,100,000</a:t>
                      </a:r>
                      <a:endParaRPr lang="en-US" sz="16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1800" b="1" dirty="0">
                          <a:solidFill>
                            <a:srgbClr val="002060"/>
                          </a:solidFill>
                          <a:effectLst/>
                          <a:latin typeface="Times New Roman" panose="02020603050405020304" pitchFamily="18" charset="0"/>
                          <a:ea typeface="Times New Roman" panose="02020603050405020304" pitchFamily="18" charset="0"/>
                        </a:rPr>
                        <a:t>b) L.E. 2,700,000. </a:t>
                      </a:r>
                      <a:endParaRPr lang="en-US" sz="16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1800" b="1" dirty="0">
                          <a:solidFill>
                            <a:srgbClr val="002060"/>
                          </a:solidFill>
                          <a:effectLst/>
                          <a:latin typeface="Times New Roman" panose="02020603050405020304" pitchFamily="18" charset="0"/>
                          <a:ea typeface="Times New Roman" panose="02020603050405020304" pitchFamily="18" charset="0"/>
                        </a:rPr>
                        <a:t>C) L.E. 3,600,000 </a:t>
                      </a:r>
                      <a:endParaRPr lang="en-US" sz="16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1800" b="1" dirty="0">
                          <a:solidFill>
                            <a:srgbClr val="002060"/>
                          </a:solidFill>
                          <a:effectLst/>
                          <a:latin typeface="Times New Roman" panose="02020603050405020304" pitchFamily="18" charset="0"/>
                          <a:ea typeface="Times New Roman" panose="02020603050405020304" pitchFamily="18" charset="0"/>
                        </a:rPr>
                        <a:t>D ) L.E. 1,200,000 </a:t>
                      </a:r>
                      <a:endParaRPr lang="en-US" sz="16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34785808"/>
                  </a:ext>
                </a:extLst>
              </a:tr>
            </a:tbl>
          </a:graphicData>
        </a:graphic>
      </p:graphicFrame>
      <p:sp>
        <p:nvSpPr>
          <p:cNvPr id="10" name="TextBox 9">
            <a:extLst>
              <a:ext uri="{FF2B5EF4-FFF2-40B4-BE49-F238E27FC236}">
                <a16:creationId xmlns:a16="http://schemas.microsoft.com/office/drawing/2014/main" id="{EBB9F6BB-C6BF-CFBE-E421-B5BF8C7E0406}"/>
              </a:ext>
            </a:extLst>
          </p:cNvPr>
          <p:cNvSpPr txBox="1"/>
          <p:nvPr/>
        </p:nvSpPr>
        <p:spPr>
          <a:xfrm>
            <a:off x="2281842" y="3059668"/>
            <a:ext cx="5109557" cy="400110"/>
          </a:xfrm>
          <a:prstGeom prst="rect">
            <a:avLst/>
          </a:prstGeom>
          <a:noFill/>
        </p:spPr>
        <p:txBody>
          <a:bodyPr wrap="square">
            <a:spAutoFit/>
          </a:bodyPr>
          <a:lstStyle/>
          <a:p>
            <a:pPr algn="l" rtl="0">
              <a:spcBef>
                <a:spcPts val="1200"/>
              </a:spcBef>
              <a:spcAft>
                <a:spcPts val="0"/>
              </a:spcAft>
            </a:pPr>
            <a:r>
              <a:rPr lang="en-US" sz="2000" b="1" dirty="0">
                <a:effectLst/>
                <a:latin typeface="Times New Roman" panose="02020603050405020304" pitchFamily="18" charset="0"/>
                <a:ea typeface="Times New Roman" panose="02020603050405020304" pitchFamily="18" charset="0"/>
              </a:rPr>
              <a:t>CM ratio = sales ratio – Variable cost ratio</a:t>
            </a:r>
            <a:endParaRPr lang="en-US" dirty="0">
              <a:effectLst/>
              <a:latin typeface="Times New Roman" panose="02020603050405020304" pitchFamily="18" charset="0"/>
              <a:ea typeface="Times New Roman" panose="02020603050405020304" pitchFamily="18" charset="0"/>
            </a:endParaRPr>
          </a:p>
        </p:txBody>
      </p:sp>
      <p:sp>
        <p:nvSpPr>
          <p:cNvPr id="12" name="TextBox 11">
            <a:extLst>
              <a:ext uri="{FF2B5EF4-FFF2-40B4-BE49-F238E27FC236}">
                <a16:creationId xmlns:a16="http://schemas.microsoft.com/office/drawing/2014/main" id="{D6D6028D-771B-E597-3329-50E8F35F0355}"/>
              </a:ext>
            </a:extLst>
          </p:cNvPr>
          <p:cNvSpPr txBox="1"/>
          <p:nvPr/>
        </p:nvSpPr>
        <p:spPr>
          <a:xfrm>
            <a:off x="2281843" y="3581400"/>
            <a:ext cx="4580312" cy="400110"/>
          </a:xfrm>
          <a:prstGeom prst="rect">
            <a:avLst/>
          </a:prstGeom>
          <a:noFill/>
        </p:spPr>
        <p:txBody>
          <a:bodyPr wrap="square">
            <a:spAutoFit/>
          </a:bodyPr>
          <a:lstStyle/>
          <a:p>
            <a:r>
              <a:rPr lang="en-US" sz="2000" b="1" dirty="0">
                <a:effectLst/>
                <a:latin typeface="Times New Roman" panose="02020603050405020304" pitchFamily="18" charset="0"/>
                <a:ea typeface="Times New Roman" panose="02020603050405020304" pitchFamily="18" charset="0"/>
              </a:rPr>
              <a:t> CM ratio= 100%- 75%   = 25%</a:t>
            </a:r>
            <a:endParaRPr lang="en-US" sz="2800" dirty="0"/>
          </a:p>
        </p:txBody>
      </p:sp>
      <p:graphicFrame>
        <p:nvGraphicFramePr>
          <p:cNvPr id="13" name="Table 12">
            <a:extLst>
              <a:ext uri="{FF2B5EF4-FFF2-40B4-BE49-F238E27FC236}">
                <a16:creationId xmlns:a16="http://schemas.microsoft.com/office/drawing/2014/main" id="{ACEDD0D3-FF90-74C4-3DD9-F6635767C259}"/>
              </a:ext>
            </a:extLst>
          </p:cNvPr>
          <p:cNvGraphicFramePr>
            <a:graphicFrameLocks noGrp="1"/>
          </p:cNvGraphicFramePr>
          <p:nvPr>
            <p:extLst>
              <p:ext uri="{D42A27DB-BD31-4B8C-83A1-F6EECF244321}">
                <p14:modId xmlns:p14="http://schemas.microsoft.com/office/powerpoint/2010/main" val="3923909093"/>
              </p:ext>
            </p:extLst>
          </p:nvPr>
        </p:nvGraphicFramePr>
        <p:xfrm>
          <a:off x="1304058" y="4103132"/>
          <a:ext cx="6115050" cy="548640"/>
        </p:xfrm>
        <a:graphic>
          <a:graphicData uri="http://schemas.openxmlformats.org/drawingml/2006/table">
            <a:tbl>
              <a:tblPr firstRow="1" firstCol="1" bandRow="1"/>
              <a:tblGrid>
                <a:gridCol w="3057525">
                  <a:extLst>
                    <a:ext uri="{9D8B030D-6E8A-4147-A177-3AD203B41FA5}">
                      <a16:colId xmlns:a16="http://schemas.microsoft.com/office/drawing/2014/main" val="2529567638"/>
                    </a:ext>
                  </a:extLst>
                </a:gridCol>
                <a:gridCol w="3057525">
                  <a:extLst>
                    <a:ext uri="{9D8B030D-6E8A-4147-A177-3AD203B41FA5}">
                      <a16:colId xmlns:a16="http://schemas.microsoft.com/office/drawing/2014/main" val="2173191633"/>
                    </a:ext>
                  </a:extLst>
                </a:gridCol>
              </a:tblGrid>
              <a:tr h="152400">
                <a:tc rowSpan="2">
                  <a:txBody>
                    <a:bodyPr/>
                    <a:lstStyle/>
                    <a:p>
                      <a:pPr algn="r" rtl="0"/>
                      <a:r>
                        <a:rPr lang="en-US" sz="1800" b="1" dirty="0">
                          <a:solidFill>
                            <a:srgbClr val="002060"/>
                          </a:solidFill>
                          <a:effectLst/>
                          <a:latin typeface="Times New Roman" panose="02020603050405020304" pitchFamily="18" charset="0"/>
                          <a:ea typeface="Times New Roman" panose="02020603050405020304" pitchFamily="18" charset="0"/>
                        </a:rPr>
                        <a:t>Break even point (Value) =</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a:r>
                        <a:rPr lang="en-US" sz="1800" b="1" dirty="0">
                          <a:solidFill>
                            <a:srgbClr val="002060"/>
                          </a:solidFill>
                          <a:effectLst/>
                          <a:latin typeface="Times New Roman" panose="02020603050405020304" pitchFamily="18" charset="0"/>
                          <a:ea typeface="Times New Roman" panose="02020603050405020304" pitchFamily="18" charset="0"/>
                        </a:rPr>
                        <a:t>Fixed cost</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03107476"/>
                  </a:ext>
                </a:extLst>
              </a:tr>
              <a:tr h="152400">
                <a:tc vMerge="1">
                  <a:txBody>
                    <a:bodyPr/>
                    <a:lstStyle/>
                    <a:p>
                      <a:endParaRPr lang="en-US"/>
                    </a:p>
                  </a:txBody>
                  <a:tcPr/>
                </a:tc>
                <a:tc>
                  <a:txBody>
                    <a:bodyPr/>
                    <a:lstStyle/>
                    <a:p>
                      <a:pPr algn="ctr" rtl="0"/>
                      <a:r>
                        <a:rPr lang="en-US" sz="1800" b="1" dirty="0">
                          <a:solidFill>
                            <a:srgbClr val="002060"/>
                          </a:solidFill>
                          <a:effectLst/>
                          <a:latin typeface="Times New Roman" panose="02020603050405020304" pitchFamily="18" charset="0"/>
                          <a:ea typeface="Times New Roman" panose="02020603050405020304" pitchFamily="18" charset="0"/>
                        </a:rPr>
                        <a:t>CM Ratio</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20185385"/>
                  </a:ext>
                </a:extLst>
              </a:tr>
            </a:tbl>
          </a:graphicData>
        </a:graphic>
      </p:graphicFrame>
      <p:graphicFrame>
        <p:nvGraphicFramePr>
          <p:cNvPr id="14" name="Table 13">
            <a:extLst>
              <a:ext uri="{FF2B5EF4-FFF2-40B4-BE49-F238E27FC236}">
                <a16:creationId xmlns:a16="http://schemas.microsoft.com/office/drawing/2014/main" id="{C1D55D7C-4D92-4D2B-78BC-DE442AA62D80}"/>
              </a:ext>
            </a:extLst>
          </p:cNvPr>
          <p:cNvGraphicFramePr>
            <a:graphicFrameLocks noGrp="1"/>
          </p:cNvGraphicFramePr>
          <p:nvPr>
            <p:extLst>
              <p:ext uri="{D42A27DB-BD31-4B8C-83A1-F6EECF244321}">
                <p14:modId xmlns:p14="http://schemas.microsoft.com/office/powerpoint/2010/main" val="1776928820"/>
              </p:ext>
            </p:extLst>
          </p:nvPr>
        </p:nvGraphicFramePr>
        <p:xfrm>
          <a:off x="-775683" y="4862462"/>
          <a:ext cx="6115050" cy="609600"/>
        </p:xfrm>
        <a:graphic>
          <a:graphicData uri="http://schemas.openxmlformats.org/drawingml/2006/table">
            <a:tbl>
              <a:tblPr firstRow="1" firstCol="1" bandRow="1"/>
              <a:tblGrid>
                <a:gridCol w="3070005">
                  <a:extLst>
                    <a:ext uri="{9D8B030D-6E8A-4147-A177-3AD203B41FA5}">
                      <a16:colId xmlns:a16="http://schemas.microsoft.com/office/drawing/2014/main" val="3903354814"/>
                    </a:ext>
                  </a:extLst>
                </a:gridCol>
                <a:gridCol w="3045045">
                  <a:extLst>
                    <a:ext uri="{9D8B030D-6E8A-4147-A177-3AD203B41FA5}">
                      <a16:colId xmlns:a16="http://schemas.microsoft.com/office/drawing/2014/main" val="1477671480"/>
                    </a:ext>
                  </a:extLst>
                </a:gridCol>
              </a:tblGrid>
              <a:tr h="152400">
                <a:tc rowSpan="2">
                  <a:txBody>
                    <a:bodyPr/>
                    <a:lstStyle/>
                    <a:p>
                      <a:pPr algn="r" rtl="0"/>
                      <a:r>
                        <a:rPr lang="en-US" sz="1500" b="1">
                          <a:solidFill>
                            <a:srgbClr val="002060"/>
                          </a:solidFill>
                          <a:effectLst/>
                          <a:latin typeface="Times New Roman" panose="02020603050405020304" pitchFamily="18" charset="0"/>
                          <a:ea typeface="Times New Roman" panose="02020603050405020304" pitchFamily="18" charset="0"/>
                        </a:rPr>
                        <a:t>=</a:t>
                      </a:r>
                      <a:endParaRPr lang="en-US" sz="120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a:noFill/>
                    </a:lnT>
                    <a:lnB>
                      <a:noFill/>
                    </a:lnB>
                    <a:noFill/>
                  </a:tcPr>
                </a:tc>
                <a:tc>
                  <a:txBody>
                    <a:bodyPr/>
                    <a:lstStyle/>
                    <a:p>
                      <a:pPr algn="ctr" rtl="0"/>
                      <a:r>
                        <a:rPr lang="en-US" sz="2000" b="1" dirty="0">
                          <a:solidFill>
                            <a:srgbClr val="002060"/>
                          </a:solidFill>
                          <a:effectLst/>
                          <a:latin typeface="Times New Roman" panose="02020603050405020304" pitchFamily="18" charset="0"/>
                          <a:ea typeface="Times New Roman" panose="02020603050405020304" pitchFamily="18" charset="0"/>
                        </a:rPr>
                        <a:t>L.E. 900,000 </a:t>
                      </a:r>
                      <a:endParaRPr lang="en-US" sz="18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a:noFill/>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87660093"/>
                  </a:ext>
                </a:extLst>
              </a:tr>
              <a:tr h="152400">
                <a:tc vMerge="1">
                  <a:txBody>
                    <a:bodyPr/>
                    <a:lstStyle/>
                    <a:p>
                      <a:endParaRPr lang="en-US"/>
                    </a:p>
                  </a:txBody>
                  <a:tcPr/>
                </a:tc>
                <a:tc>
                  <a:txBody>
                    <a:bodyPr/>
                    <a:lstStyle/>
                    <a:p>
                      <a:pPr algn="ctr" rtl="0"/>
                      <a:r>
                        <a:rPr lang="en-US" sz="2000" b="1" dirty="0">
                          <a:solidFill>
                            <a:srgbClr val="002060"/>
                          </a:solidFill>
                          <a:effectLst/>
                          <a:latin typeface="Times New Roman" panose="02020603050405020304" pitchFamily="18" charset="0"/>
                          <a:ea typeface="Times New Roman" panose="02020603050405020304" pitchFamily="18" charset="0"/>
                        </a:rPr>
                        <a:t>25%</a:t>
                      </a:r>
                      <a:endParaRPr lang="en-US" sz="18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3141642542"/>
                  </a:ext>
                </a:extLst>
              </a:tr>
            </a:tbl>
          </a:graphicData>
        </a:graphic>
      </p:graphicFrame>
      <p:sp>
        <p:nvSpPr>
          <p:cNvPr id="16" name="TextBox 15">
            <a:extLst>
              <a:ext uri="{FF2B5EF4-FFF2-40B4-BE49-F238E27FC236}">
                <a16:creationId xmlns:a16="http://schemas.microsoft.com/office/drawing/2014/main" id="{ADC8BAE4-A5B9-D9C2-16E8-19EF73161D05}"/>
              </a:ext>
            </a:extLst>
          </p:cNvPr>
          <p:cNvSpPr txBox="1"/>
          <p:nvPr/>
        </p:nvSpPr>
        <p:spPr>
          <a:xfrm>
            <a:off x="5368462" y="4955287"/>
            <a:ext cx="4971010" cy="400110"/>
          </a:xfrm>
          <a:prstGeom prst="rect">
            <a:avLst/>
          </a:prstGeom>
          <a:noFill/>
        </p:spPr>
        <p:txBody>
          <a:bodyPr wrap="square">
            <a:spAutoFit/>
          </a:bodyPr>
          <a:lstStyle/>
          <a:p>
            <a:r>
              <a:rPr lang="en-US" sz="2000" b="1" dirty="0">
                <a:effectLst/>
                <a:latin typeface="Times New Roman" panose="02020603050405020304" pitchFamily="18" charset="0"/>
                <a:ea typeface="Times New Roman" panose="02020603050405020304" pitchFamily="18" charset="0"/>
              </a:rPr>
              <a:t>= L.E 3600,000</a:t>
            </a:r>
            <a:endParaRPr lang="en-US" sz="2000" dirty="0"/>
          </a:p>
        </p:txBody>
      </p:sp>
      <p:sp>
        <p:nvSpPr>
          <p:cNvPr id="2" name="TextBox 1">
            <a:extLst>
              <a:ext uri="{FF2B5EF4-FFF2-40B4-BE49-F238E27FC236}">
                <a16:creationId xmlns:a16="http://schemas.microsoft.com/office/drawing/2014/main" id="{8D29046D-67F9-F391-01C0-A2A258A9EE12}"/>
              </a:ext>
            </a:extLst>
          </p:cNvPr>
          <p:cNvSpPr txBox="1"/>
          <p:nvPr/>
        </p:nvSpPr>
        <p:spPr>
          <a:xfrm>
            <a:off x="3651364" y="2599646"/>
            <a:ext cx="1185256" cy="498663"/>
          </a:xfrm>
          <a:prstGeom prst="rect">
            <a:avLst/>
          </a:prstGeom>
          <a:noFill/>
        </p:spPr>
        <p:txBody>
          <a:bodyPr wrap="square">
            <a:spAutoFit/>
          </a:bodyPr>
          <a:lstStyle/>
          <a:p>
            <a:pPr algn="l" rtl="0">
              <a:lnSpc>
                <a:spcPct val="150000"/>
              </a:lnSpc>
              <a:spcBef>
                <a:spcPts val="120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rPr>
              <a:t>Answer</a:t>
            </a:r>
            <a:endParaRPr lang="en-US" sz="1600" dirty="0">
              <a:solidFill>
                <a:srgbClr val="FF0000"/>
              </a:solidFill>
              <a:effectLst/>
              <a:latin typeface="Times New Roman" panose="02020603050405020304" pitchFamily="18" charset="0"/>
              <a:ea typeface="Times New Roman" panose="02020603050405020304" pitchFamily="18" charset="0"/>
            </a:endParaRPr>
          </a:p>
        </p:txBody>
      </p:sp>
      <p:sp>
        <p:nvSpPr>
          <p:cNvPr id="3" name="TextBox 2">
            <a:extLst>
              <a:ext uri="{FF2B5EF4-FFF2-40B4-BE49-F238E27FC236}">
                <a16:creationId xmlns:a16="http://schemas.microsoft.com/office/drawing/2014/main" id="{D9C3B692-9BF2-045E-6F89-514F1C4F8613}"/>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1227014667"/>
      </p:ext>
    </p:extLst>
  </p:cSld>
  <p:clrMapOvr>
    <a:masterClrMapping/>
  </p:clrMapOvr>
  <mc:AlternateContent xmlns:mc="http://schemas.openxmlformats.org/markup-compatibility/2006" xmlns:p14="http://schemas.microsoft.com/office/powerpoint/2010/main">
    <mc:Choice Requires="p14">
      <p:transition spd="slow" p14:dur="2000" advTm="76918"/>
    </mc:Choice>
    <mc:Fallback xmlns="">
      <p:transition spd="slow" advTm="7691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B678DEFB-1832-E390-5D0F-29608D7A7E44}"/>
              </a:ext>
            </a:extLst>
          </p:cNvPr>
          <p:cNvPicPr>
            <a:picLocks noChangeAspect="1"/>
          </p:cNvPicPr>
          <p:nvPr/>
        </p:nvPicPr>
        <p:blipFill>
          <a:blip r:embed="rId2"/>
          <a:stretch>
            <a:fillRect/>
          </a:stretch>
        </p:blipFill>
        <p:spPr>
          <a:xfrm>
            <a:off x="0" y="6844"/>
            <a:ext cx="9144000" cy="6844311"/>
          </a:xfrm>
          <a:prstGeom prst="rect">
            <a:avLst/>
          </a:prstGeom>
        </p:spPr>
      </p:pic>
      <p:sp>
        <p:nvSpPr>
          <p:cNvPr id="7" name="TextBox 6">
            <a:extLst>
              <a:ext uri="{FF2B5EF4-FFF2-40B4-BE49-F238E27FC236}">
                <a16:creationId xmlns:a16="http://schemas.microsoft.com/office/drawing/2014/main" id="{9B9674DB-DDD0-710F-AA0B-BD70587CF516}"/>
              </a:ext>
            </a:extLst>
          </p:cNvPr>
          <p:cNvSpPr txBox="1"/>
          <p:nvPr/>
        </p:nvSpPr>
        <p:spPr>
          <a:xfrm>
            <a:off x="647700" y="914400"/>
            <a:ext cx="7848600" cy="1421992"/>
          </a:xfrm>
          <a:prstGeom prst="rect">
            <a:avLst/>
          </a:prstGeom>
          <a:noFill/>
        </p:spPr>
        <p:txBody>
          <a:bodyPr wrap="square">
            <a:spAutoFit/>
          </a:bodyPr>
          <a:lstStyle/>
          <a:p>
            <a:pPr algn="l" rtl="0">
              <a:lnSpc>
                <a:spcPct val="150000"/>
              </a:lnSpc>
              <a:spcBef>
                <a:spcPts val="1200"/>
              </a:spcBef>
              <a:spcAft>
                <a:spcPts val="0"/>
              </a:spcAft>
            </a:pPr>
            <a:r>
              <a:rPr lang="en-US" sz="2000" b="1" dirty="0">
                <a:effectLst/>
                <a:latin typeface="Times New Roman" panose="02020603050405020304" pitchFamily="18" charset="0"/>
                <a:ea typeface="Times New Roman" panose="02020603050405020304" pitchFamily="18" charset="0"/>
              </a:rPr>
              <a:t>6.Ahmed Company  sells product (A) for L.E. 60 each. Variable costs are L.E. 40 per unit, and fixed costs total L.E. 120,000. How many product (A) must Company  sell to earn net income of L.E. 280,000? </a:t>
            </a:r>
            <a:endParaRPr lang="en-US" dirty="0">
              <a:effectLst/>
              <a:latin typeface="Times New Roman" panose="02020603050405020304" pitchFamily="18" charset="0"/>
              <a:ea typeface="Times New Roman" panose="02020603050405020304" pitchFamily="18" charset="0"/>
            </a:endParaRPr>
          </a:p>
        </p:txBody>
      </p:sp>
      <p:graphicFrame>
        <p:nvGraphicFramePr>
          <p:cNvPr id="8" name="Table 7">
            <a:extLst>
              <a:ext uri="{FF2B5EF4-FFF2-40B4-BE49-F238E27FC236}">
                <a16:creationId xmlns:a16="http://schemas.microsoft.com/office/drawing/2014/main" id="{932655CA-D0D1-FB66-D7FC-B5FE05B63C66}"/>
              </a:ext>
            </a:extLst>
          </p:cNvPr>
          <p:cNvGraphicFramePr>
            <a:graphicFrameLocks noGrp="1"/>
          </p:cNvGraphicFramePr>
          <p:nvPr>
            <p:extLst>
              <p:ext uri="{D42A27DB-BD31-4B8C-83A1-F6EECF244321}">
                <p14:modId xmlns:p14="http://schemas.microsoft.com/office/powerpoint/2010/main" val="2504001821"/>
              </p:ext>
            </p:extLst>
          </p:nvPr>
        </p:nvGraphicFramePr>
        <p:xfrm>
          <a:off x="1676400" y="2438400"/>
          <a:ext cx="5506085" cy="381000"/>
        </p:xfrm>
        <a:graphic>
          <a:graphicData uri="http://schemas.openxmlformats.org/drawingml/2006/table">
            <a:tbl>
              <a:tblPr firstRow="1" firstCol="1" bandRow="1"/>
              <a:tblGrid>
                <a:gridCol w="1400810">
                  <a:extLst>
                    <a:ext uri="{9D8B030D-6E8A-4147-A177-3AD203B41FA5}">
                      <a16:colId xmlns:a16="http://schemas.microsoft.com/office/drawing/2014/main" val="1838502055"/>
                    </a:ext>
                  </a:extLst>
                </a:gridCol>
                <a:gridCol w="1368425">
                  <a:extLst>
                    <a:ext uri="{9D8B030D-6E8A-4147-A177-3AD203B41FA5}">
                      <a16:colId xmlns:a16="http://schemas.microsoft.com/office/drawing/2014/main" val="26970544"/>
                    </a:ext>
                  </a:extLst>
                </a:gridCol>
                <a:gridCol w="1368425">
                  <a:extLst>
                    <a:ext uri="{9D8B030D-6E8A-4147-A177-3AD203B41FA5}">
                      <a16:colId xmlns:a16="http://schemas.microsoft.com/office/drawing/2014/main" val="3750469338"/>
                    </a:ext>
                  </a:extLst>
                </a:gridCol>
                <a:gridCol w="1368425">
                  <a:extLst>
                    <a:ext uri="{9D8B030D-6E8A-4147-A177-3AD203B41FA5}">
                      <a16:colId xmlns:a16="http://schemas.microsoft.com/office/drawing/2014/main" val="3437301928"/>
                    </a:ext>
                  </a:extLst>
                </a:gridCol>
              </a:tblGrid>
              <a:tr h="381000">
                <a:tc>
                  <a:txBody>
                    <a:bodyPr/>
                    <a:lstStyle/>
                    <a:p>
                      <a:pPr algn="l" rtl="0"/>
                      <a:r>
                        <a:rPr lang="en-US" sz="2000" dirty="0">
                          <a:solidFill>
                            <a:srgbClr val="002060"/>
                          </a:solidFill>
                          <a:effectLst/>
                          <a:latin typeface="Times New Roman" panose="02020603050405020304" pitchFamily="18" charset="0"/>
                          <a:ea typeface="Times New Roman" panose="02020603050405020304" pitchFamily="18" charset="0"/>
                        </a:rPr>
                        <a:t>a) 20000</a:t>
                      </a:r>
                      <a:endParaRPr lang="en-US" sz="18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2000" dirty="0">
                          <a:solidFill>
                            <a:srgbClr val="002060"/>
                          </a:solidFill>
                          <a:effectLst/>
                          <a:latin typeface="Times New Roman" panose="02020603050405020304" pitchFamily="18" charset="0"/>
                          <a:ea typeface="Times New Roman" panose="02020603050405020304" pitchFamily="18" charset="0"/>
                        </a:rPr>
                        <a:t>b) 7000</a:t>
                      </a:r>
                      <a:endParaRPr lang="en-US" sz="18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2000" dirty="0">
                          <a:solidFill>
                            <a:srgbClr val="002060"/>
                          </a:solidFill>
                          <a:effectLst/>
                          <a:latin typeface="Times New Roman" panose="02020603050405020304" pitchFamily="18" charset="0"/>
                          <a:ea typeface="Times New Roman" panose="02020603050405020304" pitchFamily="18" charset="0"/>
                        </a:rPr>
                        <a:t>C) 5000</a:t>
                      </a:r>
                      <a:endParaRPr lang="en-US" sz="18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2000" dirty="0">
                          <a:solidFill>
                            <a:srgbClr val="002060"/>
                          </a:solidFill>
                          <a:effectLst/>
                          <a:latin typeface="Times New Roman" panose="02020603050405020304" pitchFamily="18" charset="0"/>
                          <a:ea typeface="Times New Roman" panose="02020603050405020304" pitchFamily="18" charset="0"/>
                        </a:rPr>
                        <a:t>D ) 6000</a:t>
                      </a:r>
                      <a:endParaRPr lang="en-US" sz="18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32273247"/>
                  </a:ext>
                </a:extLst>
              </a:tr>
            </a:tbl>
          </a:graphicData>
        </a:graphic>
      </p:graphicFrame>
      <p:graphicFrame>
        <p:nvGraphicFramePr>
          <p:cNvPr id="9" name="Table 8">
            <a:extLst>
              <a:ext uri="{FF2B5EF4-FFF2-40B4-BE49-F238E27FC236}">
                <a16:creationId xmlns:a16="http://schemas.microsoft.com/office/drawing/2014/main" id="{99308980-19C4-D5E1-C1DD-85EA5260C2ED}"/>
              </a:ext>
            </a:extLst>
          </p:cNvPr>
          <p:cNvGraphicFramePr>
            <a:graphicFrameLocks noGrp="1"/>
          </p:cNvGraphicFramePr>
          <p:nvPr>
            <p:extLst>
              <p:ext uri="{D42A27DB-BD31-4B8C-83A1-F6EECF244321}">
                <p14:modId xmlns:p14="http://schemas.microsoft.com/office/powerpoint/2010/main" val="136973018"/>
              </p:ext>
            </p:extLst>
          </p:nvPr>
        </p:nvGraphicFramePr>
        <p:xfrm>
          <a:off x="1290954" y="3429000"/>
          <a:ext cx="6276975" cy="548640"/>
        </p:xfrm>
        <a:graphic>
          <a:graphicData uri="http://schemas.openxmlformats.org/drawingml/2006/table">
            <a:tbl>
              <a:tblPr firstRow="1" firstCol="1" bandRow="1"/>
              <a:tblGrid>
                <a:gridCol w="3206716">
                  <a:extLst>
                    <a:ext uri="{9D8B030D-6E8A-4147-A177-3AD203B41FA5}">
                      <a16:colId xmlns:a16="http://schemas.microsoft.com/office/drawing/2014/main" val="2286489057"/>
                    </a:ext>
                  </a:extLst>
                </a:gridCol>
                <a:gridCol w="3070259">
                  <a:extLst>
                    <a:ext uri="{9D8B030D-6E8A-4147-A177-3AD203B41FA5}">
                      <a16:colId xmlns:a16="http://schemas.microsoft.com/office/drawing/2014/main" val="3739243103"/>
                    </a:ext>
                  </a:extLst>
                </a:gridCol>
              </a:tblGrid>
              <a:tr h="152400">
                <a:tc rowSpan="2">
                  <a:txBody>
                    <a:bodyPr/>
                    <a:lstStyle/>
                    <a:p>
                      <a:pPr algn="r" rtl="0"/>
                      <a:r>
                        <a:rPr lang="en-US" sz="1800" b="1" dirty="0">
                          <a:solidFill>
                            <a:srgbClr val="002060"/>
                          </a:solidFill>
                          <a:effectLst/>
                          <a:latin typeface="Times New Roman" panose="02020603050405020304" pitchFamily="18" charset="0"/>
                          <a:ea typeface="Times New Roman" panose="02020603050405020304" pitchFamily="18" charset="0"/>
                        </a:rPr>
                        <a:t>Sales to achieve target income=</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a:r>
                        <a:rPr lang="en-US" sz="1800" b="1">
                          <a:solidFill>
                            <a:srgbClr val="002060"/>
                          </a:solidFill>
                          <a:effectLst/>
                          <a:latin typeface="Times New Roman" panose="02020603050405020304" pitchFamily="18" charset="0"/>
                          <a:ea typeface="Times New Roman" panose="02020603050405020304" pitchFamily="18" charset="0"/>
                        </a:rPr>
                        <a:t>Fixed costs +Target income </a:t>
                      </a:r>
                      <a:endParaRPr lang="en-US" sz="160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82025140"/>
                  </a:ext>
                </a:extLst>
              </a:tr>
              <a:tr h="152400">
                <a:tc vMerge="1">
                  <a:txBody>
                    <a:bodyPr/>
                    <a:lstStyle/>
                    <a:p>
                      <a:endParaRPr lang="en-US"/>
                    </a:p>
                  </a:txBody>
                  <a:tcPr/>
                </a:tc>
                <a:tc>
                  <a:txBody>
                    <a:bodyPr/>
                    <a:lstStyle/>
                    <a:p>
                      <a:pPr algn="ctr" rtl="0"/>
                      <a:r>
                        <a:rPr lang="en-US" sz="1800" b="1" dirty="0">
                          <a:solidFill>
                            <a:srgbClr val="002060"/>
                          </a:solidFill>
                          <a:effectLst/>
                          <a:latin typeface="Times New Roman" panose="02020603050405020304" pitchFamily="18" charset="0"/>
                          <a:ea typeface="Times New Roman" panose="02020603050405020304" pitchFamily="18" charset="0"/>
                        </a:rPr>
                        <a:t>Selling price – V.C/unit</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41148789"/>
                  </a:ext>
                </a:extLst>
              </a:tr>
            </a:tbl>
          </a:graphicData>
        </a:graphic>
      </p:graphicFrame>
      <p:graphicFrame>
        <p:nvGraphicFramePr>
          <p:cNvPr id="10" name="Table 9">
            <a:extLst>
              <a:ext uri="{FF2B5EF4-FFF2-40B4-BE49-F238E27FC236}">
                <a16:creationId xmlns:a16="http://schemas.microsoft.com/office/drawing/2014/main" id="{FC32C446-2199-9D6E-621F-56FAFD77DE04}"/>
              </a:ext>
            </a:extLst>
          </p:cNvPr>
          <p:cNvGraphicFramePr>
            <a:graphicFrameLocks noGrp="1"/>
          </p:cNvGraphicFramePr>
          <p:nvPr>
            <p:extLst>
              <p:ext uri="{D42A27DB-BD31-4B8C-83A1-F6EECF244321}">
                <p14:modId xmlns:p14="http://schemas.microsoft.com/office/powerpoint/2010/main" val="1442191934"/>
              </p:ext>
            </p:extLst>
          </p:nvPr>
        </p:nvGraphicFramePr>
        <p:xfrm>
          <a:off x="1066800" y="4521608"/>
          <a:ext cx="5328920" cy="548640"/>
        </p:xfrm>
        <a:graphic>
          <a:graphicData uri="http://schemas.openxmlformats.org/drawingml/2006/table">
            <a:tbl>
              <a:tblPr firstRow="1" firstCol="1" bandRow="1"/>
              <a:tblGrid>
                <a:gridCol w="2664460">
                  <a:extLst>
                    <a:ext uri="{9D8B030D-6E8A-4147-A177-3AD203B41FA5}">
                      <a16:colId xmlns:a16="http://schemas.microsoft.com/office/drawing/2014/main" val="81279327"/>
                    </a:ext>
                  </a:extLst>
                </a:gridCol>
                <a:gridCol w="2664460">
                  <a:extLst>
                    <a:ext uri="{9D8B030D-6E8A-4147-A177-3AD203B41FA5}">
                      <a16:colId xmlns:a16="http://schemas.microsoft.com/office/drawing/2014/main" val="982848245"/>
                    </a:ext>
                  </a:extLst>
                </a:gridCol>
              </a:tblGrid>
              <a:tr h="152400">
                <a:tc rowSpan="2">
                  <a:txBody>
                    <a:bodyPr/>
                    <a:lstStyle/>
                    <a:p>
                      <a:pPr algn="r" rtl="0"/>
                      <a:r>
                        <a:rPr lang="en-US" sz="1800" b="1" dirty="0">
                          <a:solidFill>
                            <a:srgbClr val="002060"/>
                          </a:solidFill>
                          <a:effectLst/>
                          <a:latin typeface="Times New Roman" panose="02020603050405020304" pitchFamily="18" charset="0"/>
                          <a:ea typeface="Times New Roman" panose="02020603050405020304" pitchFamily="18" charset="0"/>
                        </a:rPr>
                        <a:t>BEP =</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1"/>
                      <a:r>
                        <a:rPr lang="en-US" sz="1800" b="1" dirty="0">
                          <a:solidFill>
                            <a:srgbClr val="002060"/>
                          </a:solidFill>
                          <a:effectLst/>
                          <a:latin typeface="Times New Roman" panose="02020603050405020304" pitchFamily="18" charset="0"/>
                          <a:ea typeface="Times New Roman" panose="02020603050405020304" pitchFamily="18" charset="0"/>
                        </a:rPr>
                        <a:t>120,000+280,000</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17124508"/>
                  </a:ext>
                </a:extLst>
              </a:tr>
              <a:tr h="152400">
                <a:tc vMerge="1">
                  <a:txBody>
                    <a:bodyPr/>
                    <a:lstStyle/>
                    <a:p>
                      <a:endParaRPr lang="en-US"/>
                    </a:p>
                  </a:txBody>
                  <a:tcPr/>
                </a:tc>
                <a:tc>
                  <a:txBody>
                    <a:bodyPr/>
                    <a:lstStyle/>
                    <a:p>
                      <a:pPr algn="ctr" rtl="0"/>
                      <a:r>
                        <a:rPr lang="en-US" sz="1800" b="1" dirty="0">
                          <a:solidFill>
                            <a:srgbClr val="002060"/>
                          </a:solidFill>
                          <a:effectLst/>
                          <a:latin typeface="Times New Roman" panose="02020603050405020304" pitchFamily="18" charset="0"/>
                          <a:ea typeface="Times New Roman" panose="02020603050405020304" pitchFamily="18" charset="0"/>
                        </a:rPr>
                        <a:t>60 – 40</a:t>
                      </a:r>
                      <a:endParaRPr lang="en-US" sz="16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60647974"/>
                  </a:ext>
                </a:extLst>
              </a:tr>
            </a:tbl>
          </a:graphicData>
        </a:graphic>
      </p:graphicFrame>
      <p:sp>
        <p:nvSpPr>
          <p:cNvPr id="12" name="TextBox 11">
            <a:extLst>
              <a:ext uri="{FF2B5EF4-FFF2-40B4-BE49-F238E27FC236}">
                <a16:creationId xmlns:a16="http://schemas.microsoft.com/office/drawing/2014/main" id="{14C58F53-3C4A-A07E-D168-927319AF845A}"/>
              </a:ext>
            </a:extLst>
          </p:cNvPr>
          <p:cNvSpPr txBox="1"/>
          <p:nvPr/>
        </p:nvSpPr>
        <p:spPr>
          <a:xfrm>
            <a:off x="6629400" y="4507753"/>
            <a:ext cx="2133600" cy="458074"/>
          </a:xfrm>
          <a:prstGeom prst="rect">
            <a:avLst/>
          </a:prstGeom>
          <a:noFill/>
        </p:spPr>
        <p:txBody>
          <a:bodyPr wrap="square">
            <a:spAutoFit/>
          </a:bodyPr>
          <a:lstStyle/>
          <a:p>
            <a:pPr algn="l" rtl="0">
              <a:lnSpc>
                <a:spcPct val="150000"/>
              </a:lnSpc>
              <a:spcBef>
                <a:spcPts val="1200"/>
              </a:spcBef>
              <a:spcAft>
                <a:spcPts val="0"/>
              </a:spcAft>
            </a:pPr>
            <a:r>
              <a:rPr lang="en-US" b="1" dirty="0">
                <a:effectLst/>
                <a:latin typeface="Times New Roman" panose="02020603050405020304" pitchFamily="18" charset="0"/>
                <a:ea typeface="Times New Roman" panose="02020603050405020304" pitchFamily="18" charset="0"/>
              </a:rPr>
              <a:t>= 20000 units</a:t>
            </a:r>
            <a:endParaRPr lang="en-US" sz="1600" dirty="0">
              <a:effectLst/>
              <a:latin typeface="Times New Roman" panose="02020603050405020304" pitchFamily="18" charset="0"/>
              <a:ea typeface="Times New Roman" panose="02020603050405020304" pitchFamily="18" charset="0"/>
            </a:endParaRPr>
          </a:p>
        </p:txBody>
      </p:sp>
      <p:sp>
        <p:nvSpPr>
          <p:cNvPr id="2" name="TextBox 1">
            <a:extLst>
              <a:ext uri="{FF2B5EF4-FFF2-40B4-BE49-F238E27FC236}">
                <a16:creationId xmlns:a16="http://schemas.microsoft.com/office/drawing/2014/main" id="{1C8AC286-A26E-09ED-3801-BFF3EAF17ECE}"/>
              </a:ext>
            </a:extLst>
          </p:cNvPr>
          <p:cNvSpPr txBox="1"/>
          <p:nvPr/>
        </p:nvSpPr>
        <p:spPr>
          <a:xfrm>
            <a:off x="3703551" y="2777937"/>
            <a:ext cx="1185256" cy="498663"/>
          </a:xfrm>
          <a:prstGeom prst="rect">
            <a:avLst/>
          </a:prstGeom>
          <a:noFill/>
        </p:spPr>
        <p:txBody>
          <a:bodyPr wrap="square">
            <a:spAutoFit/>
          </a:bodyPr>
          <a:lstStyle/>
          <a:p>
            <a:pPr algn="l" rtl="0">
              <a:lnSpc>
                <a:spcPct val="150000"/>
              </a:lnSpc>
              <a:spcBef>
                <a:spcPts val="120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rPr>
              <a:t>Answer</a:t>
            </a:r>
            <a:endParaRPr lang="en-US" sz="1600" dirty="0">
              <a:solidFill>
                <a:srgbClr val="FF0000"/>
              </a:solidFill>
              <a:effectLst/>
              <a:latin typeface="Times New Roman" panose="02020603050405020304" pitchFamily="18" charset="0"/>
              <a:ea typeface="Times New Roman" panose="02020603050405020304" pitchFamily="18" charset="0"/>
            </a:endParaRPr>
          </a:p>
        </p:txBody>
      </p:sp>
      <p:sp>
        <p:nvSpPr>
          <p:cNvPr id="3" name="TextBox 2">
            <a:extLst>
              <a:ext uri="{FF2B5EF4-FFF2-40B4-BE49-F238E27FC236}">
                <a16:creationId xmlns:a16="http://schemas.microsoft.com/office/drawing/2014/main" id="{3D94E22E-2DBF-D158-B4A6-E7266F02899D}"/>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2284102247"/>
      </p:ext>
    </p:extLst>
  </p:cSld>
  <p:clrMapOvr>
    <a:masterClrMapping/>
  </p:clrMapOvr>
  <mc:AlternateContent xmlns:mc="http://schemas.openxmlformats.org/markup-compatibility/2006" xmlns:p14="http://schemas.microsoft.com/office/powerpoint/2010/main">
    <mc:Choice Requires="p14">
      <p:transition spd="slow" p14:dur="2000" advTm="84232"/>
    </mc:Choice>
    <mc:Fallback xmlns="">
      <p:transition spd="slow" advTm="8423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7BC0866A-FDA7-B8E6-0F1E-40C7C89C504E}"/>
              </a:ext>
            </a:extLst>
          </p:cNvPr>
          <p:cNvPicPr>
            <a:picLocks noChangeAspect="1"/>
          </p:cNvPicPr>
          <p:nvPr/>
        </p:nvPicPr>
        <p:blipFill>
          <a:blip r:embed="rId2"/>
          <a:stretch>
            <a:fillRect/>
          </a:stretch>
        </p:blipFill>
        <p:spPr>
          <a:xfrm>
            <a:off x="0" y="6844"/>
            <a:ext cx="9144000" cy="6844311"/>
          </a:xfrm>
          <a:prstGeom prst="rect">
            <a:avLst/>
          </a:prstGeom>
        </p:spPr>
      </p:pic>
      <p:sp>
        <p:nvSpPr>
          <p:cNvPr id="7" name="TextBox 6">
            <a:extLst>
              <a:ext uri="{FF2B5EF4-FFF2-40B4-BE49-F238E27FC236}">
                <a16:creationId xmlns:a16="http://schemas.microsoft.com/office/drawing/2014/main" id="{4059EA61-3430-1FF0-0A21-7C571857BB1F}"/>
              </a:ext>
            </a:extLst>
          </p:cNvPr>
          <p:cNvSpPr txBox="1"/>
          <p:nvPr/>
        </p:nvSpPr>
        <p:spPr>
          <a:xfrm>
            <a:off x="685800" y="1219200"/>
            <a:ext cx="7696200" cy="1200329"/>
          </a:xfrm>
          <a:prstGeom prst="rect">
            <a:avLst/>
          </a:prstGeom>
          <a:noFill/>
        </p:spPr>
        <p:txBody>
          <a:bodyPr wrap="square">
            <a:spAutoFit/>
          </a:bodyPr>
          <a:lstStyle/>
          <a:p>
            <a:r>
              <a:rPr lang="en-US" sz="2400" b="1" dirty="0">
                <a:effectLst/>
                <a:latin typeface="Times New Roman" panose="02020603050405020304" pitchFamily="18" charset="0"/>
                <a:ea typeface="Times New Roman" panose="02020603050405020304" pitchFamily="18" charset="0"/>
              </a:rPr>
              <a:t>7.If the Compony  has actual sales of L.E. 800,000 and a break-even point of L.E. 520,000. How much is its margin of safety ratio?</a:t>
            </a:r>
            <a:endParaRPr lang="en-US" sz="3200" dirty="0"/>
          </a:p>
        </p:txBody>
      </p:sp>
      <p:graphicFrame>
        <p:nvGraphicFramePr>
          <p:cNvPr id="8" name="Table 7">
            <a:extLst>
              <a:ext uri="{FF2B5EF4-FFF2-40B4-BE49-F238E27FC236}">
                <a16:creationId xmlns:a16="http://schemas.microsoft.com/office/drawing/2014/main" id="{574102D4-8722-6EC1-37F0-537288BD71B4}"/>
              </a:ext>
            </a:extLst>
          </p:cNvPr>
          <p:cNvGraphicFramePr>
            <a:graphicFrameLocks noGrp="1"/>
          </p:cNvGraphicFramePr>
          <p:nvPr>
            <p:extLst>
              <p:ext uri="{D42A27DB-BD31-4B8C-83A1-F6EECF244321}">
                <p14:modId xmlns:p14="http://schemas.microsoft.com/office/powerpoint/2010/main" val="3306148364"/>
              </p:ext>
            </p:extLst>
          </p:nvPr>
        </p:nvGraphicFramePr>
        <p:xfrm>
          <a:off x="1443355" y="2426456"/>
          <a:ext cx="6257290" cy="304800"/>
        </p:xfrm>
        <a:graphic>
          <a:graphicData uri="http://schemas.openxmlformats.org/drawingml/2006/table">
            <a:tbl>
              <a:tblPr firstRow="1" firstCol="1" bandRow="1"/>
              <a:tblGrid>
                <a:gridCol w="1564005">
                  <a:extLst>
                    <a:ext uri="{9D8B030D-6E8A-4147-A177-3AD203B41FA5}">
                      <a16:colId xmlns:a16="http://schemas.microsoft.com/office/drawing/2014/main" val="2891548400"/>
                    </a:ext>
                  </a:extLst>
                </a:gridCol>
                <a:gridCol w="1564005">
                  <a:extLst>
                    <a:ext uri="{9D8B030D-6E8A-4147-A177-3AD203B41FA5}">
                      <a16:colId xmlns:a16="http://schemas.microsoft.com/office/drawing/2014/main" val="582890386"/>
                    </a:ext>
                  </a:extLst>
                </a:gridCol>
                <a:gridCol w="1564640">
                  <a:extLst>
                    <a:ext uri="{9D8B030D-6E8A-4147-A177-3AD203B41FA5}">
                      <a16:colId xmlns:a16="http://schemas.microsoft.com/office/drawing/2014/main" val="1998206466"/>
                    </a:ext>
                  </a:extLst>
                </a:gridCol>
                <a:gridCol w="1564640">
                  <a:extLst>
                    <a:ext uri="{9D8B030D-6E8A-4147-A177-3AD203B41FA5}">
                      <a16:colId xmlns:a16="http://schemas.microsoft.com/office/drawing/2014/main" val="2126042264"/>
                    </a:ext>
                  </a:extLst>
                </a:gridCol>
              </a:tblGrid>
              <a:tr h="304800">
                <a:tc>
                  <a:txBody>
                    <a:bodyPr/>
                    <a:lstStyle/>
                    <a:p>
                      <a:pPr algn="l" rtl="0"/>
                      <a:r>
                        <a:rPr lang="en-US" sz="1800" b="1" dirty="0">
                          <a:solidFill>
                            <a:srgbClr val="002060"/>
                          </a:solidFill>
                          <a:effectLst/>
                          <a:latin typeface="Times New Roman" panose="02020603050405020304" pitchFamily="18" charset="0"/>
                          <a:ea typeface="Times New Roman" panose="02020603050405020304" pitchFamily="18" charset="0"/>
                        </a:rPr>
                        <a:t>a) 35 %</a:t>
                      </a:r>
                      <a:endParaRPr lang="en-US" sz="16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1800" b="1" dirty="0">
                          <a:solidFill>
                            <a:srgbClr val="002060"/>
                          </a:solidFill>
                          <a:effectLst/>
                          <a:latin typeface="Times New Roman" panose="02020603050405020304" pitchFamily="18" charset="0"/>
                          <a:ea typeface="Times New Roman" panose="02020603050405020304" pitchFamily="18" charset="0"/>
                        </a:rPr>
                        <a:t>b) 46 %</a:t>
                      </a:r>
                      <a:endParaRPr lang="en-US" sz="16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1800" b="1" dirty="0">
                          <a:solidFill>
                            <a:srgbClr val="002060"/>
                          </a:solidFill>
                          <a:effectLst/>
                          <a:latin typeface="Times New Roman" panose="02020603050405020304" pitchFamily="18" charset="0"/>
                          <a:ea typeface="Times New Roman" panose="02020603050405020304" pitchFamily="18" charset="0"/>
                        </a:rPr>
                        <a:t>C) 54 %</a:t>
                      </a:r>
                      <a:endParaRPr lang="en-US" sz="16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r>
                        <a:rPr lang="en-US" sz="1800" b="1" dirty="0">
                          <a:solidFill>
                            <a:srgbClr val="002060"/>
                          </a:solidFill>
                          <a:effectLst/>
                          <a:latin typeface="Times New Roman" panose="02020603050405020304" pitchFamily="18" charset="0"/>
                          <a:ea typeface="Times New Roman" panose="02020603050405020304" pitchFamily="18" charset="0"/>
                        </a:rPr>
                        <a:t>D ) 65 %</a:t>
                      </a:r>
                      <a:endParaRPr lang="en-US" sz="16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34395901"/>
                  </a:ext>
                </a:extLst>
              </a:tr>
            </a:tbl>
          </a:graphicData>
        </a:graphic>
      </p:graphicFrame>
      <p:graphicFrame>
        <p:nvGraphicFramePr>
          <p:cNvPr id="9" name="Table 8">
            <a:extLst>
              <a:ext uri="{FF2B5EF4-FFF2-40B4-BE49-F238E27FC236}">
                <a16:creationId xmlns:a16="http://schemas.microsoft.com/office/drawing/2014/main" id="{DEB4C73D-8E8B-2C2D-5366-CE5211E4C64E}"/>
              </a:ext>
            </a:extLst>
          </p:cNvPr>
          <p:cNvGraphicFramePr>
            <a:graphicFrameLocks noGrp="1"/>
          </p:cNvGraphicFramePr>
          <p:nvPr>
            <p:extLst>
              <p:ext uri="{D42A27DB-BD31-4B8C-83A1-F6EECF244321}">
                <p14:modId xmlns:p14="http://schemas.microsoft.com/office/powerpoint/2010/main" val="68738224"/>
              </p:ext>
            </p:extLst>
          </p:nvPr>
        </p:nvGraphicFramePr>
        <p:xfrm>
          <a:off x="1443355" y="3276600"/>
          <a:ext cx="6076950" cy="609600"/>
        </p:xfrm>
        <a:graphic>
          <a:graphicData uri="http://schemas.openxmlformats.org/drawingml/2006/table">
            <a:tbl>
              <a:tblPr firstRow="1" firstCol="1" bandRow="1"/>
              <a:tblGrid>
                <a:gridCol w="3104529">
                  <a:extLst>
                    <a:ext uri="{9D8B030D-6E8A-4147-A177-3AD203B41FA5}">
                      <a16:colId xmlns:a16="http://schemas.microsoft.com/office/drawing/2014/main" val="3398309038"/>
                    </a:ext>
                  </a:extLst>
                </a:gridCol>
                <a:gridCol w="2972421">
                  <a:extLst>
                    <a:ext uri="{9D8B030D-6E8A-4147-A177-3AD203B41FA5}">
                      <a16:colId xmlns:a16="http://schemas.microsoft.com/office/drawing/2014/main" val="3789649920"/>
                    </a:ext>
                  </a:extLst>
                </a:gridCol>
              </a:tblGrid>
              <a:tr h="152400">
                <a:tc rowSpan="2">
                  <a:txBody>
                    <a:bodyPr/>
                    <a:lstStyle/>
                    <a:p>
                      <a:pPr algn="r" rtl="0"/>
                      <a:r>
                        <a:rPr lang="en-US" sz="2000" b="1" dirty="0">
                          <a:solidFill>
                            <a:srgbClr val="002060"/>
                          </a:solidFill>
                          <a:effectLst/>
                          <a:latin typeface="Times New Roman" panose="02020603050405020304" pitchFamily="18" charset="0"/>
                          <a:ea typeface="Times New Roman" panose="02020603050405020304" pitchFamily="18" charset="0"/>
                        </a:rPr>
                        <a:t>Margin of safety ratio      =</a:t>
                      </a:r>
                      <a:endParaRPr lang="en-US" sz="18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a:r>
                        <a:rPr lang="en-US" sz="2000" b="1" dirty="0">
                          <a:solidFill>
                            <a:srgbClr val="002060"/>
                          </a:solidFill>
                          <a:effectLst/>
                          <a:latin typeface="Times New Roman" panose="02020603050405020304" pitchFamily="18" charset="0"/>
                          <a:ea typeface="Times New Roman" panose="02020603050405020304" pitchFamily="18" charset="0"/>
                        </a:rPr>
                        <a:t>Actual sales -BEP  </a:t>
                      </a:r>
                      <a:endParaRPr lang="en-US" sz="18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26965577"/>
                  </a:ext>
                </a:extLst>
              </a:tr>
              <a:tr h="152400">
                <a:tc vMerge="1">
                  <a:txBody>
                    <a:bodyPr/>
                    <a:lstStyle/>
                    <a:p>
                      <a:endParaRPr lang="en-US"/>
                    </a:p>
                  </a:txBody>
                  <a:tcPr/>
                </a:tc>
                <a:tc>
                  <a:txBody>
                    <a:bodyPr/>
                    <a:lstStyle/>
                    <a:p>
                      <a:pPr algn="ctr" rtl="0"/>
                      <a:r>
                        <a:rPr lang="en-US" sz="2000" b="1" dirty="0">
                          <a:solidFill>
                            <a:srgbClr val="002060"/>
                          </a:solidFill>
                          <a:effectLst/>
                          <a:latin typeface="Times New Roman" panose="02020603050405020304" pitchFamily="18" charset="0"/>
                          <a:ea typeface="Times New Roman" panose="02020603050405020304" pitchFamily="18" charset="0"/>
                        </a:rPr>
                        <a:t>Actual sales</a:t>
                      </a:r>
                      <a:endParaRPr lang="en-US" sz="18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32708676"/>
                  </a:ext>
                </a:extLst>
              </a:tr>
            </a:tbl>
          </a:graphicData>
        </a:graphic>
      </p:graphicFrame>
      <p:graphicFrame>
        <p:nvGraphicFramePr>
          <p:cNvPr id="10" name="Table 9">
            <a:extLst>
              <a:ext uri="{FF2B5EF4-FFF2-40B4-BE49-F238E27FC236}">
                <a16:creationId xmlns:a16="http://schemas.microsoft.com/office/drawing/2014/main" id="{9CAC356F-06D4-54A3-070E-B7FE196FD1AF}"/>
              </a:ext>
            </a:extLst>
          </p:cNvPr>
          <p:cNvGraphicFramePr>
            <a:graphicFrameLocks noGrp="1"/>
          </p:cNvGraphicFramePr>
          <p:nvPr>
            <p:extLst>
              <p:ext uri="{D42A27DB-BD31-4B8C-83A1-F6EECF244321}">
                <p14:modId xmlns:p14="http://schemas.microsoft.com/office/powerpoint/2010/main" val="1335859030"/>
              </p:ext>
            </p:extLst>
          </p:nvPr>
        </p:nvGraphicFramePr>
        <p:xfrm>
          <a:off x="838200" y="4267200"/>
          <a:ext cx="5772150" cy="609600"/>
        </p:xfrm>
        <a:graphic>
          <a:graphicData uri="http://schemas.openxmlformats.org/drawingml/2006/table">
            <a:tbl>
              <a:tblPr firstRow="1" firstCol="1" bandRow="1"/>
              <a:tblGrid>
                <a:gridCol w="3073482">
                  <a:extLst>
                    <a:ext uri="{9D8B030D-6E8A-4147-A177-3AD203B41FA5}">
                      <a16:colId xmlns:a16="http://schemas.microsoft.com/office/drawing/2014/main" val="3699692864"/>
                    </a:ext>
                  </a:extLst>
                </a:gridCol>
                <a:gridCol w="2698668">
                  <a:extLst>
                    <a:ext uri="{9D8B030D-6E8A-4147-A177-3AD203B41FA5}">
                      <a16:colId xmlns:a16="http://schemas.microsoft.com/office/drawing/2014/main" val="3863335055"/>
                    </a:ext>
                  </a:extLst>
                </a:gridCol>
              </a:tblGrid>
              <a:tr h="152400">
                <a:tc rowSpan="2">
                  <a:txBody>
                    <a:bodyPr/>
                    <a:lstStyle/>
                    <a:p>
                      <a:pPr algn="r" rtl="0"/>
                      <a:r>
                        <a:rPr lang="en-US" sz="2000" b="1" dirty="0">
                          <a:solidFill>
                            <a:srgbClr val="002060"/>
                          </a:solidFill>
                          <a:effectLst/>
                          <a:latin typeface="Times New Roman" panose="02020603050405020304" pitchFamily="18" charset="0"/>
                          <a:ea typeface="Times New Roman" panose="02020603050405020304" pitchFamily="18" charset="0"/>
                        </a:rPr>
                        <a:t>Margin of safety ratio      =</a:t>
                      </a:r>
                      <a:endParaRPr lang="en-US" sz="1800" dirty="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a:r>
                        <a:rPr lang="en-US" sz="2000" b="1">
                          <a:solidFill>
                            <a:srgbClr val="002060"/>
                          </a:solidFill>
                          <a:effectLst/>
                          <a:latin typeface="Times New Roman" panose="02020603050405020304" pitchFamily="18" charset="0"/>
                          <a:ea typeface="Times New Roman" panose="02020603050405020304" pitchFamily="18" charset="0"/>
                        </a:rPr>
                        <a:t>800,000 -520,000  </a:t>
                      </a:r>
                      <a:endParaRPr lang="en-US" sz="180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19803542"/>
                  </a:ext>
                </a:extLst>
              </a:tr>
              <a:tr h="152400">
                <a:tc vMerge="1">
                  <a:txBody>
                    <a:bodyPr/>
                    <a:lstStyle/>
                    <a:p>
                      <a:endParaRPr lang="en-US"/>
                    </a:p>
                  </a:txBody>
                  <a:tcPr/>
                </a:tc>
                <a:tc>
                  <a:txBody>
                    <a:bodyPr/>
                    <a:lstStyle/>
                    <a:p>
                      <a:pPr algn="ctr" rtl="0"/>
                      <a:r>
                        <a:rPr lang="en-US" sz="2000" b="1" dirty="0">
                          <a:solidFill>
                            <a:srgbClr val="002060"/>
                          </a:solidFill>
                          <a:effectLst/>
                          <a:latin typeface="Times New Roman" panose="02020603050405020304" pitchFamily="18" charset="0"/>
                          <a:ea typeface="Times New Roman" panose="02020603050405020304" pitchFamily="18" charset="0"/>
                        </a:rPr>
                        <a:t>800,000</a:t>
                      </a:r>
                      <a:endParaRPr lang="en-US" sz="1800" dirty="0">
                        <a:effectLst/>
                        <a:latin typeface="Times New Roman" panose="02020603050405020304" pitchFamily="18" charset="0"/>
                        <a:ea typeface="Times New Roman" panose="02020603050405020304" pitchFamily="18" charset="0"/>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87215114"/>
                  </a:ext>
                </a:extLst>
              </a:tr>
            </a:tbl>
          </a:graphicData>
        </a:graphic>
      </p:graphicFrame>
      <p:sp>
        <p:nvSpPr>
          <p:cNvPr id="12" name="TextBox 11">
            <a:extLst>
              <a:ext uri="{FF2B5EF4-FFF2-40B4-BE49-F238E27FC236}">
                <a16:creationId xmlns:a16="http://schemas.microsoft.com/office/drawing/2014/main" id="{6B292238-B39A-B068-9709-ABFCB089BED7}"/>
              </a:ext>
            </a:extLst>
          </p:cNvPr>
          <p:cNvSpPr txBox="1"/>
          <p:nvPr/>
        </p:nvSpPr>
        <p:spPr>
          <a:xfrm>
            <a:off x="6610350" y="4387334"/>
            <a:ext cx="1314450" cy="461665"/>
          </a:xfrm>
          <a:prstGeom prst="rect">
            <a:avLst/>
          </a:prstGeom>
          <a:noFill/>
        </p:spPr>
        <p:txBody>
          <a:bodyPr wrap="square">
            <a:spAutoFit/>
          </a:bodyPr>
          <a:lstStyle/>
          <a:p>
            <a:r>
              <a:rPr lang="en-US" sz="2400" b="1" dirty="0">
                <a:solidFill>
                  <a:srgbClr val="002060"/>
                </a:solidFill>
                <a:effectLst/>
                <a:latin typeface="Times New Roman" panose="02020603050405020304" pitchFamily="18" charset="0"/>
                <a:ea typeface="Times New Roman" panose="02020603050405020304" pitchFamily="18" charset="0"/>
              </a:rPr>
              <a:t>=35%</a:t>
            </a:r>
            <a:endParaRPr lang="en-US" sz="2400" dirty="0"/>
          </a:p>
        </p:txBody>
      </p:sp>
      <p:sp>
        <p:nvSpPr>
          <p:cNvPr id="2" name="TextBox 1">
            <a:extLst>
              <a:ext uri="{FF2B5EF4-FFF2-40B4-BE49-F238E27FC236}">
                <a16:creationId xmlns:a16="http://schemas.microsoft.com/office/drawing/2014/main" id="{8BAA6564-47DC-47C9-6E3C-597215727567}"/>
              </a:ext>
            </a:extLst>
          </p:cNvPr>
          <p:cNvSpPr txBox="1"/>
          <p:nvPr/>
        </p:nvSpPr>
        <p:spPr>
          <a:xfrm>
            <a:off x="3673533" y="2707800"/>
            <a:ext cx="1185256" cy="498663"/>
          </a:xfrm>
          <a:prstGeom prst="rect">
            <a:avLst/>
          </a:prstGeom>
          <a:noFill/>
        </p:spPr>
        <p:txBody>
          <a:bodyPr wrap="square">
            <a:spAutoFit/>
          </a:bodyPr>
          <a:lstStyle/>
          <a:p>
            <a:pPr algn="l" rtl="0">
              <a:lnSpc>
                <a:spcPct val="150000"/>
              </a:lnSpc>
              <a:spcBef>
                <a:spcPts val="1200"/>
              </a:spcBef>
              <a:spcAft>
                <a:spcPts val="0"/>
              </a:spcAft>
            </a:pPr>
            <a:r>
              <a:rPr lang="en-US" sz="2000" b="1" dirty="0">
                <a:solidFill>
                  <a:srgbClr val="FF0000"/>
                </a:solidFill>
                <a:effectLst/>
                <a:latin typeface="Times New Roman" panose="02020603050405020304" pitchFamily="18" charset="0"/>
                <a:ea typeface="Times New Roman" panose="02020603050405020304" pitchFamily="18" charset="0"/>
              </a:rPr>
              <a:t>Answer</a:t>
            </a:r>
            <a:endParaRPr lang="en-US" sz="1600" dirty="0">
              <a:solidFill>
                <a:srgbClr val="FF0000"/>
              </a:solidFill>
              <a:effectLst/>
              <a:latin typeface="Times New Roman" panose="02020603050405020304" pitchFamily="18" charset="0"/>
              <a:ea typeface="Times New Roman" panose="02020603050405020304" pitchFamily="18" charset="0"/>
            </a:endParaRPr>
          </a:p>
        </p:txBody>
      </p:sp>
      <p:sp>
        <p:nvSpPr>
          <p:cNvPr id="3" name="TextBox 2">
            <a:extLst>
              <a:ext uri="{FF2B5EF4-FFF2-40B4-BE49-F238E27FC236}">
                <a16:creationId xmlns:a16="http://schemas.microsoft.com/office/drawing/2014/main" id="{9A938B64-312C-5FCE-0DF5-F5E0A2EB70B1}"/>
              </a:ext>
            </a:extLst>
          </p:cNvPr>
          <p:cNvSpPr txBox="1"/>
          <p:nvPr/>
        </p:nvSpPr>
        <p:spPr>
          <a:xfrm>
            <a:off x="23553" y="6310074"/>
            <a:ext cx="3124200" cy="338554"/>
          </a:xfrm>
          <a:prstGeom prst="rect">
            <a:avLst/>
          </a:prstGeom>
          <a:noFill/>
        </p:spPr>
        <p:txBody>
          <a:bodyPr wrap="square" rtlCol="0">
            <a:spAutoFit/>
          </a:bodyPr>
          <a:lstStyle/>
          <a:p>
            <a:r>
              <a:rPr lang="en-US" sz="1600" b="1" dirty="0">
                <a:latin typeface="Alexandria" charset="0"/>
                <a:cs typeface="Alexandria" charset="0"/>
              </a:rPr>
              <a:t>Prepared by Dr. Emad Zaher</a:t>
            </a:r>
          </a:p>
        </p:txBody>
      </p:sp>
    </p:spTree>
    <p:extLst>
      <p:ext uri="{BB962C8B-B14F-4D97-AF65-F5344CB8AC3E}">
        <p14:creationId xmlns:p14="http://schemas.microsoft.com/office/powerpoint/2010/main" val="512128613"/>
      </p:ext>
    </p:extLst>
  </p:cSld>
  <p:clrMapOvr>
    <a:masterClrMapping/>
  </p:clrMapOvr>
  <mc:AlternateContent xmlns:mc="http://schemas.openxmlformats.org/markup-compatibility/2006" xmlns:p14="http://schemas.microsoft.com/office/powerpoint/2010/main">
    <mc:Choice Requires="p14">
      <p:transition spd="slow" p14:dur="2000" advTm="45370"/>
    </mc:Choice>
    <mc:Fallback xmlns="">
      <p:transition spd="slow" advTm="4537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ight Triangle 1"/>
          <p:cNvSpPr/>
          <p:nvPr/>
        </p:nvSpPr>
        <p:spPr>
          <a:xfrm flipH="1">
            <a:off x="4884484" y="3222077"/>
            <a:ext cx="4259516" cy="2778674"/>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0" name="TextBox 9"/>
          <p:cNvSpPr txBox="1"/>
          <p:nvPr/>
        </p:nvSpPr>
        <p:spPr>
          <a:xfrm>
            <a:off x="529374" y="5137557"/>
            <a:ext cx="3393424" cy="646331"/>
          </a:xfrm>
          <a:prstGeom prst="rect">
            <a:avLst/>
          </a:prstGeom>
          <a:noFill/>
        </p:spPr>
        <p:txBody>
          <a:bodyPr wrap="square" rtlCol="0">
            <a:spAutoFit/>
          </a:bodyPr>
          <a:lstStyle/>
          <a:p>
            <a:r>
              <a:rPr lang="en-US" sz="36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182135" y="5483805"/>
            <a:ext cx="1709450" cy="288039"/>
          </a:xfrm>
          <a:prstGeom prst="rect">
            <a:avLst/>
          </a:prstGeom>
        </p:spPr>
      </p:pic>
      <p:sp>
        <p:nvSpPr>
          <p:cNvPr id="14" name="Parallelogram 13"/>
          <p:cNvSpPr/>
          <p:nvPr/>
        </p:nvSpPr>
        <p:spPr>
          <a:xfrm rot="16200000" flipV="1">
            <a:off x="-1544208" y="4158311"/>
            <a:ext cx="2851119" cy="823092"/>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069357" y="1009650"/>
            <a:ext cx="1935005" cy="90351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400" advTm="15204">
        <p14:reveal/>
      </p:transition>
    </mc:Choice>
    <mc:Fallback xmlns="">
      <p:transition spd="slow" advTm="15204">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3.2"/>
</p:tagLst>
</file>

<file path=ppt/tags/tag2.xml><?xml version="1.0" encoding="utf-8"?>
<p:tagLst xmlns:a="http://schemas.openxmlformats.org/drawingml/2006/main" xmlns:r="http://schemas.openxmlformats.org/officeDocument/2006/relationships" xmlns:p="http://schemas.openxmlformats.org/presentationml/2006/main">
  <p:tag name="TIMING" val="|6.6|12.5|2.3|6.3|3.6|3.2|1.2|18.4"/>
</p:tagLst>
</file>

<file path=ppt/tags/tag3.xml><?xml version="1.0" encoding="utf-8"?>
<p:tagLst xmlns:a="http://schemas.openxmlformats.org/drawingml/2006/main" xmlns:r="http://schemas.openxmlformats.org/officeDocument/2006/relationships" xmlns:p="http://schemas.openxmlformats.org/presentationml/2006/main">
  <p:tag name="TIMING" val="|67.8|23.9"/>
</p:tagLst>
</file>

<file path=ppt/tags/tag4.xml><?xml version="1.0" encoding="utf-8"?>
<p:tagLst xmlns:a="http://schemas.openxmlformats.org/drawingml/2006/main" xmlns:r="http://schemas.openxmlformats.org/officeDocument/2006/relationships" xmlns:p="http://schemas.openxmlformats.org/presentationml/2006/main">
  <p:tag name="TIMING" val="|34|28"/>
</p:tagLst>
</file>

<file path=ppt/tags/tag5.xml><?xml version="1.0" encoding="utf-8"?>
<p:tagLst xmlns:a="http://schemas.openxmlformats.org/drawingml/2006/main" xmlns:r="http://schemas.openxmlformats.org/officeDocument/2006/relationships" xmlns:p="http://schemas.openxmlformats.org/presentationml/2006/main">
  <p:tag name="TIMING" val="|36.6"/>
</p:tagLst>
</file>

<file path=ppt/theme/theme1.xml><?xml version="1.0" encoding="utf-8"?>
<a:theme xmlns:a="http://schemas.openxmlformats.org/drawingml/2006/main" name="Opener">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hapter Outline">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Learning Objectives">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Concept Check Question">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Key Term">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ection">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Image Slide Master">
  <a:themeElements>
    <a:clrScheme name="Standard Design">
      <a:dk1>
        <a:srgbClr val="000000"/>
      </a:dk1>
      <a:lt1>
        <a:srgbClr val="FFFFFF"/>
      </a:lt1>
      <a:dk2>
        <a:srgbClr val="1A698A"/>
      </a:dk2>
      <a:lt2>
        <a:srgbClr val="FFFEFE"/>
      </a:lt2>
      <a:accent1>
        <a:srgbClr val="196E78"/>
      </a:accent1>
      <a:accent2>
        <a:srgbClr val="911B21"/>
      </a:accent2>
      <a:accent3>
        <a:srgbClr val="73653A"/>
      </a:accent3>
      <a:accent4>
        <a:srgbClr val="15344A"/>
      </a:accent4>
      <a:accent5>
        <a:srgbClr val="5A6F80"/>
      </a:accent5>
      <a:accent6>
        <a:srgbClr val="404140"/>
      </a:accent6>
      <a:hlink>
        <a:srgbClr val="1A698A"/>
      </a:hlink>
      <a:folHlink>
        <a:srgbClr val="4F3B58"/>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591B1F6-2725-414D-8DB1-5BEB7795A0D2}">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6F222B33-F593-4D47-9817-C848A2D5D04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D928CA7-A0AD-441F-9894-C91CED0D9F0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18774</TotalTime>
  <Words>2224</Words>
  <Application>Microsoft Office PowerPoint</Application>
  <PresentationFormat>On-screen Show (4:3)</PresentationFormat>
  <Paragraphs>422</Paragraphs>
  <Slides>37</Slides>
  <Notes>25</Notes>
  <HiddenSlides>0</HiddenSlides>
  <MMClips>0</MMClips>
  <ScaleCrop>false</ScaleCrop>
  <HeadingPairs>
    <vt:vector size="4" baseType="variant">
      <vt:variant>
        <vt:lpstr>Theme</vt:lpstr>
      </vt:variant>
      <vt:variant>
        <vt:i4>9</vt:i4>
      </vt:variant>
      <vt:variant>
        <vt:lpstr>Slide Titles</vt:lpstr>
      </vt:variant>
      <vt:variant>
        <vt:i4>37</vt:i4>
      </vt:variant>
    </vt:vector>
  </HeadingPairs>
  <TitlesOfParts>
    <vt:vector size="46" baseType="lpstr">
      <vt:lpstr>Opener</vt:lpstr>
      <vt:lpstr>Chapter Outline</vt:lpstr>
      <vt:lpstr>Learning Objectives</vt:lpstr>
      <vt:lpstr>Concept Check Question</vt:lpstr>
      <vt:lpstr>Key Term</vt:lpstr>
      <vt:lpstr>Section</vt:lpstr>
      <vt:lpstr>Image Slide Master</vt:lpstr>
      <vt:lpstr>Office Theme</vt:lpstr>
      <vt:lpstr>1_Office Theme</vt:lpstr>
      <vt:lpstr>PowerPoint Presentation</vt:lpstr>
      <vt:lpstr>Learning outcomes</vt:lpstr>
      <vt:lpstr>Cost-Volume-Profit Analysis</vt:lpstr>
      <vt:lpstr>Cost-Volume-Profit Analysis</vt:lpstr>
      <vt:lpstr>Basic Components</vt:lpstr>
      <vt:lpstr>PowerPoint Presentation</vt:lpstr>
      <vt:lpstr>Cost-Volume-Profit Analysis</vt:lpstr>
      <vt:lpstr>Graphic Presentation</vt:lpstr>
      <vt:lpstr>PowerPoint Presentation</vt:lpstr>
      <vt:lpstr>CVP Income Statement</vt:lpstr>
      <vt:lpstr>CVP Income Statement</vt:lpstr>
      <vt:lpstr>CVP Income Statement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Break-Even Analysis</vt:lpstr>
      <vt:lpstr>PowerPoint Presentation</vt:lpstr>
      <vt:lpstr>Target Net Income</vt:lpstr>
      <vt:lpstr>Target Net Income</vt:lpstr>
      <vt:lpstr>Margin of Safety</vt:lpstr>
      <vt:lpstr>Margin of Safety Ratio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John Wiley and Sons,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Number Chapter Title</dc:title>
  <dc:creator>Garvin, Megan - Hoboken</dc:creator>
  <cp:lastModifiedBy>Dr.Emad Zaher</cp:lastModifiedBy>
  <cp:revision>1235</cp:revision>
  <cp:lastPrinted>2017-04-26T13:25:47Z</cp:lastPrinted>
  <dcterms:created xsi:type="dcterms:W3CDTF">2017-04-21T14:49:46Z</dcterms:created>
  <dcterms:modified xsi:type="dcterms:W3CDTF">2024-07-12T11:21:52Z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