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7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2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3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0"/>
  </p:notesMasterIdLst>
  <p:handoutMasterIdLst>
    <p:handoutMasterId r:id="rId51"/>
  </p:handoutMasterIdLst>
  <p:sldIdLst>
    <p:sldId id="303" r:id="rId5"/>
    <p:sldId id="313" r:id="rId6"/>
    <p:sldId id="769" r:id="rId7"/>
    <p:sldId id="773" r:id="rId8"/>
    <p:sldId id="774" r:id="rId9"/>
    <p:sldId id="802" r:id="rId10"/>
    <p:sldId id="775" r:id="rId11"/>
    <p:sldId id="776" r:id="rId12"/>
    <p:sldId id="777" r:id="rId13"/>
    <p:sldId id="814" r:id="rId14"/>
    <p:sldId id="815" r:id="rId15"/>
    <p:sldId id="778" r:id="rId16"/>
    <p:sldId id="816" r:id="rId17"/>
    <p:sldId id="779" r:id="rId18"/>
    <p:sldId id="780" r:id="rId19"/>
    <p:sldId id="781" r:id="rId20"/>
    <p:sldId id="817" r:id="rId21"/>
    <p:sldId id="783" r:id="rId22"/>
    <p:sldId id="782" r:id="rId23"/>
    <p:sldId id="784" r:id="rId24"/>
    <p:sldId id="788" r:id="rId25"/>
    <p:sldId id="818" r:id="rId26"/>
    <p:sldId id="819" r:id="rId27"/>
    <p:sldId id="789" r:id="rId28"/>
    <p:sldId id="790" r:id="rId29"/>
    <p:sldId id="785" r:id="rId30"/>
    <p:sldId id="791" r:id="rId31"/>
    <p:sldId id="792" r:id="rId32"/>
    <p:sldId id="793" r:id="rId33"/>
    <p:sldId id="794" r:id="rId34"/>
    <p:sldId id="795" r:id="rId35"/>
    <p:sldId id="798" r:id="rId36"/>
    <p:sldId id="796" r:id="rId37"/>
    <p:sldId id="797" r:id="rId38"/>
    <p:sldId id="820" r:id="rId39"/>
    <p:sldId id="799" r:id="rId40"/>
    <p:sldId id="800" r:id="rId41"/>
    <p:sldId id="803" r:id="rId42"/>
    <p:sldId id="804" r:id="rId43"/>
    <p:sldId id="806" r:id="rId44"/>
    <p:sldId id="810" r:id="rId45"/>
    <p:sldId id="808" r:id="rId46"/>
    <p:sldId id="678" r:id="rId47"/>
    <p:sldId id="679" r:id="rId48"/>
    <p:sldId id="34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313"/>
            <p14:sldId id="769"/>
            <p14:sldId id="773"/>
            <p14:sldId id="774"/>
            <p14:sldId id="802"/>
            <p14:sldId id="775"/>
            <p14:sldId id="776"/>
            <p14:sldId id="777"/>
            <p14:sldId id="814"/>
            <p14:sldId id="815"/>
            <p14:sldId id="778"/>
            <p14:sldId id="816"/>
            <p14:sldId id="779"/>
            <p14:sldId id="780"/>
            <p14:sldId id="781"/>
            <p14:sldId id="817"/>
            <p14:sldId id="783"/>
            <p14:sldId id="782"/>
            <p14:sldId id="784"/>
            <p14:sldId id="788"/>
            <p14:sldId id="818"/>
            <p14:sldId id="819"/>
            <p14:sldId id="789"/>
            <p14:sldId id="790"/>
            <p14:sldId id="785"/>
            <p14:sldId id="791"/>
            <p14:sldId id="792"/>
            <p14:sldId id="793"/>
            <p14:sldId id="794"/>
            <p14:sldId id="795"/>
            <p14:sldId id="798"/>
            <p14:sldId id="796"/>
            <p14:sldId id="797"/>
            <p14:sldId id="820"/>
            <p14:sldId id="799"/>
            <p14:sldId id="800"/>
            <p14:sldId id="803"/>
            <p14:sldId id="804"/>
            <p14:sldId id="806"/>
            <p14:sldId id="810"/>
            <p14:sldId id="808"/>
            <p14:sldId id="678"/>
            <p14:sldId id="67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2D3956"/>
    <a:srgbClr val="FAC748"/>
    <a:srgbClr val="F58221"/>
    <a:srgbClr val="203E5F"/>
    <a:srgbClr val="FFD200"/>
    <a:srgbClr val="000000"/>
    <a:srgbClr val="669BBC"/>
    <a:srgbClr val="8E5A6D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FEAB9E-97B5-D94C-839C-A773BAC0F6E4}" v="253" dt="2025-06-30T22:43:21.4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00"/>
    <p:restoredTop sz="93196"/>
  </p:normalViewPr>
  <p:slideViewPr>
    <p:cSldViewPr snapToGrid="0">
      <p:cViewPr>
        <p:scale>
          <a:sx n="70" d="100"/>
          <a:sy n="70" d="100"/>
        </p:scale>
        <p:origin x="1072" y="14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5/10/relationships/revisionInfo" Target="revisionInfo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Hassan" userId="47750a22-629f-416f-a96d-609d36c2ca96" providerId="ADAL" clId="{24FEAB9E-97B5-D94C-839C-A773BAC0F6E4}"/>
    <pc:docChg chg="undo custSel addSld delSld modSld sldOrd modSection">
      <pc:chgData name="Ahmed Hassan" userId="47750a22-629f-416f-a96d-609d36c2ca96" providerId="ADAL" clId="{24FEAB9E-97B5-D94C-839C-A773BAC0F6E4}" dt="2025-06-30T22:43:21.410" v="2576" actId="20577"/>
      <pc:docMkLst>
        <pc:docMk/>
      </pc:docMkLst>
      <pc:sldChg chg="modSp mod">
        <pc:chgData name="Ahmed Hassan" userId="47750a22-629f-416f-a96d-609d36c2ca96" providerId="ADAL" clId="{24FEAB9E-97B5-D94C-839C-A773BAC0F6E4}" dt="2025-06-29T21:49:18.346" v="2" actId="20577"/>
        <pc:sldMkLst>
          <pc:docMk/>
          <pc:sldMk cId="0" sldId="303"/>
        </pc:sldMkLst>
        <pc:spChg chg="mod">
          <ac:chgData name="Ahmed Hassan" userId="47750a22-629f-416f-a96d-609d36c2ca96" providerId="ADAL" clId="{24FEAB9E-97B5-D94C-839C-A773BAC0F6E4}" dt="2025-06-29T21:49:18.346" v="2" actId="20577"/>
          <ac:spMkLst>
            <pc:docMk/>
            <pc:sldMk cId="0" sldId="303"/>
            <ac:spMk id="3" creationId="{520BAD6A-4E1D-D32D-F69B-5F05E6EEB4D9}"/>
          </ac:spMkLst>
        </pc:spChg>
        <pc:spChg chg="mod">
          <ac:chgData name="Ahmed Hassan" userId="47750a22-629f-416f-a96d-609d36c2ca96" providerId="ADAL" clId="{24FEAB9E-97B5-D94C-839C-A773BAC0F6E4}" dt="2025-06-29T21:48:06.302" v="0" actId="20577"/>
          <ac:spMkLst>
            <pc:docMk/>
            <pc:sldMk cId="0" sldId="303"/>
            <ac:spMk id="10" creationId="{00000000-0000-0000-0000-000000000000}"/>
          </ac:spMkLst>
        </pc:spChg>
      </pc:sldChg>
      <pc:sldChg chg="modSp mod">
        <pc:chgData name="Ahmed Hassan" userId="47750a22-629f-416f-a96d-609d36c2ca96" providerId="ADAL" clId="{24FEAB9E-97B5-D94C-839C-A773BAC0F6E4}" dt="2025-06-30T19:15:28.970" v="560" actId="20577"/>
        <pc:sldMkLst>
          <pc:docMk/>
          <pc:sldMk cId="0" sldId="313"/>
        </pc:sldMkLst>
        <pc:spChg chg="mod">
          <ac:chgData name="Ahmed Hassan" userId="47750a22-629f-416f-a96d-609d36c2ca96" providerId="ADAL" clId="{24FEAB9E-97B5-D94C-839C-A773BAC0F6E4}" dt="2025-06-30T19:15:28.970" v="560" actId="20577"/>
          <ac:spMkLst>
            <pc:docMk/>
            <pc:sldMk cId="0" sldId="313"/>
            <ac:spMk id="14" creationId="{00000000-0000-0000-0000-000000000000}"/>
          </ac:spMkLst>
        </pc:spChg>
        <pc:spChg chg="mod">
          <ac:chgData name="Ahmed Hassan" userId="47750a22-629f-416f-a96d-609d36c2ca96" providerId="ADAL" clId="{24FEAB9E-97B5-D94C-839C-A773BAC0F6E4}" dt="2025-06-29T21:49:25.085" v="3" actId="20577"/>
          <ac:spMkLst>
            <pc:docMk/>
            <pc:sldMk cId="0" sldId="313"/>
            <ac:spMk id="16" creationId="{00000000-0000-0000-0000-000000000000}"/>
          </ac:spMkLst>
        </pc:spChg>
      </pc:sldChg>
      <pc:sldChg chg="del">
        <pc:chgData name="Ahmed Hassan" userId="47750a22-629f-416f-a96d-609d36c2ca96" providerId="ADAL" clId="{24FEAB9E-97B5-D94C-839C-A773BAC0F6E4}" dt="2025-06-30T22:35:13.804" v="2348" actId="2696"/>
        <pc:sldMkLst>
          <pc:docMk/>
          <pc:sldMk cId="2325615337" sldId="622"/>
        </pc:sldMkLst>
      </pc:sldChg>
      <pc:sldChg chg="modSp mod">
        <pc:chgData name="Ahmed Hassan" userId="47750a22-629f-416f-a96d-609d36c2ca96" providerId="ADAL" clId="{24FEAB9E-97B5-D94C-839C-A773BAC0F6E4}" dt="2025-06-30T22:43:21.410" v="2576" actId="20577"/>
        <pc:sldMkLst>
          <pc:docMk/>
          <pc:sldMk cId="196246014" sldId="678"/>
        </pc:sldMkLst>
        <pc:spChg chg="mod">
          <ac:chgData name="Ahmed Hassan" userId="47750a22-629f-416f-a96d-609d36c2ca96" providerId="ADAL" clId="{24FEAB9E-97B5-D94C-839C-A773BAC0F6E4}" dt="2025-06-30T22:38:50.604" v="2506" actId="20577"/>
          <ac:spMkLst>
            <pc:docMk/>
            <pc:sldMk cId="196246014" sldId="678"/>
            <ac:spMk id="20" creationId="{55BBA1EE-621D-0E73-2297-F5B132A9B3AB}"/>
          </ac:spMkLst>
        </pc:spChg>
        <pc:graphicFrameChg chg="mod modGraphic">
          <ac:chgData name="Ahmed Hassan" userId="47750a22-629f-416f-a96d-609d36c2ca96" providerId="ADAL" clId="{24FEAB9E-97B5-D94C-839C-A773BAC0F6E4}" dt="2025-06-30T22:43:21.410" v="2576" actId="20577"/>
          <ac:graphicFrameMkLst>
            <pc:docMk/>
            <pc:sldMk cId="196246014" sldId="678"/>
            <ac:graphicFrameMk id="31" creationId="{8CC20127-3F88-7DBD-ACCC-E036E2F652B7}"/>
          </ac:graphicFrameMkLst>
        </pc:graphicFrameChg>
      </pc:sldChg>
      <pc:sldChg chg="modSp mod">
        <pc:chgData name="Ahmed Hassan" userId="47750a22-629f-416f-a96d-609d36c2ca96" providerId="ADAL" clId="{24FEAB9E-97B5-D94C-839C-A773BAC0F6E4}" dt="2025-06-30T22:38:38.013" v="2505" actId="113"/>
        <pc:sldMkLst>
          <pc:docMk/>
          <pc:sldMk cId="3550991968" sldId="679"/>
        </pc:sldMkLst>
        <pc:spChg chg="mod">
          <ac:chgData name="Ahmed Hassan" userId="47750a22-629f-416f-a96d-609d36c2ca96" providerId="ADAL" clId="{24FEAB9E-97B5-D94C-839C-A773BAC0F6E4}" dt="2025-06-30T22:37:42.445" v="2382" actId="20577"/>
          <ac:spMkLst>
            <pc:docMk/>
            <pc:sldMk cId="3550991968" sldId="679"/>
            <ac:spMk id="3" creationId="{CA010CBD-D8BA-CFC0-BE5D-0CF97622B353}"/>
          </ac:spMkLst>
        </pc:spChg>
        <pc:spChg chg="mod">
          <ac:chgData name="Ahmed Hassan" userId="47750a22-629f-416f-a96d-609d36c2ca96" providerId="ADAL" clId="{24FEAB9E-97B5-D94C-839C-A773BAC0F6E4}" dt="2025-06-30T22:38:38.013" v="2505" actId="113"/>
          <ac:spMkLst>
            <pc:docMk/>
            <pc:sldMk cId="3550991968" sldId="679"/>
            <ac:spMk id="13" creationId="{0AC2650A-C51A-9ACB-723B-68D89C868D01}"/>
          </ac:spMkLst>
        </pc:spChg>
      </pc:sldChg>
      <pc:sldChg chg="modSp del mod">
        <pc:chgData name="Ahmed Hassan" userId="47750a22-629f-416f-a96d-609d36c2ca96" providerId="ADAL" clId="{24FEAB9E-97B5-D94C-839C-A773BAC0F6E4}" dt="2025-06-30T22:35:05.658" v="2331" actId="2696"/>
        <pc:sldMkLst>
          <pc:docMk/>
          <pc:sldMk cId="3491800252" sldId="680"/>
        </pc:sldMkLst>
        <pc:spChg chg="mod">
          <ac:chgData name="Ahmed Hassan" userId="47750a22-629f-416f-a96d-609d36c2ca96" providerId="ADAL" clId="{24FEAB9E-97B5-D94C-839C-A773BAC0F6E4}" dt="2025-06-29T21:50:55.042" v="12" actId="20577"/>
          <ac:spMkLst>
            <pc:docMk/>
            <pc:sldMk cId="3491800252" sldId="680"/>
            <ac:spMk id="4" creationId="{26E3F6C8-05E7-5F31-1A9B-789E27CD9255}"/>
          </ac:spMkLst>
        </pc:spChg>
      </pc:sldChg>
      <pc:sldChg chg="del">
        <pc:chgData name="Ahmed Hassan" userId="47750a22-629f-416f-a96d-609d36c2ca96" providerId="ADAL" clId="{24FEAB9E-97B5-D94C-839C-A773BAC0F6E4}" dt="2025-06-30T22:35:15.510" v="2357" actId="2696"/>
        <pc:sldMkLst>
          <pc:docMk/>
          <pc:sldMk cId="1912029038" sldId="729"/>
        </pc:sldMkLst>
      </pc:sldChg>
      <pc:sldChg chg="del">
        <pc:chgData name="Ahmed Hassan" userId="47750a22-629f-416f-a96d-609d36c2ca96" providerId="ADAL" clId="{24FEAB9E-97B5-D94C-839C-A773BAC0F6E4}" dt="2025-06-30T22:35:15.611" v="2358" actId="2696"/>
        <pc:sldMkLst>
          <pc:docMk/>
          <pc:sldMk cId="128892104" sldId="730"/>
        </pc:sldMkLst>
      </pc:sldChg>
      <pc:sldChg chg="del">
        <pc:chgData name="Ahmed Hassan" userId="47750a22-629f-416f-a96d-609d36c2ca96" providerId="ADAL" clId="{24FEAB9E-97B5-D94C-839C-A773BAC0F6E4}" dt="2025-06-30T22:35:21.215" v="2366" actId="2696"/>
        <pc:sldMkLst>
          <pc:docMk/>
          <pc:sldMk cId="3176450843" sldId="731"/>
        </pc:sldMkLst>
      </pc:sldChg>
      <pc:sldChg chg="del">
        <pc:chgData name="Ahmed Hassan" userId="47750a22-629f-416f-a96d-609d36c2ca96" providerId="ADAL" clId="{24FEAB9E-97B5-D94C-839C-A773BAC0F6E4}" dt="2025-06-30T22:35:15.707" v="2359" actId="2696"/>
        <pc:sldMkLst>
          <pc:docMk/>
          <pc:sldMk cId="2835722065" sldId="732"/>
        </pc:sldMkLst>
      </pc:sldChg>
      <pc:sldChg chg="del">
        <pc:chgData name="Ahmed Hassan" userId="47750a22-629f-416f-a96d-609d36c2ca96" providerId="ADAL" clId="{24FEAB9E-97B5-D94C-839C-A773BAC0F6E4}" dt="2025-06-30T22:35:18.972" v="2361" actId="2696"/>
        <pc:sldMkLst>
          <pc:docMk/>
          <pc:sldMk cId="1163757022" sldId="733"/>
        </pc:sldMkLst>
      </pc:sldChg>
      <pc:sldChg chg="del">
        <pc:chgData name="Ahmed Hassan" userId="47750a22-629f-416f-a96d-609d36c2ca96" providerId="ADAL" clId="{24FEAB9E-97B5-D94C-839C-A773BAC0F6E4}" dt="2025-06-30T22:35:19.066" v="2362" actId="2696"/>
        <pc:sldMkLst>
          <pc:docMk/>
          <pc:sldMk cId="3064810868" sldId="734"/>
        </pc:sldMkLst>
      </pc:sldChg>
      <pc:sldChg chg="del">
        <pc:chgData name="Ahmed Hassan" userId="47750a22-629f-416f-a96d-609d36c2ca96" providerId="ADAL" clId="{24FEAB9E-97B5-D94C-839C-A773BAC0F6E4}" dt="2025-06-30T22:35:19.156" v="2363" actId="2696"/>
        <pc:sldMkLst>
          <pc:docMk/>
          <pc:sldMk cId="3185707428" sldId="737"/>
        </pc:sldMkLst>
      </pc:sldChg>
      <pc:sldChg chg="del">
        <pc:chgData name="Ahmed Hassan" userId="47750a22-629f-416f-a96d-609d36c2ca96" providerId="ADAL" clId="{24FEAB9E-97B5-D94C-839C-A773BAC0F6E4}" dt="2025-06-30T22:35:22.006" v="2367" actId="2696"/>
        <pc:sldMkLst>
          <pc:docMk/>
          <pc:sldMk cId="4077814986" sldId="740"/>
        </pc:sldMkLst>
      </pc:sldChg>
      <pc:sldChg chg="del">
        <pc:chgData name="Ahmed Hassan" userId="47750a22-629f-416f-a96d-609d36c2ca96" providerId="ADAL" clId="{24FEAB9E-97B5-D94C-839C-A773BAC0F6E4}" dt="2025-06-30T22:35:06.842" v="2332" actId="2696"/>
        <pc:sldMkLst>
          <pc:docMk/>
          <pc:sldMk cId="4051754893" sldId="742"/>
        </pc:sldMkLst>
      </pc:sldChg>
      <pc:sldChg chg="del">
        <pc:chgData name="Ahmed Hassan" userId="47750a22-629f-416f-a96d-609d36c2ca96" providerId="ADAL" clId="{24FEAB9E-97B5-D94C-839C-A773BAC0F6E4}" dt="2025-06-30T22:35:08.692" v="2334" actId="2696"/>
        <pc:sldMkLst>
          <pc:docMk/>
          <pc:sldMk cId="202831828" sldId="743"/>
        </pc:sldMkLst>
      </pc:sldChg>
      <pc:sldChg chg="del">
        <pc:chgData name="Ahmed Hassan" userId="47750a22-629f-416f-a96d-609d36c2ca96" providerId="ADAL" clId="{24FEAB9E-97B5-D94C-839C-A773BAC0F6E4}" dt="2025-06-30T22:35:11.767" v="2341" actId="2696"/>
        <pc:sldMkLst>
          <pc:docMk/>
          <pc:sldMk cId="2362105653" sldId="744"/>
        </pc:sldMkLst>
      </pc:sldChg>
      <pc:sldChg chg="del">
        <pc:chgData name="Ahmed Hassan" userId="47750a22-629f-416f-a96d-609d36c2ca96" providerId="ADAL" clId="{24FEAB9E-97B5-D94C-839C-A773BAC0F6E4}" dt="2025-06-30T22:35:11.946" v="2342" actId="2696"/>
        <pc:sldMkLst>
          <pc:docMk/>
          <pc:sldMk cId="1798536868" sldId="745"/>
        </pc:sldMkLst>
      </pc:sldChg>
      <pc:sldChg chg="del">
        <pc:chgData name="Ahmed Hassan" userId="47750a22-629f-416f-a96d-609d36c2ca96" providerId="ADAL" clId="{24FEAB9E-97B5-D94C-839C-A773BAC0F6E4}" dt="2025-06-30T22:35:12.135" v="2343" actId="2696"/>
        <pc:sldMkLst>
          <pc:docMk/>
          <pc:sldMk cId="1688468189" sldId="746"/>
        </pc:sldMkLst>
      </pc:sldChg>
      <pc:sldChg chg="del">
        <pc:chgData name="Ahmed Hassan" userId="47750a22-629f-416f-a96d-609d36c2ca96" providerId="ADAL" clId="{24FEAB9E-97B5-D94C-839C-A773BAC0F6E4}" dt="2025-06-30T22:35:09.414" v="2335" actId="2696"/>
        <pc:sldMkLst>
          <pc:docMk/>
          <pc:sldMk cId="576741262" sldId="747"/>
        </pc:sldMkLst>
      </pc:sldChg>
      <pc:sldChg chg="del">
        <pc:chgData name="Ahmed Hassan" userId="47750a22-629f-416f-a96d-609d36c2ca96" providerId="ADAL" clId="{24FEAB9E-97B5-D94C-839C-A773BAC0F6E4}" dt="2025-06-30T22:35:09.575" v="2336" actId="2696"/>
        <pc:sldMkLst>
          <pc:docMk/>
          <pc:sldMk cId="2029265673" sldId="748"/>
        </pc:sldMkLst>
      </pc:sldChg>
      <pc:sldChg chg="del">
        <pc:chgData name="Ahmed Hassan" userId="47750a22-629f-416f-a96d-609d36c2ca96" providerId="ADAL" clId="{24FEAB9E-97B5-D94C-839C-A773BAC0F6E4}" dt="2025-06-30T22:35:10.092" v="2337" actId="2696"/>
        <pc:sldMkLst>
          <pc:docMk/>
          <pc:sldMk cId="2102706460" sldId="749"/>
        </pc:sldMkLst>
      </pc:sldChg>
      <pc:sldChg chg="del">
        <pc:chgData name="Ahmed Hassan" userId="47750a22-629f-416f-a96d-609d36c2ca96" providerId="ADAL" clId="{24FEAB9E-97B5-D94C-839C-A773BAC0F6E4}" dt="2025-06-30T22:35:10.677" v="2338" actId="2696"/>
        <pc:sldMkLst>
          <pc:docMk/>
          <pc:sldMk cId="3838436351" sldId="750"/>
        </pc:sldMkLst>
      </pc:sldChg>
      <pc:sldChg chg="del">
        <pc:chgData name="Ahmed Hassan" userId="47750a22-629f-416f-a96d-609d36c2ca96" providerId="ADAL" clId="{24FEAB9E-97B5-D94C-839C-A773BAC0F6E4}" dt="2025-06-30T22:35:11.149" v="2339" actId="2696"/>
        <pc:sldMkLst>
          <pc:docMk/>
          <pc:sldMk cId="456085355" sldId="751"/>
        </pc:sldMkLst>
      </pc:sldChg>
      <pc:sldChg chg="del">
        <pc:chgData name="Ahmed Hassan" userId="47750a22-629f-416f-a96d-609d36c2ca96" providerId="ADAL" clId="{24FEAB9E-97B5-D94C-839C-A773BAC0F6E4}" dt="2025-06-30T22:35:11.579" v="2340" actId="2696"/>
        <pc:sldMkLst>
          <pc:docMk/>
          <pc:sldMk cId="2324146357" sldId="752"/>
        </pc:sldMkLst>
      </pc:sldChg>
      <pc:sldChg chg="del">
        <pc:chgData name="Ahmed Hassan" userId="47750a22-629f-416f-a96d-609d36c2ca96" providerId="ADAL" clId="{24FEAB9E-97B5-D94C-839C-A773BAC0F6E4}" dt="2025-06-30T22:35:13.443" v="2345" actId="2696"/>
        <pc:sldMkLst>
          <pc:docMk/>
          <pc:sldMk cId="3505761888" sldId="753"/>
        </pc:sldMkLst>
      </pc:sldChg>
      <pc:sldChg chg="del">
        <pc:chgData name="Ahmed Hassan" userId="47750a22-629f-416f-a96d-609d36c2ca96" providerId="ADAL" clId="{24FEAB9E-97B5-D94C-839C-A773BAC0F6E4}" dt="2025-06-30T22:35:13.567" v="2346" actId="2696"/>
        <pc:sldMkLst>
          <pc:docMk/>
          <pc:sldMk cId="3299196090" sldId="754"/>
        </pc:sldMkLst>
      </pc:sldChg>
      <pc:sldChg chg="del">
        <pc:chgData name="Ahmed Hassan" userId="47750a22-629f-416f-a96d-609d36c2ca96" providerId="ADAL" clId="{24FEAB9E-97B5-D94C-839C-A773BAC0F6E4}" dt="2025-06-30T22:35:13.328" v="2344" actId="2696"/>
        <pc:sldMkLst>
          <pc:docMk/>
          <pc:sldMk cId="1056025779" sldId="755"/>
        </pc:sldMkLst>
      </pc:sldChg>
      <pc:sldChg chg="del">
        <pc:chgData name="Ahmed Hassan" userId="47750a22-629f-416f-a96d-609d36c2ca96" providerId="ADAL" clId="{24FEAB9E-97B5-D94C-839C-A773BAC0F6E4}" dt="2025-06-30T22:35:13.677" v="2347" actId="2696"/>
        <pc:sldMkLst>
          <pc:docMk/>
          <pc:sldMk cId="4030653884" sldId="756"/>
        </pc:sldMkLst>
      </pc:sldChg>
      <pc:sldChg chg="del">
        <pc:chgData name="Ahmed Hassan" userId="47750a22-629f-416f-a96d-609d36c2ca96" providerId="ADAL" clId="{24FEAB9E-97B5-D94C-839C-A773BAC0F6E4}" dt="2025-06-30T22:35:07.646" v="2333" actId="2696"/>
        <pc:sldMkLst>
          <pc:docMk/>
          <pc:sldMk cId="484137369" sldId="757"/>
        </pc:sldMkLst>
      </pc:sldChg>
      <pc:sldChg chg="del">
        <pc:chgData name="Ahmed Hassan" userId="47750a22-629f-416f-a96d-609d36c2ca96" providerId="ADAL" clId="{24FEAB9E-97B5-D94C-839C-A773BAC0F6E4}" dt="2025-06-30T22:35:13.938" v="2349" actId="2696"/>
        <pc:sldMkLst>
          <pc:docMk/>
          <pc:sldMk cId="637045457" sldId="758"/>
        </pc:sldMkLst>
      </pc:sldChg>
      <pc:sldChg chg="del">
        <pc:chgData name="Ahmed Hassan" userId="47750a22-629f-416f-a96d-609d36c2ca96" providerId="ADAL" clId="{24FEAB9E-97B5-D94C-839C-A773BAC0F6E4}" dt="2025-06-30T22:35:14.060" v="2350" actId="2696"/>
        <pc:sldMkLst>
          <pc:docMk/>
          <pc:sldMk cId="1450693759" sldId="759"/>
        </pc:sldMkLst>
      </pc:sldChg>
      <pc:sldChg chg="del">
        <pc:chgData name="Ahmed Hassan" userId="47750a22-629f-416f-a96d-609d36c2ca96" providerId="ADAL" clId="{24FEAB9E-97B5-D94C-839C-A773BAC0F6E4}" dt="2025-06-30T22:35:14.163" v="2351" actId="2696"/>
        <pc:sldMkLst>
          <pc:docMk/>
          <pc:sldMk cId="2452456508" sldId="760"/>
        </pc:sldMkLst>
      </pc:sldChg>
      <pc:sldChg chg="del">
        <pc:chgData name="Ahmed Hassan" userId="47750a22-629f-416f-a96d-609d36c2ca96" providerId="ADAL" clId="{24FEAB9E-97B5-D94C-839C-A773BAC0F6E4}" dt="2025-06-30T22:35:14.250" v="2352" actId="2696"/>
        <pc:sldMkLst>
          <pc:docMk/>
          <pc:sldMk cId="1534895499" sldId="761"/>
        </pc:sldMkLst>
      </pc:sldChg>
      <pc:sldChg chg="del">
        <pc:chgData name="Ahmed Hassan" userId="47750a22-629f-416f-a96d-609d36c2ca96" providerId="ADAL" clId="{24FEAB9E-97B5-D94C-839C-A773BAC0F6E4}" dt="2025-06-30T22:35:14.366" v="2353" actId="2696"/>
        <pc:sldMkLst>
          <pc:docMk/>
          <pc:sldMk cId="3385131462" sldId="762"/>
        </pc:sldMkLst>
      </pc:sldChg>
      <pc:sldChg chg="del">
        <pc:chgData name="Ahmed Hassan" userId="47750a22-629f-416f-a96d-609d36c2ca96" providerId="ADAL" clId="{24FEAB9E-97B5-D94C-839C-A773BAC0F6E4}" dt="2025-06-30T22:35:14.530" v="2354" actId="2696"/>
        <pc:sldMkLst>
          <pc:docMk/>
          <pc:sldMk cId="469194873" sldId="763"/>
        </pc:sldMkLst>
      </pc:sldChg>
      <pc:sldChg chg="del">
        <pc:chgData name="Ahmed Hassan" userId="47750a22-629f-416f-a96d-609d36c2ca96" providerId="ADAL" clId="{24FEAB9E-97B5-D94C-839C-A773BAC0F6E4}" dt="2025-06-30T22:35:15.217" v="2355" actId="2696"/>
        <pc:sldMkLst>
          <pc:docMk/>
          <pc:sldMk cId="4226200178" sldId="764"/>
        </pc:sldMkLst>
      </pc:sldChg>
      <pc:sldChg chg="del">
        <pc:chgData name="Ahmed Hassan" userId="47750a22-629f-416f-a96d-609d36c2ca96" providerId="ADAL" clId="{24FEAB9E-97B5-D94C-839C-A773BAC0F6E4}" dt="2025-06-30T22:35:15.363" v="2356" actId="2696"/>
        <pc:sldMkLst>
          <pc:docMk/>
          <pc:sldMk cId="788899167" sldId="765"/>
        </pc:sldMkLst>
      </pc:sldChg>
      <pc:sldChg chg="del">
        <pc:chgData name="Ahmed Hassan" userId="47750a22-629f-416f-a96d-609d36c2ca96" providerId="ADAL" clId="{24FEAB9E-97B5-D94C-839C-A773BAC0F6E4}" dt="2025-06-30T22:35:22.662" v="2368" actId="2696"/>
        <pc:sldMkLst>
          <pc:docMk/>
          <pc:sldMk cId="841616057" sldId="766"/>
        </pc:sldMkLst>
      </pc:sldChg>
      <pc:sldChg chg="del">
        <pc:chgData name="Ahmed Hassan" userId="47750a22-629f-416f-a96d-609d36c2ca96" providerId="ADAL" clId="{24FEAB9E-97B5-D94C-839C-A773BAC0F6E4}" dt="2025-06-30T22:35:18.632" v="2360" actId="2696"/>
        <pc:sldMkLst>
          <pc:docMk/>
          <pc:sldMk cId="2119476273" sldId="767"/>
        </pc:sldMkLst>
      </pc:sldChg>
      <pc:sldChg chg="del">
        <pc:chgData name="Ahmed Hassan" userId="47750a22-629f-416f-a96d-609d36c2ca96" providerId="ADAL" clId="{24FEAB9E-97B5-D94C-839C-A773BAC0F6E4}" dt="2025-06-30T22:35:19.288" v="2364" actId="2696"/>
        <pc:sldMkLst>
          <pc:docMk/>
          <pc:sldMk cId="1837215182" sldId="768"/>
        </pc:sldMkLst>
      </pc:sldChg>
      <pc:sldChg chg="addSp delSp modSp mod">
        <pc:chgData name="Ahmed Hassan" userId="47750a22-629f-416f-a96d-609d36c2ca96" providerId="ADAL" clId="{24FEAB9E-97B5-D94C-839C-A773BAC0F6E4}" dt="2025-06-30T21:35:46.895" v="1658"/>
        <pc:sldMkLst>
          <pc:docMk/>
          <pc:sldMk cId="460651184" sldId="769"/>
        </pc:sldMkLst>
        <pc:spChg chg="add del mod">
          <ac:chgData name="Ahmed Hassan" userId="47750a22-629f-416f-a96d-609d36c2ca96" providerId="ADAL" clId="{24FEAB9E-97B5-D94C-839C-A773BAC0F6E4}" dt="2025-06-30T21:34:44.874" v="1577"/>
          <ac:spMkLst>
            <pc:docMk/>
            <pc:sldMk cId="460651184" sldId="769"/>
            <ac:spMk id="2" creationId="{625EA2C1-66BD-3031-765A-D6A920F5AF8D}"/>
          </ac:spMkLst>
        </pc:spChg>
        <pc:spChg chg="add del mod">
          <ac:chgData name="Ahmed Hassan" userId="47750a22-629f-416f-a96d-609d36c2ca96" providerId="ADAL" clId="{24FEAB9E-97B5-D94C-839C-A773BAC0F6E4}" dt="2025-06-30T21:35:46.895" v="1658"/>
          <ac:spMkLst>
            <pc:docMk/>
            <pc:sldMk cId="460651184" sldId="769"/>
            <ac:spMk id="3" creationId="{A1B7A6A8-B6F2-AC42-E056-790F6A430A64}"/>
          </ac:spMkLst>
        </pc:spChg>
        <pc:spChg chg="add mod">
          <ac:chgData name="Ahmed Hassan" userId="47750a22-629f-416f-a96d-609d36c2ca96" providerId="ADAL" clId="{24FEAB9E-97B5-D94C-839C-A773BAC0F6E4}" dt="2025-06-30T21:35:45.746" v="1656" actId="14100"/>
          <ac:spMkLst>
            <pc:docMk/>
            <pc:sldMk cId="460651184" sldId="769"/>
            <ac:spMk id="6" creationId="{60A1D84D-2811-B247-FEBC-6141AEA8A67D}"/>
          </ac:spMkLst>
        </pc:spChg>
        <pc:spChg chg="mod">
          <ac:chgData name="Ahmed Hassan" userId="47750a22-629f-416f-a96d-609d36c2ca96" providerId="ADAL" clId="{24FEAB9E-97B5-D94C-839C-A773BAC0F6E4}" dt="2025-06-29T21:50:44.977" v="8" actId="20577"/>
          <ac:spMkLst>
            <pc:docMk/>
            <pc:sldMk cId="460651184" sldId="769"/>
            <ac:spMk id="10" creationId="{D9B9545C-D3D3-C08E-FB4C-8B84D27248EC}"/>
          </ac:spMkLst>
        </pc:spChg>
        <pc:spChg chg="del mod">
          <ac:chgData name="Ahmed Hassan" userId="47750a22-629f-416f-a96d-609d36c2ca96" providerId="ADAL" clId="{24FEAB9E-97B5-D94C-839C-A773BAC0F6E4}" dt="2025-06-29T21:50:52.124" v="11"/>
          <ac:spMkLst>
            <pc:docMk/>
            <pc:sldMk cId="460651184" sldId="769"/>
            <ac:spMk id="41" creationId="{915385D2-9924-9C64-747B-CE038DDDA022}"/>
          </ac:spMkLst>
        </pc:spChg>
      </pc:sldChg>
      <pc:sldChg chg="del">
        <pc:chgData name="Ahmed Hassan" userId="47750a22-629f-416f-a96d-609d36c2ca96" providerId="ADAL" clId="{24FEAB9E-97B5-D94C-839C-A773BAC0F6E4}" dt="2025-06-30T22:35:20.546" v="2365" actId="2696"/>
        <pc:sldMkLst>
          <pc:docMk/>
          <pc:sldMk cId="3369681860" sldId="770"/>
        </pc:sldMkLst>
      </pc:sldChg>
      <pc:sldChg chg="del">
        <pc:chgData name="Ahmed Hassan" userId="47750a22-629f-416f-a96d-609d36c2ca96" providerId="ADAL" clId="{24FEAB9E-97B5-D94C-839C-A773BAC0F6E4}" dt="2025-06-30T22:35:23.312" v="2369" actId="2696"/>
        <pc:sldMkLst>
          <pc:docMk/>
          <pc:sldMk cId="2815942931" sldId="771"/>
        </pc:sldMkLst>
      </pc:sldChg>
      <pc:sldChg chg="add del">
        <pc:chgData name="Ahmed Hassan" userId="47750a22-629f-416f-a96d-609d36c2ca96" providerId="ADAL" clId="{24FEAB9E-97B5-D94C-839C-A773BAC0F6E4}" dt="2025-06-30T22:37:25.643" v="2380" actId="2696"/>
        <pc:sldMkLst>
          <pc:docMk/>
          <pc:sldMk cId="108586490" sldId="772"/>
        </pc:sldMkLst>
      </pc:sldChg>
      <pc:sldChg chg="addSp delSp modSp add mod">
        <pc:chgData name="Ahmed Hassan" userId="47750a22-629f-416f-a96d-609d36c2ca96" providerId="ADAL" clId="{24FEAB9E-97B5-D94C-839C-A773BAC0F6E4}" dt="2025-06-30T19:18:43.179" v="564" actId="403"/>
        <pc:sldMkLst>
          <pc:docMk/>
          <pc:sldMk cId="461125544" sldId="773"/>
        </pc:sldMkLst>
        <pc:spChg chg="mod">
          <ac:chgData name="Ahmed Hassan" userId="47750a22-629f-416f-a96d-609d36c2ca96" providerId="ADAL" clId="{24FEAB9E-97B5-D94C-839C-A773BAC0F6E4}" dt="2025-06-29T21:51:14.673" v="14" actId="20577"/>
          <ac:spMkLst>
            <pc:docMk/>
            <pc:sldMk cId="461125544" sldId="773"/>
            <ac:spMk id="3" creationId="{ED7960B0-3EAF-36D4-44FC-C8481773D27C}"/>
          </ac:spMkLst>
        </pc:spChg>
        <pc:spChg chg="mod">
          <ac:chgData name="Ahmed Hassan" userId="47750a22-629f-416f-a96d-609d36c2ca96" providerId="ADAL" clId="{24FEAB9E-97B5-D94C-839C-A773BAC0F6E4}" dt="2025-06-29T21:51:23.445" v="15"/>
          <ac:spMkLst>
            <pc:docMk/>
            <pc:sldMk cId="461125544" sldId="773"/>
            <ac:spMk id="11" creationId="{E931B088-3EF2-0D3C-E5C6-769D50509B23}"/>
          </ac:spMkLst>
        </pc:spChg>
        <pc:spChg chg="del mod">
          <ac:chgData name="Ahmed Hassan" userId="47750a22-629f-416f-a96d-609d36c2ca96" providerId="ADAL" clId="{24FEAB9E-97B5-D94C-839C-A773BAC0F6E4}" dt="2025-06-30T19:16:05.856" v="561" actId="26606"/>
          <ac:spMkLst>
            <pc:docMk/>
            <pc:sldMk cId="461125544" sldId="773"/>
            <ac:spMk id="15" creationId="{ACFD7A39-C828-18F4-E75F-E4A4E629F668}"/>
          </ac:spMkLst>
        </pc:spChg>
        <pc:graphicFrameChg chg="add mod modGraphic">
          <ac:chgData name="Ahmed Hassan" userId="47750a22-629f-416f-a96d-609d36c2ca96" providerId="ADAL" clId="{24FEAB9E-97B5-D94C-839C-A773BAC0F6E4}" dt="2025-06-30T19:18:43.179" v="564" actId="403"/>
          <ac:graphicFrameMkLst>
            <pc:docMk/>
            <pc:sldMk cId="461125544" sldId="773"/>
            <ac:graphicFrameMk id="24" creationId="{B63FF985-82FF-8FD4-BA39-2F26103D790D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19:22:07.616" v="618" actId="20577"/>
        <pc:sldMkLst>
          <pc:docMk/>
          <pc:sldMk cId="4170236224" sldId="774"/>
        </pc:sldMkLst>
        <pc:spChg chg="mod">
          <ac:chgData name="Ahmed Hassan" userId="47750a22-629f-416f-a96d-609d36c2ca96" providerId="ADAL" clId="{24FEAB9E-97B5-D94C-839C-A773BAC0F6E4}" dt="2025-06-29T21:52:42.297" v="24" actId="20577"/>
          <ac:spMkLst>
            <pc:docMk/>
            <pc:sldMk cId="4170236224" sldId="774"/>
            <ac:spMk id="3" creationId="{FB7CA895-2AF5-FF30-8626-4D6EC8F6C50E}"/>
          </ac:spMkLst>
        </pc:spChg>
        <pc:spChg chg="del">
          <ac:chgData name="Ahmed Hassan" userId="47750a22-629f-416f-a96d-609d36c2ca96" providerId="ADAL" clId="{24FEAB9E-97B5-D94C-839C-A773BAC0F6E4}" dt="2025-06-29T21:54:16.129" v="49" actId="478"/>
          <ac:spMkLst>
            <pc:docMk/>
            <pc:sldMk cId="4170236224" sldId="774"/>
            <ac:spMk id="5" creationId="{E4B0CEA8-7950-0443-F0A2-B09F3A332A75}"/>
          </ac:spMkLst>
        </pc:spChg>
        <pc:spChg chg="mod">
          <ac:chgData name="Ahmed Hassan" userId="47750a22-629f-416f-a96d-609d36c2ca96" providerId="ADAL" clId="{24FEAB9E-97B5-D94C-839C-A773BAC0F6E4}" dt="2025-06-29T21:52:48.961" v="25"/>
          <ac:spMkLst>
            <pc:docMk/>
            <pc:sldMk cId="4170236224" sldId="774"/>
            <ac:spMk id="11" creationId="{FA912217-F9E9-8AFD-658F-1599F6AFC619}"/>
          </ac:spMkLst>
        </pc:spChg>
        <pc:spChg chg="mod">
          <ac:chgData name="Ahmed Hassan" userId="47750a22-629f-416f-a96d-609d36c2ca96" providerId="ADAL" clId="{24FEAB9E-97B5-D94C-839C-A773BAC0F6E4}" dt="2025-06-30T19:21:55.276" v="613" actId="20577"/>
          <ac:spMkLst>
            <pc:docMk/>
            <pc:sldMk cId="4170236224" sldId="774"/>
            <ac:spMk id="14" creationId="{E5101E1A-D761-8D7D-C206-FB0ADE96A32C}"/>
          </ac:spMkLst>
        </pc:spChg>
        <pc:graphicFrameChg chg="del modGraphic">
          <ac:chgData name="Ahmed Hassan" userId="47750a22-629f-416f-a96d-609d36c2ca96" providerId="ADAL" clId="{24FEAB9E-97B5-D94C-839C-A773BAC0F6E4}" dt="2025-06-29T21:52:59.477" v="27" actId="478"/>
          <ac:graphicFrameMkLst>
            <pc:docMk/>
            <pc:sldMk cId="4170236224" sldId="774"/>
            <ac:graphicFrameMk id="4" creationId="{4F73999F-3C0F-0D0A-48DF-20C499E2B0EC}"/>
          </ac:graphicFrameMkLst>
        </pc:graphicFrameChg>
        <pc:graphicFrameChg chg="add mod modGraphic">
          <ac:chgData name="Ahmed Hassan" userId="47750a22-629f-416f-a96d-609d36c2ca96" providerId="ADAL" clId="{24FEAB9E-97B5-D94C-839C-A773BAC0F6E4}" dt="2025-06-30T19:22:07.616" v="618" actId="20577"/>
          <ac:graphicFrameMkLst>
            <pc:docMk/>
            <pc:sldMk cId="4170236224" sldId="774"/>
            <ac:graphicFrameMk id="6" creationId="{C860DAAA-9620-8F76-2DF2-A8B704BEB0BA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19:25:57.426" v="670" actId="122"/>
        <pc:sldMkLst>
          <pc:docMk/>
          <pc:sldMk cId="3165461410" sldId="775"/>
        </pc:sldMkLst>
        <pc:spChg chg="mod">
          <ac:chgData name="Ahmed Hassan" userId="47750a22-629f-416f-a96d-609d36c2ca96" providerId="ADAL" clId="{24FEAB9E-97B5-D94C-839C-A773BAC0F6E4}" dt="2025-06-29T21:54:48.174" v="57"/>
          <ac:spMkLst>
            <pc:docMk/>
            <pc:sldMk cId="3165461410" sldId="775"/>
            <ac:spMk id="11" creationId="{63A0200D-B51D-F738-3DBF-562F518B79EC}"/>
          </ac:spMkLst>
        </pc:spChg>
        <pc:spChg chg="mod">
          <ac:chgData name="Ahmed Hassan" userId="47750a22-629f-416f-a96d-609d36c2ca96" providerId="ADAL" clId="{24FEAB9E-97B5-D94C-839C-A773BAC0F6E4}" dt="2025-06-30T19:25:57.426" v="670" actId="122"/>
          <ac:spMkLst>
            <pc:docMk/>
            <pc:sldMk cId="3165461410" sldId="775"/>
            <ac:spMk id="14" creationId="{9ACC1459-FF7F-B479-CD1E-06F230F21056}"/>
          </ac:spMkLst>
        </pc:spChg>
        <pc:spChg chg="add del mod">
          <ac:chgData name="Ahmed Hassan" userId="47750a22-629f-416f-a96d-609d36c2ca96" providerId="ADAL" clId="{24FEAB9E-97B5-D94C-839C-A773BAC0F6E4}" dt="2025-06-30T19:25:10.071" v="654" actId="26606"/>
          <ac:spMkLst>
            <pc:docMk/>
            <pc:sldMk cId="3165461410" sldId="775"/>
            <ac:spMk id="15" creationId="{841B585D-E42D-37BB-8493-6440DAC73D82}"/>
          </ac:spMkLst>
        </pc:spChg>
        <pc:graphicFrameChg chg="add del mod modGraphic">
          <ac:chgData name="Ahmed Hassan" userId="47750a22-629f-416f-a96d-609d36c2ca96" providerId="ADAL" clId="{24FEAB9E-97B5-D94C-839C-A773BAC0F6E4}" dt="2025-06-30T19:25:00.128" v="649" actId="26606"/>
          <ac:graphicFrameMkLst>
            <pc:docMk/>
            <pc:sldMk cId="3165461410" sldId="775"/>
            <ac:graphicFrameMk id="24" creationId="{2CB1A62C-CBBC-27DA-7312-89DE3F7A7D22}"/>
          </ac:graphicFrameMkLst>
        </pc:graphicFrameChg>
        <pc:graphicFrameChg chg="add mod">
          <ac:chgData name="Ahmed Hassan" userId="47750a22-629f-416f-a96d-609d36c2ca96" providerId="ADAL" clId="{24FEAB9E-97B5-D94C-839C-A773BAC0F6E4}" dt="2025-06-30T19:25:16.120" v="655" actId="14100"/>
          <ac:graphicFrameMkLst>
            <pc:docMk/>
            <pc:sldMk cId="3165461410" sldId="775"/>
            <ac:graphicFrameMk id="25" creationId="{5E895446-FCCD-09D5-E873-7226D731FCAE}"/>
          </ac:graphicFrameMkLst>
        </pc:graphicFrameChg>
        <pc:picChg chg="mod">
          <ac:chgData name="Ahmed Hassan" userId="47750a22-629f-416f-a96d-609d36c2ca96" providerId="ADAL" clId="{24FEAB9E-97B5-D94C-839C-A773BAC0F6E4}" dt="2025-06-30T19:24:59.103" v="647"/>
          <ac:picMkLst>
            <pc:docMk/>
            <pc:sldMk cId="3165461410" sldId="775"/>
            <ac:picMk id="22" creationId="{B0591455-0CB1-A78D-6499-0598004C7609}"/>
          </ac:picMkLst>
        </pc:picChg>
      </pc:sldChg>
      <pc:sldChg chg="addSp delSp modSp add mod">
        <pc:chgData name="Ahmed Hassan" userId="47750a22-629f-416f-a96d-609d36c2ca96" providerId="ADAL" clId="{24FEAB9E-97B5-D94C-839C-A773BAC0F6E4}" dt="2025-06-30T19:31:33.412" v="763" actId="1076"/>
        <pc:sldMkLst>
          <pc:docMk/>
          <pc:sldMk cId="1608741363" sldId="776"/>
        </pc:sldMkLst>
        <pc:spChg chg="add mod">
          <ac:chgData name="Ahmed Hassan" userId="47750a22-629f-416f-a96d-609d36c2ca96" providerId="ADAL" clId="{24FEAB9E-97B5-D94C-839C-A773BAC0F6E4}" dt="2025-06-30T19:31:33.412" v="763" actId="1076"/>
          <ac:spMkLst>
            <pc:docMk/>
            <pc:sldMk cId="1608741363" sldId="776"/>
            <ac:spMk id="5" creationId="{6D75DBD0-9D5E-C193-82E8-747FDD6C1130}"/>
          </ac:spMkLst>
        </pc:spChg>
        <pc:spChg chg="mod">
          <ac:chgData name="Ahmed Hassan" userId="47750a22-629f-416f-a96d-609d36c2ca96" providerId="ADAL" clId="{24FEAB9E-97B5-D94C-839C-A773BAC0F6E4}" dt="2025-06-29T21:55:41.302" v="65"/>
          <ac:spMkLst>
            <pc:docMk/>
            <pc:sldMk cId="1608741363" sldId="776"/>
            <ac:spMk id="11" creationId="{DE145E0F-4B31-3F38-505A-64150A4B28D0}"/>
          </ac:spMkLst>
        </pc:spChg>
        <pc:spChg chg="del mod">
          <ac:chgData name="Ahmed Hassan" userId="47750a22-629f-416f-a96d-609d36c2ca96" providerId="ADAL" clId="{24FEAB9E-97B5-D94C-839C-A773BAC0F6E4}" dt="2025-06-30T19:27:07.337" v="675" actId="26606"/>
          <ac:spMkLst>
            <pc:docMk/>
            <pc:sldMk cId="1608741363" sldId="776"/>
            <ac:spMk id="15" creationId="{6383BE7C-606B-1009-802D-983C9DE881FE}"/>
          </ac:spMkLst>
        </pc:spChg>
        <pc:graphicFrameChg chg="add mod modGraphic">
          <ac:chgData name="Ahmed Hassan" userId="47750a22-629f-416f-a96d-609d36c2ca96" providerId="ADAL" clId="{24FEAB9E-97B5-D94C-839C-A773BAC0F6E4}" dt="2025-06-30T19:31:17.077" v="754"/>
          <ac:graphicFrameMkLst>
            <pc:docMk/>
            <pc:sldMk cId="1608741363" sldId="776"/>
            <ac:graphicFrameMk id="24" creationId="{3F07BA14-385C-4DE0-73D1-546553349C9D}"/>
          </ac:graphicFrameMkLst>
        </pc:graphicFrameChg>
        <pc:picChg chg="mod">
          <ac:chgData name="Ahmed Hassan" userId="47750a22-629f-416f-a96d-609d36c2ca96" providerId="ADAL" clId="{24FEAB9E-97B5-D94C-839C-A773BAC0F6E4}" dt="2025-06-30T19:27:13.233" v="677" actId="27614"/>
          <ac:picMkLst>
            <pc:docMk/>
            <pc:sldMk cId="1608741363" sldId="776"/>
            <ac:picMk id="22" creationId="{587795FE-BD5E-3BAC-1ECA-9440FE43111E}"/>
          </ac:picMkLst>
        </pc:picChg>
      </pc:sldChg>
      <pc:sldChg chg="addSp modSp add mod">
        <pc:chgData name="Ahmed Hassan" userId="47750a22-629f-416f-a96d-609d36c2ca96" providerId="ADAL" clId="{24FEAB9E-97B5-D94C-839C-A773BAC0F6E4}" dt="2025-06-30T20:32:31.149" v="807" actId="1037"/>
        <pc:sldMkLst>
          <pc:docMk/>
          <pc:sldMk cId="3721321179" sldId="777"/>
        </pc:sldMkLst>
        <pc:spChg chg="mod">
          <ac:chgData name="Ahmed Hassan" userId="47750a22-629f-416f-a96d-609d36c2ca96" providerId="ADAL" clId="{24FEAB9E-97B5-D94C-839C-A773BAC0F6E4}" dt="2025-06-30T20:32:31.149" v="807" actId="1037"/>
          <ac:spMkLst>
            <pc:docMk/>
            <pc:sldMk cId="3721321179" sldId="777"/>
            <ac:spMk id="11" creationId="{8D19FD77-23BC-767D-F415-DB783C48B3A6}"/>
          </ac:spMkLst>
        </pc:spChg>
        <pc:spChg chg="mod">
          <ac:chgData name="Ahmed Hassan" userId="47750a22-629f-416f-a96d-609d36c2ca96" providerId="ADAL" clId="{24FEAB9E-97B5-D94C-839C-A773BAC0F6E4}" dt="2025-06-30T19:32:49.206" v="783" actId="20577"/>
          <ac:spMkLst>
            <pc:docMk/>
            <pc:sldMk cId="3721321179" sldId="777"/>
            <ac:spMk id="15" creationId="{E2AED4C3-6CA5-2421-D78B-1FCD97C4BFB2}"/>
          </ac:spMkLst>
        </pc:spChg>
        <pc:graphicFrameChg chg="add mod modGraphic">
          <ac:chgData name="Ahmed Hassan" userId="47750a22-629f-416f-a96d-609d36c2ca96" providerId="ADAL" clId="{24FEAB9E-97B5-D94C-839C-A773BAC0F6E4}" dt="2025-06-30T19:33:03.929" v="788" actId="14734"/>
          <ac:graphicFrameMkLst>
            <pc:docMk/>
            <pc:sldMk cId="3721321179" sldId="777"/>
            <ac:graphicFrameMk id="4" creationId="{FBB82FEF-0C10-66FE-F6B3-D56D34A2BA9A}"/>
          </ac:graphicFrameMkLst>
        </pc:graphicFrameChg>
      </pc:sldChg>
      <pc:sldChg chg="addSp modSp add mod">
        <pc:chgData name="Ahmed Hassan" userId="47750a22-629f-416f-a96d-609d36c2ca96" providerId="ADAL" clId="{24FEAB9E-97B5-D94C-839C-A773BAC0F6E4}" dt="2025-06-30T20:46:13.765" v="1100" actId="1036"/>
        <pc:sldMkLst>
          <pc:docMk/>
          <pc:sldMk cId="2161500594" sldId="778"/>
        </pc:sldMkLst>
        <pc:spChg chg="add mod">
          <ac:chgData name="Ahmed Hassan" userId="47750a22-629f-416f-a96d-609d36c2ca96" providerId="ADAL" clId="{24FEAB9E-97B5-D94C-839C-A773BAC0F6E4}" dt="2025-06-30T20:45:43.533" v="1084" actId="1076"/>
          <ac:spMkLst>
            <pc:docMk/>
            <pc:sldMk cId="2161500594" sldId="778"/>
            <ac:spMk id="9" creationId="{D9CCFF3B-5188-0D6D-B339-8D57AA918B91}"/>
          </ac:spMkLst>
        </pc:spChg>
        <pc:spChg chg="add mod">
          <ac:chgData name="Ahmed Hassan" userId="47750a22-629f-416f-a96d-609d36c2ca96" providerId="ADAL" clId="{24FEAB9E-97B5-D94C-839C-A773BAC0F6E4}" dt="2025-06-30T20:45:56.795" v="1095" actId="20577"/>
          <ac:spMkLst>
            <pc:docMk/>
            <pc:sldMk cId="2161500594" sldId="778"/>
            <ac:spMk id="10" creationId="{BD595EA9-0EEC-F1FB-F236-435A87E14C63}"/>
          </ac:spMkLst>
        </pc:spChg>
        <pc:spChg chg="mod">
          <ac:chgData name="Ahmed Hassan" userId="47750a22-629f-416f-a96d-609d36c2ca96" providerId="ADAL" clId="{24FEAB9E-97B5-D94C-839C-A773BAC0F6E4}" dt="2025-06-29T21:57:35.635" v="86"/>
          <ac:spMkLst>
            <pc:docMk/>
            <pc:sldMk cId="2161500594" sldId="778"/>
            <ac:spMk id="11" creationId="{2490D43A-10F1-8BA8-55AF-D78A5FF0D2BE}"/>
          </ac:spMkLst>
        </pc:spChg>
        <pc:spChg chg="mod">
          <ac:chgData name="Ahmed Hassan" userId="47750a22-629f-416f-a96d-609d36c2ca96" providerId="ADAL" clId="{24FEAB9E-97B5-D94C-839C-A773BAC0F6E4}" dt="2025-06-30T20:45:10.331" v="1070" actId="404"/>
          <ac:spMkLst>
            <pc:docMk/>
            <pc:sldMk cId="2161500594" sldId="778"/>
            <ac:spMk id="15" creationId="{36DA1C16-D2D8-F879-5E6B-6539FD7BCECC}"/>
          </ac:spMkLst>
        </pc:spChg>
        <pc:picChg chg="add mod">
          <ac:chgData name="Ahmed Hassan" userId="47750a22-629f-416f-a96d-609d36c2ca96" providerId="ADAL" clId="{24FEAB9E-97B5-D94C-839C-A773BAC0F6E4}" dt="2025-06-30T20:46:13.765" v="1100" actId="1036"/>
          <ac:picMkLst>
            <pc:docMk/>
            <pc:sldMk cId="2161500594" sldId="778"/>
            <ac:picMk id="5" creationId="{6B90A286-782F-14FB-AB7E-E27305806137}"/>
          </ac:picMkLst>
        </pc:picChg>
        <pc:picChg chg="add mod">
          <ac:chgData name="Ahmed Hassan" userId="47750a22-629f-416f-a96d-609d36c2ca96" providerId="ADAL" clId="{24FEAB9E-97B5-D94C-839C-A773BAC0F6E4}" dt="2025-06-30T20:45:47.765" v="1086" actId="1076"/>
          <ac:picMkLst>
            <pc:docMk/>
            <pc:sldMk cId="2161500594" sldId="778"/>
            <ac:picMk id="7" creationId="{460F5D64-95DC-2826-BF3F-807502A16529}"/>
          </ac:picMkLst>
        </pc:picChg>
      </pc:sldChg>
      <pc:sldChg chg="modSp add mod">
        <pc:chgData name="Ahmed Hassan" userId="47750a22-629f-416f-a96d-609d36c2ca96" providerId="ADAL" clId="{24FEAB9E-97B5-D94C-839C-A773BAC0F6E4}" dt="2025-06-30T21:13:13.840" v="1276" actId="20577"/>
        <pc:sldMkLst>
          <pc:docMk/>
          <pc:sldMk cId="1019126076" sldId="779"/>
        </pc:sldMkLst>
        <pc:spChg chg="mod">
          <ac:chgData name="Ahmed Hassan" userId="47750a22-629f-416f-a96d-609d36c2ca96" providerId="ADAL" clId="{24FEAB9E-97B5-D94C-839C-A773BAC0F6E4}" dt="2025-06-30T21:13:13.840" v="1276" actId="20577"/>
          <ac:spMkLst>
            <pc:docMk/>
            <pc:sldMk cId="1019126076" sldId="779"/>
            <ac:spMk id="11" creationId="{3212D855-8958-AA04-2EFF-70DFC0AC10F4}"/>
          </ac:spMkLst>
        </pc:spChg>
        <pc:spChg chg="mod">
          <ac:chgData name="Ahmed Hassan" userId="47750a22-629f-416f-a96d-609d36c2ca96" providerId="ADAL" clId="{24FEAB9E-97B5-D94C-839C-A773BAC0F6E4}" dt="2025-06-30T21:12:59.379" v="1266" actId="20577"/>
          <ac:spMkLst>
            <pc:docMk/>
            <pc:sldMk cId="1019126076" sldId="779"/>
            <ac:spMk id="15" creationId="{57F4015E-D780-DEFC-63BB-60912A007C24}"/>
          </ac:spMkLst>
        </pc:spChg>
      </pc:sldChg>
      <pc:sldChg chg="modSp add mod">
        <pc:chgData name="Ahmed Hassan" userId="47750a22-629f-416f-a96d-609d36c2ca96" providerId="ADAL" clId="{24FEAB9E-97B5-D94C-839C-A773BAC0F6E4}" dt="2025-06-30T21:32:37.077" v="1569" actId="20577"/>
        <pc:sldMkLst>
          <pc:docMk/>
          <pc:sldMk cId="3298679460" sldId="780"/>
        </pc:sldMkLst>
        <pc:spChg chg="mod">
          <ac:chgData name="Ahmed Hassan" userId="47750a22-629f-416f-a96d-609d36c2ca96" providerId="ADAL" clId="{24FEAB9E-97B5-D94C-839C-A773BAC0F6E4}" dt="2025-06-29T22:06:07.637" v="182" actId="108"/>
          <ac:spMkLst>
            <pc:docMk/>
            <pc:sldMk cId="3298679460" sldId="780"/>
            <ac:spMk id="11" creationId="{29DBB183-B184-0ED4-C85F-73DA9BB38BF2}"/>
          </ac:spMkLst>
        </pc:spChg>
        <pc:spChg chg="mod">
          <ac:chgData name="Ahmed Hassan" userId="47750a22-629f-416f-a96d-609d36c2ca96" providerId="ADAL" clId="{24FEAB9E-97B5-D94C-839C-A773BAC0F6E4}" dt="2025-06-30T21:32:37.077" v="1569" actId="20577"/>
          <ac:spMkLst>
            <pc:docMk/>
            <pc:sldMk cId="3298679460" sldId="780"/>
            <ac:spMk id="15" creationId="{4F30008E-FFEB-38F7-BC6A-D79FB646909E}"/>
          </ac:spMkLst>
        </pc:spChg>
      </pc:sldChg>
      <pc:sldChg chg="modSp add mod">
        <pc:chgData name="Ahmed Hassan" userId="47750a22-629f-416f-a96d-609d36c2ca96" providerId="ADAL" clId="{24FEAB9E-97B5-D94C-839C-A773BAC0F6E4}" dt="2025-06-30T21:33:17.634" v="1570"/>
        <pc:sldMkLst>
          <pc:docMk/>
          <pc:sldMk cId="3108275709" sldId="781"/>
        </pc:sldMkLst>
        <pc:spChg chg="mod">
          <ac:chgData name="Ahmed Hassan" userId="47750a22-629f-416f-a96d-609d36c2ca96" providerId="ADAL" clId="{24FEAB9E-97B5-D94C-839C-A773BAC0F6E4}" dt="2025-06-29T22:06:10.515" v="185" actId="108"/>
          <ac:spMkLst>
            <pc:docMk/>
            <pc:sldMk cId="3108275709" sldId="781"/>
            <ac:spMk id="11" creationId="{B0B2C6A6-F39B-9B1A-2FAF-71A6B41AAC9E}"/>
          </ac:spMkLst>
        </pc:spChg>
        <pc:spChg chg="mod">
          <ac:chgData name="Ahmed Hassan" userId="47750a22-629f-416f-a96d-609d36c2ca96" providerId="ADAL" clId="{24FEAB9E-97B5-D94C-839C-A773BAC0F6E4}" dt="2025-06-30T21:33:17.634" v="1570"/>
          <ac:spMkLst>
            <pc:docMk/>
            <pc:sldMk cId="3108275709" sldId="781"/>
            <ac:spMk id="15" creationId="{4ECC6D36-76FF-1C62-C55C-B942764B7112}"/>
          </ac:spMkLst>
        </pc:spChg>
      </pc:sldChg>
      <pc:sldChg chg="modSp add mod">
        <pc:chgData name="Ahmed Hassan" userId="47750a22-629f-416f-a96d-609d36c2ca96" providerId="ADAL" clId="{24FEAB9E-97B5-D94C-839C-A773BAC0F6E4}" dt="2025-06-30T21:19:31.265" v="1393" actId="113"/>
        <pc:sldMkLst>
          <pc:docMk/>
          <pc:sldMk cId="3675801895" sldId="782"/>
        </pc:sldMkLst>
        <pc:spChg chg="mod">
          <ac:chgData name="Ahmed Hassan" userId="47750a22-629f-416f-a96d-609d36c2ca96" providerId="ADAL" clId="{24FEAB9E-97B5-D94C-839C-A773BAC0F6E4}" dt="2025-06-29T22:06:17.983" v="191" actId="108"/>
          <ac:spMkLst>
            <pc:docMk/>
            <pc:sldMk cId="3675801895" sldId="782"/>
            <ac:spMk id="11" creationId="{34F1F772-20B8-A3B3-82ED-4C5E195FF7B6}"/>
          </ac:spMkLst>
        </pc:spChg>
        <pc:spChg chg="mod">
          <ac:chgData name="Ahmed Hassan" userId="47750a22-629f-416f-a96d-609d36c2ca96" providerId="ADAL" clId="{24FEAB9E-97B5-D94C-839C-A773BAC0F6E4}" dt="2025-06-30T21:19:31.265" v="1393" actId="113"/>
          <ac:spMkLst>
            <pc:docMk/>
            <pc:sldMk cId="3675801895" sldId="782"/>
            <ac:spMk id="15" creationId="{8C1EA1C0-39BE-DFD1-5335-054D3DDA9FF8}"/>
          </ac:spMkLst>
        </pc:spChg>
      </pc:sldChg>
      <pc:sldChg chg="addSp delSp modSp add mod ord">
        <pc:chgData name="Ahmed Hassan" userId="47750a22-629f-416f-a96d-609d36c2ca96" providerId="ADAL" clId="{24FEAB9E-97B5-D94C-839C-A773BAC0F6E4}" dt="2025-06-30T21:18:30.223" v="1368" actId="1076"/>
        <pc:sldMkLst>
          <pc:docMk/>
          <pc:sldMk cId="31738288" sldId="783"/>
        </pc:sldMkLst>
        <pc:spChg chg="add mod">
          <ac:chgData name="Ahmed Hassan" userId="47750a22-629f-416f-a96d-609d36c2ca96" providerId="ADAL" clId="{24FEAB9E-97B5-D94C-839C-A773BAC0F6E4}" dt="2025-06-30T21:18:13.842" v="1364" actId="12"/>
          <ac:spMkLst>
            <pc:docMk/>
            <pc:sldMk cId="31738288" sldId="783"/>
            <ac:spMk id="6" creationId="{7F99ED04-D6CD-B116-E5DB-DAC45E0D891A}"/>
          </ac:spMkLst>
        </pc:spChg>
        <pc:spChg chg="mod">
          <ac:chgData name="Ahmed Hassan" userId="47750a22-629f-416f-a96d-609d36c2ca96" providerId="ADAL" clId="{24FEAB9E-97B5-D94C-839C-A773BAC0F6E4}" dt="2025-06-29T22:06:14.566" v="188" actId="108"/>
          <ac:spMkLst>
            <pc:docMk/>
            <pc:sldMk cId="31738288" sldId="783"/>
            <ac:spMk id="11" creationId="{07AD1E24-0108-DE76-E689-10F553481985}"/>
          </ac:spMkLst>
        </pc:spChg>
        <pc:spChg chg="del mod">
          <ac:chgData name="Ahmed Hassan" userId="47750a22-629f-416f-a96d-609d36c2ca96" providerId="ADAL" clId="{24FEAB9E-97B5-D94C-839C-A773BAC0F6E4}" dt="2025-06-30T21:16:23.881" v="1334" actId="12084"/>
          <ac:spMkLst>
            <pc:docMk/>
            <pc:sldMk cId="31738288" sldId="783"/>
            <ac:spMk id="15" creationId="{E18D6B85-D659-72DA-CFB4-BE2BCF1D4DEE}"/>
          </ac:spMkLst>
        </pc:spChg>
        <pc:graphicFrameChg chg="add mod modGraphic">
          <ac:chgData name="Ahmed Hassan" userId="47750a22-629f-416f-a96d-609d36c2ca96" providerId="ADAL" clId="{24FEAB9E-97B5-D94C-839C-A773BAC0F6E4}" dt="2025-06-30T21:18:30.223" v="1368" actId="1076"/>
          <ac:graphicFrameMkLst>
            <pc:docMk/>
            <pc:sldMk cId="31738288" sldId="783"/>
            <ac:graphicFrameMk id="4" creationId="{187255DC-A515-1C9A-B514-87CCD353D87D}"/>
          </ac:graphicFrameMkLst>
        </pc:graphicFrameChg>
      </pc:sldChg>
      <pc:sldChg chg="modSp add del mod">
        <pc:chgData name="Ahmed Hassan" userId="47750a22-629f-416f-a96d-609d36c2ca96" providerId="ADAL" clId="{24FEAB9E-97B5-D94C-839C-A773BAC0F6E4}" dt="2025-06-29T22:05:53.781" v="180"/>
        <pc:sldMkLst>
          <pc:docMk/>
          <pc:sldMk cId="4112569225" sldId="784"/>
        </pc:sldMkLst>
        <pc:spChg chg="mod">
          <ac:chgData name="Ahmed Hassan" userId="47750a22-629f-416f-a96d-609d36c2ca96" providerId="ADAL" clId="{24FEAB9E-97B5-D94C-839C-A773BAC0F6E4}" dt="2025-06-29T22:05:50.765" v="179"/>
          <ac:spMkLst>
            <pc:docMk/>
            <pc:sldMk cId="4112569225" sldId="784"/>
            <ac:spMk id="11" creationId="{6FE4588A-7906-CB21-EE8F-8A4638107AFF}"/>
          </ac:spMkLst>
        </pc:spChg>
      </pc:sldChg>
      <pc:sldChg chg="addSp modSp add mod">
        <pc:chgData name="Ahmed Hassan" userId="47750a22-629f-416f-a96d-609d36c2ca96" providerId="ADAL" clId="{24FEAB9E-97B5-D94C-839C-A773BAC0F6E4}" dt="2025-06-30T21:20:54.161" v="1413" actId="20577"/>
        <pc:sldMkLst>
          <pc:docMk/>
          <pc:sldMk cId="4218957143" sldId="784"/>
        </pc:sldMkLst>
        <pc:spChg chg="mod">
          <ac:chgData name="Ahmed Hassan" userId="47750a22-629f-416f-a96d-609d36c2ca96" providerId="ADAL" clId="{24FEAB9E-97B5-D94C-839C-A773BAC0F6E4}" dt="2025-06-29T22:06:33.294" v="196"/>
          <ac:spMkLst>
            <pc:docMk/>
            <pc:sldMk cId="4218957143" sldId="784"/>
            <ac:spMk id="11" creationId="{1C60BC82-6CAC-A1D0-9EDC-56A1E22CD64C}"/>
          </ac:spMkLst>
        </pc:spChg>
        <pc:spChg chg="mod">
          <ac:chgData name="Ahmed Hassan" userId="47750a22-629f-416f-a96d-609d36c2ca96" providerId="ADAL" clId="{24FEAB9E-97B5-D94C-839C-A773BAC0F6E4}" dt="2025-06-30T21:20:54.161" v="1413" actId="20577"/>
          <ac:spMkLst>
            <pc:docMk/>
            <pc:sldMk cId="4218957143" sldId="784"/>
            <ac:spMk id="15" creationId="{D614F218-DDA4-F378-0B39-1E01A191821D}"/>
          </ac:spMkLst>
        </pc:spChg>
        <pc:graphicFrameChg chg="add mod modGraphic">
          <ac:chgData name="Ahmed Hassan" userId="47750a22-629f-416f-a96d-609d36c2ca96" providerId="ADAL" clId="{24FEAB9E-97B5-D94C-839C-A773BAC0F6E4}" dt="2025-06-30T21:20:45.984" v="1411" actId="403"/>
          <ac:graphicFrameMkLst>
            <pc:docMk/>
            <pc:sldMk cId="4218957143" sldId="784"/>
            <ac:graphicFrameMk id="4" creationId="{76741A74-4A71-518F-F82C-FC069B12C5DE}"/>
          </ac:graphicFrameMkLst>
        </pc:graphicFrameChg>
      </pc:sldChg>
      <pc:sldChg chg="addSp modSp add mod">
        <pc:chgData name="Ahmed Hassan" userId="47750a22-629f-416f-a96d-609d36c2ca96" providerId="ADAL" clId="{24FEAB9E-97B5-D94C-839C-A773BAC0F6E4}" dt="2025-06-30T22:02:06.383" v="1815" actId="1036"/>
        <pc:sldMkLst>
          <pc:docMk/>
          <pc:sldMk cId="1211511279" sldId="785"/>
        </pc:sldMkLst>
        <pc:spChg chg="mod">
          <ac:chgData name="Ahmed Hassan" userId="47750a22-629f-416f-a96d-609d36c2ca96" providerId="ADAL" clId="{24FEAB9E-97B5-D94C-839C-A773BAC0F6E4}" dt="2025-06-30T21:59:33.747" v="1779" actId="20577"/>
          <ac:spMkLst>
            <pc:docMk/>
            <pc:sldMk cId="1211511279" sldId="785"/>
            <ac:spMk id="11" creationId="{4F24F3A4-6E32-1717-E75F-AAA5E6C3EB2F}"/>
          </ac:spMkLst>
        </pc:spChg>
        <pc:spChg chg="mod">
          <ac:chgData name="Ahmed Hassan" userId="47750a22-629f-416f-a96d-609d36c2ca96" providerId="ADAL" clId="{24FEAB9E-97B5-D94C-839C-A773BAC0F6E4}" dt="2025-06-30T22:01:02.004" v="1799" actId="21"/>
          <ac:spMkLst>
            <pc:docMk/>
            <pc:sldMk cId="1211511279" sldId="785"/>
            <ac:spMk id="15" creationId="{C483AABE-1423-26F6-2ABC-C52EDA531A8B}"/>
          </ac:spMkLst>
        </pc:spChg>
        <pc:graphicFrameChg chg="add mod modGraphic">
          <ac:chgData name="Ahmed Hassan" userId="47750a22-629f-416f-a96d-609d36c2ca96" providerId="ADAL" clId="{24FEAB9E-97B5-D94C-839C-A773BAC0F6E4}" dt="2025-06-30T22:02:06.383" v="1815" actId="1036"/>
          <ac:graphicFrameMkLst>
            <pc:docMk/>
            <pc:sldMk cId="1211511279" sldId="785"/>
            <ac:graphicFrameMk id="4" creationId="{329F3F85-C13E-22E9-7152-9250F8C6971E}"/>
          </ac:graphicFrameMkLst>
        </pc:graphicFrameChg>
      </pc:sldChg>
      <pc:sldChg chg="modSp add del mod">
        <pc:chgData name="Ahmed Hassan" userId="47750a22-629f-416f-a96d-609d36c2ca96" providerId="ADAL" clId="{24FEAB9E-97B5-D94C-839C-A773BAC0F6E4}" dt="2025-06-30T21:33:43.257" v="1571" actId="2696"/>
        <pc:sldMkLst>
          <pc:docMk/>
          <pc:sldMk cId="1459926951" sldId="785"/>
        </pc:sldMkLst>
        <pc:spChg chg="mod">
          <ac:chgData name="Ahmed Hassan" userId="47750a22-629f-416f-a96d-609d36c2ca96" providerId="ADAL" clId="{24FEAB9E-97B5-D94C-839C-A773BAC0F6E4}" dt="2025-06-29T22:07:20.995" v="207"/>
          <ac:spMkLst>
            <pc:docMk/>
            <pc:sldMk cId="1459926951" sldId="785"/>
            <ac:spMk id="11" creationId="{4F24F3A4-6E32-1717-E75F-AAA5E6C3EB2F}"/>
          </ac:spMkLst>
        </pc:spChg>
        <pc:spChg chg="mod">
          <ac:chgData name="Ahmed Hassan" userId="47750a22-629f-416f-a96d-609d36c2ca96" providerId="ADAL" clId="{24FEAB9E-97B5-D94C-839C-A773BAC0F6E4}" dt="2025-06-30T21:21:33.037" v="1414" actId="20577"/>
          <ac:spMkLst>
            <pc:docMk/>
            <pc:sldMk cId="1459926951" sldId="785"/>
            <ac:spMk id="15" creationId="{C483AABE-1423-26F6-2ABC-C52EDA531A8B}"/>
          </ac:spMkLst>
        </pc:spChg>
      </pc:sldChg>
      <pc:sldChg chg="addSp modSp add del mod">
        <pc:chgData name="Ahmed Hassan" userId="47750a22-629f-416f-a96d-609d36c2ca96" providerId="ADAL" clId="{24FEAB9E-97B5-D94C-839C-A773BAC0F6E4}" dt="2025-06-30T21:33:47.633" v="1572" actId="2696"/>
        <pc:sldMkLst>
          <pc:docMk/>
          <pc:sldMk cId="4153516751" sldId="786"/>
        </pc:sldMkLst>
        <pc:spChg chg="mod">
          <ac:chgData name="Ahmed Hassan" userId="47750a22-629f-416f-a96d-609d36c2ca96" providerId="ADAL" clId="{24FEAB9E-97B5-D94C-839C-A773BAC0F6E4}" dt="2025-06-29T22:08:21.502" v="249" actId="20577"/>
          <ac:spMkLst>
            <pc:docMk/>
            <pc:sldMk cId="4153516751" sldId="786"/>
            <ac:spMk id="11" creationId="{A73FD78A-039A-9354-2E16-820A0CCE9961}"/>
          </ac:spMkLst>
        </pc:spChg>
        <pc:spChg chg="mod">
          <ac:chgData name="Ahmed Hassan" userId="47750a22-629f-416f-a96d-609d36c2ca96" providerId="ADAL" clId="{24FEAB9E-97B5-D94C-839C-A773BAC0F6E4}" dt="2025-06-30T21:22:33.239" v="1415" actId="113"/>
          <ac:spMkLst>
            <pc:docMk/>
            <pc:sldMk cId="4153516751" sldId="786"/>
            <ac:spMk id="15" creationId="{8ED8B37C-97AC-FF11-D441-A57194F3A475}"/>
          </ac:spMkLst>
        </pc:spChg>
        <pc:graphicFrameChg chg="add mod modGraphic">
          <ac:chgData name="Ahmed Hassan" userId="47750a22-629f-416f-a96d-609d36c2ca96" providerId="ADAL" clId="{24FEAB9E-97B5-D94C-839C-A773BAC0F6E4}" dt="2025-06-30T21:23:03.549" v="1422" actId="14734"/>
          <ac:graphicFrameMkLst>
            <pc:docMk/>
            <pc:sldMk cId="4153516751" sldId="786"/>
            <ac:graphicFrameMk id="4" creationId="{B18E388E-E1C5-E36F-872B-1E0F76E42581}"/>
          </ac:graphicFrameMkLst>
        </pc:graphicFrameChg>
      </pc:sldChg>
      <pc:sldChg chg="modSp add del mod">
        <pc:chgData name="Ahmed Hassan" userId="47750a22-629f-416f-a96d-609d36c2ca96" providerId="ADAL" clId="{24FEAB9E-97B5-D94C-839C-A773BAC0F6E4}" dt="2025-06-30T21:33:54.300" v="1573" actId="2696"/>
        <pc:sldMkLst>
          <pc:docMk/>
          <pc:sldMk cId="1290245253" sldId="787"/>
        </pc:sldMkLst>
        <pc:spChg chg="mod">
          <ac:chgData name="Ahmed Hassan" userId="47750a22-629f-416f-a96d-609d36c2ca96" providerId="ADAL" clId="{24FEAB9E-97B5-D94C-839C-A773BAC0F6E4}" dt="2025-06-29T22:08:58.906" v="254"/>
          <ac:spMkLst>
            <pc:docMk/>
            <pc:sldMk cId="1290245253" sldId="787"/>
            <ac:spMk id="11" creationId="{82A12257-016E-0120-D00F-C978693C2C56}"/>
          </ac:spMkLst>
        </pc:spChg>
        <pc:spChg chg="mod">
          <ac:chgData name="Ahmed Hassan" userId="47750a22-629f-416f-a96d-609d36c2ca96" providerId="ADAL" clId="{24FEAB9E-97B5-D94C-839C-A773BAC0F6E4}" dt="2025-06-29T22:09:24.644" v="259" actId="20577"/>
          <ac:spMkLst>
            <pc:docMk/>
            <pc:sldMk cId="1290245253" sldId="787"/>
            <ac:spMk id="15" creationId="{131B9EE8-6302-6E48-2F30-D76063AFC015}"/>
          </ac:spMkLst>
        </pc:spChg>
      </pc:sldChg>
      <pc:sldChg chg="addSp delSp modSp add mod">
        <pc:chgData name="Ahmed Hassan" userId="47750a22-629f-416f-a96d-609d36c2ca96" providerId="ADAL" clId="{24FEAB9E-97B5-D94C-839C-A773BAC0F6E4}" dt="2025-06-30T21:36:37.775" v="1662" actId="478"/>
        <pc:sldMkLst>
          <pc:docMk/>
          <pc:sldMk cId="664130727" sldId="788"/>
        </pc:sldMkLst>
        <pc:spChg chg="add del mod">
          <ac:chgData name="Ahmed Hassan" userId="47750a22-629f-416f-a96d-609d36c2ca96" providerId="ADAL" clId="{24FEAB9E-97B5-D94C-839C-A773BAC0F6E4}" dt="2025-06-30T21:36:37.775" v="1662" actId="478"/>
          <ac:spMkLst>
            <pc:docMk/>
            <pc:sldMk cId="664130727" sldId="788"/>
            <ac:spMk id="6" creationId="{F87C3A1F-C754-07F5-CA81-0A2B1CBAE551}"/>
          </ac:spMkLst>
        </pc:spChg>
        <pc:spChg chg="mod">
          <ac:chgData name="Ahmed Hassan" userId="47750a22-629f-416f-a96d-609d36c2ca96" providerId="ADAL" clId="{24FEAB9E-97B5-D94C-839C-A773BAC0F6E4}" dt="2025-06-29T22:09:42.695" v="261"/>
          <ac:spMkLst>
            <pc:docMk/>
            <pc:sldMk cId="664130727" sldId="788"/>
            <ac:spMk id="11" creationId="{7BFE07F4-F284-876C-D120-0477015DBF58}"/>
          </ac:spMkLst>
        </pc:spChg>
        <pc:spChg chg="del mod">
          <ac:chgData name="Ahmed Hassan" userId="47750a22-629f-416f-a96d-609d36c2ca96" providerId="ADAL" clId="{24FEAB9E-97B5-D94C-839C-A773BAC0F6E4}" dt="2025-06-30T21:31:02.453" v="1564"/>
          <ac:spMkLst>
            <pc:docMk/>
            <pc:sldMk cId="664130727" sldId="788"/>
            <ac:spMk id="15" creationId="{DEA928C1-1B9F-745C-75C9-0F6917DE9273}"/>
          </ac:spMkLst>
        </pc:spChg>
        <pc:graphicFrameChg chg="add mod modGraphic">
          <ac:chgData name="Ahmed Hassan" userId="47750a22-629f-416f-a96d-609d36c2ca96" providerId="ADAL" clId="{24FEAB9E-97B5-D94C-839C-A773BAC0F6E4}" dt="2025-06-30T21:31:00.094" v="1562" actId="122"/>
          <ac:graphicFrameMkLst>
            <pc:docMk/>
            <pc:sldMk cId="664130727" sldId="788"/>
            <ac:graphicFrameMk id="4" creationId="{676EBA40-E822-1CC7-B460-75F7E33FF1F5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21:56:02.447" v="1729" actId="14100"/>
        <pc:sldMkLst>
          <pc:docMk/>
          <pc:sldMk cId="142412339" sldId="789"/>
        </pc:sldMkLst>
        <pc:spChg chg="add del">
          <ac:chgData name="Ahmed Hassan" userId="47750a22-629f-416f-a96d-609d36c2ca96" providerId="ADAL" clId="{24FEAB9E-97B5-D94C-839C-A773BAC0F6E4}" dt="2025-06-30T07:12:18.163" v="276" actId="22"/>
          <ac:spMkLst>
            <pc:docMk/>
            <pc:sldMk cId="142412339" sldId="789"/>
            <ac:spMk id="5" creationId="{B5E075A6-89B6-F33F-28C9-878A81568F4E}"/>
          </ac:spMkLst>
        </pc:spChg>
        <pc:spChg chg="mod">
          <ac:chgData name="Ahmed Hassan" userId="47750a22-629f-416f-a96d-609d36c2ca96" providerId="ADAL" clId="{24FEAB9E-97B5-D94C-839C-A773BAC0F6E4}" dt="2025-06-29T22:10:40.717" v="266"/>
          <ac:spMkLst>
            <pc:docMk/>
            <pc:sldMk cId="142412339" sldId="789"/>
            <ac:spMk id="11" creationId="{938C65BA-F3FF-A335-744C-11F631968FFA}"/>
          </ac:spMkLst>
        </pc:spChg>
        <pc:spChg chg="mod">
          <ac:chgData name="Ahmed Hassan" userId="47750a22-629f-416f-a96d-609d36c2ca96" providerId="ADAL" clId="{24FEAB9E-97B5-D94C-839C-A773BAC0F6E4}" dt="2025-06-30T21:55:32.193" v="1722" actId="122"/>
          <ac:spMkLst>
            <pc:docMk/>
            <pc:sldMk cId="142412339" sldId="789"/>
            <ac:spMk id="15" creationId="{18C6A8F3-838A-688C-52EA-3C9212F295DD}"/>
          </ac:spMkLst>
        </pc:spChg>
        <pc:graphicFrameChg chg="add mod modGraphic">
          <ac:chgData name="Ahmed Hassan" userId="47750a22-629f-416f-a96d-609d36c2ca96" providerId="ADAL" clId="{24FEAB9E-97B5-D94C-839C-A773BAC0F6E4}" dt="2025-06-30T21:56:02.447" v="1729" actId="14100"/>
          <ac:graphicFrameMkLst>
            <pc:docMk/>
            <pc:sldMk cId="142412339" sldId="789"/>
            <ac:graphicFrameMk id="6" creationId="{D243FEA4-A904-7351-4BC4-91E77752700B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21:58:51.637" v="1766" actId="403"/>
        <pc:sldMkLst>
          <pc:docMk/>
          <pc:sldMk cId="4193815654" sldId="790"/>
        </pc:sldMkLst>
        <pc:spChg chg="mod">
          <ac:chgData name="Ahmed Hassan" userId="47750a22-629f-416f-a96d-609d36c2ca96" providerId="ADAL" clId="{24FEAB9E-97B5-D94C-839C-A773BAC0F6E4}" dt="2025-06-30T07:12:27.956" v="278"/>
          <ac:spMkLst>
            <pc:docMk/>
            <pc:sldMk cId="4193815654" sldId="790"/>
            <ac:spMk id="11" creationId="{DD4B1240-163E-E3C7-B742-AF9975FC56DE}"/>
          </ac:spMkLst>
        </pc:spChg>
        <pc:spChg chg="del mod">
          <ac:chgData name="Ahmed Hassan" userId="47750a22-629f-416f-a96d-609d36c2ca96" providerId="ADAL" clId="{24FEAB9E-97B5-D94C-839C-A773BAC0F6E4}" dt="2025-06-30T21:58:22.462" v="1759" actId="26606"/>
          <ac:spMkLst>
            <pc:docMk/>
            <pc:sldMk cId="4193815654" sldId="790"/>
            <ac:spMk id="15" creationId="{A230EDEC-4C82-9B1A-0F92-6D9C9BF44482}"/>
          </ac:spMkLst>
        </pc:spChg>
        <pc:graphicFrameChg chg="add mod modGraphic">
          <ac:chgData name="Ahmed Hassan" userId="47750a22-629f-416f-a96d-609d36c2ca96" providerId="ADAL" clId="{24FEAB9E-97B5-D94C-839C-A773BAC0F6E4}" dt="2025-06-30T21:58:51.637" v="1766" actId="403"/>
          <ac:graphicFrameMkLst>
            <pc:docMk/>
            <pc:sldMk cId="4193815654" sldId="790"/>
            <ac:graphicFrameMk id="24" creationId="{31FAD215-69C8-479F-44EF-90796C1087F7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22:03:58.252" v="1834" actId="207"/>
        <pc:sldMkLst>
          <pc:docMk/>
          <pc:sldMk cId="767029987" sldId="791"/>
        </pc:sldMkLst>
        <pc:spChg chg="mod">
          <ac:chgData name="Ahmed Hassan" userId="47750a22-629f-416f-a96d-609d36c2ca96" providerId="ADAL" clId="{24FEAB9E-97B5-D94C-839C-A773BAC0F6E4}" dt="2025-06-30T22:02:23.097" v="1819" actId="20577"/>
          <ac:spMkLst>
            <pc:docMk/>
            <pc:sldMk cId="767029987" sldId="791"/>
            <ac:spMk id="11" creationId="{9081BEC0-8CDB-AD3D-148C-2729140A925E}"/>
          </ac:spMkLst>
        </pc:spChg>
        <pc:spChg chg="del mod">
          <ac:chgData name="Ahmed Hassan" userId="47750a22-629f-416f-a96d-609d36c2ca96" providerId="ADAL" clId="{24FEAB9E-97B5-D94C-839C-A773BAC0F6E4}" dt="2025-06-30T22:03:39.821" v="1827" actId="26606"/>
          <ac:spMkLst>
            <pc:docMk/>
            <pc:sldMk cId="767029987" sldId="791"/>
            <ac:spMk id="15" creationId="{26799D4A-C2DA-B8B5-8C8B-6AB83F6C0C0C}"/>
          </ac:spMkLst>
        </pc:spChg>
        <pc:graphicFrameChg chg="add mod modGraphic">
          <ac:chgData name="Ahmed Hassan" userId="47750a22-629f-416f-a96d-609d36c2ca96" providerId="ADAL" clId="{24FEAB9E-97B5-D94C-839C-A773BAC0F6E4}" dt="2025-06-30T22:03:58.252" v="1834" actId="207"/>
          <ac:graphicFrameMkLst>
            <pc:docMk/>
            <pc:sldMk cId="767029987" sldId="791"/>
            <ac:graphicFrameMk id="24" creationId="{F647A569-4EA5-D7C9-B7EC-06FC57DDC516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22:03:18.117" v="1826" actId="14734"/>
        <pc:sldMkLst>
          <pc:docMk/>
          <pc:sldMk cId="1953744062" sldId="792"/>
        </pc:sldMkLst>
        <pc:spChg chg="add del mod">
          <ac:chgData name="Ahmed Hassan" userId="47750a22-629f-416f-a96d-609d36c2ca96" providerId="ADAL" clId="{24FEAB9E-97B5-D94C-839C-A773BAC0F6E4}" dt="2025-06-30T07:14:15.234" v="301" actId="478"/>
          <ac:spMkLst>
            <pc:docMk/>
            <pc:sldMk cId="1953744062" sldId="792"/>
            <ac:spMk id="5" creationId="{C35555CC-2E09-8750-A19B-31C2A13E33CC}"/>
          </ac:spMkLst>
        </pc:spChg>
        <pc:spChg chg="mod">
          <ac:chgData name="Ahmed Hassan" userId="47750a22-629f-416f-a96d-609d36c2ca96" providerId="ADAL" clId="{24FEAB9E-97B5-D94C-839C-A773BAC0F6E4}" dt="2025-06-30T07:13:48.336" v="289"/>
          <ac:spMkLst>
            <pc:docMk/>
            <pc:sldMk cId="1953744062" sldId="792"/>
            <ac:spMk id="11" creationId="{3AE54156-13FD-044D-5839-F78AD2B84ABF}"/>
          </ac:spMkLst>
        </pc:spChg>
        <pc:spChg chg="mod">
          <ac:chgData name="Ahmed Hassan" userId="47750a22-629f-416f-a96d-609d36c2ca96" providerId="ADAL" clId="{24FEAB9E-97B5-D94C-839C-A773BAC0F6E4}" dt="2025-06-30T07:14:29.962" v="304"/>
          <ac:spMkLst>
            <pc:docMk/>
            <pc:sldMk cId="1953744062" sldId="792"/>
            <ac:spMk id="15" creationId="{9E9F8A7D-F8D8-0003-15AA-874DF38B58A5}"/>
          </ac:spMkLst>
        </pc:spChg>
        <pc:graphicFrameChg chg="add mod modGraphic">
          <ac:chgData name="Ahmed Hassan" userId="47750a22-629f-416f-a96d-609d36c2ca96" providerId="ADAL" clId="{24FEAB9E-97B5-D94C-839C-A773BAC0F6E4}" dt="2025-06-30T22:03:18.117" v="1826" actId="14734"/>
          <ac:graphicFrameMkLst>
            <pc:docMk/>
            <pc:sldMk cId="1953744062" sldId="792"/>
            <ac:graphicFrameMk id="6" creationId="{DABCA8B4-F8EB-8E0F-AB23-E8AD8BBCF5F1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22:04:38.853" v="1839" actId="403"/>
        <pc:sldMkLst>
          <pc:docMk/>
          <pc:sldMk cId="3120063850" sldId="793"/>
        </pc:sldMkLst>
        <pc:spChg chg="mod">
          <ac:chgData name="Ahmed Hassan" userId="47750a22-629f-416f-a96d-609d36c2ca96" providerId="ADAL" clId="{24FEAB9E-97B5-D94C-839C-A773BAC0F6E4}" dt="2025-06-30T07:14:50.782" v="319" actId="20577"/>
          <ac:spMkLst>
            <pc:docMk/>
            <pc:sldMk cId="3120063850" sldId="793"/>
            <ac:spMk id="11" creationId="{C05A8899-2142-FCFA-EC58-72CB6F910955}"/>
          </ac:spMkLst>
        </pc:spChg>
        <pc:spChg chg="del mod">
          <ac:chgData name="Ahmed Hassan" userId="47750a22-629f-416f-a96d-609d36c2ca96" providerId="ADAL" clId="{24FEAB9E-97B5-D94C-839C-A773BAC0F6E4}" dt="2025-06-30T22:04:14.434" v="1835" actId="26606"/>
          <ac:spMkLst>
            <pc:docMk/>
            <pc:sldMk cId="3120063850" sldId="793"/>
            <ac:spMk id="15" creationId="{F9BE542B-25A9-3F3A-DC5B-3744A5266DAA}"/>
          </ac:spMkLst>
        </pc:spChg>
        <pc:graphicFrameChg chg="add mod modGraphic">
          <ac:chgData name="Ahmed Hassan" userId="47750a22-629f-416f-a96d-609d36c2ca96" providerId="ADAL" clId="{24FEAB9E-97B5-D94C-839C-A773BAC0F6E4}" dt="2025-06-30T22:04:38.853" v="1839" actId="403"/>
          <ac:graphicFrameMkLst>
            <pc:docMk/>
            <pc:sldMk cId="3120063850" sldId="793"/>
            <ac:graphicFrameMk id="24" creationId="{5CF7F4B7-B1AD-D2C6-90DC-0FDE312DD433}"/>
          </ac:graphicFrameMkLst>
        </pc:graphicFrameChg>
      </pc:sldChg>
      <pc:sldChg chg="addSp modSp add mod">
        <pc:chgData name="Ahmed Hassan" userId="47750a22-629f-416f-a96d-609d36c2ca96" providerId="ADAL" clId="{24FEAB9E-97B5-D94C-839C-A773BAC0F6E4}" dt="2025-06-30T22:08:26.775" v="1879" actId="14100"/>
        <pc:sldMkLst>
          <pc:docMk/>
          <pc:sldMk cId="2683042007" sldId="794"/>
        </pc:sldMkLst>
        <pc:spChg chg="mod">
          <ac:chgData name="Ahmed Hassan" userId="47750a22-629f-416f-a96d-609d36c2ca96" providerId="ADAL" clId="{24FEAB9E-97B5-D94C-839C-A773BAC0F6E4}" dt="2025-06-30T07:15:31.170" v="324"/>
          <ac:spMkLst>
            <pc:docMk/>
            <pc:sldMk cId="2683042007" sldId="794"/>
            <ac:spMk id="11" creationId="{390BF7FE-69F9-B1AA-4BFD-E2DCA68027BD}"/>
          </ac:spMkLst>
        </pc:spChg>
        <pc:spChg chg="mod">
          <ac:chgData name="Ahmed Hassan" userId="47750a22-629f-416f-a96d-609d36c2ca96" providerId="ADAL" clId="{24FEAB9E-97B5-D94C-839C-A773BAC0F6E4}" dt="2025-06-30T22:08:04.666" v="1873" actId="20577"/>
          <ac:spMkLst>
            <pc:docMk/>
            <pc:sldMk cId="2683042007" sldId="794"/>
            <ac:spMk id="15" creationId="{D0FF717A-3932-CBB8-659D-57EAA34FF8A2}"/>
          </ac:spMkLst>
        </pc:spChg>
        <pc:graphicFrameChg chg="add mod modGraphic">
          <ac:chgData name="Ahmed Hassan" userId="47750a22-629f-416f-a96d-609d36c2ca96" providerId="ADAL" clId="{24FEAB9E-97B5-D94C-839C-A773BAC0F6E4}" dt="2025-06-30T22:08:26.775" v="1879" actId="14100"/>
          <ac:graphicFrameMkLst>
            <pc:docMk/>
            <pc:sldMk cId="2683042007" sldId="794"/>
            <ac:graphicFrameMk id="4" creationId="{BA2972BA-2E9C-7417-870E-A5101E99B177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22:10:54.288" v="1918" actId="5793"/>
        <pc:sldMkLst>
          <pc:docMk/>
          <pc:sldMk cId="3568709217" sldId="795"/>
        </pc:sldMkLst>
        <pc:spChg chg="add del">
          <ac:chgData name="Ahmed Hassan" userId="47750a22-629f-416f-a96d-609d36c2ca96" providerId="ADAL" clId="{24FEAB9E-97B5-D94C-839C-A773BAC0F6E4}" dt="2025-06-30T07:58:50.601" v="341" actId="22"/>
          <ac:spMkLst>
            <pc:docMk/>
            <pc:sldMk cId="3568709217" sldId="795"/>
            <ac:spMk id="5" creationId="{9BEC625F-F7B5-6C87-FD89-F2964B084BB2}"/>
          </ac:spMkLst>
        </pc:spChg>
        <pc:spChg chg="mod">
          <ac:chgData name="Ahmed Hassan" userId="47750a22-629f-416f-a96d-609d36c2ca96" providerId="ADAL" clId="{24FEAB9E-97B5-D94C-839C-A773BAC0F6E4}" dt="2025-06-30T22:09:54.356" v="1896" actId="20577"/>
          <ac:spMkLst>
            <pc:docMk/>
            <pc:sldMk cId="3568709217" sldId="795"/>
            <ac:spMk id="11" creationId="{F856054E-AF0F-36C5-2959-1F4B9A5C9114}"/>
          </ac:spMkLst>
        </pc:spChg>
        <pc:spChg chg="mod">
          <ac:chgData name="Ahmed Hassan" userId="47750a22-629f-416f-a96d-609d36c2ca96" providerId="ADAL" clId="{24FEAB9E-97B5-D94C-839C-A773BAC0F6E4}" dt="2025-06-30T22:10:54.288" v="1918" actId="5793"/>
          <ac:spMkLst>
            <pc:docMk/>
            <pc:sldMk cId="3568709217" sldId="795"/>
            <ac:spMk id="15" creationId="{925B084E-BBEC-3618-0497-159FC773CCE1}"/>
          </ac:spMkLst>
        </pc:spChg>
      </pc:sldChg>
      <pc:sldChg chg="modSp add mod">
        <pc:chgData name="Ahmed Hassan" userId="47750a22-629f-416f-a96d-609d36c2ca96" providerId="ADAL" clId="{24FEAB9E-97B5-D94C-839C-A773BAC0F6E4}" dt="2025-06-30T22:14:35.254" v="2043" actId="403"/>
        <pc:sldMkLst>
          <pc:docMk/>
          <pc:sldMk cId="422414142" sldId="796"/>
        </pc:sldMkLst>
        <pc:spChg chg="mod">
          <ac:chgData name="Ahmed Hassan" userId="47750a22-629f-416f-a96d-609d36c2ca96" providerId="ADAL" clId="{24FEAB9E-97B5-D94C-839C-A773BAC0F6E4}" dt="2025-06-30T08:00:13.989" v="363" actId="108"/>
          <ac:spMkLst>
            <pc:docMk/>
            <pc:sldMk cId="422414142" sldId="796"/>
            <ac:spMk id="11" creationId="{864CED82-CCFC-B7D1-3A0D-B6FF24CC57D0}"/>
          </ac:spMkLst>
        </pc:spChg>
        <pc:spChg chg="mod">
          <ac:chgData name="Ahmed Hassan" userId="47750a22-629f-416f-a96d-609d36c2ca96" providerId="ADAL" clId="{24FEAB9E-97B5-D94C-839C-A773BAC0F6E4}" dt="2025-06-30T22:14:35.254" v="2043" actId="403"/>
          <ac:spMkLst>
            <pc:docMk/>
            <pc:sldMk cId="422414142" sldId="796"/>
            <ac:spMk id="15" creationId="{8D9A5C08-78F9-9CF2-5704-20BC7CC430E0}"/>
          </ac:spMkLst>
        </pc:spChg>
      </pc:sldChg>
      <pc:sldChg chg="addSp delSp modSp add mod">
        <pc:chgData name="Ahmed Hassan" userId="47750a22-629f-416f-a96d-609d36c2ca96" providerId="ADAL" clId="{24FEAB9E-97B5-D94C-839C-A773BAC0F6E4}" dt="2025-06-30T22:18:47.334" v="2107" actId="21"/>
        <pc:sldMkLst>
          <pc:docMk/>
          <pc:sldMk cId="4101606627" sldId="797"/>
        </pc:sldMkLst>
        <pc:spChg chg="mod">
          <ac:chgData name="Ahmed Hassan" userId="47750a22-629f-416f-a96d-609d36c2ca96" providerId="ADAL" clId="{24FEAB9E-97B5-D94C-839C-A773BAC0F6E4}" dt="2025-06-30T22:18:47.334" v="2107" actId="21"/>
          <ac:spMkLst>
            <pc:docMk/>
            <pc:sldMk cId="4101606627" sldId="797"/>
            <ac:spMk id="11" creationId="{FA00D21C-DEA0-991D-C298-F1CEBEFCA23B}"/>
          </ac:spMkLst>
        </pc:spChg>
        <pc:spChg chg="mod">
          <ac:chgData name="Ahmed Hassan" userId="47750a22-629f-416f-a96d-609d36c2ca96" providerId="ADAL" clId="{24FEAB9E-97B5-D94C-839C-A773BAC0F6E4}" dt="2025-06-30T22:15:57.804" v="2075" actId="20577"/>
          <ac:spMkLst>
            <pc:docMk/>
            <pc:sldMk cId="4101606627" sldId="797"/>
            <ac:spMk id="15" creationId="{DEA6835F-AA5F-7089-4F9F-C53E3917F671}"/>
          </ac:spMkLst>
        </pc:spChg>
        <pc:graphicFrameChg chg="add del mod modGraphic">
          <ac:chgData name="Ahmed Hassan" userId="47750a22-629f-416f-a96d-609d36c2ca96" providerId="ADAL" clId="{24FEAB9E-97B5-D94C-839C-A773BAC0F6E4}" dt="2025-06-30T22:15:51.947" v="2068" actId="1032"/>
          <ac:graphicFrameMkLst>
            <pc:docMk/>
            <pc:sldMk cId="4101606627" sldId="797"/>
            <ac:graphicFrameMk id="4" creationId="{3508929D-3417-ECB9-F2C7-E7AB47712667}"/>
          </ac:graphicFrameMkLst>
        </pc:graphicFrameChg>
        <pc:graphicFrameChg chg="add mod modGraphic">
          <ac:chgData name="Ahmed Hassan" userId="47750a22-629f-416f-a96d-609d36c2ca96" providerId="ADAL" clId="{24FEAB9E-97B5-D94C-839C-A773BAC0F6E4}" dt="2025-06-30T22:17:49.760" v="2101" actId="14100"/>
          <ac:graphicFrameMkLst>
            <pc:docMk/>
            <pc:sldMk cId="4101606627" sldId="797"/>
            <ac:graphicFrameMk id="5" creationId="{5512E0B9-151A-8A40-4507-BAA358C402BB}"/>
          </ac:graphicFrameMkLst>
        </pc:graphicFrameChg>
      </pc:sldChg>
      <pc:sldChg chg="addSp delSp modSp add mod ord">
        <pc:chgData name="Ahmed Hassan" userId="47750a22-629f-416f-a96d-609d36c2ca96" providerId="ADAL" clId="{24FEAB9E-97B5-D94C-839C-A773BAC0F6E4}" dt="2025-06-30T22:18:30.981" v="2106" actId="14100"/>
        <pc:sldMkLst>
          <pc:docMk/>
          <pc:sldMk cId="1055690914" sldId="798"/>
        </pc:sldMkLst>
        <pc:spChg chg="mod">
          <ac:chgData name="Ahmed Hassan" userId="47750a22-629f-416f-a96d-609d36c2ca96" providerId="ADAL" clId="{24FEAB9E-97B5-D94C-839C-A773BAC0F6E4}" dt="2025-06-30T08:00:24.660" v="370" actId="20577"/>
          <ac:spMkLst>
            <pc:docMk/>
            <pc:sldMk cId="1055690914" sldId="798"/>
            <ac:spMk id="11" creationId="{EC3784ED-9ED3-C231-A6EB-6D790A1EAF50}"/>
          </ac:spMkLst>
        </pc:spChg>
        <pc:spChg chg="del mod">
          <ac:chgData name="Ahmed Hassan" userId="47750a22-629f-416f-a96d-609d36c2ca96" providerId="ADAL" clId="{24FEAB9E-97B5-D94C-839C-A773BAC0F6E4}" dt="2025-06-30T22:18:24.444" v="2105" actId="12084"/>
          <ac:spMkLst>
            <pc:docMk/>
            <pc:sldMk cId="1055690914" sldId="798"/>
            <ac:spMk id="15" creationId="{451DE0D7-086C-3DB9-F565-D2552ED01F37}"/>
          </ac:spMkLst>
        </pc:spChg>
        <pc:graphicFrameChg chg="add mod">
          <ac:chgData name="Ahmed Hassan" userId="47750a22-629f-416f-a96d-609d36c2ca96" providerId="ADAL" clId="{24FEAB9E-97B5-D94C-839C-A773BAC0F6E4}" dt="2025-06-30T22:18:30.981" v="2106" actId="14100"/>
          <ac:graphicFrameMkLst>
            <pc:docMk/>
            <pc:sldMk cId="1055690914" sldId="798"/>
            <ac:graphicFrameMk id="4" creationId="{54DBE1B1-1BA2-9376-42CC-17CDBE429284}"/>
          </ac:graphicFrameMkLst>
        </pc:graphicFrameChg>
      </pc:sldChg>
      <pc:sldChg chg="addSp delSp modSp add mod">
        <pc:chgData name="Ahmed Hassan" userId="47750a22-629f-416f-a96d-609d36c2ca96" providerId="ADAL" clId="{24FEAB9E-97B5-D94C-839C-A773BAC0F6E4}" dt="2025-06-30T22:23:30.699" v="2217" actId="14100"/>
        <pc:sldMkLst>
          <pc:docMk/>
          <pc:sldMk cId="4112357215" sldId="799"/>
        </pc:sldMkLst>
        <pc:spChg chg="mod">
          <ac:chgData name="Ahmed Hassan" userId="47750a22-629f-416f-a96d-609d36c2ca96" providerId="ADAL" clId="{24FEAB9E-97B5-D94C-839C-A773BAC0F6E4}" dt="2025-06-30T08:00:57.696" v="376"/>
          <ac:spMkLst>
            <pc:docMk/>
            <pc:sldMk cId="4112357215" sldId="799"/>
            <ac:spMk id="11" creationId="{CC5EAF55-8400-CAFD-21CE-BC9ADA3F5E36}"/>
          </ac:spMkLst>
        </pc:spChg>
        <pc:spChg chg="del mod">
          <ac:chgData name="Ahmed Hassan" userId="47750a22-629f-416f-a96d-609d36c2ca96" providerId="ADAL" clId="{24FEAB9E-97B5-D94C-839C-A773BAC0F6E4}" dt="2025-06-30T22:23:24.102" v="2216" actId="12084"/>
          <ac:spMkLst>
            <pc:docMk/>
            <pc:sldMk cId="4112357215" sldId="799"/>
            <ac:spMk id="15" creationId="{3A84F684-1961-C1F3-E7BE-E89386163082}"/>
          </ac:spMkLst>
        </pc:spChg>
        <pc:graphicFrameChg chg="add mod">
          <ac:chgData name="Ahmed Hassan" userId="47750a22-629f-416f-a96d-609d36c2ca96" providerId="ADAL" clId="{24FEAB9E-97B5-D94C-839C-A773BAC0F6E4}" dt="2025-06-30T22:23:30.699" v="2217" actId="14100"/>
          <ac:graphicFrameMkLst>
            <pc:docMk/>
            <pc:sldMk cId="4112357215" sldId="799"/>
            <ac:graphicFrameMk id="4" creationId="{93502710-8C5A-2FBC-ADB1-8BAE7DD95469}"/>
          </ac:graphicFrameMkLst>
        </pc:graphicFrameChg>
      </pc:sldChg>
      <pc:sldChg chg="modSp add mod">
        <pc:chgData name="Ahmed Hassan" userId="47750a22-629f-416f-a96d-609d36c2ca96" providerId="ADAL" clId="{24FEAB9E-97B5-D94C-839C-A773BAC0F6E4}" dt="2025-06-30T22:24:09.713" v="2226" actId="207"/>
        <pc:sldMkLst>
          <pc:docMk/>
          <pc:sldMk cId="362784935" sldId="800"/>
        </pc:sldMkLst>
        <pc:spChg chg="mod">
          <ac:chgData name="Ahmed Hassan" userId="47750a22-629f-416f-a96d-609d36c2ca96" providerId="ADAL" clId="{24FEAB9E-97B5-D94C-839C-A773BAC0F6E4}" dt="2025-06-30T08:01:26.790" v="381"/>
          <ac:spMkLst>
            <pc:docMk/>
            <pc:sldMk cId="362784935" sldId="800"/>
            <ac:spMk id="11" creationId="{D8A5FB41-4219-4582-2FDA-A8FAA98677A8}"/>
          </ac:spMkLst>
        </pc:spChg>
        <pc:spChg chg="mod">
          <ac:chgData name="Ahmed Hassan" userId="47750a22-629f-416f-a96d-609d36c2ca96" providerId="ADAL" clId="{24FEAB9E-97B5-D94C-839C-A773BAC0F6E4}" dt="2025-06-30T22:24:09.713" v="2226" actId="207"/>
          <ac:spMkLst>
            <pc:docMk/>
            <pc:sldMk cId="362784935" sldId="800"/>
            <ac:spMk id="15" creationId="{CEAA1E5A-1676-30BE-6CDE-023F59C38B54}"/>
          </ac:spMkLst>
        </pc:spChg>
      </pc:sldChg>
      <pc:sldChg chg="modSp add del mod">
        <pc:chgData name="Ahmed Hassan" userId="47750a22-629f-416f-a96d-609d36c2ca96" providerId="ADAL" clId="{24FEAB9E-97B5-D94C-839C-A773BAC0F6E4}" dt="2025-06-30T22:25:04.343" v="2227" actId="2696"/>
        <pc:sldMkLst>
          <pc:docMk/>
          <pc:sldMk cId="820297895" sldId="801"/>
        </pc:sldMkLst>
        <pc:spChg chg="mod">
          <ac:chgData name="Ahmed Hassan" userId="47750a22-629f-416f-a96d-609d36c2ca96" providerId="ADAL" clId="{24FEAB9E-97B5-D94C-839C-A773BAC0F6E4}" dt="2025-06-30T08:01:58.983" v="387"/>
          <ac:spMkLst>
            <pc:docMk/>
            <pc:sldMk cId="820297895" sldId="801"/>
            <ac:spMk id="11" creationId="{A7423824-E189-5FA9-DD8D-37D433AF5A2D}"/>
          </ac:spMkLst>
        </pc:spChg>
        <pc:spChg chg="mod">
          <ac:chgData name="Ahmed Hassan" userId="47750a22-629f-416f-a96d-609d36c2ca96" providerId="ADAL" clId="{24FEAB9E-97B5-D94C-839C-A773BAC0F6E4}" dt="2025-06-30T08:02:27.772" v="394" actId="15"/>
          <ac:spMkLst>
            <pc:docMk/>
            <pc:sldMk cId="820297895" sldId="801"/>
            <ac:spMk id="15" creationId="{792AB6FC-E127-ED0C-49A1-16718BA189E7}"/>
          </ac:spMkLst>
        </pc:spChg>
      </pc:sldChg>
      <pc:sldChg chg="modSp add del mod">
        <pc:chgData name="Ahmed Hassan" userId="47750a22-629f-416f-a96d-609d36c2ca96" providerId="ADAL" clId="{24FEAB9E-97B5-D94C-839C-A773BAC0F6E4}" dt="2025-06-30T22:25:23.006" v="2228" actId="2696"/>
        <pc:sldMkLst>
          <pc:docMk/>
          <pc:sldMk cId="3796595731" sldId="802"/>
        </pc:sldMkLst>
        <pc:spChg chg="mod">
          <ac:chgData name="Ahmed Hassan" userId="47750a22-629f-416f-a96d-609d36c2ca96" providerId="ADAL" clId="{24FEAB9E-97B5-D94C-839C-A773BAC0F6E4}" dt="2025-06-30T08:02:38.155" v="395"/>
          <ac:spMkLst>
            <pc:docMk/>
            <pc:sldMk cId="3796595731" sldId="802"/>
            <ac:spMk id="11" creationId="{98C608EE-A337-271A-1337-5A9B0FF561A7}"/>
          </ac:spMkLst>
        </pc:spChg>
        <pc:spChg chg="mod">
          <ac:chgData name="Ahmed Hassan" userId="47750a22-629f-416f-a96d-609d36c2ca96" providerId="ADAL" clId="{24FEAB9E-97B5-D94C-839C-A773BAC0F6E4}" dt="2025-06-30T08:03:01.231" v="401" actId="15"/>
          <ac:spMkLst>
            <pc:docMk/>
            <pc:sldMk cId="3796595731" sldId="802"/>
            <ac:spMk id="15" creationId="{1F0DF217-1FA6-54F1-F85C-7E882E13DAD9}"/>
          </ac:spMkLst>
        </pc:spChg>
      </pc:sldChg>
      <pc:sldChg chg="addSp modSp add mod">
        <pc:chgData name="Ahmed Hassan" userId="47750a22-629f-416f-a96d-609d36c2ca96" providerId="ADAL" clId="{24FEAB9E-97B5-D94C-839C-A773BAC0F6E4}" dt="2025-06-30T22:26:30.321" v="2245" actId="14100"/>
        <pc:sldMkLst>
          <pc:docMk/>
          <pc:sldMk cId="3942376108" sldId="802"/>
        </pc:sldMkLst>
        <pc:spChg chg="mod">
          <ac:chgData name="Ahmed Hassan" userId="47750a22-629f-416f-a96d-609d36c2ca96" providerId="ADAL" clId="{24FEAB9E-97B5-D94C-839C-A773BAC0F6E4}" dt="2025-06-30T22:26:09.197" v="2240" actId="20577"/>
          <ac:spMkLst>
            <pc:docMk/>
            <pc:sldMk cId="3942376108" sldId="802"/>
            <ac:spMk id="15" creationId="{1F0DF217-1FA6-54F1-F85C-7E882E13DAD9}"/>
          </ac:spMkLst>
        </pc:spChg>
        <pc:graphicFrameChg chg="add mod modGraphic">
          <ac:chgData name="Ahmed Hassan" userId="47750a22-629f-416f-a96d-609d36c2ca96" providerId="ADAL" clId="{24FEAB9E-97B5-D94C-839C-A773BAC0F6E4}" dt="2025-06-30T22:26:30.321" v="2245" actId="14100"/>
          <ac:graphicFrameMkLst>
            <pc:docMk/>
            <pc:sldMk cId="3942376108" sldId="802"/>
            <ac:graphicFrameMk id="4" creationId="{BFF1FEC0-CE82-CDE6-4C0E-D07AFF035085}"/>
          </ac:graphicFrameMkLst>
        </pc:graphicFrameChg>
      </pc:sldChg>
      <pc:sldChg chg="addSp modSp add mod">
        <pc:chgData name="Ahmed Hassan" userId="47750a22-629f-416f-a96d-609d36c2ca96" providerId="ADAL" clId="{24FEAB9E-97B5-D94C-839C-A773BAC0F6E4}" dt="2025-06-30T22:27:26.739" v="2257" actId="113"/>
        <pc:sldMkLst>
          <pc:docMk/>
          <pc:sldMk cId="3027513563" sldId="803"/>
        </pc:sldMkLst>
        <pc:spChg chg="add mod">
          <ac:chgData name="Ahmed Hassan" userId="47750a22-629f-416f-a96d-609d36c2ca96" providerId="ADAL" clId="{24FEAB9E-97B5-D94C-839C-A773BAC0F6E4}" dt="2025-06-30T18:16:05.360" v="432" actId="1076"/>
          <ac:spMkLst>
            <pc:docMk/>
            <pc:sldMk cId="3027513563" sldId="803"/>
            <ac:spMk id="5" creationId="{722D40B1-1A57-D8F8-4978-656CC9AECAC4}"/>
          </ac:spMkLst>
        </pc:spChg>
        <pc:spChg chg="mod">
          <ac:chgData name="Ahmed Hassan" userId="47750a22-629f-416f-a96d-609d36c2ca96" providerId="ADAL" clId="{24FEAB9E-97B5-D94C-839C-A773BAC0F6E4}" dt="2025-06-30T18:14:31.897" v="403"/>
          <ac:spMkLst>
            <pc:docMk/>
            <pc:sldMk cId="3027513563" sldId="803"/>
            <ac:spMk id="11" creationId="{A7993413-0420-298F-0A7E-99348FBBE553}"/>
          </ac:spMkLst>
        </pc:spChg>
        <pc:spChg chg="mod">
          <ac:chgData name="Ahmed Hassan" userId="47750a22-629f-416f-a96d-609d36c2ca96" providerId="ADAL" clId="{24FEAB9E-97B5-D94C-839C-A773BAC0F6E4}" dt="2025-06-30T22:27:26.739" v="2257" actId="113"/>
          <ac:spMkLst>
            <pc:docMk/>
            <pc:sldMk cId="3027513563" sldId="803"/>
            <ac:spMk id="15" creationId="{52358B2A-E845-0208-F47E-7C21C8E47A0C}"/>
          </ac:spMkLst>
        </pc:spChg>
      </pc:sldChg>
      <pc:sldChg chg="addSp delSp modSp add mod">
        <pc:chgData name="Ahmed Hassan" userId="47750a22-629f-416f-a96d-609d36c2ca96" providerId="ADAL" clId="{24FEAB9E-97B5-D94C-839C-A773BAC0F6E4}" dt="2025-06-30T22:28:28.622" v="2268" actId="122"/>
        <pc:sldMkLst>
          <pc:docMk/>
          <pc:sldMk cId="906588943" sldId="804"/>
        </pc:sldMkLst>
        <pc:spChg chg="add del">
          <ac:chgData name="Ahmed Hassan" userId="47750a22-629f-416f-a96d-609d36c2ca96" providerId="ADAL" clId="{24FEAB9E-97B5-D94C-839C-A773BAC0F6E4}" dt="2025-06-30T18:16:42.770" v="438" actId="22"/>
          <ac:spMkLst>
            <pc:docMk/>
            <pc:sldMk cId="906588943" sldId="804"/>
            <ac:spMk id="5" creationId="{8C9F19FC-D642-D0BC-0A7A-4E16E7321A69}"/>
          </ac:spMkLst>
        </pc:spChg>
        <pc:spChg chg="mod">
          <ac:chgData name="Ahmed Hassan" userId="47750a22-629f-416f-a96d-609d36c2ca96" providerId="ADAL" clId="{24FEAB9E-97B5-D94C-839C-A773BAC0F6E4}" dt="2025-06-30T18:16:21.614" v="434"/>
          <ac:spMkLst>
            <pc:docMk/>
            <pc:sldMk cId="906588943" sldId="804"/>
            <ac:spMk id="11" creationId="{DDF92285-51D6-97D4-BC90-CE2BE82E44B6}"/>
          </ac:spMkLst>
        </pc:spChg>
        <pc:spChg chg="mod">
          <ac:chgData name="Ahmed Hassan" userId="47750a22-629f-416f-a96d-609d36c2ca96" providerId="ADAL" clId="{24FEAB9E-97B5-D94C-839C-A773BAC0F6E4}" dt="2025-06-30T18:16:33.148" v="436" actId="20577"/>
          <ac:spMkLst>
            <pc:docMk/>
            <pc:sldMk cId="906588943" sldId="804"/>
            <ac:spMk id="15" creationId="{533A95FE-DAB1-8F70-8165-6276A8E120E4}"/>
          </ac:spMkLst>
        </pc:spChg>
        <pc:graphicFrameChg chg="add mod modGraphic">
          <ac:chgData name="Ahmed Hassan" userId="47750a22-629f-416f-a96d-609d36c2ca96" providerId="ADAL" clId="{24FEAB9E-97B5-D94C-839C-A773BAC0F6E4}" dt="2025-06-30T22:28:28.622" v="2268" actId="122"/>
          <ac:graphicFrameMkLst>
            <pc:docMk/>
            <pc:sldMk cId="906588943" sldId="804"/>
            <ac:graphicFrameMk id="6" creationId="{16DC216E-1C47-0E06-D196-D1B9BB955E68}"/>
          </ac:graphicFrameMkLst>
        </pc:graphicFrameChg>
      </pc:sldChg>
      <pc:sldChg chg="modSp add del mod">
        <pc:chgData name="Ahmed Hassan" userId="47750a22-629f-416f-a96d-609d36c2ca96" providerId="ADAL" clId="{24FEAB9E-97B5-D94C-839C-A773BAC0F6E4}" dt="2025-06-30T18:17:27.617" v="442" actId="2696"/>
        <pc:sldMkLst>
          <pc:docMk/>
          <pc:sldMk cId="264212168" sldId="805"/>
        </pc:sldMkLst>
        <pc:spChg chg="mod">
          <ac:chgData name="Ahmed Hassan" userId="47750a22-629f-416f-a96d-609d36c2ca96" providerId="ADAL" clId="{24FEAB9E-97B5-D94C-839C-A773BAC0F6E4}" dt="2025-06-30T18:17:14.102" v="441"/>
          <ac:spMkLst>
            <pc:docMk/>
            <pc:sldMk cId="264212168" sldId="805"/>
            <ac:spMk id="11" creationId="{1F53D8D2-80EB-FAA0-2392-7A1132A8288A}"/>
          </ac:spMkLst>
        </pc:spChg>
      </pc:sldChg>
      <pc:sldChg chg="modSp add del mod">
        <pc:chgData name="Ahmed Hassan" userId="47750a22-629f-416f-a96d-609d36c2ca96" providerId="ADAL" clId="{24FEAB9E-97B5-D94C-839C-A773BAC0F6E4}" dt="2025-06-30T22:29:14.209" v="2272" actId="2696"/>
        <pc:sldMkLst>
          <pc:docMk/>
          <pc:sldMk cId="2716591896" sldId="805"/>
        </pc:sldMkLst>
        <pc:spChg chg="mod">
          <ac:chgData name="Ahmed Hassan" userId="47750a22-629f-416f-a96d-609d36c2ca96" providerId="ADAL" clId="{24FEAB9E-97B5-D94C-839C-A773BAC0F6E4}" dt="2025-06-30T22:28:39.216" v="2269" actId="20577"/>
          <ac:spMkLst>
            <pc:docMk/>
            <pc:sldMk cId="2716591896" sldId="805"/>
            <ac:spMk id="15" creationId="{039744D8-E29A-1FDB-28CF-410C9E355CD9}"/>
          </ac:spMkLst>
        </pc:spChg>
      </pc:sldChg>
      <pc:sldChg chg="add del">
        <pc:chgData name="Ahmed Hassan" userId="47750a22-629f-416f-a96d-609d36c2ca96" providerId="ADAL" clId="{24FEAB9E-97B5-D94C-839C-A773BAC0F6E4}" dt="2025-06-30T18:17:42.885" v="445"/>
        <pc:sldMkLst>
          <pc:docMk/>
          <pc:sldMk cId="1920848842" sldId="806"/>
        </pc:sldMkLst>
      </pc:sldChg>
      <pc:sldChg chg="addSp modSp add mod">
        <pc:chgData name="Ahmed Hassan" userId="47750a22-629f-416f-a96d-609d36c2ca96" providerId="ADAL" clId="{24FEAB9E-97B5-D94C-839C-A773BAC0F6E4}" dt="2025-06-30T22:32:32.809" v="2313" actId="1076"/>
        <pc:sldMkLst>
          <pc:docMk/>
          <pc:sldMk cId="3919796138" sldId="806"/>
        </pc:sldMkLst>
        <pc:spChg chg="mod">
          <ac:chgData name="Ahmed Hassan" userId="47750a22-629f-416f-a96d-609d36c2ca96" providerId="ADAL" clId="{24FEAB9E-97B5-D94C-839C-A773BAC0F6E4}" dt="2025-06-30T22:29:28.631" v="2286" actId="20577"/>
          <ac:spMkLst>
            <pc:docMk/>
            <pc:sldMk cId="3919796138" sldId="806"/>
            <ac:spMk id="11" creationId="{74CFD2A9-235B-9E86-92B9-8847304E8302}"/>
          </ac:spMkLst>
        </pc:spChg>
        <pc:spChg chg="mod">
          <ac:chgData name="Ahmed Hassan" userId="47750a22-629f-416f-a96d-609d36c2ca96" providerId="ADAL" clId="{24FEAB9E-97B5-D94C-839C-A773BAC0F6E4}" dt="2025-06-30T22:29:46.835" v="2293" actId="2710"/>
          <ac:spMkLst>
            <pc:docMk/>
            <pc:sldMk cId="3919796138" sldId="806"/>
            <ac:spMk id="15" creationId="{7D8D110B-3AB7-6CD8-50B9-383F95B4DC40}"/>
          </ac:spMkLst>
        </pc:spChg>
        <pc:picChg chg="add mod">
          <ac:chgData name="Ahmed Hassan" userId="47750a22-629f-416f-a96d-609d36c2ca96" providerId="ADAL" clId="{24FEAB9E-97B5-D94C-839C-A773BAC0F6E4}" dt="2025-06-30T22:32:32.809" v="2313" actId="1076"/>
          <ac:picMkLst>
            <pc:docMk/>
            <pc:sldMk cId="3919796138" sldId="806"/>
            <ac:picMk id="5" creationId="{74C43A94-DD75-E749-5E1F-EA05C4952A6C}"/>
          </ac:picMkLst>
        </pc:picChg>
      </pc:sldChg>
      <pc:sldChg chg="add del">
        <pc:chgData name="Ahmed Hassan" userId="47750a22-629f-416f-a96d-609d36c2ca96" providerId="ADAL" clId="{24FEAB9E-97B5-D94C-839C-A773BAC0F6E4}" dt="2025-06-30T22:30:08.352" v="2294" actId="2696"/>
        <pc:sldMkLst>
          <pc:docMk/>
          <pc:sldMk cId="3308291688" sldId="807"/>
        </pc:sldMkLst>
      </pc:sldChg>
      <pc:sldChg chg="modSp add mod">
        <pc:chgData name="Ahmed Hassan" userId="47750a22-629f-416f-a96d-609d36c2ca96" providerId="ADAL" clId="{24FEAB9E-97B5-D94C-839C-A773BAC0F6E4}" dt="2025-06-30T22:31:08.748" v="2307" actId="20577"/>
        <pc:sldMkLst>
          <pc:docMk/>
          <pc:sldMk cId="3170367595" sldId="808"/>
        </pc:sldMkLst>
        <pc:spChg chg="mod">
          <ac:chgData name="Ahmed Hassan" userId="47750a22-629f-416f-a96d-609d36c2ca96" providerId="ADAL" clId="{24FEAB9E-97B5-D94C-839C-A773BAC0F6E4}" dt="2025-06-30T18:59:01.057" v="464"/>
          <ac:spMkLst>
            <pc:docMk/>
            <pc:sldMk cId="3170367595" sldId="808"/>
            <ac:spMk id="11" creationId="{A7327535-873C-0CB7-3C85-31D67E7DABB9}"/>
          </ac:spMkLst>
        </pc:spChg>
        <pc:spChg chg="mod">
          <ac:chgData name="Ahmed Hassan" userId="47750a22-629f-416f-a96d-609d36c2ca96" providerId="ADAL" clId="{24FEAB9E-97B5-D94C-839C-A773BAC0F6E4}" dt="2025-06-30T22:31:08.748" v="2307" actId="20577"/>
          <ac:spMkLst>
            <pc:docMk/>
            <pc:sldMk cId="3170367595" sldId="808"/>
            <ac:spMk id="15" creationId="{8A8DC108-0719-5D89-CF1F-98F5EEC4546C}"/>
          </ac:spMkLst>
        </pc:spChg>
      </pc:sldChg>
      <pc:sldChg chg="modSp add del mod">
        <pc:chgData name="Ahmed Hassan" userId="47750a22-629f-416f-a96d-609d36c2ca96" providerId="ADAL" clId="{24FEAB9E-97B5-D94C-839C-A773BAC0F6E4}" dt="2025-06-30T22:33:03.022" v="2315" actId="2696"/>
        <pc:sldMkLst>
          <pc:docMk/>
          <pc:sldMk cId="3790390467" sldId="809"/>
        </pc:sldMkLst>
        <pc:spChg chg="mod">
          <ac:chgData name="Ahmed Hassan" userId="47750a22-629f-416f-a96d-609d36c2ca96" providerId="ADAL" clId="{24FEAB9E-97B5-D94C-839C-A773BAC0F6E4}" dt="2025-06-30T19:01:26.317" v="494"/>
          <ac:spMkLst>
            <pc:docMk/>
            <pc:sldMk cId="3790390467" sldId="809"/>
            <ac:spMk id="11" creationId="{6EC9B7E9-EC9E-BCA7-FB45-374A738A4D22}"/>
          </ac:spMkLst>
        </pc:spChg>
        <pc:spChg chg="mod">
          <ac:chgData name="Ahmed Hassan" userId="47750a22-629f-416f-a96d-609d36c2ca96" providerId="ADAL" clId="{24FEAB9E-97B5-D94C-839C-A773BAC0F6E4}" dt="2025-06-30T22:32:53.112" v="2314" actId="21"/>
          <ac:spMkLst>
            <pc:docMk/>
            <pc:sldMk cId="3790390467" sldId="809"/>
            <ac:spMk id="15" creationId="{2F711B94-7B00-B0EE-3FCE-1A714847FAF0}"/>
          </ac:spMkLst>
        </pc:spChg>
      </pc:sldChg>
      <pc:sldChg chg="addSp delSp modSp add mod ord">
        <pc:chgData name="Ahmed Hassan" userId="47750a22-629f-416f-a96d-609d36c2ca96" providerId="ADAL" clId="{24FEAB9E-97B5-D94C-839C-A773BAC0F6E4}" dt="2025-06-30T22:33:46.049" v="2330" actId="403"/>
        <pc:sldMkLst>
          <pc:docMk/>
          <pc:sldMk cId="1408211969" sldId="810"/>
        </pc:sldMkLst>
        <pc:spChg chg="add del">
          <ac:chgData name="Ahmed Hassan" userId="47750a22-629f-416f-a96d-609d36c2ca96" providerId="ADAL" clId="{24FEAB9E-97B5-D94C-839C-A773BAC0F6E4}" dt="2025-06-30T19:03:08.893" v="512" actId="22"/>
          <ac:spMkLst>
            <pc:docMk/>
            <pc:sldMk cId="1408211969" sldId="810"/>
            <ac:spMk id="5" creationId="{04C67149-602D-EDD2-0B6F-8E4D9CC37D4F}"/>
          </ac:spMkLst>
        </pc:spChg>
        <pc:spChg chg="mod">
          <ac:chgData name="Ahmed Hassan" userId="47750a22-629f-416f-a96d-609d36c2ca96" providerId="ADAL" clId="{24FEAB9E-97B5-D94C-839C-A773BAC0F6E4}" dt="2025-06-30T22:33:22.674" v="2324" actId="1037"/>
          <ac:spMkLst>
            <pc:docMk/>
            <pc:sldMk cId="1408211969" sldId="810"/>
            <ac:spMk id="11" creationId="{3DEAEB66-B764-A812-960D-A893B33BC5D2}"/>
          </ac:spMkLst>
        </pc:spChg>
        <pc:spChg chg="del mod">
          <ac:chgData name="Ahmed Hassan" userId="47750a22-629f-416f-a96d-609d36c2ca96" providerId="ADAL" clId="{24FEAB9E-97B5-D94C-839C-A773BAC0F6E4}" dt="2025-06-30T19:03:05.172" v="509"/>
          <ac:spMkLst>
            <pc:docMk/>
            <pc:sldMk cId="1408211969" sldId="810"/>
            <ac:spMk id="15" creationId="{4AF5CEBE-2129-61BB-1DF5-78D2942B0152}"/>
          </ac:spMkLst>
        </pc:spChg>
        <pc:graphicFrameChg chg="add mod modGraphic">
          <ac:chgData name="Ahmed Hassan" userId="47750a22-629f-416f-a96d-609d36c2ca96" providerId="ADAL" clId="{24FEAB9E-97B5-D94C-839C-A773BAC0F6E4}" dt="2025-06-30T22:33:46.049" v="2330" actId="403"/>
          <ac:graphicFrameMkLst>
            <pc:docMk/>
            <pc:sldMk cId="1408211969" sldId="810"/>
            <ac:graphicFrameMk id="6" creationId="{6EB41C99-3F83-96FA-65E1-9B8B7CF3CB04}"/>
          </ac:graphicFrameMkLst>
        </pc:graphicFrameChg>
      </pc:sldChg>
      <pc:sldChg chg="modSp add del mod">
        <pc:chgData name="Ahmed Hassan" userId="47750a22-629f-416f-a96d-609d36c2ca96" providerId="ADAL" clId="{24FEAB9E-97B5-D94C-839C-A773BAC0F6E4}" dt="2025-06-30T22:40:11.147" v="2526" actId="2696"/>
        <pc:sldMkLst>
          <pc:docMk/>
          <pc:sldMk cId="2434941491" sldId="811"/>
        </pc:sldMkLst>
        <pc:spChg chg="mod">
          <ac:chgData name="Ahmed Hassan" userId="47750a22-629f-416f-a96d-609d36c2ca96" providerId="ADAL" clId="{24FEAB9E-97B5-D94C-839C-A773BAC0F6E4}" dt="2025-06-30T19:03:37.497" v="515"/>
          <ac:spMkLst>
            <pc:docMk/>
            <pc:sldMk cId="2434941491" sldId="811"/>
            <ac:spMk id="11" creationId="{C9CD6E62-B312-AA80-CF3E-4A0886DBEA6A}"/>
          </ac:spMkLst>
        </pc:spChg>
        <pc:spChg chg="mod">
          <ac:chgData name="Ahmed Hassan" userId="47750a22-629f-416f-a96d-609d36c2ca96" providerId="ADAL" clId="{24FEAB9E-97B5-D94C-839C-A773BAC0F6E4}" dt="2025-06-30T19:04:37.004" v="526" actId="15"/>
          <ac:spMkLst>
            <pc:docMk/>
            <pc:sldMk cId="2434941491" sldId="811"/>
            <ac:spMk id="15" creationId="{DA35F76B-34D8-FD4A-B9C8-173E95D22DEE}"/>
          </ac:spMkLst>
        </pc:spChg>
      </pc:sldChg>
      <pc:sldChg chg="modSp add del mod">
        <pc:chgData name="Ahmed Hassan" userId="47750a22-629f-416f-a96d-609d36c2ca96" providerId="ADAL" clId="{24FEAB9E-97B5-D94C-839C-A773BAC0F6E4}" dt="2025-06-30T22:40:02.108" v="2525" actId="2696"/>
        <pc:sldMkLst>
          <pc:docMk/>
          <pc:sldMk cId="944619015" sldId="812"/>
        </pc:sldMkLst>
        <pc:spChg chg="mod">
          <ac:chgData name="Ahmed Hassan" userId="47750a22-629f-416f-a96d-609d36c2ca96" providerId="ADAL" clId="{24FEAB9E-97B5-D94C-839C-A773BAC0F6E4}" dt="2025-06-30T19:07:50.113" v="549" actId="20577"/>
          <ac:spMkLst>
            <pc:docMk/>
            <pc:sldMk cId="944619015" sldId="812"/>
            <ac:spMk id="11" creationId="{F38CAD8A-79D5-5E59-298D-616B11A02A9B}"/>
          </ac:spMkLst>
        </pc:spChg>
        <pc:spChg chg="mod">
          <ac:chgData name="Ahmed Hassan" userId="47750a22-629f-416f-a96d-609d36c2ca96" providerId="ADAL" clId="{24FEAB9E-97B5-D94C-839C-A773BAC0F6E4}" dt="2025-06-30T19:07:31.809" v="548" actId="20577"/>
          <ac:spMkLst>
            <pc:docMk/>
            <pc:sldMk cId="944619015" sldId="812"/>
            <ac:spMk id="15" creationId="{F45E7E1A-7BF6-D236-526E-18E8B57B1C82}"/>
          </ac:spMkLst>
        </pc:spChg>
      </pc:sldChg>
      <pc:sldChg chg="modSp add del mod ord">
        <pc:chgData name="Ahmed Hassan" userId="47750a22-629f-416f-a96d-609d36c2ca96" providerId="ADAL" clId="{24FEAB9E-97B5-D94C-839C-A773BAC0F6E4}" dt="2025-06-30T22:39:57.817" v="2524" actId="2696"/>
        <pc:sldMkLst>
          <pc:docMk/>
          <pc:sldMk cId="2214387068" sldId="813"/>
        </pc:sldMkLst>
        <pc:spChg chg="mod">
          <ac:chgData name="Ahmed Hassan" userId="47750a22-629f-416f-a96d-609d36c2ca96" providerId="ADAL" clId="{24FEAB9E-97B5-D94C-839C-A773BAC0F6E4}" dt="2025-06-30T19:08:05.238" v="550"/>
          <ac:spMkLst>
            <pc:docMk/>
            <pc:sldMk cId="2214387068" sldId="813"/>
            <ac:spMk id="11" creationId="{A776A7A9-1474-B6D8-B453-E3B6DFFA4FD0}"/>
          </ac:spMkLst>
        </pc:spChg>
        <pc:spChg chg="mod">
          <ac:chgData name="Ahmed Hassan" userId="47750a22-629f-416f-a96d-609d36c2ca96" providerId="ADAL" clId="{24FEAB9E-97B5-D94C-839C-A773BAC0F6E4}" dt="2025-06-30T19:08:46.713" v="557" actId="15"/>
          <ac:spMkLst>
            <pc:docMk/>
            <pc:sldMk cId="2214387068" sldId="813"/>
            <ac:spMk id="15" creationId="{94F58479-652E-2E50-FACC-1A2132229F18}"/>
          </ac:spMkLst>
        </pc:spChg>
      </pc:sldChg>
      <pc:sldChg chg="addSp delSp modSp add mod">
        <pc:chgData name="Ahmed Hassan" userId="47750a22-629f-416f-a96d-609d36c2ca96" providerId="ADAL" clId="{24FEAB9E-97B5-D94C-839C-A773BAC0F6E4}" dt="2025-06-30T21:15:18.852" v="1323" actId="115"/>
        <pc:sldMkLst>
          <pc:docMk/>
          <pc:sldMk cId="18728443" sldId="814"/>
        </pc:sldMkLst>
        <pc:spChg chg="mod">
          <ac:chgData name="Ahmed Hassan" userId="47750a22-629f-416f-a96d-609d36c2ca96" providerId="ADAL" clId="{24FEAB9E-97B5-D94C-839C-A773BAC0F6E4}" dt="2025-06-30T21:02:29.290" v="1122" actId="20577"/>
          <ac:spMkLst>
            <pc:docMk/>
            <pc:sldMk cId="18728443" sldId="814"/>
            <ac:spMk id="11" creationId="{B8C3D0FC-155D-3364-0151-E7A25AF8C66C}"/>
          </ac:spMkLst>
        </pc:spChg>
        <pc:spChg chg="mod">
          <ac:chgData name="Ahmed Hassan" userId="47750a22-629f-416f-a96d-609d36c2ca96" providerId="ADAL" clId="{24FEAB9E-97B5-D94C-839C-A773BAC0F6E4}" dt="2025-06-30T21:15:18.852" v="1323" actId="115"/>
          <ac:spMkLst>
            <pc:docMk/>
            <pc:sldMk cId="18728443" sldId="814"/>
            <ac:spMk id="15" creationId="{521847A5-778C-FD2B-B134-4857DB5063F2}"/>
          </ac:spMkLst>
        </pc:spChg>
        <pc:picChg chg="add del mod">
          <ac:chgData name="Ahmed Hassan" userId="47750a22-629f-416f-a96d-609d36c2ca96" providerId="ADAL" clId="{24FEAB9E-97B5-D94C-839C-A773BAC0F6E4}" dt="2025-06-30T20:35:51.165" v="904" actId="21"/>
          <ac:picMkLst>
            <pc:docMk/>
            <pc:sldMk cId="18728443" sldId="814"/>
            <ac:picMk id="5" creationId="{CAB8D805-C4CF-5703-3677-75D3C53DDD82}"/>
          </ac:picMkLst>
        </pc:picChg>
      </pc:sldChg>
      <pc:sldChg chg="new del">
        <pc:chgData name="Ahmed Hassan" userId="47750a22-629f-416f-a96d-609d36c2ca96" providerId="ADAL" clId="{24FEAB9E-97B5-D94C-839C-A773BAC0F6E4}" dt="2025-06-30T20:32:55.103" v="809" actId="680"/>
        <pc:sldMkLst>
          <pc:docMk/>
          <pc:sldMk cId="2010106473" sldId="814"/>
        </pc:sldMkLst>
      </pc:sldChg>
      <pc:sldChg chg="modSp add del mod">
        <pc:chgData name="Ahmed Hassan" userId="47750a22-629f-416f-a96d-609d36c2ca96" providerId="ADAL" clId="{24FEAB9E-97B5-D94C-839C-A773BAC0F6E4}" dt="2025-06-30T20:35:06.241" v="901" actId="2696"/>
        <pc:sldMkLst>
          <pc:docMk/>
          <pc:sldMk cId="2559521806" sldId="814"/>
        </pc:sldMkLst>
        <pc:spChg chg="mod">
          <ac:chgData name="Ahmed Hassan" userId="47750a22-629f-416f-a96d-609d36c2ca96" providerId="ADAL" clId="{24FEAB9E-97B5-D94C-839C-A773BAC0F6E4}" dt="2025-06-30T20:33:55.837" v="865" actId="20577"/>
          <ac:spMkLst>
            <pc:docMk/>
            <pc:sldMk cId="2559521806" sldId="814"/>
            <ac:spMk id="11" creationId="{B8C3D0FC-155D-3364-0151-E7A25AF8C66C}"/>
          </ac:spMkLst>
        </pc:spChg>
        <pc:spChg chg="mod">
          <ac:chgData name="Ahmed Hassan" userId="47750a22-629f-416f-a96d-609d36c2ca96" providerId="ADAL" clId="{24FEAB9E-97B5-D94C-839C-A773BAC0F6E4}" dt="2025-06-30T20:33:51.174" v="862" actId="20577"/>
          <ac:spMkLst>
            <pc:docMk/>
            <pc:sldMk cId="2559521806" sldId="814"/>
            <ac:spMk id="15" creationId="{521847A5-778C-FD2B-B134-4857DB5063F2}"/>
          </ac:spMkLst>
        </pc:spChg>
      </pc:sldChg>
      <pc:sldChg chg="modSp add del mod">
        <pc:chgData name="Ahmed Hassan" userId="47750a22-629f-416f-a96d-609d36c2ca96" providerId="ADAL" clId="{24FEAB9E-97B5-D94C-839C-A773BAC0F6E4}" dt="2025-06-30T20:35:06.241" v="901" actId="2696"/>
        <pc:sldMkLst>
          <pc:docMk/>
          <pc:sldMk cId="796642109" sldId="815"/>
        </pc:sldMkLst>
        <pc:spChg chg="mod">
          <ac:chgData name="Ahmed Hassan" userId="47750a22-629f-416f-a96d-609d36c2ca96" providerId="ADAL" clId="{24FEAB9E-97B5-D94C-839C-A773BAC0F6E4}" dt="2025-06-30T20:34:09.661" v="887" actId="20577"/>
          <ac:spMkLst>
            <pc:docMk/>
            <pc:sldMk cId="796642109" sldId="815"/>
            <ac:spMk id="11" creationId="{F5A399F8-62F7-F729-4F83-1BCA621B33BF}"/>
          </ac:spMkLst>
        </pc:spChg>
        <pc:spChg chg="mod">
          <ac:chgData name="Ahmed Hassan" userId="47750a22-629f-416f-a96d-609d36c2ca96" providerId="ADAL" clId="{24FEAB9E-97B5-D94C-839C-A773BAC0F6E4}" dt="2025-06-30T20:34:51.996" v="900" actId="15"/>
          <ac:spMkLst>
            <pc:docMk/>
            <pc:sldMk cId="796642109" sldId="815"/>
            <ac:spMk id="15" creationId="{E1B0EA2C-6714-C837-F595-14BBA17EF136}"/>
          </ac:spMkLst>
        </pc:spChg>
      </pc:sldChg>
      <pc:sldChg chg="addSp delSp modSp add mod">
        <pc:chgData name="Ahmed Hassan" userId="47750a22-629f-416f-a96d-609d36c2ca96" providerId="ADAL" clId="{24FEAB9E-97B5-D94C-839C-A773BAC0F6E4}" dt="2025-06-30T21:03:43.536" v="1177" actId="2710"/>
        <pc:sldMkLst>
          <pc:docMk/>
          <pc:sldMk cId="3082369648" sldId="815"/>
        </pc:sldMkLst>
        <pc:spChg chg="mod">
          <ac:chgData name="Ahmed Hassan" userId="47750a22-629f-416f-a96d-609d36c2ca96" providerId="ADAL" clId="{24FEAB9E-97B5-D94C-839C-A773BAC0F6E4}" dt="2025-06-30T21:03:43.536" v="1177" actId="2710"/>
          <ac:spMkLst>
            <pc:docMk/>
            <pc:sldMk cId="3082369648" sldId="815"/>
            <ac:spMk id="15" creationId="{E1B0EA2C-6714-C837-F595-14BBA17EF136}"/>
          </ac:spMkLst>
        </pc:spChg>
        <pc:spChg chg="add mod">
          <ac:chgData name="Ahmed Hassan" userId="47750a22-629f-416f-a96d-609d36c2ca96" providerId="ADAL" clId="{24FEAB9E-97B5-D94C-839C-A773BAC0F6E4}" dt="2025-06-30T20:39:57.061" v="978" actId="1076"/>
          <ac:spMkLst>
            <pc:docMk/>
            <pc:sldMk cId="3082369648" sldId="815"/>
            <ac:spMk id="19" creationId="{0BF203D1-DF03-C031-ED6E-4E1524E97096}"/>
          </ac:spMkLst>
        </pc:spChg>
        <pc:spChg chg="add mod">
          <ac:chgData name="Ahmed Hassan" userId="47750a22-629f-416f-a96d-609d36c2ca96" providerId="ADAL" clId="{24FEAB9E-97B5-D94C-839C-A773BAC0F6E4}" dt="2025-06-30T20:40:05.811" v="989" actId="20577"/>
          <ac:spMkLst>
            <pc:docMk/>
            <pc:sldMk cId="3082369648" sldId="815"/>
            <ac:spMk id="20" creationId="{0EA62832-B25D-71F4-1C27-BCFC4F1D344F}"/>
          </ac:spMkLst>
        </pc:spChg>
        <pc:spChg chg="add mod">
          <ac:chgData name="Ahmed Hassan" userId="47750a22-629f-416f-a96d-609d36c2ca96" providerId="ADAL" clId="{24FEAB9E-97B5-D94C-839C-A773BAC0F6E4}" dt="2025-06-30T20:41:43.140" v="1043" actId="1076"/>
          <ac:spMkLst>
            <pc:docMk/>
            <pc:sldMk cId="3082369648" sldId="815"/>
            <ac:spMk id="21" creationId="{C6B5264C-3455-2963-68FF-37A4570909F5}"/>
          </ac:spMkLst>
        </pc:spChg>
        <pc:spChg chg="add del mod">
          <ac:chgData name="Ahmed Hassan" userId="47750a22-629f-416f-a96d-609d36c2ca96" providerId="ADAL" clId="{24FEAB9E-97B5-D94C-839C-A773BAC0F6E4}" dt="2025-06-30T21:03:23.338" v="1168" actId="478"/>
          <ac:spMkLst>
            <pc:docMk/>
            <pc:sldMk cId="3082369648" sldId="815"/>
            <ac:spMk id="39" creationId="{F468ECF3-C663-3DC8-3518-17008472762B}"/>
          </ac:spMkLst>
        </pc:spChg>
        <pc:picChg chg="add mod modCrop">
          <ac:chgData name="Ahmed Hassan" userId="47750a22-629f-416f-a96d-609d36c2ca96" providerId="ADAL" clId="{24FEAB9E-97B5-D94C-839C-A773BAC0F6E4}" dt="2025-06-30T20:41:19.014" v="1020" actId="1038"/>
          <ac:picMkLst>
            <pc:docMk/>
            <pc:sldMk cId="3082369648" sldId="815"/>
            <ac:picMk id="4" creationId="{27C914BC-D6A9-8D39-AB02-AB1E768D73A6}"/>
          </ac:picMkLst>
        </pc:picChg>
        <pc:cxnChg chg="add mod">
          <ac:chgData name="Ahmed Hassan" userId="47750a22-629f-416f-a96d-609d36c2ca96" providerId="ADAL" clId="{24FEAB9E-97B5-D94C-839C-A773BAC0F6E4}" dt="2025-06-30T20:41:57.274" v="1045" actId="1076"/>
          <ac:cxnSpMkLst>
            <pc:docMk/>
            <pc:sldMk cId="3082369648" sldId="815"/>
            <ac:cxnSpMk id="6" creationId="{C6666A46-35CF-7E5E-DA12-7F7111AF69BF}"/>
          </ac:cxnSpMkLst>
        </pc:cxnChg>
        <pc:cxnChg chg="add mod">
          <ac:chgData name="Ahmed Hassan" userId="47750a22-629f-416f-a96d-609d36c2ca96" providerId="ADAL" clId="{24FEAB9E-97B5-D94C-839C-A773BAC0F6E4}" dt="2025-06-30T20:41:29.143" v="1028" actId="1038"/>
          <ac:cxnSpMkLst>
            <pc:docMk/>
            <pc:sldMk cId="3082369648" sldId="815"/>
            <ac:cxnSpMk id="7" creationId="{4EFD379A-FC9F-EECD-277F-CCEDE080AA9C}"/>
          </ac:cxnSpMkLst>
        </pc:cxnChg>
        <pc:cxnChg chg="add del mod">
          <ac:chgData name="Ahmed Hassan" userId="47750a22-629f-416f-a96d-609d36c2ca96" providerId="ADAL" clId="{24FEAB9E-97B5-D94C-839C-A773BAC0F6E4}" dt="2025-06-30T20:38:51.462" v="941" actId="478"/>
          <ac:cxnSpMkLst>
            <pc:docMk/>
            <pc:sldMk cId="3082369648" sldId="815"/>
            <ac:cxnSpMk id="17" creationId="{B6F32638-2A05-36EC-566D-13F79EEF6A39}"/>
          </ac:cxnSpMkLst>
        </pc:cxnChg>
        <pc:cxnChg chg="add mod">
          <ac:chgData name="Ahmed Hassan" userId="47750a22-629f-416f-a96d-609d36c2ca96" providerId="ADAL" clId="{24FEAB9E-97B5-D94C-839C-A773BAC0F6E4}" dt="2025-06-30T20:41:36.675" v="1041" actId="1038"/>
          <ac:cxnSpMkLst>
            <pc:docMk/>
            <pc:sldMk cId="3082369648" sldId="815"/>
            <ac:cxnSpMk id="18" creationId="{85C73285-3C50-CD13-5944-2779B224C6EE}"/>
          </ac:cxnSpMkLst>
        </pc:cxnChg>
        <pc:cxnChg chg="add mod">
          <ac:chgData name="Ahmed Hassan" userId="47750a22-629f-416f-a96d-609d36c2ca96" providerId="ADAL" clId="{24FEAB9E-97B5-D94C-839C-A773BAC0F6E4}" dt="2025-06-30T20:42:00.138" v="1046" actId="14100"/>
          <ac:cxnSpMkLst>
            <pc:docMk/>
            <pc:sldMk cId="3082369648" sldId="815"/>
            <ac:cxnSpMk id="24" creationId="{C8ED48BA-B317-D636-71CC-995EA93E86A5}"/>
          </ac:cxnSpMkLst>
        </pc:cxnChg>
        <pc:cxnChg chg="add mod">
          <ac:chgData name="Ahmed Hassan" userId="47750a22-629f-416f-a96d-609d36c2ca96" providerId="ADAL" clId="{24FEAB9E-97B5-D94C-839C-A773BAC0F6E4}" dt="2025-06-30T20:42:05.371" v="1048" actId="14100"/>
          <ac:cxnSpMkLst>
            <pc:docMk/>
            <pc:sldMk cId="3082369648" sldId="815"/>
            <ac:cxnSpMk id="25" creationId="{F12933BF-AC38-EFD6-DA23-3F35E6D3C61E}"/>
          </ac:cxnSpMkLst>
        </pc:cxnChg>
        <pc:cxnChg chg="add mod">
          <ac:chgData name="Ahmed Hassan" userId="47750a22-629f-416f-a96d-609d36c2ca96" providerId="ADAL" clId="{24FEAB9E-97B5-D94C-839C-A773BAC0F6E4}" dt="2025-06-30T20:41:43.140" v="1043" actId="1076"/>
          <ac:cxnSpMkLst>
            <pc:docMk/>
            <pc:sldMk cId="3082369648" sldId="815"/>
            <ac:cxnSpMk id="30" creationId="{32A1FD90-EA30-16D8-1A88-94536A3047E9}"/>
          </ac:cxnSpMkLst>
        </pc:cxnChg>
      </pc:sldChg>
      <pc:sldChg chg="addSp delSp modSp add mod">
        <pc:chgData name="Ahmed Hassan" userId="47750a22-629f-416f-a96d-609d36c2ca96" providerId="ADAL" clId="{24FEAB9E-97B5-D94C-839C-A773BAC0F6E4}" dt="2025-06-30T21:07:00.446" v="1245" actId="1076"/>
        <pc:sldMkLst>
          <pc:docMk/>
          <pc:sldMk cId="4029916363" sldId="816"/>
        </pc:sldMkLst>
        <pc:spChg chg="mod">
          <ac:chgData name="Ahmed Hassan" userId="47750a22-629f-416f-a96d-609d36c2ca96" providerId="ADAL" clId="{24FEAB9E-97B5-D94C-839C-A773BAC0F6E4}" dt="2025-06-30T21:06:36.556" v="1238" actId="20577"/>
          <ac:spMkLst>
            <pc:docMk/>
            <pc:sldMk cId="4029916363" sldId="816"/>
            <ac:spMk id="11" creationId="{3928800E-4472-563E-E63F-3B61BDDE88D2}"/>
          </ac:spMkLst>
        </pc:spChg>
        <pc:spChg chg="del">
          <ac:chgData name="Ahmed Hassan" userId="47750a22-629f-416f-a96d-609d36c2ca96" providerId="ADAL" clId="{24FEAB9E-97B5-D94C-839C-A773BAC0F6E4}" dt="2025-06-30T21:06:38.866" v="1239" actId="478"/>
          <ac:spMkLst>
            <pc:docMk/>
            <pc:sldMk cId="4029916363" sldId="816"/>
            <ac:spMk id="15" creationId="{7E6D0A89-A925-508C-EC37-1307FC557155}"/>
          </ac:spMkLst>
        </pc:spChg>
        <pc:picChg chg="add mod">
          <ac:chgData name="Ahmed Hassan" userId="47750a22-629f-416f-a96d-609d36c2ca96" providerId="ADAL" clId="{24FEAB9E-97B5-D94C-839C-A773BAC0F6E4}" dt="2025-06-30T21:07:00.446" v="1245" actId="1076"/>
          <ac:picMkLst>
            <pc:docMk/>
            <pc:sldMk cId="4029916363" sldId="816"/>
            <ac:picMk id="5" creationId="{60849569-69C4-0247-C096-5038FD6181B2}"/>
          </ac:picMkLst>
        </pc:picChg>
      </pc:sldChg>
      <pc:sldChg chg="addSp delSp modSp add mod">
        <pc:chgData name="Ahmed Hassan" userId="47750a22-629f-416f-a96d-609d36c2ca96" providerId="ADAL" clId="{24FEAB9E-97B5-D94C-839C-A773BAC0F6E4}" dt="2025-06-30T21:28:34.454" v="1455" actId="1076"/>
        <pc:sldMkLst>
          <pc:docMk/>
          <pc:sldMk cId="3483351345" sldId="817"/>
        </pc:sldMkLst>
        <pc:spChg chg="add mod">
          <ac:chgData name="Ahmed Hassan" userId="47750a22-629f-416f-a96d-609d36c2ca96" providerId="ADAL" clId="{24FEAB9E-97B5-D94C-839C-A773BAC0F6E4}" dt="2025-06-30T21:28:34.454" v="1455" actId="1076"/>
          <ac:spMkLst>
            <pc:docMk/>
            <pc:sldMk cId="3483351345" sldId="817"/>
            <ac:spMk id="5" creationId="{ECAFC281-C8C7-1189-381E-49BFB64A2E5D}"/>
          </ac:spMkLst>
        </pc:spChg>
        <pc:spChg chg="mod">
          <ac:chgData name="Ahmed Hassan" userId="47750a22-629f-416f-a96d-609d36c2ca96" providerId="ADAL" clId="{24FEAB9E-97B5-D94C-839C-A773BAC0F6E4}" dt="2025-06-30T21:27:02.301" v="1424"/>
          <ac:spMkLst>
            <pc:docMk/>
            <pc:sldMk cId="3483351345" sldId="817"/>
            <ac:spMk id="11" creationId="{672295F4-1436-C871-B9ED-C1BA1DE079E0}"/>
          </ac:spMkLst>
        </pc:spChg>
        <pc:spChg chg="del mod">
          <ac:chgData name="Ahmed Hassan" userId="47750a22-629f-416f-a96d-609d36c2ca96" providerId="ADAL" clId="{24FEAB9E-97B5-D94C-839C-A773BAC0F6E4}" dt="2025-06-30T21:28:03.665" v="1443" actId="26606"/>
          <ac:spMkLst>
            <pc:docMk/>
            <pc:sldMk cId="3483351345" sldId="817"/>
            <ac:spMk id="15" creationId="{4CE13E65-643C-3CD6-4578-4CE38E87A413}"/>
          </ac:spMkLst>
        </pc:spChg>
        <pc:graphicFrameChg chg="add">
          <ac:chgData name="Ahmed Hassan" userId="47750a22-629f-416f-a96d-609d36c2ca96" providerId="ADAL" clId="{24FEAB9E-97B5-D94C-839C-A773BAC0F6E4}" dt="2025-06-30T21:28:03.665" v="1443" actId="26606"/>
          <ac:graphicFrameMkLst>
            <pc:docMk/>
            <pc:sldMk cId="3483351345" sldId="817"/>
            <ac:graphicFrameMk id="24" creationId="{D571045E-492B-3B21-DC75-97A27AF9A376}"/>
          </ac:graphicFrameMkLst>
        </pc:graphicFrameChg>
        <pc:picChg chg="mod">
          <ac:chgData name="Ahmed Hassan" userId="47750a22-629f-416f-a96d-609d36c2ca96" providerId="ADAL" clId="{24FEAB9E-97B5-D94C-839C-A773BAC0F6E4}" dt="2025-06-30T21:28:08.495" v="1445" actId="27614"/>
          <ac:picMkLst>
            <pc:docMk/>
            <pc:sldMk cId="3483351345" sldId="817"/>
            <ac:picMk id="22" creationId="{06B147B5-C872-96B0-F078-18E9E27EF1B3}"/>
          </ac:picMkLst>
        </pc:picChg>
      </pc:sldChg>
      <pc:sldChg chg="modSp add mod">
        <pc:chgData name="Ahmed Hassan" userId="47750a22-629f-416f-a96d-609d36c2ca96" providerId="ADAL" clId="{24FEAB9E-97B5-D94C-839C-A773BAC0F6E4}" dt="2025-06-30T21:36:55.517" v="1667" actId="20577"/>
        <pc:sldMkLst>
          <pc:docMk/>
          <pc:sldMk cId="1543124199" sldId="818"/>
        </pc:sldMkLst>
        <pc:spChg chg="mod">
          <ac:chgData name="Ahmed Hassan" userId="47750a22-629f-416f-a96d-609d36c2ca96" providerId="ADAL" clId="{24FEAB9E-97B5-D94C-839C-A773BAC0F6E4}" dt="2025-06-30T21:36:55.517" v="1667" actId="20577"/>
          <ac:spMkLst>
            <pc:docMk/>
            <pc:sldMk cId="1543124199" sldId="818"/>
            <ac:spMk id="6" creationId="{354C7967-7FDF-4DFC-22F7-9C313F60A7EF}"/>
          </ac:spMkLst>
        </pc:spChg>
      </pc:sldChg>
      <pc:sldChg chg="addSp modSp add mod">
        <pc:chgData name="Ahmed Hassan" userId="47750a22-629f-416f-a96d-609d36c2ca96" providerId="ADAL" clId="{24FEAB9E-97B5-D94C-839C-A773BAC0F6E4}" dt="2025-06-30T21:57:49.607" v="1756" actId="14100"/>
        <pc:sldMkLst>
          <pc:docMk/>
          <pc:sldMk cId="41281478" sldId="819"/>
        </pc:sldMkLst>
        <pc:spChg chg="mod">
          <ac:chgData name="Ahmed Hassan" userId="47750a22-629f-416f-a96d-609d36c2ca96" providerId="ADAL" clId="{24FEAB9E-97B5-D94C-839C-A773BAC0F6E4}" dt="2025-06-30T21:57:37.925" v="1753" actId="20577"/>
          <ac:spMkLst>
            <pc:docMk/>
            <pc:sldMk cId="41281478" sldId="819"/>
            <ac:spMk id="15" creationId="{CDA30A51-5410-68E0-7F3D-1CADD493C831}"/>
          </ac:spMkLst>
        </pc:spChg>
        <pc:graphicFrameChg chg="add mod modGraphic">
          <ac:chgData name="Ahmed Hassan" userId="47750a22-629f-416f-a96d-609d36c2ca96" providerId="ADAL" clId="{24FEAB9E-97B5-D94C-839C-A773BAC0F6E4}" dt="2025-06-30T21:56:59.599" v="1741" actId="14100"/>
          <ac:graphicFrameMkLst>
            <pc:docMk/>
            <pc:sldMk cId="41281478" sldId="819"/>
            <ac:graphicFrameMk id="4" creationId="{0428CD55-E1F2-3A13-B774-7755A2AB161A}"/>
          </ac:graphicFrameMkLst>
        </pc:graphicFrameChg>
        <pc:graphicFrameChg chg="add mod modGraphic">
          <ac:chgData name="Ahmed Hassan" userId="47750a22-629f-416f-a96d-609d36c2ca96" providerId="ADAL" clId="{24FEAB9E-97B5-D94C-839C-A773BAC0F6E4}" dt="2025-06-30T21:57:49.607" v="1756" actId="14100"/>
          <ac:graphicFrameMkLst>
            <pc:docMk/>
            <pc:sldMk cId="41281478" sldId="819"/>
            <ac:graphicFrameMk id="5" creationId="{25CE40AA-12B6-B96C-A811-006ADD5B80D7}"/>
          </ac:graphicFrameMkLst>
        </pc:graphicFrameChg>
      </pc:sldChg>
      <pc:sldChg chg="modSp add mod">
        <pc:chgData name="Ahmed Hassan" userId="47750a22-629f-416f-a96d-609d36c2ca96" providerId="ADAL" clId="{24FEAB9E-97B5-D94C-839C-A773BAC0F6E4}" dt="2025-06-30T22:20:58.515" v="2211" actId="20577"/>
        <pc:sldMkLst>
          <pc:docMk/>
          <pc:sldMk cId="29748534" sldId="820"/>
        </pc:sldMkLst>
        <pc:spChg chg="mod">
          <ac:chgData name="Ahmed Hassan" userId="47750a22-629f-416f-a96d-609d36c2ca96" providerId="ADAL" clId="{24FEAB9E-97B5-D94C-839C-A773BAC0F6E4}" dt="2025-06-30T22:19:07.248" v="2109"/>
          <ac:spMkLst>
            <pc:docMk/>
            <pc:sldMk cId="29748534" sldId="820"/>
            <ac:spMk id="11" creationId="{0C19104D-2D56-F2CB-2ECD-0FCDE7F914E2}"/>
          </ac:spMkLst>
        </pc:spChg>
        <pc:spChg chg="mod">
          <ac:chgData name="Ahmed Hassan" userId="47750a22-629f-416f-a96d-609d36c2ca96" providerId="ADAL" clId="{24FEAB9E-97B5-D94C-839C-A773BAC0F6E4}" dt="2025-06-30T22:20:58.515" v="2211" actId="20577"/>
          <ac:spMkLst>
            <pc:docMk/>
            <pc:sldMk cId="29748534" sldId="820"/>
            <ac:spMk id="15" creationId="{6C690F48-C64E-E99A-C2FB-764882976BBC}"/>
          </ac:spMkLst>
        </pc:spChg>
        <pc:graphicFrameChg chg="mod modGraphic">
          <ac:chgData name="Ahmed Hassan" userId="47750a22-629f-416f-a96d-609d36c2ca96" providerId="ADAL" clId="{24FEAB9E-97B5-D94C-839C-A773BAC0F6E4}" dt="2025-06-30T22:20:26.542" v="2123" actId="1076"/>
          <ac:graphicFrameMkLst>
            <pc:docMk/>
            <pc:sldMk cId="29748534" sldId="820"/>
            <ac:graphicFrameMk id="5" creationId="{7779856C-BE30-9409-59F6-86CA6C514F4B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8.png"/><Relationship Id="rId7" Type="http://schemas.openxmlformats.org/officeDocument/2006/relationships/image" Target="../media/image26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33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20.png"/><Relationship Id="rId7" Type="http://schemas.openxmlformats.org/officeDocument/2006/relationships/image" Target="../media/image4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8.png"/><Relationship Id="rId7" Type="http://schemas.openxmlformats.org/officeDocument/2006/relationships/image" Target="../media/image26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33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20.png"/><Relationship Id="rId7" Type="http://schemas.openxmlformats.org/officeDocument/2006/relationships/image" Target="../media/image4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CFB43-BF3C-4A20-95F9-4C1373843B6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04D158-D98B-4E80-ADB6-1D958DE324D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/>
            <a:t>Overfitting occurs when a model learns patterns specific to the training data, including noise or random fluctuations</a:t>
          </a:r>
        </a:p>
      </dgm:t>
    </dgm:pt>
    <dgm:pt modelId="{323C11C1-F052-4BB3-94DB-EBDEAA941AD1}" type="parTrans" cxnId="{B792F35A-4CFC-4704-98D5-12CB781B79A4}">
      <dgm:prSet/>
      <dgm:spPr/>
      <dgm:t>
        <a:bodyPr/>
        <a:lstStyle/>
        <a:p>
          <a:endParaRPr lang="en-US" sz="2400"/>
        </a:p>
      </dgm:t>
    </dgm:pt>
    <dgm:pt modelId="{E7A1F835-F61A-45D6-B39B-E8837AC064C5}" type="sibTrans" cxnId="{B792F35A-4CFC-4704-98D5-12CB781B79A4}">
      <dgm:prSet/>
      <dgm:spPr/>
      <dgm:t>
        <a:bodyPr/>
        <a:lstStyle/>
        <a:p>
          <a:endParaRPr lang="en-US" sz="2400"/>
        </a:p>
      </dgm:t>
    </dgm:pt>
    <dgm:pt modelId="{41E51F78-281D-41A6-B1A5-19978726CC2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/>
            <a:t>These patterns don’t generalize well to new, unseen data</a:t>
          </a:r>
        </a:p>
      </dgm:t>
    </dgm:pt>
    <dgm:pt modelId="{CC275255-63C6-4D9D-A67D-5AC4EA1232FC}" type="parTrans" cxnId="{D3C74F6F-C8AC-4189-B788-5D89FE7480FA}">
      <dgm:prSet/>
      <dgm:spPr/>
      <dgm:t>
        <a:bodyPr/>
        <a:lstStyle/>
        <a:p>
          <a:endParaRPr lang="en-US" sz="2400"/>
        </a:p>
      </dgm:t>
    </dgm:pt>
    <dgm:pt modelId="{6962BC67-C5F4-4721-B0D3-AB501CE49FCD}" type="sibTrans" cxnId="{D3C74F6F-C8AC-4189-B788-5D89FE7480FA}">
      <dgm:prSet/>
      <dgm:spPr/>
      <dgm:t>
        <a:bodyPr/>
        <a:lstStyle/>
        <a:p>
          <a:endParaRPr lang="en-US" sz="2400"/>
        </a:p>
      </dgm:t>
    </dgm:pt>
    <dgm:pt modelId="{56D32786-3457-4D69-AE42-4D81AC12FA1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/>
            <a:t>The model may appear to perform well during training but fails in real-world applications</a:t>
          </a:r>
        </a:p>
      </dgm:t>
    </dgm:pt>
    <dgm:pt modelId="{DF28F141-CB0F-40B1-892E-48E599C0168D}" type="parTrans" cxnId="{4027CC89-C1D4-4047-9109-FEB87A9F304F}">
      <dgm:prSet/>
      <dgm:spPr/>
      <dgm:t>
        <a:bodyPr/>
        <a:lstStyle/>
        <a:p>
          <a:endParaRPr lang="en-US" sz="2400"/>
        </a:p>
      </dgm:t>
    </dgm:pt>
    <dgm:pt modelId="{02FF30EA-4149-4EF7-8790-75130B9228CF}" type="sibTrans" cxnId="{4027CC89-C1D4-4047-9109-FEB87A9F304F}">
      <dgm:prSet/>
      <dgm:spPr/>
      <dgm:t>
        <a:bodyPr/>
        <a:lstStyle/>
        <a:p>
          <a:endParaRPr lang="en-US" sz="2400"/>
        </a:p>
      </dgm:t>
    </dgm:pt>
    <dgm:pt modelId="{F4E4E149-38EF-4F70-898B-C4A14CABE7F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/>
            <a:t>In short: an overfit model is too closely tailored to past data to be useful in the future</a:t>
          </a:r>
        </a:p>
      </dgm:t>
    </dgm:pt>
    <dgm:pt modelId="{D8C667F1-A646-4065-977E-17E62E2E3430}" type="parTrans" cxnId="{509B5EF0-3B74-485E-8C5F-A8742C80C5D4}">
      <dgm:prSet/>
      <dgm:spPr/>
      <dgm:t>
        <a:bodyPr/>
        <a:lstStyle/>
        <a:p>
          <a:endParaRPr lang="en-US" sz="2400"/>
        </a:p>
      </dgm:t>
    </dgm:pt>
    <dgm:pt modelId="{999713E1-DDC0-4C86-9E98-3B3C1225101C}" type="sibTrans" cxnId="{509B5EF0-3B74-485E-8C5F-A8742C80C5D4}">
      <dgm:prSet/>
      <dgm:spPr/>
      <dgm:t>
        <a:bodyPr/>
        <a:lstStyle/>
        <a:p>
          <a:endParaRPr lang="en-US" sz="2400"/>
        </a:p>
      </dgm:t>
    </dgm:pt>
    <dgm:pt modelId="{2EE2F322-1493-491D-9FB3-736CF56BA3FC}" type="pres">
      <dgm:prSet presAssocID="{A98CFB43-BF3C-4A20-95F9-4C1373843B6D}" presName="root" presStyleCnt="0">
        <dgm:presLayoutVars>
          <dgm:dir/>
          <dgm:resizeHandles val="exact"/>
        </dgm:presLayoutVars>
      </dgm:prSet>
      <dgm:spPr/>
    </dgm:pt>
    <dgm:pt modelId="{711D3F08-AE51-4CAE-AC5E-DD8DFAA8EC40}" type="pres">
      <dgm:prSet presAssocID="{AC04D158-D98B-4E80-ADB6-1D958DE324D9}" presName="compNode" presStyleCnt="0"/>
      <dgm:spPr/>
    </dgm:pt>
    <dgm:pt modelId="{14D63D26-766A-442D-8B87-CB218F29649F}" type="pres">
      <dgm:prSet presAssocID="{AC04D158-D98B-4E80-ADB6-1D958DE324D9}" presName="bgRect" presStyleLbl="bgShp" presStyleIdx="0" presStyleCnt="4"/>
      <dgm:spPr/>
    </dgm:pt>
    <dgm:pt modelId="{4E735950-E922-4574-A673-52BFBFF47748}" type="pres">
      <dgm:prSet presAssocID="{AC04D158-D98B-4E80-ADB6-1D958DE324D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DF7A64F8-64E6-46C7-8BFF-79475B6602FB}" type="pres">
      <dgm:prSet presAssocID="{AC04D158-D98B-4E80-ADB6-1D958DE324D9}" presName="spaceRect" presStyleCnt="0"/>
      <dgm:spPr/>
    </dgm:pt>
    <dgm:pt modelId="{C2F9D019-2808-4BEB-973A-0127D9F7844E}" type="pres">
      <dgm:prSet presAssocID="{AC04D158-D98B-4E80-ADB6-1D958DE324D9}" presName="parTx" presStyleLbl="revTx" presStyleIdx="0" presStyleCnt="4">
        <dgm:presLayoutVars>
          <dgm:chMax val="0"/>
          <dgm:chPref val="0"/>
        </dgm:presLayoutVars>
      </dgm:prSet>
      <dgm:spPr/>
    </dgm:pt>
    <dgm:pt modelId="{E642B44B-3BE9-4A08-9F81-930787F09417}" type="pres">
      <dgm:prSet presAssocID="{E7A1F835-F61A-45D6-B39B-E8837AC064C5}" presName="sibTrans" presStyleCnt="0"/>
      <dgm:spPr/>
    </dgm:pt>
    <dgm:pt modelId="{7CF21B2B-064C-4233-8B1A-5963D0FA6417}" type="pres">
      <dgm:prSet presAssocID="{41E51F78-281D-41A6-B1A5-19978726CC27}" presName="compNode" presStyleCnt="0"/>
      <dgm:spPr/>
    </dgm:pt>
    <dgm:pt modelId="{7E7CEB42-CBB3-426A-A3D8-B0C8CFCED043}" type="pres">
      <dgm:prSet presAssocID="{41E51F78-281D-41A6-B1A5-19978726CC27}" presName="bgRect" presStyleLbl="bgShp" presStyleIdx="1" presStyleCnt="4"/>
      <dgm:spPr/>
    </dgm:pt>
    <dgm:pt modelId="{97D1BDC3-27C3-41CC-AA32-AF374CB7DC89}" type="pres">
      <dgm:prSet presAssocID="{41E51F78-281D-41A6-B1A5-19978726CC2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3B03277B-DC0D-4F0B-8635-7973ED6E177A}" type="pres">
      <dgm:prSet presAssocID="{41E51F78-281D-41A6-B1A5-19978726CC27}" presName="spaceRect" presStyleCnt="0"/>
      <dgm:spPr/>
    </dgm:pt>
    <dgm:pt modelId="{BE355B9D-5B8F-4FDD-A91E-10508B46240D}" type="pres">
      <dgm:prSet presAssocID="{41E51F78-281D-41A6-B1A5-19978726CC27}" presName="parTx" presStyleLbl="revTx" presStyleIdx="1" presStyleCnt="4">
        <dgm:presLayoutVars>
          <dgm:chMax val="0"/>
          <dgm:chPref val="0"/>
        </dgm:presLayoutVars>
      </dgm:prSet>
      <dgm:spPr/>
    </dgm:pt>
    <dgm:pt modelId="{C7C0613F-A325-4D42-86F0-F4AD26D23347}" type="pres">
      <dgm:prSet presAssocID="{6962BC67-C5F4-4721-B0D3-AB501CE49FCD}" presName="sibTrans" presStyleCnt="0"/>
      <dgm:spPr/>
    </dgm:pt>
    <dgm:pt modelId="{3FDD3A24-7A28-4A7F-8226-D1FE8491B3BB}" type="pres">
      <dgm:prSet presAssocID="{56D32786-3457-4D69-AE42-4D81AC12FA18}" presName="compNode" presStyleCnt="0"/>
      <dgm:spPr/>
    </dgm:pt>
    <dgm:pt modelId="{33933823-0CF4-42C3-9070-6263F57917E0}" type="pres">
      <dgm:prSet presAssocID="{56D32786-3457-4D69-AE42-4D81AC12FA18}" presName="bgRect" presStyleLbl="bgShp" presStyleIdx="2" presStyleCnt="4"/>
      <dgm:spPr/>
    </dgm:pt>
    <dgm:pt modelId="{A4ECD083-825E-40A5-9A62-3626E713FF3B}" type="pres">
      <dgm:prSet presAssocID="{56D32786-3457-4D69-AE42-4D81AC12FA1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2B30C5C-A1E5-4A80-9A5D-FA1DB638EE85}" type="pres">
      <dgm:prSet presAssocID="{56D32786-3457-4D69-AE42-4D81AC12FA18}" presName="spaceRect" presStyleCnt="0"/>
      <dgm:spPr/>
    </dgm:pt>
    <dgm:pt modelId="{7B08A681-C5FE-4145-AD22-2E65095D6FE6}" type="pres">
      <dgm:prSet presAssocID="{56D32786-3457-4D69-AE42-4D81AC12FA18}" presName="parTx" presStyleLbl="revTx" presStyleIdx="2" presStyleCnt="4">
        <dgm:presLayoutVars>
          <dgm:chMax val="0"/>
          <dgm:chPref val="0"/>
        </dgm:presLayoutVars>
      </dgm:prSet>
      <dgm:spPr/>
    </dgm:pt>
    <dgm:pt modelId="{8D7993E3-498D-4F7B-B215-72A258376E86}" type="pres">
      <dgm:prSet presAssocID="{02FF30EA-4149-4EF7-8790-75130B9228CF}" presName="sibTrans" presStyleCnt="0"/>
      <dgm:spPr/>
    </dgm:pt>
    <dgm:pt modelId="{A2D2F823-D13E-487B-8276-E9228B6951AA}" type="pres">
      <dgm:prSet presAssocID="{F4E4E149-38EF-4F70-898B-C4A14CABE7F9}" presName="compNode" presStyleCnt="0"/>
      <dgm:spPr/>
    </dgm:pt>
    <dgm:pt modelId="{C5373AE1-CD4D-497C-BDEA-EB0A28E91862}" type="pres">
      <dgm:prSet presAssocID="{F4E4E149-38EF-4F70-898B-C4A14CABE7F9}" presName="bgRect" presStyleLbl="bgShp" presStyleIdx="3" presStyleCnt="4"/>
      <dgm:spPr/>
    </dgm:pt>
    <dgm:pt modelId="{D978E767-96DA-4A83-BF87-39B176F86C14}" type="pres">
      <dgm:prSet presAssocID="{F4E4E149-38EF-4F70-898B-C4A14CABE7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B3F210C-FC4A-4BA4-8AB3-B085043338C6}" type="pres">
      <dgm:prSet presAssocID="{F4E4E149-38EF-4F70-898B-C4A14CABE7F9}" presName="spaceRect" presStyleCnt="0"/>
      <dgm:spPr/>
    </dgm:pt>
    <dgm:pt modelId="{EA334AB1-6F24-45CD-8427-61E3DF1B734B}" type="pres">
      <dgm:prSet presAssocID="{F4E4E149-38EF-4F70-898B-C4A14CABE7F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885EA20-FC7B-440D-8654-6BF3E49CFF47}" type="presOf" srcId="{AC04D158-D98B-4E80-ADB6-1D958DE324D9}" destId="{C2F9D019-2808-4BEB-973A-0127D9F7844E}" srcOrd="0" destOrd="0" presId="urn:microsoft.com/office/officeart/2018/2/layout/IconVerticalSolidList"/>
    <dgm:cxn modelId="{4DEE444F-EACE-4562-B023-CB64DFF2B35C}" type="presOf" srcId="{41E51F78-281D-41A6-B1A5-19978726CC27}" destId="{BE355B9D-5B8F-4FDD-A91E-10508B46240D}" srcOrd="0" destOrd="0" presId="urn:microsoft.com/office/officeart/2018/2/layout/IconVerticalSolidList"/>
    <dgm:cxn modelId="{B792F35A-4CFC-4704-98D5-12CB781B79A4}" srcId="{A98CFB43-BF3C-4A20-95F9-4C1373843B6D}" destId="{AC04D158-D98B-4E80-ADB6-1D958DE324D9}" srcOrd="0" destOrd="0" parTransId="{323C11C1-F052-4BB3-94DB-EBDEAA941AD1}" sibTransId="{E7A1F835-F61A-45D6-B39B-E8837AC064C5}"/>
    <dgm:cxn modelId="{D3C74F6F-C8AC-4189-B788-5D89FE7480FA}" srcId="{A98CFB43-BF3C-4A20-95F9-4C1373843B6D}" destId="{41E51F78-281D-41A6-B1A5-19978726CC27}" srcOrd="1" destOrd="0" parTransId="{CC275255-63C6-4D9D-A67D-5AC4EA1232FC}" sibTransId="{6962BC67-C5F4-4721-B0D3-AB501CE49FCD}"/>
    <dgm:cxn modelId="{4027CC89-C1D4-4047-9109-FEB87A9F304F}" srcId="{A98CFB43-BF3C-4A20-95F9-4C1373843B6D}" destId="{56D32786-3457-4D69-AE42-4D81AC12FA18}" srcOrd="2" destOrd="0" parTransId="{DF28F141-CB0F-40B1-892E-48E599C0168D}" sibTransId="{02FF30EA-4149-4EF7-8790-75130B9228CF}"/>
    <dgm:cxn modelId="{2C0F44A0-3DEC-42B2-B47B-7DA671B78D2F}" type="presOf" srcId="{F4E4E149-38EF-4F70-898B-C4A14CABE7F9}" destId="{EA334AB1-6F24-45CD-8427-61E3DF1B734B}" srcOrd="0" destOrd="0" presId="urn:microsoft.com/office/officeart/2018/2/layout/IconVerticalSolidList"/>
    <dgm:cxn modelId="{414DAEA8-C09C-4F48-9507-8F32D194AEBD}" type="presOf" srcId="{A98CFB43-BF3C-4A20-95F9-4C1373843B6D}" destId="{2EE2F322-1493-491D-9FB3-736CF56BA3FC}" srcOrd="0" destOrd="0" presId="urn:microsoft.com/office/officeart/2018/2/layout/IconVerticalSolidList"/>
    <dgm:cxn modelId="{84FAD6BE-D93B-4F6A-836D-7A3B1EF5A77D}" type="presOf" srcId="{56D32786-3457-4D69-AE42-4D81AC12FA18}" destId="{7B08A681-C5FE-4145-AD22-2E65095D6FE6}" srcOrd="0" destOrd="0" presId="urn:microsoft.com/office/officeart/2018/2/layout/IconVerticalSolidList"/>
    <dgm:cxn modelId="{509B5EF0-3B74-485E-8C5F-A8742C80C5D4}" srcId="{A98CFB43-BF3C-4A20-95F9-4C1373843B6D}" destId="{F4E4E149-38EF-4F70-898B-C4A14CABE7F9}" srcOrd="3" destOrd="0" parTransId="{D8C667F1-A646-4065-977E-17E62E2E3430}" sibTransId="{999713E1-DDC0-4C86-9E98-3B3C1225101C}"/>
    <dgm:cxn modelId="{59094A65-F5C5-4053-A0A2-DC2C93B76CE5}" type="presParOf" srcId="{2EE2F322-1493-491D-9FB3-736CF56BA3FC}" destId="{711D3F08-AE51-4CAE-AC5E-DD8DFAA8EC40}" srcOrd="0" destOrd="0" presId="urn:microsoft.com/office/officeart/2018/2/layout/IconVerticalSolidList"/>
    <dgm:cxn modelId="{6F82A75D-00C7-494D-AC6F-5997D81716C5}" type="presParOf" srcId="{711D3F08-AE51-4CAE-AC5E-DD8DFAA8EC40}" destId="{14D63D26-766A-442D-8B87-CB218F29649F}" srcOrd="0" destOrd="0" presId="urn:microsoft.com/office/officeart/2018/2/layout/IconVerticalSolidList"/>
    <dgm:cxn modelId="{79988ED7-7977-4897-9EE1-3C25F5E8FA94}" type="presParOf" srcId="{711D3F08-AE51-4CAE-AC5E-DD8DFAA8EC40}" destId="{4E735950-E922-4574-A673-52BFBFF47748}" srcOrd="1" destOrd="0" presId="urn:microsoft.com/office/officeart/2018/2/layout/IconVerticalSolidList"/>
    <dgm:cxn modelId="{336D100E-2448-429C-A833-F440EF757BC6}" type="presParOf" srcId="{711D3F08-AE51-4CAE-AC5E-DD8DFAA8EC40}" destId="{DF7A64F8-64E6-46C7-8BFF-79475B6602FB}" srcOrd="2" destOrd="0" presId="urn:microsoft.com/office/officeart/2018/2/layout/IconVerticalSolidList"/>
    <dgm:cxn modelId="{16BF780D-A49D-484E-829A-A2D6E114AB65}" type="presParOf" srcId="{711D3F08-AE51-4CAE-AC5E-DD8DFAA8EC40}" destId="{C2F9D019-2808-4BEB-973A-0127D9F7844E}" srcOrd="3" destOrd="0" presId="urn:microsoft.com/office/officeart/2018/2/layout/IconVerticalSolidList"/>
    <dgm:cxn modelId="{D94FD4D7-9ADA-4726-958B-DBEAB8BA8537}" type="presParOf" srcId="{2EE2F322-1493-491D-9FB3-736CF56BA3FC}" destId="{E642B44B-3BE9-4A08-9F81-930787F09417}" srcOrd="1" destOrd="0" presId="urn:microsoft.com/office/officeart/2018/2/layout/IconVerticalSolidList"/>
    <dgm:cxn modelId="{0A0CEF5D-405A-4F82-901B-76BBAEC8D068}" type="presParOf" srcId="{2EE2F322-1493-491D-9FB3-736CF56BA3FC}" destId="{7CF21B2B-064C-4233-8B1A-5963D0FA6417}" srcOrd="2" destOrd="0" presId="urn:microsoft.com/office/officeart/2018/2/layout/IconVerticalSolidList"/>
    <dgm:cxn modelId="{26021A4A-35EB-4808-BD2C-E95BD758F479}" type="presParOf" srcId="{7CF21B2B-064C-4233-8B1A-5963D0FA6417}" destId="{7E7CEB42-CBB3-426A-A3D8-B0C8CFCED043}" srcOrd="0" destOrd="0" presId="urn:microsoft.com/office/officeart/2018/2/layout/IconVerticalSolidList"/>
    <dgm:cxn modelId="{ADBE8F49-9DD8-4175-9F0D-03F3F8626C16}" type="presParOf" srcId="{7CF21B2B-064C-4233-8B1A-5963D0FA6417}" destId="{97D1BDC3-27C3-41CC-AA32-AF374CB7DC89}" srcOrd="1" destOrd="0" presId="urn:microsoft.com/office/officeart/2018/2/layout/IconVerticalSolidList"/>
    <dgm:cxn modelId="{017F4281-2B90-493D-A3F8-4CA4CD10CBA3}" type="presParOf" srcId="{7CF21B2B-064C-4233-8B1A-5963D0FA6417}" destId="{3B03277B-DC0D-4F0B-8635-7973ED6E177A}" srcOrd="2" destOrd="0" presId="urn:microsoft.com/office/officeart/2018/2/layout/IconVerticalSolidList"/>
    <dgm:cxn modelId="{7661E1F2-E86A-45F2-9755-AD67A9F91807}" type="presParOf" srcId="{7CF21B2B-064C-4233-8B1A-5963D0FA6417}" destId="{BE355B9D-5B8F-4FDD-A91E-10508B46240D}" srcOrd="3" destOrd="0" presId="urn:microsoft.com/office/officeart/2018/2/layout/IconVerticalSolidList"/>
    <dgm:cxn modelId="{37A99B8C-CC9A-4AB9-AF0E-09B9E97DD607}" type="presParOf" srcId="{2EE2F322-1493-491D-9FB3-736CF56BA3FC}" destId="{C7C0613F-A325-4D42-86F0-F4AD26D23347}" srcOrd="3" destOrd="0" presId="urn:microsoft.com/office/officeart/2018/2/layout/IconVerticalSolidList"/>
    <dgm:cxn modelId="{19029FB9-CDFF-486A-982F-3BB8D60AEC79}" type="presParOf" srcId="{2EE2F322-1493-491D-9FB3-736CF56BA3FC}" destId="{3FDD3A24-7A28-4A7F-8226-D1FE8491B3BB}" srcOrd="4" destOrd="0" presId="urn:microsoft.com/office/officeart/2018/2/layout/IconVerticalSolidList"/>
    <dgm:cxn modelId="{57BA82F4-339E-45DD-A161-D74CF0221DD5}" type="presParOf" srcId="{3FDD3A24-7A28-4A7F-8226-D1FE8491B3BB}" destId="{33933823-0CF4-42C3-9070-6263F57917E0}" srcOrd="0" destOrd="0" presId="urn:microsoft.com/office/officeart/2018/2/layout/IconVerticalSolidList"/>
    <dgm:cxn modelId="{50C394C5-C765-4A16-9B9B-D6F660E010EE}" type="presParOf" srcId="{3FDD3A24-7A28-4A7F-8226-D1FE8491B3BB}" destId="{A4ECD083-825E-40A5-9A62-3626E713FF3B}" srcOrd="1" destOrd="0" presId="urn:microsoft.com/office/officeart/2018/2/layout/IconVerticalSolidList"/>
    <dgm:cxn modelId="{9C011A55-77AD-435F-9E64-F43C9111475C}" type="presParOf" srcId="{3FDD3A24-7A28-4A7F-8226-D1FE8491B3BB}" destId="{82B30C5C-A1E5-4A80-9A5D-FA1DB638EE85}" srcOrd="2" destOrd="0" presId="urn:microsoft.com/office/officeart/2018/2/layout/IconVerticalSolidList"/>
    <dgm:cxn modelId="{AF4C18B7-E6EA-4770-8B77-EF7C649CC43E}" type="presParOf" srcId="{3FDD3A24-7A28-4A7F-8226-D1FE8491B3BB}" destId="{7B08A681-C5FE-4145-AD22-2E65095D6FE6}" srcOrd="3" destOrd="0" presId="urn:microsoft.com/office/officeart/2018/2/layout/IconVerticalSolidList"/>
    <dgm:cxn modelId="{4A6C123C-FD5A-41B1-A347-E2A12169AF4F}" type="presParOf" srcId="{2EE2F322-1493-491D-9FB3-736CF56BA3FC}" destId="{8D7993E3-498D-4F7B-B215-72A258376E86}" srcOrd="5" destOrd="0" presId="urn:microsoft.com/office/officeart/2018/2/layout/IconVerticalSolidList"/>
    <dgm:cxn modelId="{C362CD51-5B17-40A6-930E-0DB1B2D78734}" type="presParOf" srcId="{2EE2F322-1493-491D-9FB3-736CF56BA3FC}" destId="{A2D2F823-D13E-487B-8276-E9228B6951AA}" srcOrd="6" destOrd="0" presId="urn:microsoft.com/office/officeart/2018/2/layout/IconVerticalSolidList"/>
    <dgm:cxn modelId="{47841852-7A8E-42BE-9CB5-75F031462490}" type="presParOf" srcId="{A2D2F823-D13E-487B-8276-E9228B6951AA}" destId="{C5373AE1-CD4D-497C-BDEA-EB0A28E91862}" srcOrd="0" destOrd="0" presId="urn:microsoft.com/office/officeart/2018/2/layout/IconVerticalSolidList"/>
    <dgm:cxn modelId="{D716927E-FE24-4C71-B8FF-B18F9F5740A8}" type="presParOf" srcId="{A2D2F823-D13E-487B-8276-E9228B6951AA}" destId="{D978E767-96DA-4A83-BF87-39B176F86C14}" srcOrd="1" destOrd="0" presId="urn:microsoft.com/office/officeart/2018/2/layout/IconVerticalSolidList"/>
    <dgm:cxn modelId="{627EC5DC-D1BC-4B89-9C70-3C28F6888039}" type="presParOf" srcId="{A2D2F823-D13E-487B-8276-E9228B6951AA}" destId="{BB3F210C-FC4A-4BA4-8AB3-B085043338C6}" srcOrd="2" destOrd="0" presId="urn:microsoft.com/office/officeart/2018/2/layout/IconVerticalSolidList"/>
    <dgm:cxn modelId="{01406125-952B-4FBC-B5DE-55E3C40ED033}" type="presParOf" srcId="{A2D2F823-D13E-487B-8276-E9228B6951AA}" destId="{EA334AB1-6F24-45CD-8427-61E3DF1B73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89BBD8-67EE-7342-993A-31C74615304E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E292A5-7A6B-DC4D-AC90-93838DDB2439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Misleading insights</a:t>
          </a:r>
          <a:endParaRPr lang="en-US" dirty="0"/>
        </a:p>
      </dgm:t>
    </dgm:pt>
    <dgm:pt modelId="{B7F7A5DE-C653-264F-86D8-A477BF05EC33}" type="parTrans" cxnId="{576E221B-60D7-7642-97C9-1D156A726588}">
      <dgm:prSet/>
      <dgm:spPr/>
      <dgm:t>
        <a:bodyPr/>
        <a:lstStyle/>
        <a:p>
          <a:endParaRPr lang="en-US"/>
        </a:p>
      </dgm:t>
    </dgm:pt>
    <dgm:pt modelId="{A15DC4D1-ED07-6544-AC6D-EE4D5B619088}" type="sibTrans" cxnId="{576E221B-60D7-7642-97C9-1D156A726588}">
      <dgm:prSet/>
      <dgm:spPr/>
      <dgm:t>
        <a:bodyPr/>
        <a:lstStyle/>
        <a:p>
          <a:endParaRPr lang="en-US"/>
        </a:p>
      </dgm:t>
    </dgm:pt>
    <dgm:pt modelId="{52B6C83F-BE4B-5C43-90AB-18A2EB115276}">
      <dgm:prSet/>
      <dgm:spPr/>
      <dgm:t>
        <a:bodyPr/>
        <a:lstStyle/>
        <a:p>
          <a:r>
            <a:rPr lang="en-US"/>
            <a:t>Poor ROI in deployment</a:t>
          </a:r>
          <a:endParaRPr lang="en-US" dirty="0"/>
        </a:p>
      </dgm:t>
    </dgm:pt>
    <dgm:pt modelId="{22D9993D-BF5A-534B-8C0C-42BE4F5ADE22}" type="parTrans" cxnId="{6E7A3FD7-E91D-3043-8731-C65DF8A51108}">
      <dgm:prSet/>
      <dgm:spPr/>
      <dgm:t>
        <a:bodyPr/>
        <a:lstStyle/>
        <a:p>
          <a:endParaRPr lang="en-US"/>
        </a:p>
      </dgm:t>
    </dgm:pt>
    <dgm:pt modelId="{D2393FCA-4AF2-634D-B718-866B8777E13D}" type="sibTrans" cxnId="{6E7A3FD7-E91D-3043-8731-C65DF8A51108}">
      <dgm:prSet/>
      <dgm:spPr/>
      <dgm:t>
        <a:bodyPr/>
        <a:lstStyle/>
        <a:p>
          <a:endParaRPr lang="en-US"/>
        </a:p>
      </dgm:t>
    </dgm:pt>
    <dgm:pt modelId="{8A543613-CAA6-5E4E-8E42-CF297B878B36}">
      <dgm:prSet/>
      <dgm:spPr/>
      <dgm:t>
        <a:bodyPr/>
        <a:lstStyle/>
        <a:p>
          <a:r>
            <a:rPr lang="en-US"/>
            <a:t>Damaged trust in analytics</a:t>
          </a:r>
          <a:endParaRPr lang="en-US" dirty="0"/>
        </a:p>
      </dgm:t>
    </dgm:pt>
    <dgm:pt modelId="{B3B38B73-838E-FB41-86DB-046A27A2404D}" type="parTrans" cxnId="{26F3848E-D469-824E-AED8-9A5CDA20098E}">
      <dgm:prSet/>
      <dgm:spPr/>
      <dgm:t>
        <a:bodyPr/>
        <a:lstStyle/>
        <a:p>
          <a:endParaRPr lang="en-US"/>
        </a:p>
      </dgm:t>
    </dgm:pt>
    <dgm:pt modelId="{000DF5DC-D285-B74E-B02A-A20454B3CDC7}" type="sibTrans" cxnId="{26F3848E-D469-824E-AED8-9A5CDA20098E}">
      <dgm:prSet/>
      <dgm:spPr/>
      <dgm:t>
        <a:bodyPr/>
        <a:lstStyle/>
        <a:p>
          <a:endParaRPr lang="en-US"/>
        </a:p>
      </dgm:t>
    </dgm:pt>
    <dgm:pt modelId="{7C896840-BFF6-F341-973C-2935A48D9C9F}" type="pres">
      <dgm:prSet presAssocID="{5F89BBD8-67EE-7342-993A-31C74615304E}" presName="diagram" presStyleCnt="0">
        <dgm:presLayoutVars>
          <dgm:dir/>
          <dgm:resizeHandles val="exact"/>
        </dgm:presLayoutVars>
      </dgm:prSet>
      <dgm:spPr/>
    </dgm:pt>
    <dgm:pt modelId="{F5263251-6995-8C41-9C83-17F93EF09F8C}" type="pres">
      <dgm:prSet presAssocID="{20E292A5-7A6B-DC4D-AC90-93838DDB2439}" presName="node" presStyleLbl="node1" presStyleIdx="0" presStyleCnt="3">
        <dgm:presLayoutVars>
          <dgm:bulletEnabled val="1"/>
        </dgm:presLayoutVars>
      </dgm:prSet>
      <dgm:spPr/>
    </dgm:pt>
    <dgm:pt modelId="{3009E276-ADC8-4342-A160-E1D47F7A1DC6}" type="pres">
      <dgm:prSet presAssocID="{A15DC4D1-ED07-6544-AC6D-EE4D5B619088}" presName="sibTrans" presStyleCnt="0"/>
      <dgm:spPr/>
    </dgm:pt>
    <dgm:pt modelId="{0BEA09C2-602B-E146-B03E-C4E40873702F}" type="pres">
      <dgm:prSet presAssocID="{52B6C83F-BE4B-5C43-90AB-18A2EB115276}" presName="node" presStyleLbl="node1" presStyleIdx="1" presStyleCnt="3">
        <dgm:presLayoutVars>
          <dgm:bulletEnabled val="1"/>
        </dgm:presLayoutVars>
      </dgm:prSet>
      <dgm:spPr/>
    </dgm:pt>
    <dgm:pt modelId="{477A6183-35EB-8D4C-BA9B-600597035E59}" type="pres">
      <dgm:prSet presAssocID="{D2393FCA-4AF2-634D-B718-866B8777E13D}" presName="sibTrans" presStyleCnt="0"/>
      <dgm:spPr/>
    </dgm:pt>
    <dgm:pt modelId="{42CB0376-19EF-854B-880C-7D8EAA5A14FF}" type="pres">
      <dgm:prSet presAssocID="{8A543613-CAA6-5E4E-8E42-CF297B878B36}" presName="node" presStyleLbl="node1" presStyleIdx="2" presStyleCnt="3">
        <dgm:presLayoutVars>
          <dgm:bulletEnabled val="1"/>
        </dgm:presLayoutVars>
      </dgm:prSet>
      <dgm:spPr/>
    </dgm:pt>
  </dgm:ptLst>
  <dgm:cxnLst>
    <dgm:cxn modelId="{576E221B-60D7-7642-97C9-1D156A726588}" srcId="{5F89BBD8-67EE-7342-993A-31C74615304E}" destId="{20E292A5-7A6B-DC4D-AC90-93838DDB2439}" srcOrd="0" destOrd="0" parTransId="{B7F7A5DE-C653-264F-86D8-A477BF05EC33}" sibTransId="{A15DC4D1-ED07-6544-AC6D-EE4D5B619088}"/>
    <dgm:cxn modelId="{3662054C-D18A-584C-A2AE-662DD0F853F3}" type="presOf" srcId="{8A543613-CAA6-5E4E-8E42-CF297B878B36}" destId="{42CB0376-19EF-854B-880C-7D8EAA5A14FF}" srcOrd="0" destOrd="0" presId="urn:microsoft.com/office/officeart/2005/8/layout/default"/>
    <dgm:cxn modelId="{E7E8CE70-0B4E-4941-BE57-A092A0FB2563}" type="presOf" srcId="{20E292A5-7A6B-DC4D-AC90-93838DDB2439}" destId="{F5263251-6995-8C41-9C83-17F93EF09F8C}" srcOrd="0" destOrd="0" presId="urn:microsoft.com/office/officeart/2005/8/layout/default"/>
    <dgm:cxn modelId="{26F3848E-D469-824E-AED8-9A5CDA20098E}" srcId="{5F89BBD8-67EE-7342-993A-31C74615304E}" destId="{8A543613-CAA6-5E4E-8E42-CF297B878B36}" srcOrd="2" destOrd="0" parTransId="{B3B38B73-838E-FB41-86DB-046A27A2404D}" sibTransId="{000DF5DC-D285-B74E-B02A-A20454B3CDC7}"/>
    <dgm:cxn modelId="{76ECA0D1-F151-D845-A9F5-4A5A8DCE3675}" type="presOf" srcId="{5F89BBD8-67EE-7342-993A-31C74615304E}" destId="{7C896840-BFF6-F341-973C-2935A48D9C9F}" srcOrd="0" destOrd="0" presId="urn:microsoft.com/office/officeart/2005/8/layout/default"/>
    <dgm:cxn modelId="{6E7A3FD7-E91D-3043-8731-C65DF8A51108}" srcId="{5F89BBD8-67EE-7342-993A-31C74615304E}" destId="{52B6C83F-BE4B-5C43-90AB-18A2EB115276}" srcOrd="1" destOrd="0" parTransId="{22D9993D-BF5A-534B-8C0C-42BE4F5ADE22}" sibTransId="{D2393FCA-4AF2-634D-B718-866B8777E13D}"/>
    <dgm:cxn modelId="{6DD3DFE5-3A79-9147-AB3E-4754BC7979F2}" type="presOf" srcId="{52B6C83F-BE4B-5C43-90AB-18A2EB115276}" destId="{0BEA09C2-602B-E146-B03E-C4E40873702F}" srcOrd="0" destOrd="0" presId="urn:microsoft.com/office/officeart/2005/8/layout/default"/>
    <dgm:cxn modelId="{A5433BCF-6E18-8F43-A865-6A2F5E6367E5}" type="presParOf" srcId="{7C896840-BFF6-F341-973C-2935A48D9C9F}" destId="{F5263251-6995-8C41-9C83-17F93EF09F8C}" srcOrd="0" destOrd="0" presId="urn:microsoft.com/office/officeart/2005/8/layout/default"/>
    <dgm:cxn modelId="{BAED1979-F849-E848-A889-5F1EC7641A73}" type="presParOf" srcId="{7C896840-BFF6-F341-973C-2935A48D9C9F}" destId="{3009E276-ADC8-4342-A160-E1D47F7A1DC6}" srcOrd="1" destOrd="0" presId="urn:microsoft.com/office/officeart/2005/8/layout/default"/>
    <dgm:cxn modelId="{32C5C9F0-C049-8F4C-AE8E-034A46A41468}" type="presParOf" srcId="{7C896840-BFF6-F341-973C-2935A48D9C9F}" destId="{0BEA09C2-602B-E146-B03E-C4E40873702F}" srcOrd="2" destOrd="0" presId="urn:microsoft.com/office/officeart/2005/8/layout/default"/>
    <dgm:cxn modelId="{9A81C736-7F1E-7242-B35B-054556408FAC}" type="presParOf" srcId="{7C896840-BFF6-F341-973C-2935A48D9C9F}" destId="{477A6183-35EB-8D4C-BA9B-600597035E59}" srcOrd="3" destOrd="0" presId="urn:microsoft.com/office/officeart/2005/8/layout/default"/>
    <dgm:cxn modelId="{2278FEDD-2D5C-004B-84A4-3F7F72946AB7}" type="presParOf" srcId="{7C896840-BFF6-F341-973C-2935A48D9C9F}" destId="{42CB0376-19EF-854B-880C-7D8EAA5A14F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166922-F31D-47E3-ABAA-C57AB0051E1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DF6D1B-6048-4AB9-8434-7BD60ADC2E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Very high accuracy on training data, but low accuracy on test data</a:t>
          </a:r>
        </a:p>
      </dgm:t>
    </dgm:pt>
    <dgm:pt modelId="{9B8E78B7-565C-4C62-B3FA-2B2FB7C8EC23}" type="parTrans" cxnId="{57557B92-10E7-496E-9CB9-EE8844E2BAAA}">
      <dgm:prSet/>
      <dgm:spPr/>
      <dgm:t>
        <a:bodyPr/>
        <a:lstStyle/>
        <a:p>
          <a:endParaRPr lang="en-US"/>
        </a:p>
      </dgm:t>
    </dgm:pt>
    <dgm:pt modelId="{A893F5E4-95E3-464F-8D04-CF6DDC96BE80}" type="sibTrans" cxnId="{57557B92-10E7-496E-9CB9-EE8844E2BAA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9C89AC-FB9F-4277-9898-7B2002E034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Complex decision boundaries that fit every fluctuation in the data</a:t>
          </a:r>
        </a:p>
      </dgm:t>
    </dgm:pt>
    <dgm:pt modelId="{86EBB0E6-7794-490F-8D7A-A4418A5FC580}" type="parTrans" cxnId="{FA432DF5-D6B5-4813-AB31-9134E67B6D8A}">
      <dgm:prSet/>
      <dgm:spPr/>
      <dgm:t>
        <a:bodyPr/>
        <a:lstStyle/>
        <a:p>
          <a:endParaRPr lang="en-US"/>
        </a:p>
      </dgm:t>
    </dgm:pt>
    <dgm:pt modelId="{375426BA-2CE3-4FA1-9D0D-586DA5449B1A}" type="sibTrans" cxnId="{FA432DF5-D6B5-4813-AB31-9134E67B6D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69FAE9-EFA6-44FC-9692-C4801BC6FA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Performance drops when presented with slightly altered inputs</a:t>
          </a:r>
        </a:p>
      </dgm:t>
    </dgm:pt>
    <dgm:pt modelId="{D4170522-290C-4F5E-9D56-B0F513A997F2}" type="parTrans" cxnId="{FC2D6EDD-2E68-484D-99A5-63BE371503AE}">
      <dgm:prSet/>
      <dgm:spPr/>
      <dgm:t>
        <a:bodyPr/>
        <a:lstStyle/>
        <a:p>
          <a:endParaRPr lang="en-US"/>
        </a:p>
      </dgm:t>
    </dgm:pt>
    <dgm:pt modelId="{662DD0DA-6B1C-410F-8A20-E7FD823ACF3C}" type="sibTrans" cxnId="{FC2D6EDD-2E68-484D-99A5-63BE371503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B91E30-0D78-4ED6-8AFD-3BD4CD2994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model is highly sensitive to small changes in the data</a:t>
          </a:r>
        </a:p>
      </dgm:t>
    </dgm:pt>
    <dgm:pt modelId="{2D456BC6-E3A5-4113-976E-630F84F4070E}" type="parTrans" cxnId="{7D0B071B-593F-4B1D-A5A9-5872C96017E4}">
      <dgm:prSet/>
      <dgm:spPr/>
      <dgm:t>
        <a:bodyPr/>
        <a:lstStyle/>
        <a:p>
          <a:endParaRPr lang="en-US"/>
        </a:p>
      </dgm:t>
    </dgm:pt>
    <dgm:pt modelId="{A764BFD3-5071-409C-9453-161DA887F3A2}" type="sibTrans" cxnId="{7D0B071B-593F-4B1D-A5A9-5872C96017E4}">
      <dgm:prSet/>
      <dgm:spPr/>
      <dgm:t>
        <a:bodyPr/>
        <a:lstStyle/>
        <a:p>
          <a:endParaRPr lang="en-US"/>
        </a:p>
      </dgm:t>
    </dgm:pt>
    <dgm:pt modelId="{30552622-20B8-46CF-B3A8-F62F65CF6838}" type="pres">
      <dgm:prSet presAssocID="{99166922-F31D-47E3-ABAA-C57AB0051E1A}" presName="root" presStyleCnt="0">
        <dgm:presLayoutVars>
          <dgm:dir/>
          <dgm:resizeHandles val="exact"/>
        </dgm:presLayoutVars>
      </dgm:prSet>
      <dgm:spPr/>
    </dgm:pt>
    <dgm:pt modelId="{9837B8E7-8FE7-4ADD-9183-0F3C6343FF8D}" type="pres">
      <dgm:prSet presAssocID="{99166922-F31D-47E3-ABAA-C57AB0051E1A}" presName="container" presStyleCnt="0">
        <dgm:presLayoutVars>
          <dgm:dir/>
          <dgm:resizeHandles val="exact"/>
        </dgm:presLayoutVars>
      </dgm:prSet>
      <dgm:spPr/>
    </dgm:pt>
    <dgm:pt modelId="{F95AF083-79D4-45FB-988E-3251C5F7E894}" type="pres">
      <dgm:prSet presAssocID="{34DF6D1B-6048-4AB9-8434-7BD60ADC2EA4}" presName="compNode" presStyleCnt="0"/>
      <dgm:spPr/>
    </dgm:pt>
    <dgm:pt modelId="{3F05365F-CA38-4DA4-BEAF-25F90B62F383}" type="pres">
      <dgm:prSet presAssocID="{34DF6D1B-6048-4AB9-8434-7BD60ADC2EA4}" presName="iconBgRect" presStyleLbl="bgShp" presStyleIdx="0" presStyleCnt="4"/>
      <dgm:spPr/>
    </dgm:pt>
    <dgm:pt modelId="{A8A829C3-FFFC-4AC1-AE37-FFC3C1D46503}" type="pres">
      <dgm:prSet presAssocID="{34DF6D1B-6048-4AB9-8434-7BD60ADC2EA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2106CFE-BF65-4B48-A5B7-CA0A08603D3F}" type="pres">
      <dgm:prSet presAssocID="{34DF6D1B-6048-4AB9-8434-7BD60ADC2EA4}" presName="spaceRect" presStyleCnt="0"/>
      <dgm:spPr/>
    </dgm:pt>
    <dgm:pt modelId="{A9ACA1E3-9ABF-47BE-BF0A-8C882C1A86E4}" type="pres">
      <dgm:prSet presAssocID="{34DF6D1B-6048-4AB9-8434-7BD60ADC2EA4}" presName="textRect" presStyleLbl="revTx" presStyleIdx="0" presStyleCnt="4">
        <dgm:presLayoutVars>
          <dgm:chMax val="1"/>
          <dgm:chPref val="1"/>
        </dgm:presLayoutVars>
      </dgm:prSet>
      <dgm:spPr/>
    </dgm:pt>
    <dgm:pt modelId="{314F9C08-8BA4-41D2-A15D-309E089E11D3}" type="pres">
      <dgm:prSet presAssocID="{A893F5E4-95E3-464F-8D04-CF6DDC96BE80}" presName="sibTrans" presStyleLbl="sibTrans2D1" presStyleIdx="0" presStyleCnt="0"/>
      <dgm:spPr/>
    </dgm:pt>
    <dgm:pt modelId="{8D36653C-14B9-4FCA-B5CD-F75E55E111D9}" type="pres">
      <dgm:prSet presAssocID="{029C89AC-FB9F-4277-9898-7B2002E034E9}" presName="compNode" presStyleCnt="0"/>
      <dgm:spPr/>
    </dgm:pt>
    <dgm:pt modelId="{11AAB093-A1DE-4348-BB58-6C87FFB6D672}" type="pres">
      <dgm:prSet presAssocID="{029C89AC-FB9F-4277-9898-7B2002E034E9}" presName="iconBgRect" presStyleLbl="bgShp" presStyleIdx="1" presStyleCnt="4"/>
      <dgm:spPr/>
    </dgm:pt>
    <dgm:pt modelId="{26F15C1A-B36A-4455-BDD2-CA4996F9B981}" type="pres">
      <dgm:prSet presAssocID="{029C89AC-FB9F-4277-9898-7B2002E034E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3896CD1-0CD6-46BD-9F1F-76C1D8709E68}" type="pres">
      <dgm:prSet presAssocID="{029C89AC-FB9F-4277-9898-7B2002E034E9}" presName="spaceRect" presStyleCnt="0"/>
      <dgm:spPr/>
    </dgm:pt>
    <dgm:pt modelId="{D3446F7C-6A9C-40FF-AD7A-A3184E85764A}" type="pres">
      <dgm:prSet presAssocID="{029C89AC-FB9F-4277-9898-7B2002E034E9}" presName="textRect" presStyleLbl="revTx" presStyleIdx="1" presStyleCnt="4">
        <dgm:presLayoutVars>
          <dgm:chMax val="1"/>
          <dgm:chPref val="1"/>
        </dgm:presLayoutVars>
      </dgm:prSet>
      <dgm:spPr/>
    </dgm:pt>
    <dgm:pt modelId="{6999A8DA-D8F6-483C-83EA-D380828BEFC8}" type="pres">
      <dgm:prSet presAssocID="{375426BA-2CE3-4FA1-9D0D-586DA5449B1A}" presName="sibTrans" presStyleLbl="sibTrans2D1" presStyleIdx="0" presStyleCnt="0"/>
      <dgm:spPr/>
    </dgm:pt>
    <dgm:pt modelId="{60976625-F9DB-4248-BAB7-9B507D2EC16F}" type="pres">
      <dgm:prSet presAssocID="{1C69FAE9-EFA6-44FC-9692-C4801BC6FA11}" presName="compNode" presStyleCnt="0"/>
      <dgm:spPr/>
    </dgm:pt>
    <dgm:pt modelId="{45ACAB95-ECB7-4060-B83E-803B7DED03FC}" type="pres">
      <dgm:prSet presAssocID="{1C69FAE9-EFA6-44FC-9692-C4801BC6FA11}" presName="iconBgRect" presStyleLbl="bgShp" presStyleIdx="2" presStyleCnt="4"/>
      <dgm:spPr/>
    </dgm:pt>
    <dgm:pt modelId="{8D7542AA-779B-48F4-88F7-4FDBA639FFEA}" type="pres">
      <dgm:prSet presAssocID="{1C69FAE9-EFA6-44FC-9692-C4801BC6FA1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BE424DF-597D-4F9D-8658-EB8FD1F0E64A}" type="pres">
      <dgm:prSet presAssocID="{1C69FAE9-EFA6-44FC-9692-C4801BC6FA11}" presName="spaceRect" presStyleCnt="0"/>
      <dgm:spPr/>
    </dgm:pt>
    <dgm:pt modelId="{5189072F-1DEA-400E-8161-55AC29228B6E}" type="pres">
      <dgm:prSet presAssocID="{1C69FAE9-EFA6-44FC-9692-C4801BC6FA11}" presName="textRect" presStyleLbl="revTx" presStyleIdx="2" presStyleCnt="4">
        <dgm:presLayoutVars>
          <dgm:chMax val="1"/>
          <dgm:chPref val="1"/>
        </dgm:presLayoutVars>
      </dgm:prSet>
      <dgm:spPr/>
    </dgm:pt>
    <dgm:pt modelId="{8DB022E9-8A8A-4A66-9C5E-693D85BE6C9F}" type="pres">
      <dgm:prSet presAssocID="{662DD0DA-6B1C-410F-8A20-E7FD823ACF3C}" presName="sibTrans" presStyleLbl="sibTrans2D1" presStyleIdx="0" presStyleCnt="0"/>
      <dgm:spPr/>
    </dgm:pt>
    <dgm:pt modelId="{F9B89A41-C00C-4399-96FA-9DCF1D0246FC}" type="pres">
      <dgm:prSet presAssocID="{08B91E30-0D78-4ED6-8AFD-3BD4CD2994CE}" presName="compNode" presStyleCnt="0"/>
      <dgm:spPr/>
    </dgm:pt>
    <dgm:pt modelId="{286E71B4-3733-43A5-83AA-2B4B14FFC15D}" type="pres">
      <dgm:prSet presAssocID="{08B91E30-0D78-4ED6-8AFD-3BD4CD2994CE}" presName="iconBgRect" presStyleLbl="bgShp" presStyleIdx="3" presStyleCnt="4"/>
      <dgm:spPr/>
    </dgm:pt>
    <dgm:pt modelId="{725594CA-D098-46B0-AA1A-8F5E9329DBBA}" type="pres">
      <dgm:prSet presAssocID="{08B91E30-0D78-4ED6-8AFD-3BD4CD2994C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A4DB3B8-5124-4A57-8DED-4916B9C87502}" type="pres">
      <dgm:prSet presAssocID="{08B91E30-0D78-4ED6-8AFD-3BD4CD2994CE}" presName="spaceRect" presStyleCnt="0"/>
      <dgm:spPr/>
    </dgm:pt>
    <dgm:pt modelId="{1C65422F-FFE8-4A83-843F-6BAEE704940A}" type="pres">
      <dgm:prSet presAssocID="{08B91E30-0D78-4ED6-8AFD-3BD4CD2994C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678231A-43C5-4118-9B3C-C6B3615CB071}" type="presOf" srcId="{029C89AC-FB9F-4277-9898-7B2002E034E9}" destId="{D3446F7C-6A9C-40FF-AD7A-A3184E85764A}" srcOrd="0" destOrd="0" presId="urn:microsoft.com/office/officeart/2018/2/layout/IconCircleList"/>
    <dgm:cxn modelId="{4012861A-93EA-4288-A6C8-8C275690BC8E}" type="presOf" srcId="{375426BA-2CE3-4FA1-9D0D-586DA5449B1A}" destId="{6999A8DA-D8F6-483C-83EA-D380828BEFC8}" srcOrd="0" destOrd="0" presId="urn:microsoft.com/office/officeart/2018/2/layout/IconCircleList"/>
    <dgm:cxn modelId="{7D0B071B-593F-4B1D-A5A9-5872C96017E4}" srcId="{99166922-F31D-47E3-ABAA-C57AB0051E1A}" destId="{08B91E30-0D78-4ED6-8AFD-3BD4CD2994CE}" srcOrd="3" destOrd="0" parTransId="{2D456BC6-E3A5-4113-976E-630F84F4070E}" sibTransId="{A764BFD3-5071-409C-9453-161DA887F3A2}"/>
    <dgm:cxn modelId="{DE3A7538-AB23-44D0-A447-81793EF95C3E}" type="presOf" srcId="{1C69FAE9-EFA6-44FC-9692-C4801BC6FA11}" destId="{5189072F-1DEA-400E-8161-55AC29228B6E}" srcOrd="0" destOrd="0" presId="urn:microsoft.com/office/officeart/2018/2/layout/IconCircleList"/>
    <dgm:cxn modelId="{57557B92-10E7-496E-9CB9-EE8844E2BAAA}" srcId="{99166922-F31D-47E3-ABAA-C57AB0051E1A}" destId="{34DF6D1B-6048-4AB9-8434-7BD60ADC2EA4}" srcOrd="0" destOrd="0" parTransId="{9B8E78B7-565C-4C62-B3FA-2B2FB7C8EC23}" sibTransId="{A893F5E4-95E3-464F-8D04-CF6DDC96BE80}"/>
    <dgm:cxn modelId="{685B33AE-9DD9-4939-B212-CB151ECD4D2B}" type="presOf" srcId="{662DD0DA-6B1C-410F-8A20-E7FD823ACF3C}" destId="{8DB022E9-8A8A-4A66-9C5E-693D85BE6C9F}" srcOrd="0" destOrd="0" presId="urn:microsoft.com/office/officeart/2018/2/layout/IconCircleList"/>
    <dgm:cxn modelId="{B4C26BB1-41F3-4FFC-BC78-4E322227C06D}" type="presOf" srcId="{A893F5E4-95E3-464F-8D04-CF6DDC96BE80}" destId="{314F9C08-8BA4-41D2-A15D-309E089E11D3}" srcOrd="0" destOrd="0" presId="urn:microsoft.com/office/officeart/2018/2/layout/IconCircleList"/>
    <dgm:cxn modelId="{BCB0AEB6-21C4-4F01-B358-6CA64DD2A984}" type="presOf" srcId="{08B91E30-0D78-4ED6-8AFD-3BD4CD2994CE}" destId="{1C65422F-FFE8-4A83-843F-6BAEE704940A}" srcOrd="0" destOrd="0" presId="urn:microsoft.com/office/officeart/2018/2/layout/IconCircleList"/>
    <dgm:cxn modelId="{5F8056C6-2150-440F-BD9A-07046FD532A7}" type="presOf" srcId="{99166922-F31D-47E3-ABAA-C57AB0051E1A}" destId="{30552622-20B8-46CF-B3A8-F62F65CF6838}" srcOrd="0" destOrd="0" presId="urn:microsoft.com/office/officeart/2018/2/layout/IconCircleList"/>
    <dgm:cxn modelId="{39F542D0-58B6-4FBE-B3D4-AB0CEAC29680}" type="presOf" srcId="{34DF6D1B-6048-4AB9-8434-7BD60ADC2EA4}" destId="{A9ACA1E3-9ABF-47BE-BF0A-8C882C1A86E4}" srcOrd="0" destOrd="0" presId="urn:microsoft.com/office/officeart/2018/2/layout/IconCircleList"/>
    <dgm:cxn modelId="{FC2D6EDD-2E68-484D-99A5-63BE371503AE}" srcId="{99166922-F31D-47E3-ABAA-C57AB0051E1A}" destId="{1C69FAE9-EFA6-44FC-9692-C4801BC6FA11}" srcOrd="2" destOrd="0" parTransId="{D4170522-290C-4F5E-9D56-B0F513A997F2}" sibTransId="{662DD0DA-6B1C-410F-8A20-E7FD823ACF3C}"/>
    <dgm:cxn modelId="{FA432DF5-D6B5-4813-AB31-9134E67B6D8A}" srcId="{99166922-F31D-47E3-ABAA-C57AB0051E1A}" destId="{029C89AC-FB9F-4277-9898-7B2002E034E9}" srcOrd="1" destOrd="0" parTransId="{86EBB0E6-7794-490F-8D7A-A4418A5FC580}" sibTransId="{375426BA-2CE3-4FA1-9D0D-586DA5449B1A}"/>
    <dgm:cxn modelId="{E86E8DEE-4E6A-422F-9BF3-0F8EC29D3D54}" type="presParOf" srcId="{30552622-20B8-46CF-B3A8-F62F65CF6838}" destId="{9837B8E7-8FE7-4ADD-9183-0F3C6343FF8D}" srcOrd="0" destOrd="0" presId="urn:microsoft.com/office/officeart/2018/2/layout/IconCircleList"/>
    <dgm:cxn modelId="{45DFD108-6039-4BBC-A418-A4F278C364AB}" type="presParOf" srcId="{9837B8E7-8FE7-4ADD-9183-0F3C6343FF8D}" destId="{F95AF083-79D4-45FB-988E-3251C5F7E894}" srcOrd="0" destOrd="0" presId="urn:microsoft.com/office/officeart/2018/2/layout/IconCircleList"/>
    <dgm:cxn modelId="{61D4B428-EA8A-4DD8-88BD-94839C15E53C}" type="presParOf" srcId="{F95AF083-79D4-45FB-988E-3251C5F7E894}" destId="{3F05365F-CA38-4DA4-BEAF-25F90B62F383}" srcOrd="0" destOrd="0" presId="urn:microsoft.com/office/officeart/2018/2/layout/IconCircleList"/>
    <dgm:cxn modelId="{25AE9D10-2A0A-4982-89A2-69E69C8A8629}" type="presParOf" srcId="{F95AF083-79D4-45FB-988E-3251C5F7E894}" destId="{A8A829C3-FFFC-4AC1-AE37-FFC3C1D46503}" srcOrd="1" destOrd="0" presId="urn:microsoft.com/office/officeart/2018/2/layout/IconCircleList"/>
    <dgm:cxn modelId="{6E74AC71-E048-4A25-86F1-73C03BF089C5}" type="presParOf" srcId="{F95AF083-79D4-45FB-988E-3251C5F7E894}" destId="{92106CFE-BF65-4B48-A5B7-CA0A08603D3F}" srcOrd="2" destOrd="0" presId="urn:microsoft.com/office/officeart/2018/2/layout/IconCircleList"/>
    <dgm:cxn modelId="{55E1A765-E7ED-43EC-9D43-A7B0DAAB64A0}" type="presParOf" srcId="{F95AF083-79D4-45FB-988E-3251C5F7E894}" destId="{A9ACA1E3-9ABF-47BE-BF0A-8C882C1A86E4}" srcOrd="3" destOrd="0" presId="urn:microsoft.com/office/officeart/2018/2/layout/IconCircleList"/>
    <dgm:cxn modelId="{847F6F17-E796-4641-88F8-D1AA85BC1A16}" type="presParOf" srcId="{9837B8E7-8FE7-4ADD-9183-0F3C6343FF8D}" destId="{314F9C08-8BA4-41D2-A15D-309E089E11D3}" srcOrd="1" destOrd="0" presId="urn:microsoft.com/office/officeart/2018/2/layout/IconCircleList"/>
    <dgm:cxn modelId="{4566561C-7222-4C07-88D4-7E86206F6B09}" type="presParOf" srcId="{9837B8E7-8FE7-4ADD-9183-0F3C6343FF8D}" destId="{8D36653C-14B9-4FCA-B5CD-F75E55E111D9}" srcOrd="2" destOrd="0" presId="urn:microsoft.com/office/officeart/2018/2/layout/IconCircleList"/>
    <dgm:cxn modelId="{B4C68BE9-217F-43F5-ABA1-B6AB4E1B5388}" type="presParOf" srcId="{8D36653C-14B9-4FCA-B5CD-F75E55E111D9}" destId="{11AAB093-A1DE-4348-BB58-6C87FFB6D672}" srcOrd="0" destOrd="0" presId="urn:microsoft.com/office/officeart/2018/2/layout/IconCircleList"/>
    <dgm:cxn modelId="{A5B47FDE-A5C9-473F-95A6-C819FB7378B2}" type="presParOf" srcId="{8D36653C-14B9-4FCA-B5CD-F75E55E111D9}" destId="{26F15C1A-B36A-4455-BDD2-CA4996F9B981}" srcOrd="1" destOrd="0" presId="urn:microsoft.com/office/officeart/2018/2/layout/IconCircleList"/>
    <dgm:cxn modelId="{9D3F1842-3A5D-44DF-8A6D-2A5936C09C3A}" type="presParOf" srcId="{8D36653C-14B9-4FCA-B5CD-F75E55E111D9}" destId="{23896CD1-0CD6-46BD-9F1F-76C1D8709E68}" srcOrd="2" destOrd="0" presId="urn:microsoft.com/office/officeart/2018/2/layout/IconCircleList"/>
    <dgm:cxn modelId="{54579D21-D37E-4933-AAC7-DF34E59A5E2A}" type="presParOf" srcId="{8D36653C-14B9-4FCA-B5CD-F75E55E111D9}" destId="{D3446F7C-6A9C-40FF-AD7A-A3184E85764A}" srcOrd="3" destOrd="0" presId="urn:microsoft.com/office/officeart/2018/2/layout/IconCircleList"/>
    <dgm:cxn modelId="{085C3719-FC45-4F63-96D6-3DEB6C8AFF9F}" type="presParOf" srcId="{9837B8E7-8FE7-4ADD-9183-0F3C6343FF8D}" destId="{6999A8DA-D8F6-483C-83EA-D380828BEFC8}" srcOrd="3" destOrd="0" presId="urn:microsoft.com/office/officeart/2018/2/layout/IconCircleList"/>
    <dgm:cxn modelId="{C4A46CFD-21AE-42E4-8200-2AAEBECC3F4F}" type="presParOf" srcId="{9837B8E7-8FE7-4ADD-9183-0F3C6343FF8D}" destId="{60976625-F9DB-4248-BAB7-9B507D2EC16F}" srcOrd="4" destOrd="0" presId="urn:microsoft.com/office/officeart/2018/2/layout/IconCircleList"/>
    <dgm:cxn modelId="{DB571F47-7AA5-4B2C-84A3-A8A99629A8A4}" type="presParOf" srcId="{60976625-F9DB-4248-BAB7-9B507D2EC16F}" destId="{45ACAB95-ECB7-4060-B83E-803B7DED03FC}" srcOrd="0" destOrd="0" presId="urn:microsoft.com/office/officeart/2018/2/layout/IconCircleList"/>
    <dgm:cxn modelId="{D0B952E9-1D37-46A7-9730-21095F041C8E}" type="presParOf" srcId="{60976625-F9DB-4248-BAB7-9B507D2EC16F}" destId="{8D7542AA-779B-48F4-88F7-4FDBA639FFEA}" srcOrd="1" destOrd="0" presId="urn:microsoft.com/office/officeart/2018/2/layout/IconCircleList"/>
    <dgm:cxn modelId="{C03E012D-E4F7-4BEC-9299-EAEE7DC9FFFD}" type="presParOf" srcId="{60976625-F9DB-4248-BAB7-9B507D2EC16F}" destId="{6BE424DF-597D-4F9D-8658-EB8FD1F0E64A}" srcOrd="2" destOrd="0" presId="urn:microsoft.com/office/officeart/2018/2/layout/IconCircleList"/>
    <dgm:cxn modelId="{1FBA11F8-6FD0-40CA-BB94-2C9A7C963011}" type="presParOf" srcId="{60976625-F9DB-4248-BAB7-9B507D2EC16F}" destId="{5189072F-1DEA-400E-8161-55AC29228B6E}" srcOrd="3" destOrd="0" presId="urn:microsoft.com/office/officeart/2018/2/layout/IconCircleList"/>
    <dgm:cxn modelId="{140CCC8C-58A4-4998-98CC-AB17F91AC398}" type="presParOf" srcId="{9837B8E7-8FE7-4ADD-9183-0F3C6343FF8D}" destId="{8DB022E9-8A8A-4A66-9C5E-693D85BE6C9F}" srcOrd="5" destOrd="0" presId="urn:microsoft.com/office/officeart/2018/2/layout/IconCircleList"/>
    <dgm:cxn modelId="{5333D6BD-241D-4D40-838E-D0DB1D7CE105}" type="presParOf" srcId="{9837B8E7-8FE7-4ADD-9183-0F3C6343FF8D}" destId="{F9B89A41-C00C-4399-96FA-9DCF1D0246FC}" srcOrd="6" destOrd="0" presId="urn:microsoft.com/office/officeart/2018/2/layout/IconCircleList"/>
    <dgm:cxn modelId="{531105ED-CDD5-4E61-A5DF-A920DCE5C424}" type="presParOf" srcId="{F9B89A41-C00C-4399-96FA-9DCF1D0246FC}" destId="{286E71B4-3733-43A5-83AA-2B4B14FFC15D}" srcOrd="0" destOrd="0" presId="urn:microsoft.com/office/officeart/2018/2/layout/IconCircleList"/>
    <dgm:cxn modelId="{D45667C2-46D0-4C03-B922-1208BECC01BD}" type="presParOf" srcId="{F9B89A41-C00C-4399-96FA-9DCF1D0246FC}" destId="{725594CA-D098-46B0-AA1A-8F5E9329DBBA}" srcOrd="1" destOrd="0" presId="urn:microsoft.com/office/officeart/2018/2/layout/IconCircleList"/>
    <dgm:cxn modelId="{2D77CDBD-678A-4E1A-A07A-F568F60E61CA}" type="presParOf" srcId="{F9B89A41-C00C-4399-96FA-9DCF1D0246FC}" destId="{EA4DB3B8-5124-4A57-8DED-4916B9C87502}" srcOrd="2" destOrd="0" presId="urn:microsoft.com/office/officeart/2018/2/layout/IconCircleList"/>
    <dgm:cxn modelId="{E1993930-9700-408F-B07F-3BD96C69CA2A}" type="presParOf" srcId="{F9B89A41-C00C-4399-96FA-9DCF1D0246FC}" destId="{1C65422F-FFE8-4A83-843F-6BAEE704940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910DEB-954D-4B09-AC67-9A8F4312E174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01FE27-6E10-407C-9CE6-7F0CB39D95B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cap="none" dirty="0"/>
            <a:t>The model is too complex for the amount or quality of data</a:t>
          </a:r>
        </a:p>
      </dgm:t>
    </dgm:pt>
    <dgm:pt modelId="{59CB6680-B812-4AF1-A365-C47965CA8F4A}" type="parTrans" cxnId="{A358284E-EE27-48EE-A0AE-F80D5CFD723A}">
      <dgm:prSet/>
      <dgm:spPr/>
      <dgm:t>
        <a:bodyPr/>
        <a:lstStyle/>
        <a:p>
          <a:endParaRPr lang="en-US"/>
        </a:p>
      </dgm:t>
    </dgm:pt>
    <dgm:pt modelId="{83FC5922-2077-43B4-90FE-324D0360EB72}" type="sibTrans" cxnId="{A358284E-EE27-48EE-A0AE-F80D5CFD723A}">
      <dgm:prSet/>
      <dgm:spPr/>
      <dgm:t>
        <a:bodyPr/>
        <a:lstStyle/>
        <a:p>
          <a:endParaRPr lang="en-US"/>
        </a:p>
      </dgm:t>
    </dgm:pt>
    <dgm:pt modelId="{395FB47F-00F6-4457-9054-EAA85562F22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cap="none" dirty="0"/>
            <a:t>The dataset is too small, leading to memorization rather than learning</a:t>
          </a:r>
        </a:p>
      </dgm:t>
    </dgm:pt>
    <dgm:pt modelId="{AFDD7E84-CCB8-4CA8-ABC2-51AC5E653F52}" type="parTrans" cxnId="{1F330D50-7B90-408C-9B93-6DB8BE809AC5}">
      <dgm:prSet/>
      <dgm:spPr/>
      <dgm:t>
        <a:bodyPr/>
        <a:lstStyle/>
        <a:p>
          <a:endParaRPr lang="en-US"/>
        </a:p>
      </dgm:t>
    </dgm:pt>
    <dgm:pt modelId="{F8C4C514-E7FF-45C1-94BE-67FBE0A26205}" type="sibTrans" cxnId="{1F330D50-7B90-408C-9B93-6DB8BE809AC5}">
      <dgm:prSet/>
      <dgm:spPr/>
      <dgm:t>
        <a:bodyPr/>
        <a:lstStyle/>
        <a:p>
          <a:endParaRPr lang="en-US"/>
        </a:p>
      </dgm:t>
    </dgm:pt>
    <dgm:pt modelId="{C5A97E17-D184-4119-90F8-B94D5B66A82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cap="none" dirty="0"/>
            <a:t>The model trains too long, continuing to reduce training error while harming test performance</a:t>
          </a:r>
        </a:p>
      </dgm:t>
    </dgm:pt>
    <dgm:pt modelId="{7C4FC05B-81A1-4475-9512-B00377C8EC2F}" type="parTrans" cxnId="{C7BB6F05-0A13-47C0-8E9F-8C23ACECA0D9}">
      <dgm:prSet/>
      <dgm:spPr/>
      <dgm:t>
        <a:bodyPr/>
        <a:lstStyle/>
        <a:p>
          <a:endParaRPr lang="en-US"/>
        </a:p>
      </dgm:t>
    </dgm:pt>
    <dgm:pt modelId="{A74D2D19-0F1F-45A8-AC5C-C1DBBB73C5DE}" type="sibTrans" cxnId="{C7BB6F05-0A13-47C0-8E9F-8C23ACECA0D9}">
      <dgm:prSet/>
      <dgm:spPr/>
      <dgm:t>
        <a:bodyPr/>
        <a:lstStyle/>
        <a:p>
          <a:endParaRPr lang="en-US"/>
        </a:p>
      </dgm:t>
    </dgm:pt>
    <dgm:pt modelId="{A2433757-3D24-4D2E-852C-6BC230922FD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cap="none" dirty="0"/>
            <a:t>There is noise in the data (randomness mistaken for patterns)</a:t>
          </a:r>
        </a:p>
      </dgm:t>
    </dgm:pt>
    <dgm:pt modelId="{E53C1327-DA71-4E4A-A893-C2A140012067}" type="parTrans" cxnId="{46370939-B3B1-480F-B8FA-9F795978DF6A}">
      <dgm:prSet/>
      <dgm:spPr/>
      <dgm:t>
        <a:bodyPr/>
        <a:lstStyle/>
        <a:p>
          <a:endParaRPr lang="en-US"/>
        </a:p>
      </dgm:t>
    </dgm:pt>
    <dgm:pt modelId="{7A1E3733-5647-4AF8-AE0D-BE3780A8C30B}" type="sibTrans" cxnId="{46370939-B3B1-480F-B8FA-9F795978DF6A}">
      <dgm:prSet/>
      <dgm:spPr/>
      <dgm:t>
        <a:bodyPr/>
        <a:lstStyle/>
        <a:p>
          <a:endParaRPr lang="en-US"/>
        </a:p>
      </dgm:t>
    </dgm:pt>
    <dgm:pt modelId="{2D6673BA-2B45-4FDA-A093-57228114F5E2}" type="pres">
      <dgm:prSet presAssocID="{88910DEB-954D-4B09-AC67-9A8F4312E174}" presName="root" presStyleCnt="0">
        <dgm:presLayoutVars>
          <dgm:dir/>
          <dgm:resizeHandles val="exact"/>
        </dgm:presLayoutVars>
      </dgm:prSet>
      <dgm:spPr/>
    </dgm:pt>
    <dgm:pt modelId="{1185FAD1-EEFD-4C80-838C-B925E04B2F79}" type="pres">
      <dgm:prSet presAssocID="{C601FE27-6E10-407C-9CE6-7F0CB39D95B2}" presName="compNode" presStyleCnt="0"/>
      <dgm:spPr/>
    </dgm:pt>
    <dgm:pt modelId="{E9301139-E768-4CEF-82FA-65E452893F57}" type="pres">
      <dgm:prSet presAssocID="{C601FE27-6E10-407C-9CE6-7F0CB39D95B2}" presName="iconBgRect" presStyleLbl="bgShp" presStyleIdx="0" presStyleCnt="4"/>
      <dgm:spPr/>
    </dgm:pt>
    <dgm:pt modelId="{94DA6B9B-7787-47D0-BDDD-91B01D9CB2AB}" type="pres">
      <dgm:prSet presAssocID="{C601FE27-6E10-407C-9CE6-7F0CB39D95B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CD998088-EE97-4E96-9864-07F1E404FFDD}" type="pres">
      <dgm:prSet presAssocID="{C601FE27-6E10-407C-9CE6-7F0CB39D95B2}" presName="spaceRect" presStyleCnt="0"/>
      <dgm:spPr/>
    </dgm:pt>
    <dgm:pt modelId="{CC9E7196-2FEA-4419-8276-2434A3C1A040}" type="pres">
      <dgm:prSet presAssocID="{C601FE27-6E10-407C-9CE6-7F0CB39D95B2}" presName="textRect" presStyleLbl="revTx" presStyleIdx="0" presStyleCnt="4" custScaleX="156168">
        <dgm:presLayoutVars>
          <dgm:chMax val="1"/>
          <dgm:chPref val="1"/>
        </dgm:presLayoutVars>
      </dgm:prSet>
      <dgm:spPr/>
    </dgm:pt>
    <dgm:pt modelId="{57289EAB-0960-4849-B68A-22C65178D179}" type="pres">
      <dgm:prSet presAssocID="{83FC5922-2077-43B4-90FE-324D0360EB72}" presName="sibTrans" presStyleCnt="0"/>
      <dgm:spPr/>
    </dgm:pt>
    <dgm:pt modelId="{0CAD1373-249C-4307-BEAB-2D7CE0FC0E55}" type="pres">
      <dgm:prSet presAssocID="{395FB47F-00F6-4457-9054-EAA85562F22F}" presName="compNode" presStyleCnt="0"/>
      <dgm:spPr/>
    </dgm:pt>
    <dgm:pt modelId="{A1814E34-237C-4A2C-B325-8860A5E779A9}" type="pres">
      <dgm:prSet presAssocID="{395FB47F-00F6-4457-9054-EAA85562F22F}" presName="iconBgRect" presStyleLbl="bgShp" presStyleIdx="1" presStyleCnt="4"/>
      <dgm:spPr/>
    </dgm:pt>
    <dgm:pt modelId="{26CA807B-AD45-4A5D-8371-10FE4DFE59F9}" type="pres">
      <dgm:prSet presAssocID="{395FB47F-00F6-4457-9054-EAA85562F22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4B26638-B211-4A31-9713-0F60B7B3200C}" type="pres">
      <dgm:prSet presAssocID="{395FB47F-00F6-4457-9054-EAA85562F22F}" presName="spaceRect" presStyleCnt="0"/>
      <dgm:spPr/>
    </dgm:pt>
    <dgm:pt modelId="{0BC88E93-47FE-4A67-8576-B285BBD840B0}" type="pres">
      <dgm:prSet presAssocID="{395FB47F-00F6-4457-9054-EAA85562F22F}" presName="textRect" presStyleLbl="revTx" presStyleIdx="1" presStyleCnt="4" custScaleX="156168">
        <dgm:presLayoutVars>
          <dgm:chMax val="1"/>
          <dgm:chPref val="1"/>
        </dgm:presLayoutVars>
      </dgm:prSet>
      <dgm:spPr/>
    </dgm:pt>
    <dgm:pt modelId="{53B5B384-C850-4E32-A9DF-DE6B0923BAA4}" type="pres">
      <dgm:prSet presAssocID="{F8C4C514-E7FF-45C1-94BE-67FBE0A26205}" presName="sibTrans" presStyleCnt="0"/>
      <dgm:spPr/>
    </dgm:pt>
    <dgm:pt modelId="{499FC477-E07E-48F5-94A0-20C4DA28950C}" type="pres">
      <dgm:prSet presAssocID="{C5A97E17-D184-4119-90F8-B94D5B66A827}" presName="compNode" presStyleCnt="0"/>
      <dgm:spPr/>
    </dgm:pt>
    <dgm:pt modelId="{5484F650-6637-483C-B827-3CA51780E1C7}" type="pres">
      <dgm:prSet presAssocID="{C5A97E17-D184-4119-90F8-B94D5B66A827}" presName="iconBgRect" presStyleLbl="bgShp" presStyleIdx="2" presStyleCnt="4"/>
      <dgm:spPr/>
    </dgm:pt>
    <dgm:pt modelId="{66B26863-AC23-4301-9AA0-571A13AF278E}" type="pres">
      <dgm:prSet presAssocID="{C5A97E17-D184-4119-90F8-B94D5B66A82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3BC95E93-DA59-4274-B1CA-C2B77797526D}" type="pres">
      <dgm:prSet presAssocID="{C5A97E17-D184-4119-90F8-B94D5B66A827}" presName="spaceRect" presStyleCnt="0"/>
      <dgm:spPr/>
    </dgm:pt>
    <dgm:pt modelId="{09C157C4-F9C6-453C-AAA0-207F936C9BFA}" type="pres">
      <dgm:prSet presAssocID="{C5A97E17-D184-4119-90F8-B94D5B66A827}" presName="textRect" presStyleLbl="revTx" presStyleIdx="2" presStyleCnt="4" custScaleX="191216">
        <dgm:presLayoutVars>
          <dgm:chMax val="1"/>
          <dgm:chPref val="1"/>
        </dgm:presLayoutVars>
      </dgm:prSet>
      <dgm:spPr/>
    </dgm:pt>
    <dgm:pt modelId="{F5F4EEC3-88DD-4542-89FF-FD336D1A9C75}" type="pres">
      <dgm:prSet presAssocID="{A74D2D19-0F1F-45A8-AC5C-C1DBBB73C5DE}" presName="sibTrans" presStyleCnt="0"/>
      <dgm:spPr/>
    </dgm:pt>
    <dgm:pt modelId="{78E6E286-C7D2-4EE4-BB6B-2FF895C79373}" type="pres">
      <dgm:prSet presAssocID="{A2433757-3D24-4D2E-852C-6BC230922FDD}" presName="compNode" presStyleCnt="0"/>
      <dgm:spPr/>
    </dgm:pt>
    <dgm:pt modelId="{369F6392-A22D-4485-893E-FBC1CAC8BDAE}" type="pres">
      <dgm:prSet presAssocID="{A2433757-3D24-4D2E-852C-6BC230922FDD}" presName="iconBgRect" presStyleLbl="bgShp" presStyleIdx="3" presStyleCnt="4"/>
      <dgm:spPr/>
    </dgm:pt>
    <dgm:pt modelId="{AAE107A4-72B7-44AB-A6F7-EF1E6A13F18B}" type="pres">
      <dgm:prSet presAssocID="{A2433757-3D24-4D2E-852C-6BC230922FD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008AF9C8-7F79-4D18-927A-419CB8118D64}" type="pres">
      <dgm:prSet presAssocID="{A2433757-3D24-4D2E-852C-6BC230922FDD}" presName="spaceRect" presStyleCnt="0"/>
      <dgm:spPr/>
    </dgm:pt>
    <dgm:pt modelId="{BED67F8B-9AE8-4B14-8BBC-F05FEBA4B719}" type="pres">
      <dgm:prSet presAssocID="{A2433757-3D24-4D2E-852C-6BC230922FDD}" presName="textRect" presStyleLbl="revTx" presStyleIdx="3" presStyleCnt="4" custScaleX="156168">
        <dgm:presLayoutVars>
          <dgm:chMax val="1"/>
          <dgm:chPref val="1"/>
        </dgm:presLayoutVars>
      </dgm:prSet>
      <dgm:spPr/>
    </dgm:pt>
  </dgm:ptLst>
  <dgm:cxnLst>
    <dgm:cxn modelId="{C7BB6F05-0A13-47C0-8E9F-8C23ACECA0D9}" srcId="{88910DEB-954D-4B09-AC67-9A8F4312E174}" destId="{C5A97E17-D184-4119-90F8-B94D5B66A827}" srcOrd="2" destOrd="0" parTransId="{7C4FC05B-81A1-4475-9512-B00377C8EC2F}" sibTransId="{A74D2D19-0F1F-45A8-AC5C-C1DBBB73C5DE}"/>
    <dgm:cxn modelId="{0FD3CB15-805C-0447-8661-CFE2DF5C2209}" type="presOf" srcId="{C601FE27-6E10-407C-9CE6-7F0CB39D95B2}" destId="{CC9E7196-2FEA-4419-8276-2434A3C1A040}" srcOrd="0" destOrd="0" presId="urn:microsoft.com/office/officeart/2018/5/layout/IconCircleLabelList"/>
    <dgm:cxn modelId="{B0355228-250D-CB4F-8BDE-E8431A241E29}" type="presOf" srcId="{395FB47F-00F6-4457-9054-EAA85562F22F}" destId="{0BC88E93-47FE-4A67-8576-B285BBD840B0}" srcOrd="0" destOrd="0" presId="urn:microsoft.com/office/officeart/2018/5/layout/IconCircleLabelList"/>
    <dgm:cxn modelId="{46370939-B3B1-480F-B8FA-9F795978DF6A}" srcId="{88910DEB-954D-4B09-AC67-9A8F4312E174}" destId="{A2433757-3D24-4D2E-852C-6BC230922FDD}" srcOrd="3" destOrd="0" parTransId="{E53C1327-DA71-4E4A-A893-C2A140012067}" sibTransId="{7A1E3733-5647-4AF8-AE0D-BE3780A8C30B}"/>
    <dgm:cxn modelId="{A358284E-EE27-48EE-A0AE-F80D5CFD723A}" srcId="{88910DEB-954D-4B09-AC67-9A8F4312E174}" destId="{C601FE27-6E10-407C-9CE6-7F0CB39D95B2}" srcOrd="0" destOrd="0" parTransId="{59CB6680-B812-4AF1-A365-C47965CA8F4A}" sibTransId="{83FC5922-2077-43B4-90FE-324D0360EB72}"/>
    <dgm:cxn modelId="{07350050-C24E-6742-BC32-6BC523B094FF}" type="presOf" srcId="{C5A97E17-D184-4119-90F8-B94D5B66A827}" destId="{09C157C4-F9C6-453C-AAA0-207F936C9BFA}" srcOrd="0" destOrd="0" presId="urn:microsoft.com/office/officeart/2018/5/layout/IconCircleLabelList"/>
    <dgm:cxn modelId="{1F330D50-7B90-408C-9B93-6DB8BE809AC5}" srcId="{88910DEB-954D-4B09-AC67-9A8F4312E174}" destId="{395FB47F-00F6-4457-9054-EAA85562F22F}" srcOrd="1" destOrd="0" parTransId="{AFDD7E84-CCB8-4CA8-ABC2-51AC5E653F52}" sibTransId="{F8C4C514-E7FF-45C1-94BE-67FBE0A26205}"/>
    <dgm:cxn modelId="{0AFE5FA8-EE90-5B47-B54B-BD45A9BED0AE}" type="presOf" srcId="{88910DEB-954D-4B09-AC67-9A8F4312E174}" destId="{2D6673BA-2B45-4FDA-A093-57228114F5E2}" srcOrd="0" destOrd="0" presId="urn:microsoft.com/office/officeart/2018/5/layout/IconCircleLabelList"/>
    <dgm:cxn modelId="{53BFA3E8-EADA-E849-9FE0-38EB070B36DB}" type="presOf" srcId="{A2433757-3D24-4D2E-852C-6BC230922FDD}" destId="{BED67F8B-9AE8-4B14-8BBC-F05FEBA4B719}" srcOrd="0" destOrd="0" presId="urn:microsoft.com/office/officeart/2018/5/layout/IconCircleLabelList"/>
    <dgm:cxn modelId="{089DCEFD-3DA2-C54F-8BC8-74E02880588A}" type="presParOf" srcId="{2D6673BA-2B45-4FDA-A093-57228114F5E2}" destId="{1185FAD1-EEFD-4C80-838C-B925E04B2F79}" srcOrd="0" destOrd="0" presId="urn:microsoft.com/office/officeart/2018/5/layout/IconCircleLabelList"/>
    <dgm:cxn modelId="{CCFFDB31-4D92-1843-9C1C-0706A14631E4}" type="presParOf" srcId="{1185FAD1-EEFD-4C80-838C-B925E04B2F79}" destId="{E9301139-E768-4CEF-82FA-65E452893F57}" srcOrd="0" destOrd="0" presId="urn:microsoft.com/office/officeart/2018/5/layout/IconCircleLabelList"/>
    <dgm:cxn modelId="{758CB04E-01B4-2C40-A487-3745767481F6}" type="presParOf" srcId="{1185FAD1-EEFD-4C80-838C-B925E04B2F79}" destId="{94DA6B9B-7787-47D0-BDDD-91B01D9CB2AB}" srcOrd="1" destOrd="0" presId="urn:microsoft.com/office/officeart/2018/5/layout/IconCircleLabelList"/>
    <dgm:cxn modelId="{7A84D90A-9815-7C4E-99B8-80AD1C0E0086}" type="presParOf" srcId="{1185FAD1-EEFD-4C80-838C-B925E04B2F79}" destId="{CD998088-EE97-4E96-9864-07F1E404FFDD}" srcOrd="2" destOrd="0" presId="urn:microsoft.com/office/officeart/2018/5/layout/IconCircleLabelList"/>
    <dgm:cxn modelId="{B97F7F94-7AB3-204E-9AD8-BD82651B508F}" type="presParOf" srcId="{1185FAD1-EEFD-4C80-838C-B925E04B2F79}" destId="{CC9E7196-2FEA-4419-8276-2434A3C1A040}" srcOrd="3" destOrd="0" presId="urn:microsoft.com/office/officeart/2018/5/layout/IconCircleLabelList"/>
    <dgm:cxn modelId="{2FBBBEA6-28F9-4B4D-925B-5A6D846DEA1C}" type="presParOf" srcId="{2D6673BA-2B45-4FDA-A093-57228114F5E2}" destId="{57289EAB-0960-4849-B68A-22C65178D179}" srcOrd="1" destOrd="0" presId="urn:microsoft.com/office/officeart/2018/5/layout/IconCircleLabelList"/>
    <dgm:cxn modelId="{1113B1BC-E8FA-7A48-A099-EB3880BCE041}" type="presParOf" srcId="{2D6673BA-2B45-4FDA-A093-57228114F5E2}" destId="{0CAD1373-249C-4307-BEAB-2D7CE0FC0E55}" srcOrd="2" destOrd="0" presId="urn:microsoft.com/office/officeart/2018/5/layout/IconCircleLabelList"/>
    <dgm:cxn modelId="{2E68D82D-DAFF-E746-BADD-72C1FF93EFBD}" type="presParOf" srcId="{0CAD1373-249C-4307-BEAB-2D7CE0FC0E55}" destId="{A1814E34-237C-4A2C-B325-8860A5E779A9}" srcOrd="0" destOrd="0" presId="urn:microsoft.com/office/officeart/2018/5/layout/IconCircleLabelList"/>
    <dgm:cxn modelId="{1F8A965E-F4BC-AC4F-8D88-6EE15CC21B5C}" type="presParOf" srcId="{0CAD1373-249C-4307-BEAB-2D7CE0FC0E55}" destId="{26CA807B-AD45-4A5D-8371-10FE4DFE59F9}" srcOrd="1" destOrd="0" presId="urn:microsoft.com/office/officeart/2018/5/layout/IconCircleLabelList"/>
    <dgm:cxn modelId="{E65B7CB8-6B13-9E49-9B09-D2117EC6CA60}" type="presParOf" srcId="{0CAD1373-249C-4307-BEAB-2D7CE0FC0E55}" destId="{A4B26638-B211-4A31-9713-0F60B7B3200C}" srcOrd="2" destOrd="0" presId="urn:microsoft.com/office/officeart/2018/5/layout/IconCircleLabelList"/>
    <dgm:cxn modelId="{0C810CD6-89FF-1B48-931A-6B80556CD12C}" type="presParOf" srcId="{0CAD1373-249C-4307-BEAB-2D7CE0FC0E55}" destId="{0BC88E93-47FE-4A67-8576-B285BBD840B0}" srcOrd="3" destOrd="0" presId="urn:microsoft.com/office/officeart/2018/5/layout/IconCircleLabelList"/>
    <dgm:cxn modelId="{2B7C2512-C4CF-7B45-8C76-69D84BBBD680}" type="presParOf" srcId="{2D6673BA-2B45-4FDA-A093-57228114F5E2}" destId="{53B5B384-C850-4E32-A9DF-DE6B0923BAA4}" srcOrd="3" destOrd="0" presId="urn:microsoft.com/office/officeart/2018/5/layout/IconCircleLabelList"/>
    <dgm:cxn modelId="{DA767916-602F-C742-A6F9-79C2857C44FB}" type="presParOf" srcId="{2D6673BA-2B45-4FDA-A093-57228114F5E2}" destId="{499FC477-E07E-48F5-94A0-20C4DA28950C}" srcOrd="4" destOrd="0" presId="urn:microsoft.com/office/officeart/2018/5/layout/IconCircleLabelList"/>
    <dgm:cxn modelId="{D9B8BFB7-F068-7544-A4FA-3AF22C86957B}" type="presParOf" srcId="{499FC477-E07E-48F5-94A0-20C4DA28950C}" destId="{5484F650-6637-483C-B827-3CA51780E1C7}" srcOrd="0" destOrd="0" presId="urn:microsoft.com/office/officeart/2018/5/layout/IconCircleLabelList"/>
    <dgm:cxn modelId="{0E17E3B0-56F7-3940-8197-9DD11F5C7C7C}" type="presParOf" srcId="{499FC477-E07E-48F5-94A0-20C4DA28950C}" destId="{66B26863-AC23-4301-9AA0-571A13AF278E}" srcOrd="1" destOrd="0" presId="urn:microsoft.com/office/officeart/2018/5/layout/IconCircleLabelList"/>
    <dgm:cxn modelId="{2D8A164B-A76B-984C-841E-CFE31EF7D731}" type="presParOf" srcId="{499FC477-E07E-48F5-94A0-20C4DA28950C}" destId="{3BC95E93-DA59-4274-B1CA-C2B77797526D}" srcOrd="2" destOrd="0" presId="urn:microsoft.com/office/officeart/2018/5/layout/IconCircleLabelList"/>
    <dgm:cxn modelId="{38FE95B8-1813-CF48-8978-7F728F7E8DCC}" type="presParOf" srcId="{499FC477-E07E-48F5-94A0-20C4DA28950C}" destId="{09C157C4-F9C6-453C-AAA0-207F936C9BFA}" srcOrd="3" destOrd="0" presId="urn:microsoft.com/office/officeart/2018/5/layout/IconCircleLabelList"/>
    <dgm:cxn modelId="{57D4DFB0-BF7E-6244-BB89-FFC96C372D93}" type="presParOf" srcId="{2D6673BA-2B45-4FDA-A093-57228114F5E2}" destId="{F5F4EEC3-88DD-4542-89FF-FD336D1A9C75}" srcOrd="5" destOrd="0" presId="urn:microsoft.com/office/officeart/2018/5/layout/IconCircleLabelList"/>
    <dgm:cxn modelId="{15D5D172-269D-D943-95C2-15BCE7C9D4DC}" type="presParOf" srcId="{2D6673BA-2B45-4FDA-A093-57228114F5E2}" destId="{78E6E286-C7D2-4EE4-BB6B-2FF895C79373}" srcOrd="6" destOrd="0" presId="urn:microsoft.com/office/officeart/2018/5/layout/IconCircleLabelList"/>
    <dgm:cxn modelId="{F1018A9B-66D3-D94E-AE43-71472E1D0B63}" type="presParOf" srcId="{78E6E286-C7D2-4EE4-BB6B-2FF895C79373}" destId="{369F6392-A22D-4485-893E-FBC1CAC8BDAE}" srcOrd="0" destOrd="0" presId="urn:microsoft.com/office/officeart/2018/5/layout/IconCircleLabelList"/>
    <dgm:cxn modelId="{3BD02237-B459-F546-BD9D-0F970A06C976}" type="presParOf" srcId="{78E6E286-C7D2-4EE4-BB6B-2FF895C79373}" destId="{AAE107A4-72B7-44AB-A6F7-EF1E6A13F18B}" srcOrd="1" destOrd="0" presId="urn:microsoft.com/office/officeart/2018/5/layout/IconCircleLabelList"/>
    <dgm:cxn modelId="{F48C1DEE-1EDD-1543-A93D-6C4DDADA9AA4}" type="presParOf" srcId="{78E6E286-C7D2-4EE4-BB6B-2FF895C79373}" destId="{008AF9C8-7F79-4D18-927A-419CB8118D64}" srcOrd="2" destOrd="0" presId="urn:microsoft.com/office/officeart/2018/5/layout/IconCircleLabelList"/>
    <dgm:cxn modelId="{95AEB414-7E88-3440-A6C4-F2FEFAAA4E8D}" type="presParOf" srcId="{78E6E286-C7D2-4EE4-BB6B-2FF895C79373}" destId="{BED67F8B-9AE8-4B14-8BBC-F05FEBA4B71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1E2493-BFA6-4B0C-9A72-DC5D41FC96E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F73A33-17EE-450B-8793-ADFA357768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Large gap between training and test accuracy</a:t>
          </a:r>
        </a:p>
      </dgm:t>
    </dgm:pt>
    <dgm:pt modelId="{50BB3077-AF78-436C-888D-E2858F44A6B3}" type="parTrans" cxnId="{664C2BBE-D057-4173-B8FD-CE8A52D8B55E}">
      <dgm:prSet/>
      <dgm:spPr/>
      <dgm:t>
        <a:bodyPr/>
        <a:lstStyle/>
        <a:p>
          <a:endParaRPr lang="en-US"/>
        </a:p>
      </dgm:t>
    </dgm:pt>
    <dgm:pt modelId="{F183FA1C-1122-432A-9239-0CFED71AD081}" type="sibTrans" cxnId="{664C2BBE-D057-4173-B8FD-CE8A52D8B55E}">
      <dgm:prSet/>
      <dgm:spPr/>
      <dgm:t>
        <a:bodyPr/>
        <a:lstStyle/>
        <a:p>
          <a:endParaRPr lang="en-US"/>
        </a:p>
      </dgm:t>
    </dgm:pt>
    <dgm:pt modelId="{2F5B04DE-BCA1-4CD4-9E66-8B885203C1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Model performance worsens as complexity increases</a:t>
          </a:r>
        </a:p>
      </dgm:t>
    </dgm:pt>
    <dgm:pt modelId="{8BA58B5C-0205-42B5-AA99-1567AFBBE7FD}" type="parTrans" cxnId="{52A88CF2-8D88-4F8E-9900-B81401438711}">
      <dgm:prSet/>
      <dgm:spPr/>
      <dgm:t>
        <a:bodyPr/>
        <a:lstStyle/>
        <a:p>
          <a:endParaRPr lang="en-US"/>
        </a:p>
      </dgm:t>
    </dgm:pt>
    <dgm:pt modelId="{FCA35FA7-EB5F-42FD-8269-0EDBDC29F980}" type="sibTrans" cxnId="{52A88CF2-8D88-4F8E-9900-B81401438711}">
      <dgm:prSet/>
      <dgm:spPr/>
      <dgm:t>
        <a:bodyPr/>
        <a:lstStyle/>
        <a:p>
          <a:endParaRPr lang="en-US"/>
        </a:p>
      </dgm:t>
    </dgm:pt>
    <dgm:pt modelId="{52BFC2CA-4434-43A0-8AC6-D7692B6B7B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Accuracy improves on training but stabilizes or drops on validation</a:t>
          </a:r>
        </a:p>
      </dgm:t>
    </dgm:pt>
    <dgm:pt modelId="{F66814E9-2778-4E3A-89B3-22C1F419BD68}" type="parTrans" cxnId="{E431B979-228B-460C-8DAF-ED127789786B}">
      <dgm:prSet/>
      <dgm:spPr/>
      <dgm:t>
        <a:bodyPr/>
        <a:lstStyle/>
        <a:p>
          <a:endParaRPr lang="en-US"/>
        </a:p>
      </dgm:t>
    </dgm:pt>
    <dgm:pt modelId="{2DF9AA1C-137F-453D-8F0A-05F528D8CD66}" type="sibTrans" cxnId="{E431B979-228B-460C-8DAF-ED127789786B}">
      <dgm:prSet/>
      <dgm:spPr/>
      <dgm:t>
        <a:bodyPr/>
        <a:lstStyle/>
        <a:p>
          <a:endParaRPr lang="en-US"/>
        </a:p>
      </dgm:t>
    </dgm:pt>
    <dgm:pt modelId="{27479EB9-7AE7-4256-A395-D11DC59D2A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model seems too confident about trivial patterns</a:t>
          </a:r>
        </a:p>
      </dgm:t>
    </dgm:pt>
    <dgm:pt modelId="{CC5E75A9-2067-40BC-99D9-38B548C89EDD}" type="parTrans" cxnId="{9C6318D1-C58F-49D2-AD2C-B768461DFFEC}">
      <dgm:prSet/>
      <dgm:spPr/>
      <dgm:t>
        <a:bodyPr/>
        <a:lstStyle/>
        <a:p>
          <a:endParaRPr lang="en-US"/>
        </a:p>
      </dgm:t>
    </dgm:pt>
    <dgm:pt modelId="{D69E7C1C-0DE6-4C83-9436-E56D633C4300}" type="sibTrans" cxnId="{9C6318D1-C58F-49D2-AD2C-B768461DFFEC}">
      <dgm:prSet/>
      <dgm:spPr/>
      <dgm:t>
        <a:bodyPr/>
        <a:lstStyle/>
        <a:p>
          <a:endParaRPr lang="en-US"/>
        </a:p>
      </dgm:t>
    </dgm:pt>
    <dgm:pt modelId="{8EDEF154-D576-470E-83F6-D631689287D7}" type="pres">
      <dgm:prSet presAssocID="{7E1E2493-BFA6-4B0C-9A72-DC5D41FC96EE}" presName="root" presStyleCnt="0">
        <dgm:presLayoutVars>
          <dgm:dir/>
          <dgm:resizeHandles val="exact"/>
        </dgm:presLayoutVars>
      </dgm:prSet>
      <dgm:spPr/>
    </dgm:pt>
    <dgm:pt modelId="{CE3AD691-7F45-4417-B73F-68E0DA0222DF}" type="pres">
      <dgm:prSet presAssocID="{C6F73A33-17EE-450B-8793-ADFA3577681D}" presName="compNode" presStyleCnt="0"/>
      <dgm:spPr/>
    </dgm:pt>
    <dgm:pt modelId="{F08C15C8-2263-44D2-A07D-FDA3B04C2217}" type="pres">
      <dgm:prSet presAssocID="{C6F73A33-17EE-450B-8793-ADFA3577681D}" presName="bgRect" presStyleLbl="bgShp" presStyleIdx="0" presStyleCnt="4"/>
      <dgm:spPr/>
    </dgm:pt>
    <dgm:pt modelId="{FB213A51-4EC8-4497-9C58-E8BE72E0CFC3}" type="pres">
      <dgm:prSet presAssocID="{C6F73A33-17EE-450B-8793-ADFA3577681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4C5695B-75B7-4EF8-825D-72C80743562A}" type="pres">
      <dgm:prSet presAssocID="{C6F73A33-17EE-450B-8793-ADFA3577681D}" presName="spaceRect" presStyleCnt="0"/>
      <dgm:spPr/>
    </dgm:pt>
    <dgm:pt modelId="{86EACD7C-98EF-4839-A5A6-5D914B7CF24F}" type="pres">
      <dgm:prSet presAssocID="{C6F73A33-17EE-450B-8793-ADFA3577681D}" presName="parTx" presStyleLbl="revTx" presStyleIdx="0" presStyleCnt="4">
        <dgm:presLayoutVars>
          <dgm:chMax val="0"/>
          <dgm:chPref val="0"/>
        </dgm:presLayoutVars>
      </dgm:prSet>
      <dgm:spPr/>
    </dgm:pt>
    <dgm:pt modelId="{99C7A707-5DD1-458E-BCF6-C7FF41F8DE67}" type="pres">
      <dgm:prSet presAssocID="{F183FA1C-1122-432A-9239-0CFED71AD081}" presName="sibTrans" presStyleCnt="0"/>
      <dgm:spPr/>
    </dgm:pt>
    <dgm:pt modelId="{AC9EB3F0-AE92-438C-9688-752721C5B873}" type="pres">
      <dgm:prSet presAssocID="{2F5B04DE-BCA1-4CD4-9E66-8B885203C1AC}" presName="compNode" presStyleCnt="0"/>
      <dgm:spPr/>
    </dgm:pt>
    <dgm:pt modelId="{D208A9AC-F9F7-4E11-B4BE-599E7879163C}" type="pres">
      <dgm:prSet presAssocID="{2F5B04DE-BCA1-4CD4-9E66-8B885203C1AC}" presName="bgRect" presStyleLbl="bgShp" presStyleIdx="1" presStyleCnt="4"/>
      <dgm:spPr/>
    </dgm:pt>
    <dgm:pt modelId="{5A766DA5-7AA3-4C3F-A5DA-7DC8BA0DCCFC}" type="pres">
      <dgm:prSet presAssocID="{2F5B04DE-BCA1-4CD4-9E66-8B885203C1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5E5C93F6-F2F9-4710-9F44-B22F9735F1F8}" type="pres">
      <dgm:prSet presAssocID="{2F5B04DE-BCA1-4CD4-9E66-8B885203C1AC}" presName="spaceRect" presStyleCnt="0"/>
      <dgm:spPr/>
    </dgm:pt>
    <dgm:pt modelId="{2AD6B1CE-D598-4D07-88C3-A64D52186656}" type="pres">
      <dgm:prSet presAssocID="{2F5B04DE-BCA1-4CD4-9E66-8B885203C1AC}" presName="parTx" presStyleLbl="revTx" presStyleIdx="1" presStyleCnt="4">
        <dgm:presLayoutVars>
          <dgm:chMax val="0"/>
          <dgm:chPref val="0"/>
        </dgm:presLayoutVars>
      </dgm:prSet>
      <dgm:spPr/>
    </dgm:pt>
    <dgm:pt modelId="{EB52046B-7C8B-4F34-BD95-3BD63E68DD15}" type="pres">
      <dgm:prSet presAssocID="{FCA35FA7-EB5F-42FD-8269-0EDBDC29F980}" presName="sibTrans" presStyleCnt="0"/>
      <dgm:spPr/>
    </dgm:pt>
    <dgm:pt modelId="{6AB3039A-6DE8-4F54-A3F3-82B5155D5E86}" type="pres">
      <dgm:prSet presAssocID="{52BFC2CA-4434-43A0-8AC6-D7692B6B7BE5}" presName="compNode" presStyleCnt="0"/>
      <dgm:spPr/>
    </dgm:pt>
    <dgm:pt modelId="{C8566715-8B67-4F34-AD72-B5DAB91C2CC4}" type="pres">
      <dgm:prSet presAssocID="{52BFC2CA-4434-43A0-8AC6-D7692B6B7BE5}" presName="bgRect" presStyleLbl="bgShp" presStyleIdx="2" presStyleCnt="4"/>
      <dgm:spPr/>
    </dgm:pt>
    <dgm:pt modelId="{162F2E89-6261-4FAD-B88D-C2A7D884A8AE}" type="pres">
      <dgm:prSet presAssocID="{52BFC2CA-4434-43A0-8AC6-D7692B6B7BE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3002AE9-E9AB-4EAB-8E5A-DD16A222017F}" type="pres">
      <dgm:prSet presAssocID="{52BFC2CA-4434-43A0-8AC6-D7692B6B7BE5}" presName="spaceRect" presStyleCnt="0"/>
      <dgm:spPr/>
    </dgm:pt>
    <dgm:pt modelId="{C9EB8381-DA0B-46A1-9BD6-32EB0C05B73F}" type="pres">
      <dgm:prSet presAssocID="{52BFC2CA-4434-43A0-8AC6-D7692B6B7BE5}" presName="parTx" presStyleLbl="revTx" presStyleIdx="2" presStyleCnt="4">
        <dgm:presLayoutVars>
          <dgm:chMax val="0"/>
          <dgm:chPref val="0"/>
        </dgm:presLayoutVars>
      </dgm:prSet>
      <dgm:spPr/>
    </dgm:pt>
    <dgm:pt modelId="{29BAB8A5-5364-45CB-AA10-F12CD526583B}" type="pres">
      <dgm:prSet presAssocID="{2DF9AA1C-137F-453D-8F0A-05F528D8CD66}" presName="sibTrans" presStyleCnt="0"/>
      <dgm:spPr/>
    </dgm:pt>
    <dgm:pt modelId="{C5EF0914-DE44-4EA3-82DA-928FFFE0DE6C}" type="pres">
      <dgm:prSet presAssocID="{27479EB9-7AE7-4256-A395-D11DC59D2A6B}" presName="compNode" presStyleCnt="0"/>
      <dgm:spPr/>
    </dgm:pt>
    <dgm:pt modelId="{25ECAA62-2068-4983-9302-84A758B5B840}" type="pres">
      <dgm:prSet presAssocID="{27479EB9-7AE7-4256-A395-D11DC59D2A6B}" presName="bgRect" presStyleLbl="bgShp" presStyleIdx="3" presStyleCnt="4"/>
      <dgm:spPr/>
    </dgm:pt>
    <dgm:pt modelId="{56CA857F-88AB-45CD-90A6-8768F690844B}" type="pres">
      <dgm:prSet presAssocID="{27479EB9-7AE7-4256-A395-D11DC59D2A6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072FC60A-43FA-429F-9B29-783508256556}" type="pres">
      <dgm:prSet presAssocID="{27479EB9-7AE7-4256-A395-D11DC59D2A6B}" presName="spaceRect" presStyleCnt="0"/>
      <dgm:spPr/>
    </dgm:pt>
    <dgm:pt modelId="{FF624671-A425-49E1-813B-942F14587772}" type="pres">
      <dgm:prSet presAssocID="{27479EB9-7AE7-4256-A395-D11DC59D2A6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794054C-051F-4A6C-AA8F-F84A3F880FB7}" type="presOf" srcId="{C6F73A33-17EE-450B-8793-ADFA3577681D}" destId="{86EACD7C-98EF-4839-A5A6-5D914B7CF24F}" srcOrd="0" destOrd="0" presId="urn:microsoft.com/office/officeart/2018/2/layout/IconVerticalSolidList"/>
    <dgm:cxn modelId="{38C3775C-D6C6-4725-9489-887E2D74D288}" type="presOf" srcId="{52BFC2CA-4434-43A0-8AC6-D7692B6B7BE5}" destId="{C9EB8381-DA0B-46A1-9BD6-32EB0C05B73F}" srcOrd="0" destOrd="0" presId="urn:microsoft.com/office/officeart/2018/2/layout/IconVerticalSolidList"/>
    <dgm:cxn modelId="{F8A04369-488C-41E3-A1F2-92BF9A9CF96D}" type="presOf" srcId="{7E1E2493-BFA6-4B0C-9A72-DC5D41FC96EE}" destId="{8EDEF154-D576-470E-83F6-D631689287D7}" srcOrd="0" destOrd="0" presId="urn:microsoft.com/office/officeart/2018/2/layout/IconVerticalSolidList"/>
    <dgm:cxn modelId="{E431B979-228B-460C-8DAF-ED127789786B}" srcId="{7E1E2493-BFA6-4B0C-9A72-DC5D41FC96EE}" destId="{52BFC2CA-4434-43A0-8AC6-D7692B6B7BE5}" srcOrd="2" destOrd="0" parTransId="{F66814E9-2778-4E3A-89B3-22C1F419BD68}" sibTransId="{2DF9AA1C-137F-453D-8F0A-05F528D8CD66}"/>
    <dgm:cxn modelId="{DF5D978E-154C-4A5C-9A3D-E84E1286BD69}" type="presOf" srcId="{2F5B04DE-BCA1-4CD4-9E66-8B885203C1AC}" destId="{2AD6B1CE-D598-4D07-88C3-A64D52186656}" srcOrd="0" destOrd="0" presId="urn:microsoft.com/office/officeart/2018/2/layout/IconVerticalSolidList"/>
    <dgm:cxn modelId="{E3CD92A7-BF9D-4A14-B2B4-C29238A508C1}" type="presOf" srcId="{27479EB9-7AE7-4256-A395-D11DC59D2A6B}" destId="{FF624671-A425-49E1-813B-942F14587772}" srcOrd="0" destOrd="0" presId="urn:microsoft.com/office/officeart/2018/2/layout/IconVerticalSolidList"/>
    <dgm:cxn modelId="{664C2BBE-D057-4173-B8FD-CE8A52D8B55E}" srcId="{7E1E2493-BFA6-4B0C-9A72-DC5D41FC96EE}" destId="{C6F73A33-17EE-450B-8793-ADFA3577681D}" srcOrd="0" destOrd="0" parTransId="{50BB3077-AF78-436C-888D-E2858F44A6B3}" sibTransId="{F183FA1C-1122-432A-9239-0CFED71AD081}"/>
    <dgm:cxn modelId="{9C6318D1-C58F-49D2-AD2C-B768461DFFEC}" srcId="{7E1E2493-BFA6-4B0C-9A72-DC5D41FC96EE}" destId="{27479EB9-7AE7-4256-A395-D11DC59D2A6B}" srcOrd="3" destOrd="0" parTransId="{CC5E75A9-2067-40BC-99D9-38B548C89EDD}" sibTransId="{D69E7C1C-0DE6-4C83-9436-E56D633C4300}"/>
    <dgm:cxn modelId="{52A88CF2-8D88-4F8E-9900-B81401438711}" srcId="{7E1E2493-BFA6-4B0C-9A72-DC5D41FC96EE}" destId="{2F5B04DE-BCA1-4CD4-9E66-8B885203C1AC}" srcOrd="1" destOrd="0" parTransId="{8BA58B5C-0205-42B5-AA99-1567AFBBE7FD}" sibTransId="{FCA35FA7-EB5F-42FD-8269-0EDBDC29F980}"/>
    <dgm:cxn modelId="{C797F9AE-94E4-4AD1-8E4B-8A29BBC4CE22}" type="presParOf" srcId="{8EDEF154-D576-470E-83F6-D631689287D7}" destId="{CE3AD691-7F45-4417-B73F-68E0DA0222DF}" srcOrd="0" destOrd="0" presId="urn:microsoft.com/office/officeart/2018/2/layout/IconVerticalSolidList"/>
    <dgm:cxn modelId="{1B86976C-394F-4E67-92F4-3567204D45B5}" type="presParOf" srcId="{CE3AD691-7F45-4417-B73F-68E0DA0222DF}" destId="{F08C15C8-2263-44D2-A07D-FDA3B04C2217}" srcOrd="0" destOrd="0" presId="urn:microsoft.com/office/officeart/2018/2/layout/IconVerticalSolidList"/>
    <dgm:cxn modelId="{ECA47704-1882-4AB8-98BF-F7F817886ECC}" type="presParOf" srcId="{CE3AD691-7F45-4417-B73F-68E0DA0222DF}" destId="{FB213A51-4EC8-4497-9C58-E8BE72E0CFC3}" srcOrd="1" destOrd="0" presId="urn:microsoft.com/office/officeart/2018/2/layout/IconVerticalSolidList"/>
    <dgm:cxn modelId="{11619CBC-15AE-4F50-B7A2-FCF3EE8318B0}" type="presParOf" srcId="{CE3AD691-7F45-4417-B73F-68E0DA0222DF}" destId="{C4C5695B-75B7-4EF8-825D-72C80743562A}" srcOrd="2" destOrd="0" presId="urn:microsoft.com/office/officeart/2018/2/layout/IconVerticalSolidList"/>
    <dgm:cxn modelId="{992EC69C-FD23-4499-BC6A-041EAB84190A}" type="presParOf" srcId="{CE3AD691-7F45-4417-B73F-68E0DA0222DF}" destId="{86EACD7C-98EF-4839-A5A6-5D914B7CF24F}" srcOrd="3" destOrd="0" presId="urn:microsoft.com/office/officeart/2018/2/layout/IconVerticalSolidList"/>
    <dgm:cxn modelId="{CE448EB7-28DF-4283-B11F-7FEE2157C760}" type="presParOf" srcId="{8EDEF154-D576-470E-83F6-D631689287D7}" destId="{99C7A707-5DD1-458E-BCF6-C7FF41F8DE67}" srcOrd="1" destOrd="0" presId="urn:microsoft.com/office/officeart/2018/2/layout/IconVerticalSolidList"/>
    <dgm:cxn modelId="{E34B1FCC-D526-4787-BF8E-BB44DDB91E9E}" type="presParOf" srcId="{8EDEF154-D576-470E-83F6-D631689287D7}" destId="{AC9EB3F0-AE92-438C-9688-752721C5B873}" srcOrd="2" destOrd="0" presId="urn:microsoft.com/office/officeart/2018/2/layout/IconVerticalSolidList"/>
    <dgm:cxn modelId="{9284CD08-E206-4664-B157-5F24E39E2AB8}" type="presParOf" srcId="{AC9EB3F0-AE92-438C-9688-752721C5B873}" destId="{D208A9AC-F9F7-4E11-B4BE-599E7879163C}" srcOrd="0" destOrd="0" presId="urn:microsoft.com/office/officeart/2018/2/layout/IconVerticalSolidList"/>
    <dgm:cxn modelId="{9C73FCA4-DA9C-4A80-96A1-E13FAAC12FEA}" type="presParOf" srcId="{AC9EB3F0-AE92-438C-9688-752721C5B873}" destId="{5A766DA5-7AA3-4C3F-A5DA-7DC8BA0DCCFC}" srcOrd="1" destOrd="0" presId="urn:microsoft.com/office/officeart/2018/2/layout/IconVerticalSolidList"/>
    <dgm:cxn modelId="{822C1D9A-0A79-4F49-A480-5563F11B471E}" type="presParOf" srcId="{AC9EB3F0-AE92-438C-9688-752721C5B873}" destId="{5E5C93F6-F2F9-4710-9F44-B22F9735F1F8}" srcOrd="2" destOrd="0" presId="urn:microsoft.com/office/officeart/2018/2/layout/IconVerticalSolidList"/>
    <dgm:cxn modelId="{80E15654-A315-4B8F-8D20-835107805791}" type="presParOf" srcId="{AC9EB3F0-AE92-438C-9688-752721C5B873}" destId="{2AD6B1CE-D598-4D07-88C3-A64D52186656}" srcOrd="3" destOrd="0" presId="urn:microsoft.com/office/officeart/2018/2/layout/IconVerticalSolidList"/>
    <dgm:cxn modelId="{A2B56687-CE90-4A44-B90C-4CE64DD43C32}" type="presParOf" srcId="{8EDEF154-D576-470E-83F6-D631689287D7}" destId="{EB52046B-7C8B-4F34-BD95-3BD63E68DD15}" srcOrd="3" destOrd="0" presId="urn:microsoft.com/office/officeart/2018/2/layout/IconVerticalSolidList"/>
    <dgm:cxn modelId="{6808AC79-03FD-41F5-8C76-35B78F93C377}" type="presParOf" srcId="{8EDEF154-D576-470E-83F6-D631689287D7}" destId="{6AB3039A-6DE8-4F54-A3F3-82B5155D5E86}" srcOrd="4" destOrd="0" presId="urn:microsoft.com/office/officeart/2018/2/layout/IconVerticalSolidList"/>
    <dgm:cxn modelId="{F3515E7F-1937-4BBD-9578-CB1F03E0EDB7}" type="presParOf" srcId="{6AB3039A-6DE8-4F54-A3F3-82B5155D5E86}" destId="{C8566715-8B67-4F34-AD72-B5DAB91C2CC4}" srcOrd="0" destOrd="0" presId="urn:microsoft.com/office/officeart/2018/2/layout/IconVerticalSolidList"/>
    <dgm:cxn modelId="{A3E89863-876F-45ED-AB26-0BC8633F38FD}" type="presParOf" srcId="{6AB3039A-6DE8-4F54-A3F3-82B5155D5E86}" destId="{162F2E89-6261-4FAD-B88D-C2A7D884A8AE}" srcOrd="1" destOrd="0" presId="urn:microsoft.com/office/officeart/2018/2/layout/IconVerticalSolidList"/>
    <dgm:cxn modelId="{680B4309-97DE-4FC6-9FFF-B625BFE3FEA3}" type="presParOf" srcId="{6AB3039A-6DE8-4F54-A3F3-82B5155D5E86}" destId="{E3002AE9-E9AB-4EAB-8E5A-DD16A222017F}" srcOrd="2" destOrd="0" presId="urn:microsoft.com/office/officeart/2018/2/layout/IconVerticalSolidList"/>
    <dgm:cxn modelId="{76EE06D4-6C24-43DC-ABF8-736458510864}" type="presParOf" srcId="{6AB3039A-6DE8-4F54-A3F3-82B5155D5E86}" destId="{C9EB8381-DA0B-46A1-9BD6-32EB0C05B73F}" srcOrd="3" destOrd="0" presId="urn:microsoft.com/office/officeart/2018/2/layout/IconVerticalSolidList"/>
    <dgm:cxn modelId="{3CA90D42-597E-40BE-BD9C-1500B0AC582C}" type="presParOf" srcId="{8EDEF154-D576-470E-83F6-D631689287D7}" destId="{29BAB8A5-5364-45CB-AA10-F12CD526583B}" srcOrd="5" destOrd="0" presId="urn:microsoft.com/office/officeart/2018/2/layout/IconVerticalSolidList"/>
    <dgm:cxn modelId="{3441D41E-8AFD-452F-8599-5173B61D5CBC}" type="presParOf" srcId="{8EDEF154-D576-470E-83F6-D631689287D7}" destId="{C5EF0914-DE44-4EA3-82DA-928FFFE0DE6C}" srcOrd="6" destOrd="0" presId="urn:microsoft.com/office/officeart/2018/2/layout/IconVerticalSolidList"/>
    <dgm:cxn modelId="{46CA8376-BE5F-4E2D-9485-D80B87103846}" type="presParOf" srcId="{C5EF0914-DE44-4EA3-82DA-928FFFE0DE6C}" destId="{25ECAA62-2068-4983-9302-84A758B5B840}" srcOrd="0" destOrd="0" presId="urn:microsoft.com/office/officeart/2018/2/layout/IconVerticalSolidList"/>
    <dgm:cxn modelId="{8FBB46A0-8FE0-47A6-8D8B-2D0A7C7B0B8B}" type="presParOf" srcId="{C5EF0914-DE44-4EA3-82DA-928FFFE0DE6C}" destId="{56CA857F-88AB-45CD-90A6-8768F690844B}" srcOrd="1" destOrd="0" presId="urn:microsoft.com/office/officeart/2018/2/layout/IconVerticalSolidList"/>
    <dgm:cxn modelId="{50E8AB3F-0A90-4BCD-A4D9-F0B1AAD9A746}" type="presParOf" srcId="{C5EF0914-DE44-4EA3-82DA-928FFFE0DE6C}" destId="{072FC60A-43FA-429F-9B29-783508256556}" srcOrd="2" destOrd="0" presId="urn:microsoft.com/office/officeart/2018/2/layout/IconVerticalSolidList"/>
    <dgm:cxn modelId="{E6AEE4AD-DE26-4424-B0AB-2E60E03B2276}" type="presParOf" srcId="{C5EF0914-DE44-4EA3-82DA-928FFFE0DE6C}" destId="{FF624671-A425-49E1-813B-942F145877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93F3D00-5F0C-AF40-8ACF-FCAAAF165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9026AF-F8E1-6C40-85C9-1D777A9AB7CA}">
      <dgm:prSet custT="1"/>
      <dgm:spPr/>
      <dgm:t>
        <a:bodyPr/>
        <a:lstStyle/>
        <a:p>
          <a:r>
            <a:rPr lang="en-US" sz="3200" dirty="0"/>
            <a:t>Use visual diagnostics:</a:t>
          </a:r>
          <a:endParaRPr lang="en-EG" sz="3200" dirty="0"/>
        </a:p>
      </dgm:t>
    </dgm:pt>
    <dgm:pt modelId="{7D4855A4-33B8-0449-B715-D4C9AE5F27A0}" type="parTrans" cxnId="{21071C5A-0CDD-6543-8BEE-6D656B1DDA7C}">
      <dgm:prSet/>
      <dgm:spPr/>
      <dgm:t>
        <a:bodyPr/>
        <a:lstStyle/>
        <a:p>
          <a:endParaRPr lang="en-US" sz="1600"/>
        </a:p>
      </dgm:t>
    </dgm:pt>
    <dgm:pt modelId="{9D852AF9-4A49-F34B-A364-0D781AC17C8E}" type="sibTrans" cxnId="{21071C5A-0CDD-6543-8BEE-6D656B1DDA7C}">
      <dgm:prSet/>
      <dgm:spPr/>
      <dgm:t>
        <a:bodyPr/>
        <a:lstStyle/>
        <a:p>
          <a:endParaRPr lang="en-US" sz="1600"/>
        </a:p>
      </dgm:t>
    </dgm:pt>
    <dgm:pt modelId="{401499C0-7A59-3F49-BBF4-362A62A762BA}">
      <dgm:prSet custT="1"/>
      <dgm:spPr/>
      <dgm:t>
        <a:bodyPr/>
        <a:lstStyle/>
        <a:p>
          <a:r>
            <a:rPr lang="en-US" sz="2400" dirty="0"/>
            <a:t>Learning curves (training vs. validation error)</a:t>
          </a:r>
          <a:endParaRPr lang="en-EG" sz="2400" dirty="0"/>
        </a:p>
      </dgm:t>
    </dgm:pt>
    <dgm:pt modelId="{9B2F1556-8C2E-304A-99F7-57DC00862BB6}" type="parTrans" cxnId="{C191024B-14A2-FE4E-91B9-CE3D0A1ABE75}">
      <dgm:prSet/>
      <dgm:spPr/>
      <dgm:t>
        <a:bodyPr/>
        <a:lstStyle/>
        <a:p>
          <a:endParaRPr lang="en-US" sz="1600"/>
        </a:p>
      </dgm:t>
    </dgm:pt>
    <dgm:pt modelId="{96926CE4-06B2-5C4D-BB09-27DF80BFA58E}" type="sibTrans" cxnId="{C191024B-14A2-FE4E-91B9-CE3D0A1ABE75}">
      <dgm:prSet/>
      <dgm:spPr/>
      <dgm:t>
        <a:bodyPr/>
        <a:lstStyle/>
        <a:p>
          <a:endParaRPr lang="en-US" sz="1600"/>
        </a:p>
      </dgm:t>
    </dgm:pt>
    <dgm:pt modelId="{C67FA759-4225-3A48-A41C-2FC97A449408}">
      <dgm:prSet custT="1"/>
      <dgm:spPr/>
      <dgm:t>
        <a:bodyPr/>
        <a:lstStyle/>
        <a:p>
          <a:r>
            <a:rPr lang="en-US" sz="2400"/>
            <a:t>Complexity vs. performance plots</a:t>
          </a:r>
          <a:endParaRPr lang="en-EG" sz="2400"/>
        </a:p>
      </dgm:t>
    </dgm:pt>
    <dgm:pt modelId="{D115F9DD-F517-9E45-8FD7-1EC590D11F09}" type="parTrans" cxnId="{8C5407B6-E0D6-FC47-90F5-EB9AD57C025F}">
      <dgm:prSet/>
      <dgm:spPr/>
      <dgm:t>
        <a:bodyPr/>
        <a:lstStyle/>
        <a:p>
          <a:endParaRPr lang="en-US" sz="1600"/>
        </a:p>
      </dgm:t>
    </dgm:pt>
    <dgm:pt modelId="{6129E76C-8A84-2D40-900A-9538D7ED5CA7}" type="sibTrans" cxnId="{8C5407B6-E0D6-FC47-90F5-EB9AD57C025F}">
      <dgm:prSet/>
      <dgm:spPr/>
      <dgm:t>
        <a:bodyPr/>
        <a:lstStyle/>
        <a:p>
          <a:endParaRPr lang="en-US" sz="1600"/>
        </a:p>
      </dgm:t>
    </dgm:pt>
    <dgm:pt modelId="{5CA25D2A-F4C5-D745-8A3F-EC7F74AD5FD4}">
      <dgm:prSet custT="1"/>
      <dgm:spPr/>
      <dgm:t>
        <a:bodyPr/>
        <a:lstStyle/>
        <a:p>
          <a:r>
            <a:rPr lang="en-US" sz="3200"/>
            <a:t>Monitor performance gap:</a:t>
          </a:r>
          <a:endParaRPr lang="en-EG" sz="3200"/>
        </a:p>
      </dgm:t>
    </dgm:pt>
    <dgm:pt modelId="{5DE03F99-4963-324B-B411-200E1C90EF48}" type="parTrans" cxnId="{F04EBF11-CC0A-9546-ABAF-62021FA38123}">
      <dgm:prSet/>
      <dgm:spPr/>
      <dgm:t>
        <a:bodyPr/>
        <a:lstStyle/>
        <a:p>
          <a:endParaRPr lang="en-US" sz="1600"/>
        </a:p>
      </dgm:t>
    </dgm:pt>
    <dgm:pt modelId="{0380AB1A-95D1-C045-BBFA-9B37C187451D}" type="sibTrans" cxnId="{F04EBF11-CC0A-9546-ABAF-62021FA38123}">
      <dgm:prSet/>
      <dgm:spPr/>
      <dgm:t>
        <a:bodyPr/>
        <a:lstStyle/>
        <a:p>
          <a:endParaRPr lang="en-US" sz="1600"/>
        </a:p>
      </dgm:t>
    </dgm:pt>
    <dgm:pt modelId="{EA039A9A-D57C-F948-A14C-6C44578F7565}">
      <dgm:prSet custT="1"/>
      <dgm:spPr/>
      <dgm:t>
        <a:bodyPr/>
        <a:lstStyle/>
        <a:p>
          <a:r>
            <a:rPr lang="en-US" sz="2400"/>
            <a:t>High train accuracy + low test accuracy = red flag</a:t>
          </a:r>
          <a:endParaRPr lang="en-EG" sz="2400"/>
        </a:p>
      </dgm:t>
    </dgm:pt>
    <dgm:pt modelId="{B8E43118-C406-5742-A091-A4413A386EA7}" type="parTrans" cxnId="{9BB93DB8-2C6F-8841-9498-37AA8DD3A5FF}">
      <dgm:prSet/>
      <dgm:spPr/>
      <dgm:t>
        <a:bodyPr/>
        <a:lstStyle/>
        <a:p>
          <a:endParaRPr lang="en-US" sz="1600"/>
        </a:p>
      </dgm:t>
    </dgm:pt>
    <dgm:pt modelId="{FA97E6EB-46BC-BA4B-991E-8882E9FBADD5}" type="sibTrans" cxnId="{9BB93DB8-2C6F-8841-9498-37AA8DD3A5FF}">
      <dgm:prSet/>
      <dgm:spPr/>
      <dgm:t>
        <a:bodyPr/>
        <a:lstStyle/>
        <a:p>
          <a:endParaRPr lang="en-US" sz="1600"/>
        </a:p>
      </dgm:t>
    </dgm:pt>
    <dgm:pt modelId="{C5F536B9-F1D3-0F4D-BB99-95406DA99CB0}" type="pres">
      <dgm:prSet presAssocID="{393F3D00-5F0C-AF40-8ACF-FCAAAF1654B6}" presName="linear" presStyleCnt="0">
        <dgm:presLayoutVars>
          <dgm:animLvl val="lvl"/>
          <dgm:resizeHandles val="exact"/>
        </dgm:presLayoutVars>
      </dgm:prSet>
      <dgm:spPr/>
    </dgm:pt>
    <dgm:pt modelId="{184E196C-DDE9-3B43-B704-E6473501D6B5}" type="pres">
      <dgm:prSet presAssocID="{759026AF-F8E1-6C40-85C9-1D777A9AB7C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3710AB5-DBF9-CC4F-960D-8849D948A6F0}" type="pres">
      <dgm:prSet presAssocID="{759026AF-F8E1-6C40-85C9-1D777A9AB7CA}" presName="childText" presStyleLbl="revTx" presStyleIdx="0" presStyleCnt="2">
        <dgm:presLayoutVars>
          <dgm:bulletEnabled val="1"/>
        </dgm:presLayoutVars>
      </dgm:prSet>
      <dgm:spPr/>
    </dgm:pt>
    <dgm:pt modelId="{A33316AB-E0BB-C54C-B9F1-E0756C36BCC8}" type="pres">
      <dgm:prSet presAssocID="{5CA25D2A-F4C5-D745-8A3F-EC7F74AD5FD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3E71368-7774-594B-A444-4050B0F7D4AB}" type="pres">
      <dgm:prSet presAssocID="{5CA25D2A-F4C5-D745-8A3F-EC7F74AD5FD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6DB3D301-D361-B143-8D33-1211065514E0}" type="presOf" srcId="{C67FA759-4225-3A48-A41C-2FC97A449408}" destId="{33710AB5-DBF9-CC4F-960D-8849D948A6F0}" srcOrd="0" destOrd="1" presId="urn:microsoft.com/office/officeart/2005/8/layout/vList2"/>
    <dgm:cxn modelId="{F04EBF11-CC0A-9546-ABAF-62021FA38123}" srcId="{393F3D00-5F0C-AF40-8ACF-FCAAAF1654B6}" destId="{5CA25D2A-F4C5-D745-8A3F-EC7F74AD5FD4}" srcOrd="1" destOrd="0" parTransId="{5DE03F99-4963-324B-B411-200E1C90EF48}" sibTransId="{0380AB1A-95D1-C045-BBFA-9B37C187451D}"/>
    <dgm:cxn modelId="{C191024B-14A2-FE4E-91B9-CE3D0A1ABE75}" srcId="{759026AF-F8E1-6C40-85C9-1D777A9AB7CA}" destId="{401499C0-7A59-3F49-BBF4-362A62A762BA}" srcOrd="0" destOrd="0" parTransId="{9B2F1556-8C2E-304A-99F7-57DC00862BB6}" sibTransId="{96926CE4-06B2-5C4D-BB09-27DF80BFA58E}"/>
    <dgm:cxn modelId="{382F2758-FF54-C847-A815-9EABDCA1CA3A}" type="presOf" srcId="{759026AF-F8E1-6C40-85C9-1D777A9AB7CA}" destId="{184E196C-DDE9-3B43-B704-E6473501D6B5}" srcOrd="0" destOrd="0" presId="urn:microsoft.com/office/officeart/2005/8/layout/vList2"/>
    <dgm:cxn modelId="{21071C5A-0CDD-6543-8BEE-6D656B1DDA7C}" srcId="{393F3D00-5F0C-AF40-8ACF-FCAAAF1654B6}" destId="{759026AF-F8E1-6C40-85C9-1D777A9AB7CA}" srcOrd="0" destOrd="0" parTransId="{7D4855A4-33B8-0449-B715-D4C9AE5F27A0}" sibTransId="{9D852AF9-4A49-F34B-A364-0D781AC17C8E}"/>
    <dgm:cxn modelId="{0BBC30A5-A791-9345-85E6-685165E61507}" type="presOf" srcId="{5CA25D2A-F4C5-D745-8A3F-EC7F74AD5FD4}" destId="{A33316AB-E0BB-C54C-B9F1-E0756C36BCC8}" srcOrd="0" destOrd="0" presId="urn:microsoft.com/office/officeart/2005/8/layout/vList2"/>
    <dgm:cxn modelId="{8C5407B6-E0D6-FC47-90F5-EB9AD57C025F}" srcId="{759026AF-F8E1-6C40-85C9-1D777A9AB7CA}" destId="{C67FA759-4225-3A48-A41C-2FC97A449408}" srcOrd="1" destOrd="0" parTransId="{D115F9DD-F517-9E45-8FD7-1EC590D11F09}" sibTransId="{6129E76C-8A84-2D40-900A-9538D7ED5CA7}"/>
    <dgm:cxn modelId="{9BB93DB8-2C6F-8841-9498-37AA8DD3A5FF}" srcId="{5CA25D2A-F4C5-D745-8A3F-EC7F74AD5FD4}" destId="{EA039A9A-D57C-F948-A14C-6C44578F7565}" srcOrd="0" destOrd="0" parTransId="{B8E43118-C406-5742-A091-A4413A386EA7}" sibTransId="{FA97E6EB-46BC-BA4B-991E-8882E9FBADD5}"/>
    <dgm:cxn modelId="{04407ECD-C820-DF4F-B011-4575CBD00B0F}" type="presOf" srcId="{401499C0-7A59-3F49-BBF4-362A62A762BA}" destId="{33710AB5-DBF9-CC4F-960D-8849D948A6F0}" srcOrd="0" destOrd="0" presId="urn:microsoft.com/office/officeart/2005/8/layout/vList2"/>
    <dgm:cxn modelId="{C83786E8-4EAF-C947-96C5-B55B6132A0C8}" type="presOf" srcId="{393F3D00-5F0C-AF40-8ACF-FCAAAF1654B6}" destId="{C5F536B9-F1D3-0F4D-BB99-95406DA99CB0}" srcOrd="0" destOrd="0" presId="urn:microsoft.com/office/officeart/2005/8/layout/vList2"/>
    <dgm:cxn modelId="{923F5BF1-46D6-B345-8A23-A23A11F5FF94}" type="presOf" srcId="{EA039A9A-D57C-F948-A14C-6C44578F7565}" destId="{53E71368-7774-594B-A444-4050B0F7D4AB}" srcOrd="0" destOrd="0" presId="urn:microsoft.com/office/officeart/2005/8/layout/vList2"/>
    <dgm:cxn modelId="{39ADDC2A-CBC2-594A-B398-CB95A53D085C}" type="presParOf" srcId="{C5F536B9-F1D3-0F4D-BB99-95406DA99CB0}" destId="{184E196C-DDE9-3B43-B704-E6473501D6B5}" srcOrd="0" destOrd="0" presId="urn:microsoft.com/office/officeart/2005/8/layout/vList2"/>
    <dgm:cxn modelId="{555CB12C-6288-D048-A2DF-35F5CE61C662}" type="presParOf" srcId="{C5F536B9-F1D3-0F4D-BB99-95406DA99CB0}" destId="{33710AB5-DBF9-CC4F-960D-8849D948A6F0}" srcOrd="1" destOrd="0" presId="urn:microsoft.com/office/officeart/2005/8/layout/vList2"/>
    <dgm:cxn modelId="{97061D7D-B116-034D-9146-5C267EECF80B}" type="presParOf" srcId="{C5F536B9-F1D3-0F4D-BB99-95406DA99CB0}" destId="{A33316AB-E0BB-C54C-B9F1-E0756C36BCC8}" srcOrd="2" destOrd="0" presId="urn:microsoft.com/office/officeart/2005/8/layout/vList2"/>
    <dgm:cxn modelId="{982425AF-6A4F-5345-885A-57BDE8E18DAC}" type="presParOf" srcId="{C5F536B9-F1D3-0F4D-BB99-95406DA99CB0}" destId="{53E71368-7774-594B-A444-4050B0F7D4A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2DFCC3E-986B-BC4D-AACB-430336A7F041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E8F32E-52A5-AC49-9465-C9C9109B19CD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Reduce model complexity</a:t>
          </a:r>
          <a:endParaRPr lang="en-US" dirty="0"/>
        </a:p>
      </dgm:t>
    </dgm:pt>
    <dgm:pt modelId="{2D6FB540-392B-B94D-A866-36578ED35DCE}" type="parTrans" cxnId="{3498BC88-2E0D-B54C-A0A6-E0519DC7AFEC}">
      <dgm:prSet/>
      <dgm:spPr/>
      <dgm:t>
        <a:bodyPr/>
        <a:lstStyle/>
        <a:p>
          <a:endParaRPr lang="en-US"/>
        </a:p>
      </dgm:t>
    </dgm:pt>
    <dgm:pt modelId="{88D90AFE-2F9B-9D4C-AF98-176B7043E092}" type="sibTrans" cxnId="{3498BC88-2E0D-B54C-A0A6-E0519DC7AFEC}">
      <dgm:prSet/>
      <dgm:spPr/>
      <dgm:t>
        <a:bodyPr/>
        <a:lstStyle/>
        <a:p>
          <a:endParaRPr lang="en-US"/>
        </a:p>
      </dgm:t>
    </dgm:pt>
    <dgm:pt modelId="{07AFC617-5AAC-AA40-B103-25657844BEB9}">
      <dgm:prSet/>
      <dgm:spPr/>
      <dgm:t>
        <a:bodyPr/>
        <a:lstStyle/>
        <a:p>
          <a:r>
            <a:rPr lang="en-US"/>
            <a:t>Ensure honest evaluation</a:t>
          </a:r>
          <a:endParaRPr lang="en-US" dirty="0"/>
        </a:p>
      </dgm:t>
    </dgm:pt>
    <dgm:pt modelId="{39AFF187-AEA0-ED46-9538-586D1F0ADE7D}" type="parTrans" cxnId="{C9814366-4224-7446-9F96-F69246E0E166}">
      <dgm:prSet/>
      <dgm:spPr/>
      <dgm:t>
        <a:bodyPr/>
        <a:lstStyle/>
        <a:p>
          <a:endParaRPr lang="en-US"/>
        </a:p>
      </dgm:t>
    </dgm:pt>
    <dgm:pt modelId="{3686AA94-0C40-004E-8B08-5A99EE60F8AD}" type="sibTrans" cxnId="{C9814366-4224-7446-9F96-F69246E0E166}">
      <dgm:prSet/>
      <dgm:spPr/>
      <dgm:t>
        <a:bodyPr/>
        <a:lstStyle/>
        <a:p>
          <a:endParaRPr lang="en-US"/>
        </a:p>
      </dgm:t>
    </dgm:pt>
    <dgm:pt modelId="{ADC8DA7D-9526-5F48-93DA-516CFB202C6B}">
      <dgm:prSet/>
      <dgm:spPr/>
      <dgm:t>
        <a:bodyPr/>
        <a:lstStyle/>
        <a:p>
          <a:r>
            <a:rPr lang="en-US"/>
            <a:t>Control how much the model learns from noise</a:t>
          </a:r>
          <a:endParaRPr lang="en-US" dirty="0"/>
        </a:p>
      </dgm:t>
    </dgm:pt>
    <dgm:pt modelId="{87E3F4BA-4519-D245-A3EB-F744E2DE9B69}" type="parTrans" cxnId="{BEC2E3A6-A367-3E4D-B39F-9AFE6E43E451}">
      <dgm:prSet/>
      <dgm:spPr/>
      <dgm:t>
        <a:bodyPr/>
        <a:lstStyle/>
        <a:p>
          <a:endParaRPr lang="en-US"/>
        </a:p>
      </dgm:t>
    </dgm:pt>
    <dgm:pt modelId="{BDBF50A4-6523-1C42-81ED-E7342509DA29}" type="sibTrans" cxnId="{BEC2E3A6-A367-3E4D-B39F-9AFE6E43E451}">
      <dgm:prSet/>
      <dgm:spPr/>
      <dgm:t>
        <a:bodyPr/>
        <a:lstStyle/>
        <a:p>
          <a:endParaRPr lang="en-US"/>
        </a:p>
      </dgm:t>
    </dgm:pt>
    <dgm:pt modelId="{6224B0F2-DD08-784A-8EFA-6ED378706D9F}" type="pres">
      <dgm:prSet presAssocID="{52DFCC3E-986B-BC4D-AACB-430336A7F041}" presName="diagram" presStyleCnt="0">
        <dgm:presLayoutVars>
          <dgm:dir/>
          <dgm:resizeHandles val="exact"/>
        </dgm:presLayoutVars>
      </dgm:prSet>
      <dgm:spPr/>
    </dgm:pt>
    <dgm:pt modelId="{3EAB63AA-4074-924E-8D4E-6227B9E67C69}" type="pres">
      <dgm:prSet presAssocID="{4EE8F32E-52A5-AC49-9465-C9C9109B19CD}" presName="node" presStyleLbl="node1" presStyleIdx="0" presStyleCnt="3">
        <dgm:presLayoutVars>
          <dgm:bulletEnabled val="1"/>
        </dgm:presLayoutVars>
      </dgm:prSet>
      <dgm:spPr/>
    </dgm:pt>
    <dgm:pt modelId="{3784286E-2741-B840-AE55-8E54B751041C}" type="pres">
      <dgm:prSet presAssocID="{88D90AFE-2F9B-9D4C-AF98-176B7043E092}" presName="sibTrans" presStyleCnt="0"/>
      <dgm:spPr/>
    </dgm:pt>
    <dgm:pt modelId="{E562E278-19D5-DB4F-84FB-2D12926A8BBE}" type="pres">
      <dgm:prSet presAssocID="{07AFC617-5AAC-AA40-B103-25657844BEB9}" presName="node" presStyleLbl="node1" presStyleIdx="1" presStyleCnt="3">
        <dgm:presLayoutVars>
          <dgm:bulletEnabled val="1"/>
        </dgm:presLayoutVars>
      </dgm:prSet>
      <dgm:spPr/>
    </dgm:pt>
    <dgm:pt modelId="{DE9D2E32-AF4A-8F45-A1A1-998559732E71}" type="pres">
      <dgm:prSet presAssocID="{3686AA94-0C40-004E-8B08-5A99EE60F8AD}" presName="sibTrans" presStyleCnt="0"/>
      <dgm:spPr/>
    </dgm:pt>
    <dgm:pt modelId="{F06A0B83-0704-A64F-BA28-F1B260FC4E70}" type="pres">
      <dgm:prSet presAssocID="{ADC8DA7D-9526-5F48-93DA-516CFB202C6B}" presName="node" presStyleLbl="node1" presStyleIdx="2" presStyleCnt="3">
        <dgm:presLayoutVars>
          <dgm:bulletEnabled val="1"/>
        </dgm:presLayoutVars>
      </dgm:prSet>
      <dgm:spPr/>
    </dgm:pt>
  </dgm:ptLst>
  <dgm:cxnLst>
    <dgm:cxn modelId="{4D5FFF09-6B18-7940-9BEE-DEACD5252447}" type="presOf" srcId="{07AFC617-5AAC-AA40-B103-25657844BEB9}" destId="{E562E278-19D5-DB4F-84FB-2D12926A8BBE}" srcOrd="0" destOrd="0" presId="urn:microsoft.com/office/officeart/2005/8/layout/default"/>
    <dgm:cxn modelId="{29EE4C4D-AC2A-B745-895D-27E563061C99}" type="presOf" srcId="{52DFCC3E-986B-BC4D-AACB-430336A7F041}" destId="{6224B0F2-DD08-784A-8EFA-6ED378706D9F}" srcOrd="0" destOrd="0" presId="urn:microsoft.com/office/officeart/2005/8/layout/default"/>
    <dgm:cxn modelId="{C9814366-4224-7446-9F96-F69246E0E166}" srcId="{52DFCC3E-986B-BC4D-AACB-430336A7F041}" destId="{07AFC617-5AAC-AA40-B103-25657844BEB9}" srcOrd="1" destOrd="0" parTransId="{39AFF187-AEA0-ED46-9538-586D1F0ADE7D}" sibTransId="{3686AA94-0C40-004E-8B08-5A99EE60F8AD}"/>
    <dgm:cxn modelId="{3498BC88-2E0D-B54C-A0A6-E0519DC7AFEC}" srcId="{52DFCC3E-986B-BC4D-AACB-430336A7F041}" destId="{4EE8F32E-52A5-AC49-9465-C9C9109B19CD}" srcOrd="0" destOrd="0" parTransId="{2D6FB540-392B-B94D-A866-36578ED35DCE}" sibTransId="{88D90AFE-2F9B-9D4C-AF98-176B7043E092}"/>
    <dgm:cxn modelId="{BEC2E3A6-A367-3E4D-B39F-9AFE6E43E451}" srcId="{52DFCC3E-986B-BC4D-AACB-430336A7F041}" destId="{ADC8DA7D-9526-5F48-93DA-516CFB202C6B}" srcOrd="2" destOrd="0" parTransId="{87E3F4BA-4519-D245-A3EB-F744E2DE9B69}" sibTransId="{BDBF50A4-6523-1C42-81ED-E7342509DA29}"/>
    <dgm:cxn modelId="{8ADA8FB7-32F5-EA46-AC48-685F7D179D71}" type="presOf" srcId="{4EE8F32E-52A5-AC49-9465-C9C9109B19CD}" destId="{3EAB63AA-4074-924E-8D4E-6227B9E67C69}" srcOrd="0" destOrd="0" presId="urn:microsoft.com/office/officeart/2005/8/layout/default"/>
    <dgm:cxn modelId="{E13E27E6-2EDC-094C-B387-20AE7FAC2DA2}" type="presOf" srcId="{ADC8DA7D-9526-5F48-93DA-516CFB202C6B}" destId="{F06A0B83-0704-A64F-BA28-F1B260FC4E70}" srcOrd="0" destOrd="0" presId="urn:microsoft.com/office/officeart/2005/8/layout/default"/>
    <dgm:cxn modelId="{B73CB0B2-BD32-5D46-9F4C-958CEF30890E}" type="presParOf" srcId="{6224B0F2-DD08-784A-8EFA-6ED378706D9F}" destId="{3EAB63AA-4074-924E-8D4E-6227B9E67C69}" srcOrd="0" destOrd="0" presId="urn:microsoft.com/office/officeart/2005/8/layout/default"/>
    <dgm:cxn modelId="{97DFA5EC-93D7-C94B-A320-CEC4FD2DD31A}" type="presParOf" srcId="{6224B0F2-DD08-784A-8EFA-6ED378706D9F}" destId="{3784286E-2741-B840-AE55-8E54B751041C}" srcOrd="1" destOrd="0" presId="urn:microsoft.com/office/officeart/2005/8/layout/default"/>
    <dgm:cxn modelId="{DD0A1C82-C009-8248-9230-F2C8BAA48F47}" type="presParOf" srcId="{6224B0F2-DD08-784A-8EFA-6ED378706D9F}" destId="{E562E278-19D5-DB4F-84FB-2D12926A8BBE}" srcOrd="2" destOrd="0" presId="urn:microsoft.com/office/officeart/2005/8/layout/default"/>
    <dgm:cxn modelId="{6D4C070C-015D-954A-BC87-82E7A2713907}" type="presParOf" srcId="{6224B0F2-DD08-784A-8EFA-6ED378706D9F}" destId="{DE9D2E32-AF4A-8F45-A1A1-998559732E71}" srcOrd="3" destOrd="0" presId="urn:microsoft.com/office/officeart/2005/8/layout/default"/>
    <dgm:cxn modelId="{E0CCF678-4584-AE49-AA14-8E847A56C838}" type="presParOf" srcId="{6224B0F2-DD08-784A-8EFA-6ED378706D9F}" destId="{F06A0B83-0704-A64F-BA28-F1B260FC4E7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1E65AC-AE54-BC45-A00E-116D275CB9D2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21E809-20EF-474D-9245-6BDA67F52584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Data-driven evaluation (holdout sets, cross-validation)</a:t>
          </a:r>
          <a:endParaRPr lang="en-US" dirty="0"/>
        </a:p>
      </dgm:t>
    </dgm:pt>
    <dgm:pt modelId="{17CA72CD-0427-D840-8CFC-D81DDDBE977F}" type="parTrans" cxnId="{4C925A9E-549B-A946-ACF0-69F5AF68A7CC}">
      <dgm:prSet/>
      <dgm:spPr/>
      <dgm:t>
        <a:bodyPr/>
        <a:lstStyle/>
        <a:p>
          <a:endParaRPr lang="en-US"/>
        </a:p>
      </dgm:t>
    </dgm:pt>
    <dgm:pt modelId="{8666CB9F-6B21-CD40-BEEA-AF852B400DB6}" type="sibTrans" cxnId="{4C925A9E-549B-A946-ACF0-69F5AF68A7CC}">
      <dgm:prSet/>
      <dgm:spPr/>
      <dgm:t>
        <a:bodyPr/>
        <a:lstStyle/>
        <a:p>
          <a:endParaRPr lang="en-US"/>
        </a:p>
      </dgm:t>
    </dgm:pt>
    <dgm:pt modelId="{9683A436-78D3-0A42-AC78-01CF7E31B26C}">
      <dgm:prSet/>
      <dgm:spPr/>
      <dgm:t>
        <a:bodyPr/>
        <a:lstStyle/>
        <a:p>
          <a:r>
            <a:rPr lang="en-US"/>
            <a:t>Complexity control (regularization, pruning)</a:t>
          </a:r>
          <a:endParaRPr lang="en-US" dirty="0"/>
        </a:p>
      </dgm:t>
    </dgm:pt>
    <dgm:pt modelId="{F80FA92A-4217-6C46-AAFF-683AC2A2E4CB}" type="parTrans" cxnId="{74BC4FDF-ECB1-8B40-BFC2-7096184E86DE}">
      <dgm:prSet/>
      <dgm:spPr/>
      <dgm:t>
        <a:bodyPr/>
        <a:lstStyle/>
        <a:p>
          <a:endParaRPr lang="en-US"/>
        </a:p>
      </dgm:t>
    </dgm:pt>
    <dgm:pt modelId="{D288021D-CB3E-1C47-B642-53AF83F28569}" type="sibTrans" cxnId="{74BC4FDF-ECB1-8B40-BFC2-7096184E86DE}">
      <dgm:prSet/>
      <dgm:spPr/>
      <dgm:t>
        <a:bodyPr/>
        <a:lstStyle/>
        <a:p>
          <a:endParaRPr lang="en-US"/>
        </a:p>
      </dgm:t>
    </dgm:pt>
    <dgm:pt modelId="{F9CBE95F-0677-2E4E-80BE-1E495869BE28}">
      <dgm:prSet/>
      <dgm:spPr/>
      <dgm:t>
        <a:bodyPr/>
        <a:lstStyle/>
        <a:p>
          <a:r>
            <a:rPr lang="en-US" dirty="0"/>
            <a:t>Model training control (early stopping, feature selection)</a:t>
          </a:r>
        </a:p>
      </dgm:t>
    </dgm:pt>
    <dgm:pt modelId="{0554FC79-CC08-CD41-B6CE-8AF22818C869}" type="parTrans" cxnId="{71EAFB07-FA76-F34D-A10F-991E795DCB68}">
      <dgm:prSet/>
      <dgm:spPr/>
      <dgm:t>
        <a:bodyPr/>
        <a:lstStyle/>
        <a:p>
          <a:endParaRPr lang="en-US"/>
        </a:p>
      </dgm:t>
    </dgm:pt>
    <dgm:pt modelId="{FBB90B02-E2C1-4E4A-B5B2-7697A1FE7F2C}" type="sibTrans" cxnId="{71EAFB07-FA76-F34D-A10F-991E795DCB68}">
      <dgm:prSet/>
      <dgm:spPr/>
      <dgm:t>
        <a:bodyPr/>
        <a:lstStyle/>
        <a:p>
          <a:endParaRPr lang="en-US"/>
        </a:p>
      </dgm:t>
    </dgm:pt>
    <dgm:pt modelId="{D1805647-A9E3-9540-B5AE-0A3B424F1325}" type="pres">
      <dgm:prSet presAssocID="{CF1E65AC-AE54-BC45-A00E-116D275CB9D2}" presName="diagram" presStyleCnt="0">
        <dgm:presLayoutVars>
          <dgm:dir/>
          <dgm:resizeHandles val="exact"/>
        </dgm:presLayoutVars>
      </dgm:prSet>
      <dgm:spPr/>
    </dgm:pt>
    <dgm:pt modelId="{345FB751-4B08-C54C-92FE-EE10193EBC83}" type="pres">
      <dgm:prSet presAssocID="{3A21E809-20EF-474D-9245-6BDA67F52584}" presName="node" presStyleLbl="node1" presStyleIdx="0" presStyleCnt="3">
        <dgm:presLayoutVars>
          <dgm:bulletEnabled val="1"/>
        </dgm:presLayoutVars>
      </dgm:prSet>
      <dgm:spPr/>
    </dgm:pt>
    <dgm:pt modelId="{4C7D425B-BCD6-CB47-951F-D3A97EE39C09}" type="pres">
      <dgm:prSet presAssocID="{8666CB9F-6B21-CD40-BEEA-AF852B400DB6}" presName="sibTrans" presStyleCnt="0"/>
      <dgm:spPr/>
    </dgm:pt>
    <dgm:pt modelId="{41685F8A-67AC-1043-9DFA-3FF7C0C70EC6}" type="pres">
      <dgm:prSet presAssocID="{9683A436-78D3-0A42-AC78-01CF7E31B26C}" presName="node" presStyleLbl="node1" presStyleIdx="1" presStyleCnt="3">
        <dgm:presLayoutVars>
          <dgm:bulletEnabled val="1"/>
        </dgm:presLayoutVars>
      </dgm:prSet>
      <dgm:spPr/>
    </dgm:pt>
    <dgm:pt modelId="{68DE4043-FEFD-C941-92E1-6228F5650C2F}" type="pres">
      <dgm:prSet presAssocID="{D288021D-CB3E-1C47-B642-53AF83F28569}" presName="sibTrans" presStyleCnt="0"/>
      <dgm:spPr/>
    </dgm:pt>
    <dgm:pt modelId="{B393158D-C2E9-1844-A094-27DABD81BE29}" type="pres">
      <dgm:prSet presAssocID="{F9CBE95F-0677-2E4E-80BE-1E495869BE28}" presName="node" presStyleLbl="node1" presStyleIdx="2" presStyleCnt="3">
        <dgm:presLayoutVars>
          <dgm:bulletEnabled val="1"/>
        </dgm:presLayoutVars>
      </dgm:prSet>
      <dgm:spPr/>
    </dgm:pt>
  </dgm:ptLst>
  <dgm:cxnLst>
    <dgm:cxn modelId="{71EAFB07-FA76-F34D-A10F-991E795DCB68}" srcId="{CF1E65AC-AE54-BC45-A00E-116D275CB9D2}" destId="{F9CBE95F-0677-2E4E-80BE-1E495869BE28}" srcOrd="2" destOrd="0" parTransId="{0554FC79-CC08-CD41-B6CE-8AF22818C869}" sibTransId="{FBB90B02-E2C1-4E4A-B5B2-7697A1FE7F2C}"/>
    <dgm:cxn modelId="{F2E58E5D-C21A-BB45-B3CC-0BAFE89355E0}" type="presOf" srcId="{CF1E65AC-AE54-BC45-A00E-116D275CB9D2}" destId="{D1805647-A9E3-9540-B5AE-0A3B424F1325}" srcOrd="0" destOrd="0" presId="urn:microsoft.com/office/officeart/2005/8/layout/default"/>
    <dgm:cxn modelId="{4C925A9E-549B-A946-ACF0-69F5AF68A7CC}" srcId="{CF1E65AC-AE54-BC45-A00E-116D275CB9D2}" destId="{3A21E809-20EF-474D-9245-6BDA67F52584}" srcOrd="0" destOrd="0" parTransId="{17CA72CD-0427-D840-8CFC-D81DDDBE977F}" sibTransId="{8666CB9F-6B21-CD40-BEEA-AF852B400DB6}"/>
    <dgm:cxn modelId="{01759CA4-7EA8-2246-8D42-ED0195124FE3}" type="presOf" srcId="{F9CBE95F-0677-2E4E-80BE-1E495869BE28}" destId="{B393158D-C2E9-1844-A094-27DABD81BE29}" srcOrd="0" destOrd="0" presId="urn:microsoft.com/office/officeart/2005/8/layout/default"/>
    <dgm:cxn modelId="{74BC4FDF-ECB1-8B40-BFC2-7096184E86DE}" srcId="{CF1E65AC-AE54-BC45-A00E-116D275CB9D2}" destId="{9683A436-78D3-0A42-AC78-01CF7E31B26C}" srcOrd="1" destOrd="0" parTransId="{F80FA92A-4217-6C46-AAFF-683AC2A2E4CB}" sibTransId="{D288021D-CB3E-1C47-B642-53AF83F28569}"/>
    <dgm:cxn modelId="{692519E4-80C4-794A-AAE9-7042EA2241B5}" type="presOf" srcId="{3A21E809-20EF-474D-9245-6BDA67F52584}" destId="{345FB751-4B08-C54C-92FE-EE10193EBC83}" srcOrd="0" destOrd="0" presId="urn:microsoft.com/office/officeart/2005/8/layout/default"/>
    <dgm:cxn modelId="{5CB745F9-5123-6447-B2A8-F839D17C5AB0}" type="presOf" srcId="{9683A436-78D3-0A42-AC78-01CF7E31B26C}" destId="{41685F8A-67AC-1043-9DFA-3FF7C0C70EC6}" srcOrd="0" destOrd="0" presId="urn:microsoft.com/office/officeart/2005/8/layout/default"/>
    <dgm:cxn modelId="{C95398B9-AD4E-664E-9C9C-653C9418BBEB}" type="presParOf" srcId="{D1805647-A9E3-9540-B5AE-0A3B424F1325}" destId="{345FB751-4B08-C54C-92FE-EE10193EBC83}" srcOrd="0" destOrd="0" presId="urn:microsoft.com/office/officeart/2005/8/layout/default"/>
    <dgm:cxn modelId="{1619DC4D-CF7C-9C48-B367-55A31E4BE1E5}" type="presParOf" srcId="{D1805647-A9E3-9540-B5AE-0A3B424F1325}" destId="{4C7D425B-BCD6-CB47-951F-D3A97EE39C09}" srcOrd="1" destOrd="0" presId="urn:microsoft.com/office/officeart/2005/8/layout/default"/>
    <dgm:cxn modelId="{B324602E-58C5-5D4B-B0CE-EBE4B622AEF6}" type="presParOf" srcId="{D1805647-A9E3-9540-B5AE-0A3B424F1325}" destId="{41685F8A-67AC-1043-9DFA-3FF7C0C70EC6}" srcOrd="2" destOrd="0" presId="urn:microsoft.com/office/officeart/2005/8/layout/default"/>
    <dgm:cxn modelId="{C384C635-13BD-784E-90B6-CB35921B9600}" type="presParOf" srcId="{D1805647-A9E3-9540-B5AE-0A3B424F1325}" destId="{68DE4043-FEFD-C941-92E1-6228F5650C2F}" srcOrd="3" destOrd="0" presId="urn:microsoft.com/office/officeart/2005/8/layout/default"/>
    <dgm:cxn modelId="{B0BD2765-0B19-B540-94B7-3FEB1132097B}" type="presParOf" srcId="{D1805647-A9E3-9540-B5AE-0A3B424F1325}" destId="{B393158D-C2E9-1844-A094-27DABD81BE2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EF2632-37B5-9F4A-8A3F-5A9A12F23023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24832F-9CF6-1741-9AC8-112FE9AA6062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Validation techniques (e.g. cross-validation)</a:t>
          </a:r>
          <a:endParaRPr lang="en-US" dirty="0"/>
        </a:p>
      </dgm:t>
    </dgm:pt>
    <dgm:pt modelId="{70CC72E4-C582-8F45-9FEB-4FD62688306D}" type="parTrans" cxnId="{DB661F84-F50E-DF4A-BE4E-648216084C40}">
      <dgm:prSet/>
      <dgm:spPr/>
      <dgm:t>
        <a:bodyPr/>
        <a:lstStyle/>
        <a:p>
          <a:endParaRPr lang="en-US"/>
        </a:p>
      </dgm:t>
    </dgm:pt>
    <dgm:pt modelId="{1B6D3C5A-FDE3-C243-B4E2-D5F73DCB2052}" type="sibTrans" cxnId="{DB661F84-F50E-DF4A-BE4E-648216084C40}">
      <dgm:prSet/>
      <dgm:spPr/>
      <dgm:t>
        <a:bodyPr/>
        <a:lstStyle/>
        <a:p>
          <a:endParaRPr lang="en-US"/>
        </a:p>
      </dgm:t>
    </dgm:pt>
    <dgm:pt modelId="{A05030CA-2127-0F41-BACD-699C7972ED28}">
      <dgm:prSet/>
      <dgm:spPr/>
      <dgm:t>
        <a:bodyPr/>
        <a:lstStyle/>
        <a:p>
          <a:r>
            <a:rPr lang="en-US"/>
            <a:t>Regularization</a:t>
          </a:r>
          <a:endParaRPr lang="en-US" dirty="0"/>
        </a:p>
      </dgm:t>
    </dgm:pt>
    <dgm:pt modelId="{DC161797-3549-A443-A52B-9012750595D6}" type="parTrans" cxnId="{9510A452-AF46-1246-BFC8-F687BCAB699D}">
      <dgm:prSet/>
      <dgm:spPr/>
      <dgm:t>
        <a:bodyPr/>
        <a:lstStyle/>
        <a:p>
          <a:endParaRPr lang="en-US"/>
        </a:p>
      </dgm:t>
    </dgm:pt>
    <dgm:pt modelId="{2E69D485-5AD3-0E41-80DB-A0C9C2316B93}" type="sibTrans" cxnId="{9510A452-AF46-1246-BFC8-F687BCAB699D}">
      <dgm:prSet/>
      <dgm:spPr/>
      <dgm:t>
        <a:bodyPr/>
        <a:lstStyle/>
        <a:p>
          <a:endParaRPr lang="en-US"/>
        </a:p>
      </dgm:t>
    </dgm:pt>
    <dgm:pt modelId="{5B089D8A-747F-A742-B305-895BE050B11D}">
      <dgm:prSet/>
      <dgm:spPr/>
      <dgm:t>
        <a:bodyPr/>
        <a:lstStyle/>
        <a:p>
          <a:r>
            <a:rPr lang="en-US"/>
            <a:t>Pruning and simplification</a:t>
          </a:r>
          <a:endParaRPr lang="en-US" dirty="0"/>
        </a:p>
      </dgm:t>
    </dgm:pt>
    <dgm:pt modelId="{DEECAE14-CE91-7243-ACC8-302C2ED410C5}" type="parTrans" cxnId="{9D294CF6-E765-D04D-8DC4-31E611FEA428}">
      <dgm:prSet/>
      <dgm:spPr/>
      <dgm:t>
        <a:bodyPr/>
        <a:lstStyle/>
        <a:p>
          <a:endParaRPr lang="en-US"/>
        </a:p>
      </dgm:t>
    </dgm:pt>
    <dgm:pt modelId="{4E4770F8-BE57-F348-93B2-5552F50F6A1D}" type="sibTrans" cxnId="{9D294CF6-E765-D04D-8DC4-31E611FEA428}">
      <dgm:prSet/>
      <dgm:spPr/>
      <dgm:t>
        <a:bodyPr/>
        <a:lstStyle/>
        <a:p>
          <a:endParaRPr lang="en-US"/>
        </a:p>
      </dgm:t>
    </dgm:pt>
    <dgm:pt modelId="{9B9F1982-35E6-4F4A-B8CB-EC764941217C}">
      <dgm:prSet/>
      <dgm:spPr/>
      <dgm:t>
        <a:bodyPr/>
        <a:lstStyle/>
        <a:p>
          <a:r>
            <a:rPr lang="en-US"/>
            <a:t>Using more data</a:t>
          </a:r>
          <a:endParaRPr lang="en-US" dirty="0"/>
        </a:p>
      </dgm:t>
    </dgm:pt>
    <dgm:pt modelId="{FF798597-7A1E-3045-9BE1-11BF1E8FD28E}" type="parTrans" cxnId="{E7DF77EC-A90B-D742-8852-4FF7F0D01714}">
      <dgm:prSet/>
      <dgm:spPr/>
      <dgm:t>
        <a:bodyPr/>
        <a:lstStyle/>
        <a:p>
          <a:endParaRPr lang="en-US"/>
        </a:p>
      </dgm:t>
    </dgm:pt>
    <dgm:pt modelId="{F1B6342D-C9FD-3245-B926-6C5D49A07038}" type="sibTrans" cxnId="{E7DF77EC-A90B-D742-8852-4FF7F0D01714}">
      <dgm:prSet/>
      <dgm:spPr/>
      <dgm:t>
        <a:bodyPr/>
        <a:lstStyle/>
        <a:p>
          <a:endParaRPr lang="en-US"/>
        </a:p>
      </dgm:t>
    </dgm:pt>
    <dgm:pt modelId="{4D41D781-1AC4-B741-8861-8EC9FF1F794A}">
      <dgm:prSet/>
      <dgm:spPr/>
      <dgm:t>
        <a:bodyPr/>
        <a:lstStyle/>
        <a:p>
          <a:r>
            <a:rPr lang="en-US"/>
            <a:t>Avoiding leakage</a:t>
          </a:r>
          <a:endParaRPr lang="en-US" dirty="0"/>
        </a:p>
      </dgm:t>
    </dgm:pt>
    <dgm:pt modelId="{71247231-5552-B445-A6AE-627736DAB475}" type="parTrans" cxnId="{5FF1D7AF-4B5C-BD45-AE8C-254861E88F02}">
      <dgm:prSet/>
      <dgm:spPr/>
      <dgm:t>
        <a:bodyPr/>
        <a:lstStyle/>
        <a:p>
          <a:endParaRPr lang="en-US"/>
        </a:p>
      </dgm:t>
    </dgm:pt>
    <dgm:pt modelId="{48BB7274-8921-834C-B800-ED11E418D424}" type="sibTrans" cxnId="{5FF1D7AF-4B5C-BD45-AE8C-254861E88F02}">
      <dgm:prSet/>
      <dgm:spPr/>
      <dgm:t>
        <a:bodyPr/>
        <a:lstStyle/>
        <a:p>
          <a:endParaRPr lang="en-US"/>
        </a:p>
      </dgm:t>
    </dgm:pt>
    <dgm:pt modelId="{FC183077-8DFA-904D-8716-12EDE8F9EAD7}" type="pres">
      <dgm:prSet presAssocID="{A5EF2632-37B5-9F4A-8A3F-5A9A12F23023}" presName="diagram" presStyleCnt="0">
        <dgm:presLayoutVars>
          <dgm:dir/>
          <dgm:resizeHandles val="exact"/>
        </dgm:presLayoutVars>
      </dgm:prSet>
      <dgm:spPr/>
    </dgm:pt>
    <dgm:pt modelId="{C891B994-C905-6C40-80EA-104B333A80EB}" type="pres">
      <dgm:prSet presAssocID="{BB24832F-9CF6-1741-9AC8-112FE9AA6062}" presName="node" presStyleLbl="node1" presStyleIdx="0" presStyleCnt="5">
        <dgm:presLayoutVars>
          <dgm:bulletEnabled val="1"/>
        </dgm:presLayoutVars>
      </dgm:prSet>
      <dgm:spPr/>
    </dgm:pt>
    <dgm:pt modelId="{39437FE9-524A-2049-8DC0-38EFDCE0BC08}" type="pres">
      <dgm:prSet presAssocID="{1B6D3C5A-FDE3-C243-B4E2-D5F73DCB2052}" presName="sibTrans" presStyleCnt="0"/>
      <dgm:spPr/>
    </dgm:pt>
    <dgm:pt modelId="{5F59CC60-4795-274D-804E-4F405EAA427E}" type="pres">
      <dgm:prSet presAssocID="{A05030CA-2127-0F41-BACD-699C7972ED28}" presName="node" presStyleLbl="node1" presStyleIdx="1" presStyleCnt="5">
        <dgm:presLayoutVars>
          <dgm:bulletEnabled val="1"/>
        </dgm:presLayoutVars>
      </dgm:prSet>
      <dgm:spPr/>
    </dgm:pt>
    <dgm:pt modelId="{45EF7621-8DAB-6A4F-A6B8-C2E7A6931683}" type="pres">
      <dgm:prSet presAssocID="{2E69D485-5AD3-0E41-80DB-A0C9C2316B93}" presName="sibTrans" presStyleCnt="0"/>
      <dgm:spPr/>
    </dgm:pt>
    <dgm:pt modelId="{19813217-712E-DE4D-8589-AC49A0CC9236}" type="pres">
      <dgm:prSet presAssocID="{5B089D8A-747F-A742-B305-895BE050B11D}" presName="node" presStyleLbl="node1" presStyleIdx="2" presStyleCnt="5">
        <dgm:presLayoutVars>
          <dgm:bulletEnabled val="1"/>
        </dgm:presLayoutVars>
      </dgm:prSet>
      <dgm:spPr/>
    </dgm:pt>
    <dgm:pt modelId="{9A02CF9D-5359-A643-95E7-8EB629BD68B0}" type="pres">
      <dgm:prSet presAssocID="{4E4770F8-BE57-F348-93B2-5552F50F6A1D}" presName="sibTrans" presStyleCnt="0"/>
      <dgm:spPr/>
    </dgm:pt>
    <dgm:pt modelId="{779D3A43-1F52-E44E-B815-2F3F59EB8709}" type="pres">
      <dgm:prSet presAssocID="{9B9F1982-35E6-4F4A-B8CB-EC764941217C}" presName="node" presStyleLbl="node1" presStyleIdx="3" presStyleCnt="5">
        <dgm:presLayoutVars>
          <dgm:bulletEnabled val="1"/>
        </dgm:presLayoutVars>
      </dgm:prSet>
      <dgm:spPr/>
    </dgm:pt>
    <dgm:pt modelId="{26364D17-863A-AE4F-A255-2EF04D1F2E5A}" type="pres">
      <dgm:prSet presAssocID="{F1B6342D-C9FD-3245-B926-6C5D49A07038}" presName="sibTrans" presStyleCnt="0"/>
      <dgm:spPr/>
    </dgm:pt>
    <dgm:pt modelId="{EA6B4D73-7240-2E40-9132-8AE8CAB0F9B3}" type="pres">
      <dgm:prSet presAssocID="{4D41D781-1AC4-B741-8861-8EC9FF1F794A}" presName="node" presStyleLbl="node1" presStyleIdx="4" presStyleCnt="5">
        <dgm:presLayoutVars>
          <dgm:bulletEnabled val="1"/>
        </dgm:presLayoutVars>
      </dgm:prSet>
      <dgm:spPr/>
    </dgm:pt>
  </dgm:ptLst>
  <dgm:cxnLst>
    <dgm:cxn modelId="{D56E2234-0639-9143-968D-1C9C6E07AD7D}" type="presOf" srcId="{9B9F1982-35E6-4F4A-B8CB-EC764941217C}" destId="{779D3A43-1F52-E44E-B815-2F3F59EB8709}" srcOrd="0" destOrd="0" presId="urn:microsoft.com/office/officeart/2005/8/layout/default"/>
    <dgm:cxn modelId="{84CC9E3C-D663-BD48-B4DE-0F5AF254E683}" type="presOf" srcId="{A05030CA-2127-0F41-BACD-699C7972ED28}" destId="{5F59CC60-4795-274D-804E-4F405EAA427E}" srcOrd="0" destOrd="0" presId="urn:microsoft.com/office/officeart/2005/8/layout/default"/>
    <dgm:cxn modelId="{9510A452-AF46-1246-BFC8-F687BCAB699D}" srcId="{A5EF2632-37B5-9F4A-8A3F-5A9A12F23023}" destId="{A05030CA-2127-0F41-BACD-699C7972ED28}" srcOrd="1" destOrd="0" parTransId="{DC161797-3549-A443-A52B-9012750595D6}" sibTransId="{2E69D485-5AD3-0E41-80DB-A0C9C2316B93}"/>
    <dgm:cxn modelId="{DECE8C76-5174-F54F-9F7A-AC815F30F5BB}" type="presOf" srcId="{A5EF2632-37B5-9F4A-8A3F-5A9A12F23023}" destId="{FC183077-8DFA-904D-8716-12EDE8F9EAD7}" srcOrd="0" destOrd="0" presId="urn:microsoft.com/office/officeart/2005/8/layout/default"/>
    <dgm:cxn modelId="{DB661F84-F50E-DF4A-BE4E-648216084C40}" srcId="{A5EF2632-37B5-9F4A-8A3F-5A9A12F23023}" destId="{BB24832F-9CF6-1741-9AC8-112FE9AA6062}" srcOrd="0" destOrd="0" parTransId="{70CC72E4-C582-8F45-9FEB-4FD62688306D}" sibTransId="{1B6D3C5A-FDE3-C243-B4E2-D5F73DCB2052}"/>
    <dgm:cxn modelId="{30889495-19EC-EC43-A7D8-F2BF420ACD3D}" type="presOf" srcId="{4D41D781-1AC4-B741-8861-8EC9FF1F794A}" destId="{EA6B4D73-7240-2E40-9132-8AE8CAB0F9B3}" srcOrd="0" destOrd="0" presId="urn:microsoft.com/office/officeart/2005/8/layout/default"/>
    <dgm:cxn modelId="{040C7DAA-FC57-084D-9C63-661BE9E9F28D}" type="presOf" srcId="{5B089D8A-747F-A742-B305-895BE050B11D}" destId="{19813217-712E-DE4D-8589-AC49A0CC9236}" srcOrd="0" destOrd="0" presId="urn:microsoft.com/office/officeart/2005/8/layout/default"/>
    <dgm:cxn modelId="{1D1556AB-5BEE-9E46-B87C-E7F0664398DA}" type="presOf" srcId="{BB24832F-9CF6-1741-9AC8-112FE9AA6062}" destId="{C891B994-C905-6C40-80EA-104B333A80EB}" srcOrd="0" destOrd="0" presId="urn:microsoft.com/office/officeart/2005/8/layout/default"/>
    <dgm:cxn modelId="{5FF1D7AF-4B5C-BD45-AE8C-254861E88F02}" srcId="{A5EF2632-37B5-9F4A-8A3F-5A9A12F23023}" destId="{4D41D781-1AC4-B741-8861-8EC9FF1F794A}" srcOrd="4" destOrd="0" parTransId="{71247231-5552-B445-A6AE-627736DAB475}" sibTransId="{48BB7274-8921-834C-B800-ED11E418D424}"/>
    <dgm:cxn modelId="{E7DF77EC-A90B-D742-8852-4FF7F0D01714}" srcId="{A5EF2632-37B5-9F4A-8A3F-5A9A12F23023}" destId="{9B9F1982-35E6-4F4A-B8CB-EC764941217C}" srcOrd="3" destOrd="0" parTransId="{FF798597-7A1E-3045-9BE1-11BF1E8FD28E}" sibTransId="{F1B6342D-C9FD-3245-B926-6C5D49A07038}"/>
    <dgm:cxn modelId="{9D294CF6-E765-D04D-8DC4-31E611FEA428}" srcId="{A5EF2632-37B5-9F4A-8A3F-5A9A12F23023}" destId="{5B089D8A-747F-A742-B305-895BE050B11D}" srcOrd="2" destOrd="0" parTransId="{DEECAE14-CE91-7243-ACC8-302C2ED410C5}" sibTransId="{4E4770F8-BE57-F348-93B2-5552F50F6A1D}"/>
    <dgm:cxn modelId="{8BC1586A-FEB8-8D45-86D5-998863E3FA67}" type="presParOf" srcId="{FC183077-8DFA-904D-8716-12EDE8F9EAD7}" destId="{C891B994-C905-6C40-80EA-104B333A80EB}" srcOrd="0" destOrd="0" presId="urn:microsoft.com/office/officeart/2005/8/layout/default"/>
    <dgm:cxn modelId="{3D318173-3F92-0145-AC0D-E9C47EAF7C5B}" type="presParOf" srcId="{FC183077-8DFA-904D-8716-12EDE8F9EAD7}" destId="{39437FE9-524A-2049-8DC0-38EFDCE0BC08}" srcOrd="1" destOrd="0" presId="urn:microsoft.com/office/officeart/2005/8/layout/default"/>
    <dgm:cxn modelId="{5C002D1E-DB39-AD48-A48C-7B605E56B021}" type="presParOf" srcId="{FC183077-8DFA-904D-8716-12EDE8F9EAD7}" destId="{5F59CC60-4795-274D-804E-4F405EAA427E}" srcOrd="2" destOrd="0" presId="urn:microsoft.com/office/officeart/2005/8/layout/default"/>
    <dgm:cxn modelId="{FCFD13E4-EFEA-7C4C-99C9-925F96C61C97}" type="presParOf" srcId="{FC183077-8DFA-904D-8716-12EDE8F9EAD7}" destId="{45EF7621-8DAB-6A4F-A6B8-C2E7A6931683}" srcOrd="3" destOrd="0" presId="urn:microsoft.com/office/officeart/2005/8/layout/default"/>
    <dgm:cxn modelId="{499A499C-621D-9441-B870-BBCAD25CDE47}" type="presParOf" srcId="{FC183077-8DFA-904D-8716-12EDE8F9EAD7}" destId="{19813217-712E-DE4D-8589-AC49A0CC9236}" srcOrd="4" destOrd="0" presId="urn:microsoft.com/office/officeart/2005/8/layout/default"/>
    <dgm:cxn modelId="{0263F52B-F997-ED40-81A3-4623EDB5C96B}" type="presParOf" srcId="{FC183077-8DFA-904D-8716-12EDE8F9EAD7}" destId="{9A02CF9D-5359-A643-95E7-8EB629BD68B0}" srcOrd="5" destOrd="0" presId="urn:microsoft.com/office/officeart/2005/8/layout/default"/>
    <dgm:cxn modelId="{5E59509C-7CC8-2F4D-9B44-C0582EB61CF8}" type="presParOf" srcId="{FC183077-8DFA-904D-8716-12EDE8F9EAD7}" destId="{779D3A43-1F52-E44E-B815-2F3F59EB8709}" srcOrd="6" destOrd="0" presId="urn:microsoft.com/office/officeart/2005/8/layout/default"/>
    <dgm:cxn modelId="{89FF0986-6666-814F-875D-AD455BFDD58D}" type="presParOf" srcId="{FC183077-8DFA-904D-8716-12EDE8F9EAD7}" destId="{26364D17-863A-AE4F-A255-2EF04D1F2E5A}" srcOrd="7" destOrd="0" presId="urn:microsoft.com/office/officeart/2005/8/layout/default"/>
    <dgm:cxn modelId="{2CA14BCF-D6D1-0848-82C0-5635D890BC26}" type="presParOf" srcId="{FC183077-8DFA-904D-8716-12EDE8F9EAD7}" destId="{EA6B4D73-7240-2E40-9132-8AE8CAB0F9B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56A6B32-8506-4062-A6B7-75ABBBBF142B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234779D-371F-4E8D-A115-D2D9A68AEF9D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Holdout set: separate part of data not used in training</a:t>
          </a:r>
        </a:p>
      </dgm:t>
    </dgm:pt>
    <dgm:pt modelId="{956290F7-425A-4537-893B-2C7A076230D8}" type="parTrans" cxnId="{F7785D81-FC32-45A3-A0ED-AAE025399FB5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F04AA315-A9E5-4008-882D-344568CE9588}" type="sibTrans" cxnId="{F7785D81-FC32-45A3-A0ED-AAE025399FB5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14AAFE78-4CE5-4C52-BF61-AE2508A75D11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Cross-validation: rotates training/testing across folds</a:t>
          </a:r>
        </a:p>
      </dgm:t>
    </dgm:pt>
    <dgm:pt modelId="{51464A4B-5491-4702-9F0F-88D056CE2008}" type="parTrans" cxnId="{49ECBF65-5BA0-401B-8365-2DCC43DF19AB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12352B06-6AF8-406D-8F51-C789909A5F0A}" type="sibTrans" cxnId="{49ECBF65-5BA0-401B-8365-2DCC43DF19AB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048D1F11-106A-40A9-8A19-30B7CEA5F033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Helps identify overfitting early</a:t>
          </a:r>
        </a:p>
      </dgm:t>
    </dgm:pt>
    <dgm:pt modelId="{4C6A3341-22A2-423E-8439-F602555A5DA9}" type="parTrans" cxnId="{3D17D3AE-987D-44AE-8BA1-D0A482A1F0C2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C7D4704F-160C-49DD-B7B4-BBE3C1A94C73}" type="sibTrans" cxnId="{3D17D3AE-987D-44AE-8BA1-D0A482A1F0C2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DCCEEECC-D81D-454D-8E42-EAE30FAEEC39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Always test your model on unseen data</a:t>
          </a:r>
        </a:p>
      </dgm:t>
    </dgm:pt>
    <dgm:pt modelId="{2FBA844F-39E8-4058-9069-31EE0CA2C8E7}" type="parTrans" cxnId="{DF848B2C-2782-40AD-BF06-AD8272A50547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9237AE72-A5EA-456C-98F7-80CB04B9DFB4}" type="sibTrans" cxnId="{DF848B2C-2782-40AD-BF06-AD8272A50547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32F183AB-AD19-BA40-8671-BC836C2CB830}" type="pres">
      <dgm:prSet presAssocID="{856A6B32-8506-4062-A6B7-75ABBBBF142B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F1244881-0534-A147-A259-F93B3216DEC0}" type="pres">
      <dgm:prSet presAssocID="{DCCEEECC-D81D-454D-8E42-EAE30FAEEC39}" presName="Accent4" presStyleCnt="0"/>
      <dgm:spPr/>
    </dgm:pt>
    <dgm:pt modelId="{506F082C-6E0A-9349-AD2B-DB591AB57E60}" type="pres">
      <dgm:prSet presAssocID="{DCCEEECC-D81D-454D-8E42-EAE30FAEEC39}" presName="Accent" presStyleLbl="node1" presStyleIdx="0" presStyleCnt="8"/>
      <dgm:spPr/>
    </dgm:pt>
    <dgm:pt modelId="{7A463925-844E-A649-BA16-B3FE4FDF9CD9}" type="pres">
      <dgm:prSet presAssocID="{DCCEEECC-D81D-454D-8E42-EAE30FAEEC39}" presName="ParentBackground4" presStyleCnt="0"/>
      <dgm:spPr/>
    </dgm:pt>
    <dgm:pt modelId="{B6BCEE8A-A9A8-7241-AB17-190A75C2AD3C}" type="pres">
      <dgm:prSet presAssocID="{DCCEEECC-D81D-454D-8E42-EAE30FAEEC39}" presName="ParentBackground" presStyleLbl="node1" presStyleIdx="1" presStyleCnt="8"/>
      <dgm:spPr/>
    </dgm:pt>
    <dgm:pt modelId="{D4BED6C0-EBA9-C846-9404-A4EC9867875E}" type="pres">
      <dgm:prSet presAssocID="{DCCEEECC-D81D-454D-8E42-EAE30FAEEC39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A725B424-535F-DB43-9011-5F4163157007}" type="pres">
      <dgm:prSet presAssocID="{048D1F11-106A-40A9-8A19-30B7CEA5F033}" presName="Accent3" presStyleCnt="0"/>
      <dgm:spPr/>
    </dgm:pt>
    <dgm:pt modelId="{99D2F3A3-0635-C14D-A693-DD9F512FC314}" type="pres">
      <dgm:prSet presAssocID="{048D1F11-106A-40A9-8A19-30B7CEA5F033}" presName="Accent" presStyleLbl="node1" presStyleIdx="2" presStyleCnt="8"/>
      <dgm:spPr/>
    </dgm:pt>
    <dgm:pt modelId="{E01119CA-4AD4-E84C-834E-45ED7AF129FD}" type="pres">
      <dgm:prSet presAssocID="{048D1F11-106A-40A9-8A19-30B7CEA5F033}" presName="ParentBackground3" presStyleCnt="0"/>
      <dgm:spPr/>
    </dgm:pt>
    <dgm:pt modelId="{EA6ABB31-5AC4-8942-B3D9-BCF5617F3A71}" type="pres">
      <dgm:prSet presAssocID="{048D1F11-106A-40A9-8A19-30B7CEA5F033}" presName="ParentBackground" presStyleLbl="node1" presStyleIdx="3" presStyleCnt="8"/>
      <dgm:spPr/>
    </dgm:pt>
    <dgm:pt modelId="{1B21863E-8540-0844-A22B-4DD488747B22}" type="pres">
      <dgm:prSet presAssocID="{048D1F11-106A-40A9-8A19-30B7CEA5F033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370BCE6D-B956-3643-B6D4-679020D2FD3D}" type="pres">
      <dgm:prSet presAssocID="{14AAFE78-4CE5-4C52-BF61-AE2508A75D11}" presName="Accent2" presStyleCnt="0"/>
      <dgm:spPr/>
    </dgm:pt>
    <dgm:pt modelId="{47494499-8C0B-D94E-ADCC-C3F3342362E5}" type="pres">
      <dgm:prSet presAssocID="{14AAFE78-4CE5-4C52-BF61-AE2508A75D11}" presName="Accent" presStyleLbl="node1" presStyleIdx="4" presStyleCnt="8"/>
      <dgm:spPr/>
    </dgm:pt>
    <dgm:pt modelId="{BF79852C-77CA-C949-B9D6-7EDF5D3141E9}" type="pres">
      <dgm:prSet presAssocID="{14AAFE78-4CE5-4C52-BF61-AE2508A75D11}" presName="ParentBackground2" presStyleCnt="0"/>
      <dgm:spPr/>
    </dgm:pt>
    <dgm:pt modelId="{5409C272-7114-DA40-83F9-6DD3BD6BF4DE}" type="pres">
      <dgm:prSet presAssocID="{14AAFE78-4CE5-4C52-BF61-AE2508A75D11}" presName="ParentBackground" presStyleLbl="node1" presStyleIdx="5" presStyleCnt="8"/>
      <dgm:spPr/>
    </dgm:pt>
    <dgm:pt modelId="{080EF79A-D904-C148-9127-5B3C468AF6E5}" type="pres">
      <dgm:prSet presAssocID="{14AAFE78-4CE5-4C52-BF61-AE2508A75D11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0139F9A2-B13A-DC4A-AA1D-C28F57F52448}" type="pres">
      <dgm:prSet presAssocID="{F234779D-371F-4E8D-A115-D2D9A68AEF9D}" presName="Accent1" presStyleCnt="0"/>
      <dgm:spPr/>
    </dgm:pt>
    <dgm:pt modelId="{652B22C4-470E-8B49-A5F8-37FA436A3B2E}" type="pres">
      <dgm:prSet presAssocID="{F234779D-371F-4E8D-A115-D2D9A68AEF9D}" presName="Accent" presStyleLbl="node1" presStyleIdx="6" presStyleCnt="8"/>
      <dgm:spPr/>
    </dgm:pt>
    <dgm:pt modelId="{BC98CB7C-6563-B645-BFD7-2DFB142A47DF}" type="pres">
      <dgm:prSet presAssocID="{F234779D-371F-4E8D-A115-D2D9A68AEF9D}" presName="ParentBackground1" presStyleCnt="0"/>
      <dgm:spPr/>
    </dgm:pt>
    <dgm:pt modelId="{FF4A36CC-B2E3-1F49-8CBB-EA40E998E56B}" type="pres">
      <dgm:prSet presAssocID="{F234779D-371F-4E8D-A115-D2D9A68AEF9D}" presName="ParentBackground" presStyleLbl="node1" presStyleIdx="7" presStyleCnt="8"/>
      <dgm:spPr/>
    </dgm:pt>
    <dgm:pt modelId="{5ED87E54-3E42-0340-BFC5-87A9C35F39D5}" type="pres">
      <dgm:prSet presAssocID="{F234779D-371F-4E8D-A115-D2D9A68AEF9D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6265CD0F-9224-A04D-948C-58FF09F7260E}" type="presOf" srcId="{048D1F11-106A-40A9-8A19-30B7CEA5F033}" destId="{EA6ABB31-5AC4-8942-B3D9-BCF5617F3A71}" srcOrd="0" destOrd="0" presId="urn:microsoft.com/office/officeart/2018/layout/CircleProcess"/>
    <dgm:cxn modelId="{EFDC6B12-A006-BA4F-97E2-0F052CFBD591}" type="presOf" srcId="{DCCEEECC-D81D-454D-8E42-EAE30FAEEC39}" destId="{B6BCEE8A-A9A8-7241-AB17-190A75C2AD3C}" srcOrd="0" destOrd="0" presId="urn:microsoft.com/office/officeart/2018/layout/CircleProcess"/>
    <dgm:cxn modelId="{52BBB920-B1F6-A447-8758-132D7FCDF589}" type="presOf" srcId="{F234779D-371F-4E8D-A115-D2D9A68AEF9D}" destId="{FF4A36CC-B2E3-1F49-8CBB-EA40E998E56B}" srcOrd="0" destOrd="0" presId="urn:microsoft.com/office/officeart/2018/layout/CircleProcess"/>
    <dgm:cxn modelId="{DF848B2C-2782-40AD-BF06-AD8272A50547}" srcId="{856A6B32-8506-4062-A6B7-75ABBBBF142B}" destId="{DCCEEECC-D81D-454D-8E42-EAE30FAEEC39}" srcOrd="3" destOrd="0" parTransId="{2FBA844F-39E8-4058-9069-31EE0CA2C8E7}" sibTransId="{9237AE72-A5EA-456C-98F7-80CB04B9DFB4}"/>
    <dgm:cxn modelId="{E034514B-52B9-FF42-8D23-2EBBDD0FDF71}" type="presOf" srcId="{048D1F11-106A-40A9-8A19-30B7CEA5F033}" destId="{1B21863E-8540-0844-A22B-4DD488747B22}" srcOrd="1" destOrd="0" presId="urn:microsoft.com/office/officeart/2018/layout/CircleProcess"/>
    <dgm:cxn modelId="{FF7ADA4F-8F8E-EC4D-8F9D-8A4D7A9B28A8}" type="presOf" srcId="{F234779D-371F-4E8D-A115-D2D9A68AEF9D}" destId="{5ED87E54-3E42-0340-BFC5-87A9C35F39D5}" srcOrd="1" destOrd="0" presId="urn:microsoft.com/office/officeart/2018/layout/CircleProcess"/>
    <dgm:cxn modelId="{49ECBF65-5BA0-401B-8365-2DCC43DF19AB}" srcId="{856A6B32-8506-4062-A6B7-75ABBBBF142B}" destId="{14AAFE78-4CE5-4C52-BF61-AE2508A75D11}" srcOrd="1" destOrd="0" parTransId="{51464A4B-5491-4702-9F0F-88D056CE2008}" sibTransId="{12352B06-6AF8-406D-8F51-C789909A5F0A}"/>
    <dgm:cxn modelId="{F7785D81-FC32-45A3-A0ED-AAE025399FB5}" srcId="{856A6B32-8506-4062-A6B7-75ABBBBF142B}" destId="{F234779D-371F-4E8D-A115-D2D9A68AEF9D}" srcOrd="0" destOrd="0" parTransId="{956290F7-425A-4537-893B-2C7A076230D8}" sibTransId="{F04AA315-A9E5-4008-882D-344568CE9588}"/>
    <dgm:cxn modelId="{6ADFAC83-C090-3844-BBD2-81F85C2B9519}" type="presOf" srcId="{14AAFE78-4CE5-4C52-BF61-AE2508A75D11}" destId="{080EF79A-D904-C148-9127-5B3C468AF6E5}" srcOrd="1" destOrd="0" presId="urn:microsoft.com/office/officeart/2018/layout/CircleProcess"/>
    <dgm:cxn modelId="{02522A84-4D6F-CF45-B62B-E82975F3D124}" type="presOf" srcId="{856A6B32-8506-4062-A6B7-75ABBBBF142B}" destId="{32F183AB-AD19-BA40-8671-BC836C2CB830}" srcOrd="0" destOrd="0" presId="urn:microsoft.com/office/officeart/2018/layout/CircleProcess"/>
    <dgm:cxn modelId="{3D17D3AE-987D-44AE-8BA1-D0A482A1F0C2}" srcId="{856A6B32-8506-4062-A6B7-75ABBBBF142B}" destId="{048D1F11-106A-40A9-8A19-30B7CEA5F033}" srcOrd="2" destOrd="0" parTransId="{4C6A3341-22A2-423E-8439-F602555A5DA9}" sibTransId="{C7D4704F-160C-49DD-B7B4-BBE3C1A94C73}"/>
    <dgm:cxn modelId="{871BD7B5-DC51-204D-85A5-40E549479319}" type="presOf" srcId="{DCCEEECC-D81D-454D-8E42-EAE30FAEEC39}" destId="{D4BED6C0-EBA9-C846-9404-A4EC9867875E}" srcOrd="1" destOrd="0" presId="urn:microsoft.com/office/officeart/2018/layout/CircleProcess"/>
    <dgm:cxn modelId="{049A57D9-F10C-6348-9602-D57B6D812221}" type="presOf" srcId="{14AAFE78-4CE5-4C52-BF61-AE2508A75D11}" destId="{5409C272-7114-DA40-83F9-6DD3BD6BF4DE}" srcOrd="0" destOrd="0" presId="urn:microsoft.com/office/officeart/2018/layout/CircleProcess"/>
    <dgm:cxn modelId="{2145C5EB-980F-684D-82C2-61ACA95F309E}" type="presParOf" srcId="{32F183AB-AD19-BA40-8671-BC836C2CB830}" destId="{F1244881-0534-A147-A259-F93B3216DEC0}" srcOrd="0" destOrd="0" presId="urn:microsoft.com/office/officeart/2018/layout/CircleProcess"/>
    <dgm:cxn modelId="{FACFAA45-8F36-A94A-9F28-5F7875CDF110}" type="presParOf" srcId="{F1244881-0534-A147-A259-F93B3216DEC0}" destId="{506F082C-6E0A-9349-AD2B-DB591AB57E60}" srcOrd="0" destOrd="0" presId="urn:microsoft.com/office/officeart/2018/layout/CircleProcess"/>
    <dgm:cxn modelId="{695A6224-4EAF-FB43-A41B-12F2E8AFA00A}" type="presParOf" srcId="{32F183AB-AD19-BA40-8671-BC836C2CB830}" destId="{7A463925-844E-A649-BA16-B3FE4FDF9CD9}" srcOrd="1" destOrd="0" presId="urn:microsoft.com/office/officeart/2018/layout/CircleProcess"/>
    <dgm:cxn modelId="{815DDE3A-A4AB-DC45-9C65-3C6BAF197828}" type="presParOf" srcId="{7A463925-844E-A649-BA16-B3FE4FDF9CD9}" destId="{B6BCEE8A-A9A8-7241-AB17-190A75C2AD3C}" srcOrd="0" destOrd="0" presId="urn:microsoft.com/office/officeart/2018/layout/CircleProcess"/>
    <dgm:cxn modelId="{54E56B67-6A43-A842-BAE8-4941C4EF4B91}" type="presParOf" srcId="{32F183AB-AD19-BA40-8671-BC836C2CB830}" destId="{D4BED6C0-EBA9-C846-9404-A4EC9867875E}" srcOrd="2" destOrd="0" presId="urn:microsoft.com/office/officeart/2018/layout/CircleProcess"/>
    <dgm:cxn modelId="{FD6F48D9-5B5E-D84F-AC4A-0B719CC897F8}" type="presParOf" srcId="{32F183AB-AD19-BA40-8671-BC836C2CB830}" destId="{A725B424-535F-DB43-9011-5F4163157007}" srcOrd="3" destOrd="0" presId="urn:microsoft.com/office/officeart/2018/layout/CircleProcess"/>
    <dgm:cxn modelId="{20755B0C-98D2-C242-9175-AAAE014E254A}" type="presParOf" srcId="{A725B424-535F-DB43-9011-5F4163157007}" destId="{99D2F3A3-0635-C14D-A693-DD9F512FC314}" srcOrd="0" destOrd="0" presId="urn:microsoft.com/office/officeart/2018/layout/CircleProcess"/>
    <dgm:cxn modelId="{7E620F95-2104-5148-8C7D-A6FCE17D2820}" type="presParOf" srcId="{32F183AB-AD19-BA40-8671-BC836C2CB830}" destId="{E01119CA-4AD4-E84C-834E-45ED7AF129FD}" srcOrd="4" destOrd="0" presId="urn:microsoft.com/office/officeart/2018/layout/CircleProcess"/>
    <dgm:cxn modelId="{BD281F29-77E1-2C47-BC8D-7ECAA60F185D}" type="presParOf" srcId="{E01119CA-4AD4-E84C-834E-45ED7AF129FD}" destId="{EA6ABB31-5AC4-8942-B3D9-BCF5617F3A71}" srcOrd="0" destOrd="0" presId="urn:microsoft.com/office/officeart/2018/layout/CircleProcess"/>
    <dgm:cxn modelId="{2C3F3D23-5766-5F4E-922F-443C47F2E8BB}" type="presParOf" srcId="{32F183AB-AD19-BA40-8671-BC836C2CB830}" destId="{1B21863E-8540-0844-A22B-4DD488747B22}" srcOrd="5" destOrd="0" presId="urn:microsoft.com/office/officeart/2018/layout/CircleProcess"/>
    <dgm:cxn modelId="{46EFA925-39A1-B749-8E02-75768F8C71C9}" type="presParOf" srcId="{32F183AB-AD19-BA40-8671-BC836C2CB830}" destId="{370BCE6D-B956-3643-B6D4-679020D2FD3D}" srcOrd="6" destOrd="0" presId="urn:microsoft.com/office/officeart/2018/layout/CircleProcess"/>
    <dgm:cxn modelId="{7752863E-12FD-2241-A2CE-F0CBBC913914}" type="presParOf" srcId="{370BCE6D-B956-3643-B6D4-679020D2FD3D}" destId="{47494499-8C0B-D94E-ADCC-C3F3342362E5}" srcOrd="0" destOrd="0" presId="urn:microsoft.com/office/officeart/2018/layout/CircleProcess"/>
    <dgm:cxn modelId="{251B3FB2-B6D6-CF43-9360-B5714CC2C32D}" type="presParOf" srcId="{32F183AB-AD19-BA40-8671-BC836C2CB830}" destId="{BF79852C-77CA-C949-B9D6-7EDF5D3141E9}" srcOrd="7" destOrd="0" presId="urn:microsoft.com/office/officeart/2018/layout/CircleProcess"/>
    <dgm:cxn modelId="{8A379691-EFBB-A240-850D-19CA40B15A0E}" type="presParOf" srcId="{BF79852C-77CA-C949-B9D6-7EDF5D3141E9}" destId="{5409C272-7114-DA40-83F9-6DD3BD6BF4DE}" srcOrd="0" destOrd="0" presId="urn:microsoft.com/office/officeart/2018/layout/CircleProcess"/>
    <dgm:cxn modelId="{34F27B45-B4CE-624D-893D-4E150F30ADDE}" type="presParOf" srcId="{32F183AB-AD19-BA40-8671-BC836C2CB830}" destId="{080EF79A-D904-C148-9127-5B3C468AF6E5}" srcOrd="8" destOrd="0" presId="urn:microsoft.com/office/officeart/2018/layout/CircleProcess"/>
    <dgm:cxn modelId="{548C16D4-2710-E349-B8A8-D9E12C0D1C55}" type="presParOf" srcId="{32F183AB-AD19-BA40-8671-BC836C2CB830}" destId="{0139F9A2-B13A-DC4A-AA1D-C28F57F52448}" srcOrd="9" destOrd="0" presId="urn:microsoft.com/office/officeart/2018/layout/CircleProcess"/>
    <dgm:cxn modelId="{56F3C48E-63BA-7145-BD0B-B448A08303E6}" type="presParOf" srcId="{0139F9A2-B13A-DC4A-AA1D-C28F57F52448}" destId="{652B22C4-470E-8B49-A5F8-37FA436A3B2E}" srcOrd="0" destOrd="0" presId="urn:microsoft.com/office/officeart/2018/layout/CircleProcess"/>
    <dgm:cxn modelId="{1CCD20A5-485A-9942-B704-8FED3894BEDD}" type="presParOf" srcId="{32F183AB-AD19-BA40-8671-BC836C2CB830}" destId="{BC98CB7C-6563-B645-BFD7-2DFB142A47DF}" srcOrd="10" destOrd="0" presId="urn:microsoft.com/office/officeart/2018/layout/CircleProcess"/>
    <dgm:cxn modelId="{EA2973A4-F751-B94A-B6FE-2367EF133373}" type="presParOf" srcId="{BC98CB7C-6563-B645-BFD7-2DFB142A47DF}" destId="{FF4A36CC-B2E3-1F49-8CBB-EA40E998E56B}" srcOrd="0" destOrd="0" presId="urn:microsoft.com/office/officeart/2018/layout/CircleProcess"/>
    <dgm:cxn modelId="{2352240C-F164-9F4B-B131-E33D66D59300}" type="presParOf" srcId="{32F183AB-AD19-BA40-8671-BC836C2CB830}" destId="{5ED87E54-3E42-0340-BFC5-87A9C35F39D5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A48C3DF-25ED-B648-A6D7-A1DFBC9A3A0A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4FF4F4FE-71B3-1143-A8AE-D48A5FDD74CB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dirty="0"/>
            <a:t>Split data into K equal folds (commonly K = 5 or 10)</a:t>
          </a:r>
        </a:p>
      </dgm:t>
    </dgm:pt>
    <dgm:pt modelId="{A7C7DC1B-F4FA-EF41-9EA1-8D678F5C25D2}" type="parTrans" cxnId="{0E6A490B-065C-7741-839E-B8C3452F18A3}">
      <dgm:prSet/>
      <dgm:spPr/>
      <dgm:t>
        <a:bodyPr/>
        <a:lstStyle/>
        <a:p>
          <a:endParaRPr lang="en-US" sz="2400"/>
        </a:p>
      </dgm:t>
    </dgm:pt>
    <dgm:pt modelId="{CE597170-AC63-F94D-9678-11125487577C}" type="sibTrans" cxnId="{0E6A490B-065C-7741-839E-B8C3452F18A3}">
      <dgm:prSet custT="1"/>
      <dgm:spPr/>
      <dgm:t>
        <a:bodyPr/>
        <a:lstStyle/>
        <a:p>
          <a:endParaRPr lang="en-US" sz="2400"/>
        </a:p>
      </dgm:t>
    </dgm:pt>
    <dgm:pt modelId="{6000CBFF-0868-3B44-A687-5EF95D40912E}">
      <dgm:prSet custT="1"/>
      <dgm:spPr/>
      <dgm:t>
        <a:bodyPr/>
        <a:lstStyle/>
        <a:p>
          <a:r>
            <a:rPr lang="en-US" sz="2400"/>
            <a:t>Test the model on the remaining fold</a:t>
          </a:r>
          <a:endParaRPr lang="en-US" sz="2400" dirty="0"/>
        </a:p>
      </dgm:t>
    </dgm:pt>
    <dgm:pt modelId="{4FF5A21D-119B-BB44-B34B-0E96DC92F1A4}" type="parTrans" cxnId="{7A40E77B-DCE8-4146-AC7B-E1B441A1BC96}">
      <dgm:prSet/>
      <dgm:spPr/>
      <dgm:t>
        <a:bodyPr/>
        <a:lstStyle/>
        <a:p>
          <a:endParaRPr lang="en-US" sz="2400"/>
        </a:p>
      </dgm:t>
    </dgm:pt>
    <dgm:pt modelId="{E97B4B21-DFC5-9C48-A1BA-15829AF7EAF3}" type="sibTrans" cxnId="{7A40E77B-DCE8-4146-AC7B-E1B441A1BC96}">
      <dgm:prSet custT="1"/>
      <dgm:spPr/>
      <dgm:t>
        <a:bodyPr/>
        <a:lstStyle/>
        <a:p>
          <a:endParaRPr lang="en-US" sz="2400"/>
        </a:p>
      </dgm:t>
    </dgm:pt>
    <dgm:pt modelId="{B380F8AC-000B-994F-B9E4-621A98F3F72F}">
      <dgm:prSet custT="1"/>
      <dgm:spPr/>
      <dgm:t>
        <a:bodyPr/>
        <a:lstStyle/>
        <a:p>
          <a:r>
            <a:rPr lang="en-US" sz="2400"/>
            <a:t>Repeat K times, rotating the test fold</a:t>
          </a:r>
          <a:endParaRPr lang="en-US" sz="2400" dirty="0"/>
        </a:p>
      </dgm:t>
    </dgm:pt>
    <dgm:pt modelId="{F0C29628-506F-F440-B96A-C34397D7DCF5}" type="parTrans" cxnId="{E7DBB9D6-C10C-BD47-B9EE-EC587C4DF2D8}">
      <dgm:prSet/>
      <dgm:spPr/>
      <dgm:t>
        <a:bodyPr/>
        <a:lstStyle/>
        <a:p>
          <a:endParaRPr lang="en-US" sz="2400"/>
        </a:p>
      </dgm:t>
    </dgm:pt>
    <dgm:pt modelId="{825604FB-8CE5-864D-A988-AE8D59A247BD}" type="sibTrans" cxnId="{E7DBB9D6-C10C-BD47-B9EE-EC587C4DF2D8}">
      <dgm:prSet custT="1"/>
      <dgm:spPr/>
      <dgm:t>
        <a:bodyPr/>
        <a:lstStyle/>
        <a:p>
          <a:endParaRPr lang="en-US" sz="2400"/>
        </a:p>
      </dgm:t>
    </dgm:pt>
    <dgm:pt modelId="{7AD47F3F-ADE5-174F-A726-195B3CDAB027}">
      <dgm:prSet custT="1"/>
      <dgm:spPr/>
      <dgm:t>
        <a:bodyPr/>
        <a:lstStyle/>
        <a:p>
          <a:r>
            <a:rPr lang="en-US" sz="2400"/>
            <a:t>Average the performance across all K runs</a:t>
          </a:r>
          <a:endParaRPr lang="en-US" sz="2400" dirty="0"/>
        </a:p>
      </dgm:t>
    </dgm:pt>
    <dgm:pt modelId="{18247ACE-4DDB-8949-8D37-B864FF120D2F}" type="parTrans" cxnId="{42600C43-3AA4-0F41-BF5A-D05A20A7AFAC}">
      <dgm:prSet/>
      <dgm:spPr/>
      <dgm:t>
        <a:bodyPr/>
        <a:lstStyle/>
        <a:p>
          <a:endParaRPr lang="en-US" sz="2400"/>
        </a:p>
      </dgm:t>
    </dgm:pt>
    <dgm:pt modelId="{625933C1-861F-5D46-BF40-4F830EE3E58D}" type="sibTrans" cxnId="{42600C43-3AA4-0F41-BF5A-D05A20A7AFAC}">
      <dgm:prSet/>
      <dgm:spPr/>
      <dgm:t>
        <a:bodyPr/>
        <a:lstStyle/>
        <a:p>
          <a:endParaRPr lang="en-US" sz="2400"/>
        </a:p>
      </dgm:t>
    </dgm:pt>
    <dgm:pt modelId="{80E25FBA-AEA7-F84F-88B2-6B1A3852BA22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dirty="0"/>
            <a:t>Train the model on K-1 folds</a:t>
          </a:r>
        </a:p>
      </dgm:t>
    </dgm:pt>
    <dgm:pt modelId="{E37628E3-98CA-6F4B-ABF9-2C83053A777D}" type="parTrans" cxnId="{E899DF43-6E15-0F42-9A77-FEA0D74C890E}">
      <dgm:prSet/>
      <dgm:spPr/>
      <dgm:t>
        <a:bodyPr/>
        <a:lstStyle/>
        <a:p>
          <a:endParaRPr lang="en-US" sz="2400"/>
        </a:p>
      </dgm:t>
    </dgm:pt>
    <dgm:pt modelId="{AE2BEB17-EC36-AE45-986D-59890604BC88}" type="sibTrans" cxnId="{E899DF43-6E15-0F42-9A77-FEA0D74C890E}">
      <dgm:prSet custT="1"/>
      <dgm:spPr/>
      <dgm:t>
        <a:bodyPr/>
        <a:lstStyle/>
        <a:p>
          <a:endParaRPr lang="en-US" sz="2400"/>
        </a:p>
      </dgm:t>
    </dgm:pt>
    <dgm:pt modelId="{3B818B5F-A373-D245-BF0C-8A53551F956B}" type="pres">
      <dgm:prSet presAssocID="{6A48C3DF-25ED-B648-A6D7-A1DFBC9A3A0A}" presName="Name0" presStyleCnt="0">
        <dgm:presLayoutVars>
          <dgm:dir/>
          <dgm:resizeHandles val="exact"/>
        </dgm:presLayoutVars>
      </dgm:prSet>
      <dgm:spPr/>
    </dgm:pt>
    <dgm:pt modelId="{0CF89821-FF5C-1647-B7D9-3F9D2B06A2BC}" type="pres">
      <dgm:prSet presAssocID="{4FF4F4FE-71B3-1143-A8AE-D48A5FDD74CB}" presName="node" presStyleLbl="node1" presStyleIdx="0" presStyleCnt="5">
        <dgm:presLayoutVars>
          <dgm:bulletEnabled val="1"/>
        </dgm:presLayoutVars>
      </dgm:prSet>
      <dgm:spPr/>
    </dgm:pt>
    <dgm:pt modelId="{D5737F7B-A04B-714B-99AF-714D395A4A52}" type="pres">
      <dgm:prSet presAssocID="{CE597170-AC63-F94D-9678-11125487577C}" presName="sibTrans" presStyleLbl="sibTrans2D1" presStyleIdx="0" presStyleCnt="4"/>
      <dgm:spPr/>
    </dgm:pt>
    <dgm:pt modelId="{DC757362-A99B-924A-8160-27BAC741B623}" type="pres">
      <dgm:prSet presAssocID="{CE597170-AC63-F94D-9678-11125487577C}" presName="connectorText" presStyleLbl="sibTrans2D1" presStyleIdx="0" presStyleCnt="4"/>
      <dgm:spPr/>
    </dgm:pt>
    <dgm:pt modelId="{C9A89F2D-F30A-DB42-8A3B-A3555C0739A6}" type="pres">
      <dgm:prSet presAssocID="{80E25FBA-AEA7-F84F-88B2-6B1A3852BA22}" presName="node" presStyleLbl="node1" presStyleIdx="1" presStyleCnt="5">
        <dgm:presLayoutVars>
          <dgm:bulletEnabled val="1"/>
        </dgm:presLayoutVars>
      </dgm:prSet>
      <dgm:spPr/>
    </dgm:pt>
    <dgm:pt modelId="{27383AAB-239E-5440-8D1F-DC36A054813B}" type="pres">
      <dgm:prSet presAssocID="{AE2BEB17-EC36-AE45-986D-59890604BC88}" presName="sibTrans" presStyleLbl="sibTrans2D1" presStyleIdx="1" presStyleCnt="4"/>
      <dgm:spPr/>
    </dgm:pt>
    <dgm:pt modelId="{4A408CE8-CA02-D940-8B96-05C26CF58810}" type="pres">
      <dgm:prSet presAssocID="{AE2BEB17-EC36-AE45-986D-59890604BC88}" presName="connectorText" presStyleLbl="sibTrans2D1" presStyleIdx="1" presStyleCnt="4"/>
      <dgm:spPr/>
    </dgm:pt>
    <dgm:pt modelId="{08EBA168-A4F4-F140-93E3-1965540D53EE}" type="pres">
      <dgm:prSet presAssocID="{6000CBFF-0868-3B44-A687-5EF95D40912E}" presName="node" presStyleLbl="node1" presStyleIdx="2" presStyleCnt="5">
        <dgm:presLayoutVars>
          <dgm:bulletEnabled val="1"/>
        </dgm:presLayoutVars>
      </dgm:prSet>
      <dgm:spPr/>
    </dgm:pt>
    <dgm:pt modelId="{B4C0DA6B-5DF4-0344-AAE3-9684C17B7AA7}" type="pres">
      <dgm:prSet presAssocID="{E97B4B21-DFC5-9C48-A1BA-15829AF7EAF3}" presName="sibTrans" presStyleLbl="sibTrans2D1" presStyleIdx="2" presStyleCnt="4"/>
      <dgm:spPr/>
    </dgm:pt>
    <dgm:pt modelId="{2FE08F9F-048A-7B47-845C-32854F84CC86}" type="pres">
      <dgm:prSet presAssocID="{E97B4B21-DFC5-9C48-A1BA-15829AF7EAF3}" presName="connectorText" presStyleLbl="sibTrans2D1" presStyleIdx="2" presStyleCnt="4"/>
      <dgm:spPr/>
    </dgm:pt>
    <dgm:pt modelId="{C7C9A44E-0EBB-A243-AB47-CD03ACDAC749}" type="pres">
      <dgm:prSet presAssocID="{B380F8AC-000B-994F-B9E4-621A98F3F72F}" presName="node" presStyleLbl="node1" presStyleIdx="3" presStyleCnt="5">
        <dgm:presLayoutVars>
          <dgm:bulletEnabled val="1"/>
        </dgm:presLayoutVars>
      </dgm:prSet>
      <dgm:spPr/>
    </dgm:pt>
    <dgm:pt modelId="{29A7B90B-2B80-1A40-A620-1811457F526C}" type="pres">
      <dgm:prSet presAssocID="{825604FB-8CE5-864D-A988-AE8D59A247BD}" presName="sibTrans" presStyleLbl="sibTrans2D1" presStyleIdx="3" presStyleCnt="4"/>
      <dgm:spPr/>
    </dgm:pt>
    <dgm:pt modelId="{6EDA8C05-CCC9-3E4B-8401-292F5F8CC24B}" type="pres">
      <dgm:prSet presAssocID="{825604FB-8CE5-864D-A988-AE8D59A247BD}" presName="connectorText" presStyleLbl="sibTrans2D1" presStyleIdx="3" presStyleCnt="4"/>
      <dgm:spPr/>
    </dgm:pt>
    <dgm:pt modelId="{63537D04-A150-E847-A351-4756C6315D13}" type="pres">
      <dgm:prSet presAssocID="{7AD47F3F-ADE5-174F-A726-195B3CDAB027}" presName="node" presStyleLbl="node1" presStyleIdx="4" presStyleCnt="5">
        <dgm:presLayoutVars>
          <dgm:bulletEnabled val="1"/>
        </dgm:presLayoutVars>
      </dgm:prSet>
      <dgm:spPr/>
    </dgm:pt>
  </dgm:ptLst>
  <dgm:cxnLst>
    <dgm:cxn modelId="{0E6A490B-065C-7741-839E-B8C3452F18A3}" srcId="{6A48C3DF-25ED-B648-A6D7-A1DFBC9A3A0A}" destId="{4FF4F4FE-71B3-1143-A8AE-D48A5FDD74CB}" srcOrd="0" destOrd="0" parTransId="{A7C7DC1B-F4FA-EF41-9EA1-8D678F5C25D2}" sibTransId="{CE597170-AC63-F94D-9678-11125487577C}"/>
    <dgm:cxn modelId="{759A3629-B95B-1846-8676-7C31178B52C2}" type="presOf" srcId="{E97B4B21-DFC5-9C48-A1BA-15829AF7EAF3}" destId="{B4C0DA6B-5DF4-0344-AAE3-9684C17B7AA7}" srcOrd="0" destOrd="0" presId="urn:microsoft.com/office/officeart/2005/8/layout/process1"/>
    <dgm:cxn modelId="{DA07A32B-1AAE-994A-8B13-0157D11B61C2}" type="presOf" srcId="{825604FB-8CE5-864D-A988-AE8D59A247BD}" destId="{29A7B90B-2B80-1A40-A620-1811457F526C}" srcOrd="0" destOrd="0" presId="urn:microsoft.com/office/officeart/2005/8/layout/process1"/>
    <dgm:cxn modelId="{4CD65A42-F661-BB4F-8402-6ECFC2F0776A}" type="presOf" srcId="{6000CBFF-0868-3B44-A687-5EF95D40912E}" destId="{08EBA168-A4F4-F140-93E3-1965540D53EE}" srcOrd="0" destOrd="0" presId="urn:microsoft.com/office/officeart/2005/8/layout/process1"/>
    <dgm:cxn modelId="{42600C43-3AA4-0F41-BF5A-D05A20A7AFAC}" srcId="{6A48C3DF-25ED-B648-A6D7-A1DFBC9A3A0A}" destId="{7AD47F3F-ADE5-174F-A726-195B3CDAB027}" srcOrd="4" destOrd="0" parTransId="{18247ACE-4DDB-8949-8D37-B864FF120D2F}" sibTransId="{625933C1-861F-5D46-BF40-4F830EE3E58D}"/>
    <dgm:cxn modelId="{E899DF43-6E15-0F42-9A77-FEA0D74C890E}" srcId="{6A48C3DF-25ED-B648-A6D7-A1DFBC9A3A0A}" destId="{80E25FBA-AEA7-F84F-88B2-6B1A3852BA22}" srcOrd="1" destOrd="0" parTransId="{E37628E3-98CA-6F4B-ABF9-2C83053A777D}" sibTransId="{AE2BEB17-EC36-AE45-986D-59890604BC88}"/>
    <dgm:cxn modelId="{5CB7E647-9654-E340-89F1-7137BFAB3BA0}" type="presOf" srcId="{CE597170-AC63-F94D-9678-11125487577C}" destId="{D5737F7B-A04B-714B-99AF-714D395A4A52}" srcOrd="0" destOrd="0" presId="urn:microsoft.com/office/officeart/2005/8/layout/process1"/>
    <dgm:cxn modelId="{572C3E53-B473-0E43-8113-51AA40EF3224}" type="presOf" srcId="{4FF4F4FE-71B3-1143-A8AE-D48A5FDD74CB}" destId="{0CF89821-FF5C-1647-B7D9-3F9D2B06A2BC}" srcOrd="0" destOrd="0" presId="urn:microsoft.com/office/officeart/2005/8/layout/process1"/>
    <dgm:cxn modelId="{90A15369-CE6D-0D42-8307-D8008DB99C0F}" type="presOf" srcId="{7AD47F3F-ADE5-174F-A726-195B3CDAB027}" destId="{63537D04-A150-E847-A351-4756C6315D13}" srcOrd="0" destOrd="0" presId="urn:microsoft.com/office/officeart/2005/8/layout/process1"/>
    <dgm:cxn modelId="{7A40E77B-DCE8-4146-AC7B-E1B441A1BC96}" srcId="{6A48C3DF-25ED-B648-A6D7-A1DFBC9A3A0A}" destId="{6000CBFF-0868-3B44-A687-5EF95D40912E}" srcOrd="2" destOrd="0" parTransId="{4FF5A21D-119B-BB44-B34B-0E96DC92F1A4}" sibTransId="{E97B4B21-DFC5-9C48-A1BA-15829AF7EAF3}"/>
    <dgm:cxn modelId="{59186A83-1E3A-F443-8EFF-AB6E61C06463}" type="presOf" srcId="{80E25FBA-AEA7-F84F-88B2-6B1A3852BA22}" destId="{C9A89F2D-F30A-DB42-8A3B-A3555C0739A6}" srcOrd="0" destOrd="0" presId="urn:microsoft.com/office/officeart/2005/8/layout/process1"/>
    <dgm:cxn modelId="{EFCD27B2-B342-1B4C-83B6-825E296B93B2}" type="presOf" srcId="{AE2BEB17-EC36-AE45-986D-59890604BC88}" destId="{27383AAB-239E-5440-8D1F-DC36A054813B}" srcOrd="0" destOrd="0" presId="urn:microsoft.com/office/officeart/2005/8/layout/process1"/>
    <dgm:cxn modelId="{31392ABA-5829-0840-8537-309672F5357A}" type="presOf" srcId="{E97B4B21-DFC5-9C48-A1BA-15829AF7EAF3}" destId="{2FE08F9F-048A-7B47-845C-32854F84CC86}" srcOrd="1" destOrd="0" presId="urn:microsoft.com/office/officeart/2005/8/layout/process1"/>
    <dgm:cxn modelId="{FA5987D4-1F35-1F4E-8B36-EEED3B735344}" type="presOf" srcId="{CE597170-AC63-F94D-9678-11125487577C}" destId="{DC757362-A99B-924A-8160-27BAC741B623}" srcOrd="1" destOrd="0" presId="urn:microsoft.com/office/officeart/2005/8/layout/process1"/>
    <dgm:cxn modelId="{E7DBB9D6-C10C-BD47-B9EE-EC587C4DF2D8}" srcId="{6A48C3DF-25ED-B648-A6D7-A1DFBC9A3A0A}" destId="{B380F8AC-000B-994F-B9E4-621A98F3F72F}" srcOrd="3" destOrd="0" parTransId="{F0C29628-506F-F440-B96A-C34397D7DCF5}" sibTransId="{825604FB-8CE5-864D-A988-AE8D59A247BD}"/>
    <dgm:cxn modelId="{BFF921DA-A3AE-E641-A2DC-CF5CFD5A8A04}" type="presOf" srcId="{B380F8AC-000B-994F-B9E4-621A98F3F72F}" destId="{C7C9A44E-0EBB-A243-AB47-CD03ACDAC749}" srcOrd="0" destOrd="0" presId="urn:microsoft.com/office/officeart/2005/8/layout/process1"/>
    <dgm:cxn modelId="{403AE3DE-76FF-FC48-9F28-FC00C03945F2}" type="presOf" srcId="{825604FB-8CE5-864D-A988-AE8D59A247BD}" destId="{6EDA8C05-CCC9-3E4B-8401-292F5F8CC24B}" srcOrd="1" destOrd="0" presId="urn:microsoft.com/office/officeart/2005/8/layout/process1"/>
    <dgm:cxn modelId="{58D56FE9-BF7B-6A4E-B763-EC694138B2A8}" type="presOf" srcId="{AE2BEB17-EC36-AE45-986D-59890604BC88}" destId="{4A408CE8-CA02-D940-8B96-05C26CF58810}" srcOrd="1" destOrd="0" presId="urn:microsoft.com/office/officeart/2005/8/layout/process1"/>
    <dgm:cxn modelId="{82E2E3F1-20DE-A545-ADAA-50DBE5B6333C}" type="presOf" srcId="{6A48C3DF-25ED-B648-A6D7-A1DFBC9A3A0A}" destId="{3B818B5F-A373-D245-BF0C-8A53551F956B}" srcOrd="0" destOrd="0" presId="urn:microsoft.com/office/officeart/2005/8/layout/process1"/>
    <dgm:cxn modelId="{B8F6C229-741A-9649-89B2-1915DE0539C6}" type="presParOf" srcId="{3B818B5F-A373-D245-BF0C-8A53551F956B}" destId="{0CF89821-FF5C-1647-B7D9-3F9D2B06A2BC}" srcOrd="0" destOrd="0" presId="urn:microsoft.com/office/officeart/2005/8/layout/process1"/>
    <dgm:cxn modelId="{EE781E06-0AFA-1E44-B276-FA769E9BFB26}" type="presParOf" srcId="{3B818B5F-A373-D245-BF0C-8A53551F956B}" destId="{D5737F7B-A04B-714B-99AF-714D395A4A52}" srcOrd="1" destOrd="0" presId="urn:microsoft.com/office/officeart/2005/8/layout/process1"/>
    <dgm:cxn modelId="{B60247AB-4F8A-4D46-BC58-E28414001326}" type="presParOf" srcId="{D5737F7B-A04B-714B-99AF-714D395A4A52}" destId="{DC757362-A99B-924A-8160-27BAC741B623}" srcOrd="0" destOrd="0" presId="urn:microsoft.com/office/officeart/2005/8/layout/process1"/>
    <dgm:cxn modelId="{8ED63B43-85A1-724C-84D7-C8F13C1A18F8}" type="presParOf" srcId="{3B818B5F-A373-D245-BF0C-8A53551F956B}" destId="{C9A89F2D-F30A-DB42-8A3B-A3555C0739A6}" srcOrd="2" destOrd="0" presId="urn:microsoft.com/office/officeart/2005/8/layout/process1"/>
    <dgm:cxn modelId="{D875D163-DD5F-EA47-858E-D78E9E4FC377}" type="presParOf" srcId="{3B818B5F-A373-D245-BF0C-8A53551F956B}" destId="{27383AAB-239E-5440-8D1F-DC36A054813B}" srcOrd="3" destOrd="0" presId="urn:microsoft.com/office/officeart/2005/8/layout/process1"/>
    <dgm:cxn modelId="{AA3F90C0-B545-0D43-828A-F800F3F6B954}" type="presParOf" srcId="{27383AAB-239E-5440-8D1F-DC36A054813B}" destId="{4A408CE8-CA02-D940-8B96-05C26CF58810}" srcOrd="0" destOrd="0" presId="urn:microsoft.com/office/officeart/2005/8/layout/process1"/>
    <dgm:cxn modelId="{228E91D0-B97E-5D4A-B66C-6E20C35CA627}" type="presParOf" srcId="{3B818B5F-A373-D245-BF0C-8A53551F956B}" destId="{08EBA168-A4F4-F140-93E3-1965540D53EE}" srcOrd="4" destOrd="0" presId="urn:microsoft.com/office/officeart/2005/8/layout/process1"/>
    <dgm:cxn modelId="{44CFDEE0-5A42-234A-91B9-6ABD0A257996}" type="presParOf" srcId="{3B818B5F-A373-D245-BF0C-8A53551F956B}" destId="{B4C0DA6B-5DF4-0344-AAE3-9684C17B7AA7}" srcOrd="5" destOrd="0" presId="urn:microsoft.com/office/officeart/2005/8/layout/process1"/>
    <dgm:cxn modelId="{98ADC700-21C8-F046-81F1-3D36E6807513}" type="presParOf" srcId="{B4C0DA6B-5DF4-0344-AAE3-9684C17B7AA7}" destId="{2FE08F9F-048A-7B47-845C-32854F84CC86}" srcOrd="0" destOrd="0" presId="urn:microsoft.com/office/officeart/2005/8/layout/process1"/>
    <dgm:cxn modelId="{A3801FFB-C00F-4247-AF39-35980C2314D4}" type="presParOf" srcId="{3B818B5F-A373-D245-BF0C-8A53551F956B}" destId="{C7C9A44E-0EBB-A243-AB47-CD03ACDAC749}" srcOrd="6" destOrd="0" presId="urn:microsoft.com/office/officeart/2005/8/layout/process1"/>
    <dgm:cxn modelId="{C3AD0A08-D4C6-D644-B998-33EF7EABE406}" type="presParOf" srcId="{3B818B5F-A373-D245-BF0C-8A53551F956B}" destId="{29A7B90B-2B80-1A40-A620-1811457F526C}" srcOrd="7" destOrd="0" presId="urn:microsoft.com/office/officeart/2005/8/layout/process1"/>
    <dgm:cxn modelId="{F871654B-BD73-B048-AA8E-85A0ECA0D204}" type="presParOf" srcId="{29A7B90B-2B80-1A40-A620-1811457F526C}" destId="{6EDA8C05-CCC9-3E4B-8401-292F5F8CC24B}" srcOrd="0" destOrd="0" presId="urn:microsoft.com/office/officeart/2005/8/layout/process1"/>
    <dgm:cxn modelId="{A5305D0F-C456-A147-A439-9E793B2C7255}" type="presParOf" srcId="{3B818B5F-A373-D245-BF0C-8A53551F956B}" destId="{63537D04-A150-E847-A351-4756C6315D13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90E42F8-9B23-4573-9D3A-25F050FF1DA3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90E56C-8A97-4CA5-BE2E-9FDD256ACD26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Adds a penalty for model complexity</a:t>
          </a:r>
        </a:p>
      </dgm:t>
    </dgm:pt>
    <dgm:pt modelId="{DEF790D8-615D-4482-A3D9-C35FC38B4BEF}" type="parTrans" cxnId="{319C1F01-612A-4C4D-9243-DCABFF6D7765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349F57D7-110F-440C-A3BE-6C35C986EDCB}" type="sibTrans" cxnId="{319C1F01-612A-4C4D-9243-DCABFF6D7765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C1D21F0A-3F15-4529-867E-921EB189CEDD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Encourages simpler models that generalize better</a:t>
          </a:r>
        </a:p>
      </dgm:t>
    </dgm:pt>
    <dgm:pt modelId="{E2F6649A-3E87-4B3D-A6F1-3CC2AD29616A}" type="parTrans" cxnId="{A12E3598-F64F-4204-A8B1-CC278759D7F7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79008D61-B857-4F76-AC51-BBFBF9A83993}" type="sibTrans" cxnId="{A12E3598-F64F-4204-A8B1-CC278759D7F7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76D67530-1C11-4096-BB6A-AC1FD3889661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Balances fit with restraint</a:t>
          </a:r>
        </a:p>
      </dgm:t>
    </dgm:pt>
    <dgm:pt modelId="{3501B36F-9741-40DF-A4E7-DF2746832B9C}" type="parTrans" cxnId="{536D04CC-495C-4F24-B63B-7E8A5313A29B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E007554C-66E8-40EB-AADB-63FB508AD816}" type="sibTrans" cxnId="{536D04CC-495C-4F24-B63B-7E8A5313A29B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CF34E549-C9B5-4FB2-93A1-F9E6E6A518C7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Prevents overfitting without throwing away features</a:t>
          </a:r>
        </a:p>
      </dgm:t>
    </dgm:pt>
    <dgm:pt modelId="{EA624E59-C59A-4B7F-885A-AC358C8E3B2B}" type="parTrans" cxnId="{350919CD-C9D2-4100-8CC1-CD4520AFC908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4875A458-4AE3-4A49-B3D2-64D239BFD9AB}" type="sibTrans" cxnId="{350919CD-C9D2-4100-8CC1-CD4520AFC908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745D0879-1C38-164D-95B4-3AC52C3DB4B2}" type="pres">
      <dgm:prSet presAssocID="{C90E42F8-9B23-4573-9D3A-25F050FF1DA3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57DA0E6C-D1B6-8041-BAEE-5B8B7F6CB5E3}" type="pres">
      <dgm:prSet presAssocID="{CF34E549-C9B5-4FB2-93A1-F9E6E6A518C7}" presName="Accent4" presStyleCnt="0"/>
      <dgm:spPr/>
    </dgm:pt>
    <dgm:pt modelId="{E2BEC332-A3FE-384F-9F93-D1AFE131C5BA}" type="pres">
      <dgm:prSet presAssocID="{CF34E549-C9B5-4FB2-93A1-F9E6E6A518C7}" presName="Accent" presStyleLbl="node1" presStyleIdx="0" presStyleCnt="8"/>
      <dgm:spPr/>
    </dgm:pt>
    <dgm:pt modelId="{0B8C2F10-C551-5147-9DDF-C88B23EA9848}" type="pres">
      <dgm:prSet presAssocID="{CF34E549-C9B5-4FB2-93A1-F9E6E6A518C7}" presName="ParentBackground4" presStyleCnt="0"/>
      <dgm:spPr/>
    </dgm:pt>
    <dgm:pt modelId="{E20A9E03-EE06-6A45-B670-C4D11EE69568}" type="pres">
      <dgm:prSet presAssocID="{CF34E549-C9B5-4FB2-93A1-F9E6E6A518C7}" presName="ParentBackground" presStyleLbl="node1" presStyleIdx="1" presStyleCnt="8"/>
      <dgm:spPr/>
    </dgm:pt>
    <dgm:pt modelId="{B5CBDFDD-2452-8146-A164-3073A06EE44E}" type="pres">
      <dgm:prSet presAssocID="{CF34E549-C9B5-4FB2-93A1-F9E6E6A518C7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6CB068EB-85AE-354B-AA81-F3042CD809DB}" type="pres">
      <dgm:prSet presAssocID="{76D67530-1C11-4096-BB6A-AC1FD3889661}" presName="Accent3" presStyleCnt="0"/>
      <dgm:spPr/>
    </dgm:pt>
    <dgm:pt modelId="{4898F4EC-DE9C-8F46-A040-AFFA6877D1A9}" type="pres">
      <dgm:prSet presAssocID="{76D67530-1C11-4096-BB6A-AC1FD3889661}" presName="Accent" presStyleLbl="node1" presStyleIdx="2" presStyleCnt="8"/>
      <dgm:spPr/>
    </dgm:pt>
    <dgm:pt modelId="{DC04ED72-9579-3741-94DD-AEAD1C6B35E8}" type="pres">
      <dgm:prSet presAssocID="{76D67530-1C11-4096-BB6A-AC1FD3889661}" presName="ParentBackground3" presStyleCnt="0"/>
      <dgm:spPr/>
    </dgm:pt>
    <dgm:pt modelId="{BC638B63-7F91-C74F-B7C3-3CCBCAF238D1}" type="pres">
      <dgm:prSet presAssocID="{76D67530-1C11-4096-BB6A-AC1FD3889661}" presName="ParentBackground" presStyleLbl="node1" presStyleIdx="3" presStyleCnt="8"/>
      <dgm:spPr/>
    </dgm:pt>
    <dgm:pt modelId="{1A24B76B-761B-1342-B33E-85841CAFD658}" type="pres">
      <dgm:prSet presAssocID="{76D67530-1C11-4096-BB6A-AC1FD3889661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17717B93-28FA-B948-866C-6C1EA822B87E}" type="pres">
      <dgm:prSet presAssocID="{C1D21F0A-3F15-4529-867E-921EB189CEDD}" presName="Accent2" presStyleCnt="0"/>
      <dgm:spPr/>
    </dgm:pt>
    <dgm:pt modelId="{DF87F2DC-FDB6-4047-A511-B710A4E3FA8F}" type="pres">
      <dgm:prSet presAssocID="{C1D21F0A-3F15-4529-867E-921EB189CEDD}" presName="Accent" presStyleLbl="node1" presStyleIdx="4" presStyleCnt="8"/>
      <dgm:spPr/>
    </dgm:pt>
    <dgm:pt modelId="{50583D60-153A-264B-8828-A91BB2AA936B}" type="pres">
      <dgm:prSet presAssocID="{C1D21F0A-3F15-4529-867E-921EB189CEDD}" presName="ParentBackground2" presStyleCnt="0"/>
      <dgm:spPr/>
    </dgm:pt>
    <dgm:pt modelId="{1035C409-103E-914D-B65D-C055CD5F7C06}" type="pres">
      <dgm:prSet presAssocID="{C1D21F0A-3F15-4529-867E-921EB189CEDD}" presName="ParentBackground" presStyleLbl="node1" presStyleIdx="5" presStyleCnt="8"/>
      <dgm:spPr/>
    </dgm:pt>
    <dgm:pt modelId="{250209F9-0CAC-2F44-9D07-641DA2B7CA65}" type="pres">
      <dgm:prSet presAssocID="{C1D21F0A-3F15-4529-867E-921EB189CEDD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5E3EACA5-6803-5D41-91D7-E468056C27AE}" type="pres">
      <dgm:prSet presAssocID="{1B90E56C-8A97-4CA5-BE2E-9FDD256ACD26}" presName="Accent1" presStyleCnt="0"/>
      <dgm:spPr/>
    </dgm:pt>
    <dgm:pt modelId="{246A8E2E-29BE-DE4B-BF1C-79AB4DF5C7FC}" type="pres">
      <dgm:prSet presAssocID="{1B90E56C-8A97-4CA5-BE2E-9FDD256ACD26}" presName="Accent" presStyleLbl="node1" presStyleIdx="6" presStyleCnt="8"/>
      <dgm:spPr/>
    </dgm:pt>
    <dgm:pt modelId="{7A55613B-32CA-6A46-BAC7-EEE1159AEB08}" type="pres">
      <dgm:prSet presAssocID="{1B90E56C-8A97-4CA5-BE2E-9FDD256ACD26}" presName="ParentBackground1" presStyleCnt="0"/>
      <dgm:spPr/>
    </dgm:pt>
    <dgm:pt modelId="{7827991B-BF38-E540-9F86-42CAD31C7C2E}" type="pres">
      <dgm:prSet presAssocID="{1B90E56C-8A97-4CA5-BE2E-9FDD256ACD26}" presName="ParentBackground" presStyleLbl="node1" presStyleIdx="7" presStyleCnt="8"/>
      <dgm:spPr/>
    </dgm:pt>
    <dgm:pt modelId="{9550D410-A9C3-5C44-9243-34565F70E758}" type="pres">
      <dgm:prSet presAssocID="{1B90E56C-8A97-4CA5-BE2E-9FDD256ACD26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319C1F01-612A-4C4D-9243-DCABFF6D7765}" srcId="{C90E42F8-9B23-4573-9D3A-25F050FF1DA3}" destId="{1B90E56C-8A97-4CA5-BE2E-9FDD256ACD26}" srcOrd="0" destOrd="0" parTransId="{DEF790D8-615D-4482-A3D9-C35FC38B4BEF}" sibTransId="{349F57D7-110F-440C-A3BE-6C35C986EDCB}"/>
    <dgm:cxn modelId="{B012332D-C72F-1341-97EA-CBA429C8ACE1}" type="presOf" srcId="{C90E42F8-9B23-4573-9D3A-25F050FF1DA3}" destId="{745D0879-1C38-164D-95B4-3AC52C3DB4B2}" srcOrd="0" destOrd="0" presId="urn:microsoft.com/office/officeart/2018/layout/CircleProcess"/>
    <dgm:cxn modelId="{31FFF255-07CE-CD42-B688-B6383AF201CC}" type="presOf" srcId="{76D67530-1C11-4096-BB6A-AC1FD3889661}" destId="{1A24B76B-761B-1342-B33E-85841CAFD658}" srcOrd="1" destOrd="0" presId="urn:microsoft.com/office/officeart/2018/layout/CircleProcess"/>
    <dgm:cxn modelId="{FDA57A57-7DF5-8344-8546-CA63EBDFA020}" type="presOf" srcId="{1B90E56C-8A97-4CA5-BE2E-9FDD256ACD26}" destId="{7827991B-BF38-E540-9F86-42CAD31C7C2E}" srcOrd="0" destOrd="0" presId="urn:microsoft.com/office/officeart/2018/layout/CircleProcess"/>
    <dgm:cxn modelId="{5D5C0D81-17B8-B148-8946-01F5769F02FB}" type="presOf" srcId="{1B90E56C-8A97-4CA5-BE2E-9FDD256ACD26}" destId="{9550D410-A9C3-5C44-9243-34565F70E758}" srcOrd="1" destOrd="0" presId="urn:microsoft.com/office/officeart/2018/layout/CircleProcess"/>
    <dgm:cxn modelId="{A12E3598-F64F-4204-A8B1-CC278759D7F7}" srcId="{C90E42F8-9B23-4573-9D3A-25F050FF1DA3}" destId="{C1D21F0A-3F15-4529-867E-921EB189CEDD}" srcOrd="1" destOrd="0" parTransId="{E2F6649A-3E87-4B3D-A6F1-3CC2AD29616A}" sibTransId="{79008D61-B857-4F76-AC51-BBFBF9A83993}"/>
    <dgm:cxn modelId="{984FAE98-4B5E-A449-927B-D3454609E712}" type="presOf" srcId="{CF34E549-C9B5-4FB2-93A1-F9E6E6A518C7}" destId="{E20A9E03-EE06-6A45-B670-C4D11EE69568}" srcOrd="0" destOrd="0" presId="urn:microsoft.com/office/officeart/2018/layout/CircleProcess"/>
    <dgm:cxn modelId="{D22D89AC-078D-F04A-BA37-F2C5C7C06A4F}" type="presOf" srcId="{C1D21F0A-3F15-4529-867E-921EB189CEDD}" destId="{1035C409-103E-914D-B65D-C055CD5F7C06}" srcOrd="0" destOrd="0" presId="urn:microsoft.com/office/officeart/2018/layout/CircleProcess"/>
    <dgm:cxn modelId="{D971A9C5-A293-A544-A5F2-757DD862FB0C}" type="presOf" srcId="{C1D21F0A-3F15-4529-867E-921EB189CEDD}" destId="{250209F9-0CAC-2F44-9D07-641DA2B7CA65}" srcOrd="1" destOrd="0" presId="urn:microsoft.com/office/officeart/2018/layout/CircleProcess"/>
    <dgm:cxn modelId="{536D04CC-495C-4F24-B63B-7E8A5313A29B}" srcId="{C90E42F8-9B23-4573-9D3A-25F050FF1DA3}" destId="{76D67530-1C11-4096-BB6A-AC1FD3889661}" srcOrd="2" destOrd="0" parTransId="{3501B36F-9741-40DF-A4E7-DF2746832B9C}" sibTransId="{E007554C-66E8-40EB-AADB-63FB508AD816}"/>
    <dgm:cxn modelId="{350919CD-C9D2-4100-8CC1-CD4520AFC908}" srcId="{C90E42F8-9B23-4573-9D3A-25F050FF1DA3}" destId="{CF34E549-C9B5-4FB2-93A1-F9E6E6A518C7}" srcOrd="3" destOrd="0" parTransId="{EA624E59-C59A-4B7F-885A-AC358C8E3B2B}" sibTransId="{4875A458-4AE3-4A49-B3D2-64D239BFD9AB}"/>
    <dgm:cxn modelId="{CE7960D7-FD69-234B-9566-0BAB04E92606}" type="presOf" srcId="{76D67530-1C11-4096-BB6A-AC1FD3889661}" destId="{BC638B63-7F91-C74F-B7C3-3CCBCAF238D1}" srcOrd="0" destOrd="0" presId="urn:microsoft.com/office/officeart/2018/layout/CircleProcess"/>
    <dgm:cxn modelId="{862344FA-C60B-EB47-97FF-A512730C3F27}" type="presOf" srcId="{CF34E549-C9B5-4FB2-93A1-F9E6E6A518C7}" destId="{B5CBDFDD-2452-8146-A164-3073A06EE44E}" srcOrd="1" destOrd="0" presId="urn:microsoft.com/office/officeart/2018/layout/CircleProcess"/>
    <dgm:cxn modelId="{EAB96064-3D91-7E41-8710-7EDFA8970C94}" type="presParOf" srcId="{745D0879-1C38-164D-95B4-3AC52C3DB4B2}" destId="{57DA0E6C-D1B6-8041-BAEE-5B8B7F6CB5E3}" srcOrd="0" destOrd="0" presId="urn:microsoft.com/office/officeart/2018/layout/CircleProcess"/>
    <dgm:cxn modelId="{5FE4C055-3BFC-5D4E-958B-1C32C68D3074}" type="presParOf" srcId="{57DA0E6C-D1B6-8041-BAEE-5B8B7F6CB5E3}" destId="{E2BEC332-A3FE-384F-9F93-D1AFE131C5BA}" srcOrd="0" destOrd="0" presId="urn:microsoft.com/office/officeart/2018/layout/CircleProcess"/>
    <dgm:cxn modelId="{E189C48D-0A06-2B42-9830-CEA64E7F8CF5}" type="presParOf" srcId="{745D0879-1C38-164D-95B4-3AC52C3DB4B2}" destId="{0B8C2F10-C551-5147-9DDF-C88B23EA9848}" srcOrd="1" destOrd="0" presId="urn:microsoft.com/office/officeart/2018/layout/CircleProcess"/>
    <dgm:cxn modelId="{8B30E9B9-D28B-7E49-8F9E-BE7336929462}" type="presParOf" srcId="{0B8C2F10-C551-5147-9DDF-C88B23EA9848}" destId="{E20A9E03-EE06-6A45-B670-C4D11EE69568}" srcOrd="0" destOrd="0" presId="urn:microsoft.com/office/officeart/2018/layout/CircleProcess"/>
    <dgm:cxn modelId="{8F9EEBE2-5CB3-1E4B-B21C-DF20833B195D}" type="presParOf" srcId="{745D0879-1C38-164D-95B4-3AC52C3DB4B2}" destId="{B5CBDFDD-2452-8146-A164-3073A06EE44E}" srcOrd="2" destOrd="0" presId="urn:microsoft.com/office/officeart/2018/layout/CircleProcess"/>
    <dgm:cxn modelId="{A6BB39FF-4727-AF40-A136-A952F06EF6F5}" type="presParOf" srcId="{745D0879-1C38-164D-95B4-3AC52C3DB4B2}" destId="{6CB068EB-85AE-354B-AA81-F3042CD809DB}" srcOrd="3" destOrd="0" presId="urn:microsoft.com/office/officeart/2018/layout/CircleProcess"/>
    <dgm:cxn modelId="{4F453AB5-68AC-2B42-A725-535C80DB943B}" type="presParOf" srcId="{6CB068EB-85AE-354B-AA81-F3042CD809DB}" destId="{4898F4EC-DE9C-8F46-A040-AFFA6877D1A9}" srcOrd="0" destOrd="0" presId="urn:microsoft.com/office/officeart/2018/layout/CircleProcess"/>
    <dgm:cxn modelId="{BE8B63DA-5C41-9942-AFF0-26F5A24B2219}" type="presParOf" srcId="{745D0879-1C38-164D-95B4-3AC52C3DB4B2}" destId="{DC04ED72-9579-3741-94DD-AEAD1C6B35E8}" srcOrd="4" destOrd="0" presId="urn:microsoft.com/office/officeart/2018/layout/CircleProcess"/>
    <dgm:cxn modelId="{6AD4D6A0-98A8-6A41-B60E-DB9914A19BDB}" type="presParOf" srcId="{DC04ED72-9579-3741-94DD-AEAD1C6B35E8}" destId="{BC638B63-7F91-C74F-B7C3-3CCBCAF238D1}" srcOrd="0" destOrd="0" presId="urn:microsoft.com/office/officeart/2018/layout/CircleProcess"/>
    <dgm:cxn modelId="{92E09C28-4288-2B4D-B42C-482FD70C5822}" type="presParOf" srcId="{745D0879-1C38-164D-95B4-3AC52C3DB4B2}" destId="{1A24B76B-761B-1342-B33E-85841CAFD658}" srcOrd="5" destOrd="0" presId="urn:microsoft.com/office/officeart/2018/layout/CircleProcess"/>
    <dgm:cxn modelId="{7B68E7BE-51CB-4A48-8A3D-AABBBC58B4B5}" type="presParOf" srcId="{745D0879-1C38-164D-95B4-3AC52C3DB4B2}" destId="{17717B93-28FA-B948-866C-6C1EA822B87E}" srcOrd="6" destOrd="0" presId="urn:microsoft.com/office/officeart/2018/layout/CircleProcess"/>
    <dgm:cxn modelId="{E7C795AD-A8CD-694B-958B-24A6F37F7A82}" type="presParOf" srcId="{17717B93-28FA-B948-866C-6C1EA822B87E}" destId="{DF87F2DC-FDB6-4047-A511-B710A4E3FA8F}" srcOrd="0" destOrd="0" presId="urn:microsoft.com/office/officeart/2018/layout/CircleProcess"/>
    <dgm:cxn modelId="{17383965-2FB0-884E-B5CD-5B09E77015AD}" type="presParOf" srcId="{745D0879-1C38-164D-95B4-3AC52C3DB4B2}" destId="{50583D60-153A-264B-8828-A91BB2AA936B}" srcOrd="7" destOrd="0" presId="urn:microsoft.com/office/officeart/2018/layout/CircleProcess"/>
    <dgm:cxn modelId="{82FD4591-A6CA-7F46-910C-81AB60CEE614}" type="presParOf" srcId="{50583D60-153A-264B-8828-A91BB2AA936B}" destId="{1035C409-103E-914D-B65D-C055CD5F7C06}" srcOrd="0" destOrd="0" presId="urn:microsoft.com/office/officeart/2018/layout/CircleProcess"/>
    <dgm:cxn modelId="{5B14F163-BA21-224E-B908-F856F41D734F}" type="presParOf" srcId="{745D0879-1C38-164D-95B4-3AC52C3DB4B2}" destId="{250209F9-0CAC-2F44-9D07-641DA2B7CA65}" srcOrd="8" destOrd="0" presId="urn:microsoft.com/office/officeart/2018/layout/CircleProcess"/>
    <dgm:cxn modelId="{1B40AEC4-3537-264C-9059-9585611830AF}" type="presParOf" srcId="{745D0879-1C38-164D-95B4-3AC52C3DB4B2}" destId="{5E3EACA5-6803-5D41-91D7-E468056C27AE}" srcOrd="9" destOrd="0" presId="urn:microsoft.com/office/officeart/2018/layout/CircleProcess"/>
    <dgm:cxn modelId="{3584DD46-EA56-834D-8FAD-2C59C0D03E89}" type="presParOf" srcId="{5E3EACA5-6803-5D41-91D7-E468056C27AE}" destId="{246A8E2E-29BE-DE4B-BF1C-79AB4DF5C7FC}" srcOrd="0" destOrd="0" presId="urn:microsoft.com/office/officeart/2018/layout/CircleProcess"/>
    <dgm:cxn modelId="{EB03432B-B12A-AC43-BF8E-7112E034AFA8}" type="presParOf" srcId="{745D0879-1C38-164D-95B4-3AC52C3DB4B2}" destId="{7A55613B-32CA-6A46-BAC7-EEE1159AEB08}" srcOrd="10" destOrd="0" presId="urn:microsoft.com/office/officeart/2018/layout/CircleProcess"/>
    <dgm:cxn modelId="{FC880649-CF00-B444-A1F6-D584DCDA75EC}" type="presParOf" srcId="{7A55613B-32CA-6A46-BAC7-EEE1159AEB08}" destId="{7827991B-BF38-E540-9F86-42CAD31C7C2E}" srcOrd="0" destOrd="0" presId="urn:microsoft.com/office/officeart/2018/layout/CircleProcess"/>
    <dgm:cxn modelId="{EF59E38F-2410-594D-AFFF-54CEB15CF0E3}" type="presParOf" srcId="{745D0879-1C38-164D-95B4-3AC52C3DB4B2}" destId="{9550D410-A9C3-5C44-9243-34565F70E758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DFD10E9-9EBC-4E21-AD80-98F69B66292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005AE4-41B4-4B7C-AC29-56FC795DDAE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Used in iterative models (e.g., boosting, neural nets)</a:t>
          </a:r>
        </a:p>
      </dgm:t>
    </dgm:pt>
    <dgm:pt modelId="{FC767A26-D0A4-4DA8-9DB9-4A07DD0B3FEA}" type="parTrans" cxnId="{C399117A-EDFF-4C46-8D54-0F4E41AFB1F8}">
      <dgm:prSet/>
      <dgm:spPr/>
      <dgm:t>
        <a:bodyPr/>
        <a:lstStyle/>
        <a:p>
          <a:endParaRPr lang="en-US" sz="2000"/>
        </a:p>
      </dgm:t>
    </dgm:pt>
    <dgm:pt modelId="{A3136639-CB08-472D-BA8D-36C13EBBA9C0}" type="sibTrans" cxnId="{C399117A-EDFF-4C46-8D54-0F4E41AFB1F8}">
      <dgm:prSet/>
      <dgm:spPr/>
      <dgm:t>
        <a:bodyPr/>
        <a:lstStyle/>
        <a:p>
          <a:endParaRPr lang="en-US" sz="2000"/>
        </a:p>
      </dgm:t>
    </dgm:pt>
    <dgm:pt modelId="{8DC61027-0694-4F2A-82D8-D94D6F01479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Stops training when performance on validation set starts to decline</a:t>
          </a:r>
        </a:p>
      </dgm:t>
    </dgm:pt>
    <dgm:pt modelId="{52707AB5-A717-4F54-8113-8711FF1C65A8}" type="parTrans" cxnId="{8EBA0672-BF1D-4574-92FC-0625AE9B59A4}">
      <dgm:prSet/>
      <dgm:spPr/>
      <dgm:t>
        <a:bodyPr/>
        <a:lstStyle/>
        <a:p>
          <a:endParaRPr lang="en-US" sz="2000"/>
        </a:p>
      </dgm:t>
    </dgm:pt>
    <dgm:pt modelId="{EE62D617-EF40-4874-AD9F-53AEEE38FDCE}" type="sibTrans" cxnId="{8EBA0672-BF1D-4574-92FC-0625AE9B59A4}">
      <dgm:prSet/>
      <dgm:spPr/>
      <dgm:t>
        <a:bodyPr/>
        <a:lstStyle/>
        <a:p>
          <a:endParaRPr lang="en-US" sz="2000"/>
        </a:p>
      </dgm:t>
    </dgm:pt>
    <dgm:pt modelId="{8A6314CA-F579-45AA-8914-E9AE35277BE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Prevents learning noise or irrelevant patterns</a:t>
          </a:r>
        </a:p>
      </dgm:t>
    </dgm:pt>
    <dgm:pt modelId="{3915C6BC-1EC4-4CE6-99EE-D2A5B83F4640}" type="parTrans" cxnId="{B6D6679E-0377-46D3-BEEE-5529BCD511C6}">
      <dgm:prSet/>
      <dgm:spPr/>
      <dgm:t>
        <a:bodyPr/>
        <a:lstStyle/>
        <a:p>
          <a:endParaRPr lang="en-US" sz="2000"/>
        </a:p>
      </dgm:t>
    </dgm:pt>
    <dgm:pt modelId="{8C8540AB-A77E-4CF4-90CB-2C1928926933}" type="sibTrans" cxnId="{B6D6679E-0377-46D3-BEEE-5529BCD511C6}">
      <dgm:prSet/>
      <dgm:spPr/>
      <dgm:t>
        <a:bodyPr/>
        <a:lstStyle/>
        <a:p>
          <a:endParaRPr lang="en-US" sz="2000"/>
        </a:p>
      </dgm:t>
    </dgm:pt>
    <dgm:pt modelId="{E7F3BBF5-01C4-4167-B323-C70C76CD54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Simple, effective way to control overfitting in deep models</a:t>
          </a:r>
        </a:p>
      </dgm:t>
    </dgm:pt>
    <dgm:pt modelId="{023BC7AD-0640-4DE4-B095-0A19EA1E29AC}" type="parTrans" cxnId="{35610DA4-695D-4CA9-B2FE-2E8183670C68}">
      <dgm:prSet/>
      <dgm:spPr/>
      <dgm:t>
        <a:bodyPr/>
        <a:lstStyle/>
        <a:p>
          <a:endParaRPr lang="en-US" sz="2000"/>
        </a:p>
      </dgm:t>
    </dgm:pt>
    <dgm:pt modelId="{0E87E4D1-AF9C-4AC9-978A-883CE20085CC}" type="sibTrans" cxnId="{35610DA4-695D-4CA9-B2FE-2E8183670C68}">
      <dgm:prSet/>
      <dgm:spPr/>
      <dgm:t>
        <a:bodyPr/>
        <a:lstStyle/>
        <a:p>
          <a:endParaRPr lang="en-US" sz="2000"/>
        </a:p>
      </dgm:t>
    </dgm:pt>
    <dgm:pt modelId="{8AFF7A4E-D76A-477A-8548-DB535DEA5213}" type="pres">
      <dgm:prSet presAssocID="{1DFD10E9-9EBC-4E21-AD80-98F69B66292F}" presName="root" presStyleCnt="0">
        <dgm:presLayoutVars>
          <dgm:dir/>
          <dgm:resizeHandles val="exact"/>
        </dgm:presLayoutVars>
      </dgm:prSet>
      <dgm:spPr/>
    </dgm:pt>
    <dgm:pt modelId="{A3DD35BF-F53A-455F-9B84-2ECB36C40F3B}" type="pres">
      <dgm:prSet presAssocID="{20005AE4-41B4-4B7C-AC29-56FC795DDAE4}" presName="compNode" presStyleCnt="0"/>
      <dgm:spPr/>
    </dgm:pt>
    <dgm:pt modelId="{236CAB33-3842-4085-8D9F-1ED40E9FFCEE}" type="pres">
      <dgm:prSet presAssocID="{20005AE4-41B4-4B7C-AC29-56FC795DDAE4}" presName="bgRect" presStyleLbl="bgShp" presStyleIdx="0" presStyleCnt="4"/>
      <dgm:spPr/>
    </dgm:pt>
    <dgm:pt modelId="{34060B06-97EF-4889-AE88-BA90E926EC41}" type="pres">
      <dgm:prSet presAssocID="{20005AE4-41B4-4B7C-AC29-56FC795DDAE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271835E-FD24-4148-B653-1FBF13EDCEDA}" type="pres">
      <dgm:prSet presAssocID="{20005AE4-41B4-4B7C-AC29-56FC795DDAE4}" presName="spaceRect" presStyleCnt="0"/>
      <dgm:spPr/>
    </dgm:pt>
    <dgm:pt modelId="{A1492CA9-7A07-430D-B0F0-039D8EE0FEE8}" type="pres">
      <dgm:prSet presAssocID="{20005AE4-41B4-4B7C-AC29-56FC795DDAE4}" presName="parTx" presStyleLbl="revTx" presStyleIdx="0" presStyleCnt="4">
        <dgm:presLayoutVars>
          <dgm:chMax val="0"/>
          <dgm:chPref val="0"/>
        </dgm:presLayoutVars>
      </dgm:prSet>
      <dgm:spPr/>
    </dgm:pt>
    <dgm:pt modelId="{FAABC3CD-38A1-4CBA-AD12-F81C903F23E0}" type="pres">
      <dgm:prSet presAssocID="{A3136639-CB08-472D-BA8D-36C13EBBA9C0}" presName="sibTrans" presStyleCnt="0"/>
      <dgm:spPr/>
    </dgm:pt>
    <dgm:pt modelId="{0A02BDF1-7759-4BCE-BE0F-A2C3157EB059}" type="pres">
      <dgm:prSet presAssocID="{8DC61027-0694-4F2A-82D8-D94D6F01479F}" presName="compNode" presStyleCnt="0"/>
      <dgm:spPr/>
    </dgm:pt>
    <dgm:pt modelId="{17F854BB-C5D4-4D17-ADAE-17C8B0D9CF9B}" type="pres">
      <dgm:prSet presAssocID="{8DC61027-0694-4F2A-82D8-D94D6F01479F}" presName="bgRect" presStyleLbl="bgShp" presStyleIdx="1" presStyleCnt="4"/>
      <dgm:spPr/>
    </dgm:pt>
    <dgm:pt modelId="{943A551D-F9A8-4C87-BD64-49375BCFA36A}" type="pres">
      <dgm:prSet presAssocID="{8DC61027-0694-4F2A-82D8-D94D6F0147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24C8044-85FD-42E3-A113-F9CA7273C3B8}" type="pres">
      <dgm:prSet presAssocID="{8DC61027-0694-4F2A-82D8-D94D6F01479F}" presName="spaceRect" presStyleCnt="0"/>
      <dgm:spPr/>
    </dgm:pt>
    <dgm:pt modelId="{61947DC1-36CC-4A44-9666-DD6A8441F675}" type="pres">
      <dgm:prSet presAssocID="{8DC61027-0694-4F2A-82D8-D94D6F01479F}" presName="parTx" presStyleLbl="revTx" presStyleIdx="1" presStyleCnt="4">
        <dgm:presLayoutVars>
          <dgm:chMax val="0"/>
          <dgm:chPref val="0"/>
        </dgm:presLayoutVars>
      </dgm:prSet>
      <dgm:spPr/>
    </dgm:pt>
    <dgm:pt modelId="{FE99BE30-A233-4533-93B1-551715F4AC71}" type="pres">
      <dgm:prSet presAssocID="{EE62D617-EF40-4874-AD9F-53AEEE38FDCE}" presName="sibTrans" presStyleCnt="0"/>
      <dgm:spPr/>
    </dgm:pt>
    <dgm:pt modelId="{89CE7622-19AD-41BB-9D88-F8F5849FE520}" type="pres">
      <dgm:prSet presAssocID="{8A6314CA-F579-45AA-8914-E9AE35277BE4}" presName="compNode" presStyleCnt="0"/>
      <dgm:spPr/>
    </dgm:pt>
    <dgm:pt modelId="{36593587-06DE-4D15-BF38-7DF88B7E56A4}" type="pres">
      <dgm:prSet presAssocID="{8A6314CA-F579-45AA-8914-E9AE35277BE4}" presName="bgRect" presStyleLbl="bgShp" presStyleIdx="2" presStyleCnt="4"/>
      <dgm:spPr/>
    </dgm:pt>
    <dgm:pt modelId="{CAE8A680-0252-4CF3-A115-115585E823ED}" type="pres">
      <dgm:prSet presAssocID="{8A6314CA-F579-45AA-8914-E9AE35277BE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olume"/>
        </a:ext>
      </dgm:extLst>
    </dgm:pt>
    <dgm:pt modelId="{A7857B57-CF97-4CF3-9065-C7BD8EEB8949}" type="pres">
      <dgm:prSet presAssocID="{8A6314CA-F579-45AA-8914-E9AE35277BE4}" presName="spaceRect" presStyleCnt="0"/>
      <dgm:spPr/>
    </dgm:pt>
    <dgm:pt modelId="{B526FD0C-53B9-4C5E-A6D1-DFF4108F094D}" type="pres">
      <dgm:prSet presAssocID="{8A6314CA-F579-45AA-8914-E9AE35277BE4}" presName="parTx" presStyleLbl="revTx" presStyleIdx="2" presStyleCnt="4">
        <dgm:presLayoutVars>
          <dgm:chMax val="0"/>
          <dgm:chPref val="0"/>
        </dgm:presLayoutVars>
      </dgm:prSet>
      <dgm:spPr/>
    </dgm:pt>
    <dgm:pt modelId="{512F54EE-FEF8-48ED-ACC8-FF9A8F803C99}" type="pres">
      <dgm:prSet presAssocID="{8C8540AB-A77E-4CF4-90CB-2C1928926933}" presName="sibTrans" presStyleCnt="0"/>
      <dgm:spPr/>
    </dgm:pt>
    <dgm:pt modelId="{83D7500D-BF1E-46AC-A673-680E4DD732CE}" type="pres">
      <dgm:prSet presAssocID="{E7F3BBF5-01C4-4167-B323-C70C76CD54FB}" presName="compNode" presStyleCnt="0"/>
      <dgm:spPr/>
    </dgm:pt>
    <dgm:pt modelId="{E418F162-F6CE-479F-ACDE-97E8EE1ED215}" type="pres">
      <dgm:prSet presAssocID="{E7F3BBF5-01C4-4167-B323-C70C76CD54FB}" presName="bgRect" presStyleLbl="bgShp" presStyleIdx="3" presStyleCnt="4"/>
      <dgm:spPr/>
    </dgm:pt>
    <dgm:pt modelId="{1AC53304-9236-4AFA-A2B6-C60D65A38685}" type="pres">
      <dgm:prSet presAssocID="{E7F3BBF5-01C4-4167-B323-C70C76CD54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ADA06C12-311F-4864-B8F3-9B04A02DBB64}" type="pres">
      <dgm:prSet presAssocID="{E7F3BBF5-01C4-4167-B323-C70C76CD54FB}" presName="spaceRect" presStyleCnt="0"/>
      <dgm:spPr/>
    </dgm:pt>
    <dgm:pt modelId="{1F2B92BC-FDD5-42D4-99CF-F42DBD255DE2}" type="pres">
      <dgm:prSet presAssocID="{E7F3BBF5-01C4-4167-B323-C70C76CD54F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8DC509-0FDF-4D88-8154-767860BEABB7}" type="presOf" srcId="{8DC61027-0694-4F2A-82D8-D94D6F01479F}" destId="{61947DC1-36CC-4A44-9666-DD6A8441F675}" srcOrd="0" destOrd="0" presId="urn:microsoft.com/office/officeart/2018/2/layout/IconVerticalSolidList"/>
    <dgm:cxn modelId="{5E640571-733B-425F-9B72-F20314D7F1C9}" type="presOf" srcId="{1DFD10E9-9EBC-4E21-AD80-98F69B66292F}" destId="{8AFF7A4E-D76A-477A-8548-DB535DEA5213}" srcOrd="0" destOrd="0" presId="urn:microsoft.com/office/officeart/2018/2/layout/IconVerticalSolidList"/>
    <dgm:cxn modelId="{8EBA0672-BF1D-4574-92FC-0625AE9B59A4}" srcId="{1DFD10E9-9EBC-4E21-AD80-98F69B66292F}" destId="{8DC61027-0694-4F2A-82D8-D94D6F01479F}" srcOrd="1" destOrd="0" parTransId="{52707AB5-A717-4F54-8113-8711FF1C65A8}" sibTransId="{EE62D617-EF40-4874-AD9F-53AEEE38FDCE}"/>
    <dgm:cxn modelId="{C399117A-EDFF-4C46-8D54-0F4E41AFB1F8}" srcId="{1DFD10E9-9EBC-4E21-AD80-98F69B66292F}" destId="{20005AE4-41B4-4B7C-AC29-56FC795DDAE4}" srcOrd="0" destOrd="0" parTransId="{FC767A26-D0A4-4DA8-9DB9-4A07DD0B3FEA}" sibTransId="{A3136639-CB08-472D-BA8D-36C13EBBA9C0}"/>
    <dgm:cxn modelId="{B6D6679E-0377-46D3-BEEE-5529BCD511C6}" srcId="{1DFD10E9-9EBC-4E21-AD80-98F69B66292F}" destId="{8A6314CA-F579-45AA-8914-E9AE35277BE4}" srcOrd="2" destOrd="0" parTransId="{3915C6BC-1EC4-4CE6-99EE-D2A5B83F4640}" sibTransId="{8C8540AB-A77E-4CF4-90CB-2C1928926933}"/>
    <dgm:cxn modelId="{35610DA4-695D-4CA9-B2FE-2E8183670C68}" srcId="{1DFD10E9-9EBC-4E21-AD80-98F69B66292F}" destId="{E7F3BBF5-01C4-4167-B323-C70C76CD54FB}" srcOrd="3" destOrd="0" parTransId="{023BC7AD-0640-4DE4-B095-0A19EA1E29AC}" sibTransId="{0E87E4D1-AF9C-4AC9-978A-883CE20085CC}"/>
    <dgm:cxn modelId="{8BEC08A5-BE2E-4BF3-BEE8-7E3009631F7E}" type="presOf" srcId="{8A6314CA-F579-45AA-8914-E9AE35277BE4}" destId="{B526FD0C-53B9-4C5E-A6D1-DFF4108F094D}" srcOrd="0" destOrd="0" presId="urn:microsoft.com/office/officeart/2018/2/layout/IconVerticalSolidList"/>
    <dgm:cxn modelId="{778C4AC5-25FB-4292-925E-293E64715543}" type="presOf" srcId="{20005AE4-41B4-4B7C-AC29-56FC795DDAE4}" destId="{A1492CA9-7A07-430D-B0F0-039D8EE0FEE8}" srcOrd="0" destOrd="0" presId="urn:microsoft.com/office/officeart/2018/2/layout/IconVerticalSolidList"/>
    <dgm:cxn modelId="{802601C9-AF44-4882-BC30-FE897B863E2F}" type="presOf" srcId="{E7F3BBF5-01C4-4167-B323-C70C76CD54FB}" destId="{1F2B92BC-FDD5-42D4-99CF-F42DBD255DE2}" srcOrd="0" destOrd="0" presId="urn:microsoft.com/office/officeart/2018/2/layout/IconVerticalSolidList"/>
    <dgm:cxn modelId="{BA5AA96C-D3E9-47D3-96EF-8E09F1DD2EC4}" type="presParOf" srcId="{8AFF7A4E-D76A-477A-8548-DB535DEA5213}" destId="{A3DD35BF-F53A-455F-9B84-2ECB36C40F3B}" srcOrd="0" destOrd="0" presId="urn:microsoft.com/office/officeart/2018/2/layout/IconVerticalSolidList"/>
    <dgm:cxn modelId="{E0B10E2A-2839-4496-9B58-CA7C93C0F6C6}" type="presParOf" srcId="{A3DD35BF-F53A-455F-9B84-2ECB36C40F3B}" destId="{236CAB33-3842-4085-8D9F-1ED40E9FFCEE}" srcOrd="0" destOrd="0" presId="urn:microsoft.com/office/officeart/2018/2/layout/IconVerticalSolidList"/>
    <dgm:cxn modelId="{EA9F0DAF-B651-46FA-B263-F77287A294A3}" type="presParOf" srcId="{A3DD35BF-F53A-455F-9B84-2ECB36C40F3B}" destId="{34060B06-97EF-4889-AE88-BA90E926EC41}" srcOrd="1" destOrd="0" presId="urn:microsoft.com/office/officeart/2018/2/layout/IconVerticalSolidList"/>
    <dgm:cxn modelId="{5C3419C3-3AB9-4B9A-92B6-B793B92F2954}" type="presParOf" srcId="{A3DD35BF-F53A-455F-9B84-2ECB36C40F3B}" destId="{2271835E-FD24-4148-B653-1FBF13EDCEDA}" srcOrd="2" destOrd="0" presId="urn:microsoft.com/office/officeart/2018/2/layout/IconVerticalSolidList"/>
    <dgm:cxn modelId="{7127F9B1-476D-417E-9F95-09BD2B4480E7}" type="presParOf" srcId="{A3DD35BF-F53A-455F-9B84-2ECB36C40F3B}" destId="{A1492CA9-7A07-430D-B0F0-039D8EE0FEE8}" srcOrd="3" destOrd="0" presId="urn:microsoft.com/office/officeart/2018/2/layout/IconVerticalSolidList"/>
    <dgm:cxn modelId="{622C6C57-9146-4FB5-9EAE-D95FFABAC2AC}" type="presParOf" srcId="{8AFF7A4E-D76A-477A-8548-DB535DEA5213}" destId="{FAABC3CD-38A1-4CBA-AD12-F81C903F23E0}" srcOrd="1" destOrd="0" presId="urn:microsoft.com/office/officeart/2018/2/layout/IconVerticalSolidList"/>
    <dgm:cxn modelId="{11A071AE-9D06-41F8-AAE2-55C6D727FD9A}" type="presParOf" srcId="{8AFF7A4E-D76A-477A-8548-DB535DEA5213}" destId="{0A02BDF1-7759-4BCE-BE0F-A2C3157EB059}" srcOrd="2" destOrd="0" presId="urn:microsoft.com/office/officeart/2018/2/layout/IconVerticalSolidList"/>
    <dgm:cxn modelId="{AEBDDE0C-9660-4F3F-B1C0-8FACFA4EB8F4}" type="presParOf" srcId="{0A02BDF1-7759-4BCE-BE0F-A2C3157EB059}" destId="{17F854BB-C5D4-4D17-ADAE-17C8B0D9CF9B}" srcOrd="0" destOrd="0" presId="urn:microsoft.com/office/officeart/2018/2/layout/IconVerticalSolidList"/>
    <dgm:cxn modelId="{05617351-2266-4CE5-8C09-C9D88F1D1529}" type="presParOf" srcId="{0A02BDF1-7759-4BCE-BE0F-A2C3157EB059}" destId="{943A551D-F9A8-4C87-BD64-49375BCFA36A}" srcOrd="1" destOrd="0" presId="urn:microsoft.com/office/officeart/2018/2/layout/IconVerticalSolidList"/>
    <dgm:cxn modelId="{458C9579-A6BD-4048-9411-3C2F835AD790}" type="presParOf" srcId="{0A02BDF1-7759-4BCE-BE0F-A2C3157EB059}" destId="{A24C8044-85FD-42E3-A113-F9CA7273C3B8}" srcOrd="2" destOrd="0" presId="urn:microsoft.com/office/officeart/2018/2/layout/IconVerticalSolidList"/>
    <dgm:cxn modelId="{1BBD566B-D6E7-424F-965A-5A684A169E64}" type="presParOf" srcId="{0A02BDF1-7759-4BCE-BE0F-A2C3157EB059}" destId="{61947DC1-36CC-4A44-9666-DD6A8441F675}" srcOrd="3" destOrd="0" presId="urn:microsoft.com/office/officeart/2018/2/layout/IconVerticalSolidList"/>
    <dgm:cxn modelId="{43B12F65-6927-4829-8C4F-19B97348E71D}" type="presParOf" srcId="{8AFF7A4E-D76A-477A-8548-DB535DEA5213}" destId="{FE99BE30-A233-4533-93B1-551715F4AC71}" srcOrd="3" destOrd="0" presId="urn:microsoft.com/office/officeart/2018/2/layout/IconVerticalSolidList"/>
    <dgm:cxn modelId="{438812B5-EAC2-4102-9B47-ADCA7450806F}" type="presParOf" srcId="{8AFF7A4E-D76A-477A-8548-DB535DEA5213}" destId="{89CE7622-19AD-41BB-9D88-F8F5849FE520}" srcOrd="4" destOrd="0" presId="urn:microsoft.com/office/officeart/2018/2/layout/IconVerticalSolidList"/>
    <dgm:cxn modelId="{51ED31F6-C9F0-4546-8AA8-5108FB3B32BA}" type="presParOf" srcId="{89CE7622-19AD-41BB-9D88-F8F5849FE520}" destId="{36593587-06DE-4D15-BF38-7DF88B7E56A4}" srcOrd="0" destOrd="0" presId="urn:microsoft.com/office/officeart/2018/2/layout/IconVerticalSolidList"/>
    <dgm:cxn modelId="{4F312AC3-7856-4346-821E-FDE23C945AE5}" type="presParOf" srcId="{89CE7622-19AD-41BB-9D88-F8F5849FE520}" destId="{CAE8A680-0252-4CF3-A115-115585E823ED}" srcOrd="1" destOrd="0" presId="urn:microsoft.com/office/officeart/2018/2/layout/IconVerticalSolidList"/>
    <dgm:cxn modelId="{7BE5ECD2-FBD5-4EA4-8900-F77C6C44E6E9}" type="presParOf" srcId="{89CE7622-19AD-41BB-9D88-F8F5849FE520}" destId="{A7857B57-CF97-4CF3-9065-C7BD8EEB8949}" srcOrd="2" destOrd="0" presId="urn:microsoft.com/office/officeart/2018/2/layout/IconVerticalSolidList"/>
    <dgm:cxn modelId="{8ADAEA73-814E-431D-B578-34507468E810}" type="presParOf" srcId="{89CE7622-19AD-41BB-9D88-F8F5849FE520}" destId="{B526FD0C-53B9-4C5E-A6D1-DFF4108F094D}" srcOrd="3" destOrd="0" presId="urn:microsoft.com/office/officeart/2018/2/layout/IconVerticalSolidList"/>
    <dgm:cxn modelId="{816700C1-2F8C-4C01-8878-890F479925C6}" type="presParOf" srcId="{8AFF7A4E-D76A-477A-8548-DB535DEA5213}" destId="{512F54EE-FEF8-48ED-ACC8-FF9A8F803C99}" srcOrd="5" destOrd="0" presId="urn:microsoft.com/office/officeart/2018/2/layout/IconVerticalSolidList"/>
    <dgm:cxn modelId="{5933F732-E574-41BC-8D9D-46FAFE0DF887}" type="presParOf" srcId="{8AFF7A4E-D76A-477A-8548-DB535DEA5213}" destId="{83D7500D-BF1E-46AC-A673-680E4DD732CE}" srcOrd="6" destOrd="0" presId="urn:microsoft.com/office/officeart/2018/2/layout/IconVerticalSolidList"/>
    <dgm:cxn modelId="{0C66C232-982E-4FEA-A14A-24C7FDE3D990}" type="presParOf" srcId="{83D7500D-BF1E-46AC-A673-680E4DD732CE}" destId="{E418F162-F6CE-479F-ACDE-97E8EE1ED215}" srcOrd="0" destOrd="0" presId="urn:microsoft.com/office/officeart/2018/2/layout/IconVerticalSolidList"/>
    <dgm:cxn modelId="{A4D377C2-E514-48D1-A53B-AF6108535675}" type="presParOf" srcId="{83D7500D-BF1E-46AC-A673-680E4DD732CE}" destId="{1AC53304-9236-4AFA-A2B6-C60D65A38685}" srcOrd="1" destOrd="0" presId="urn:microsoft.com/office/officeart/2018/2/layout/IconVerticalSolidList"/>
    <dgm:cxn modelId="{470A2D79-BC08-4135-86B8-B71203DD3AC0}" type="presParOf" srcId="{83D7500D-BF1E-46AC-A673-680E4DD732CE}" destId="{ADA06C12-311F-4864-B8F3-9B04A02DBB64}" srcOrd="2" destOrd="0" presId="urn:microsoft.com/office/officeart/2018/2/layout/IconVerticalSolidList"/>
    <dgm:cxn modelId="{FB5295E8-0188-4EB6-BA37-AFBBBA354180}" type="presParOf" srcId="{83D7500D-BF1E-46AC-A673-680E4DD732CE}" destId="{1F2B92BC-FDD5-42D4-99CF-F42DBD255D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B708205-4252-4A46-99B0-0A273778EF0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5EC6BA-5336-D445-B2B3-014349A2CF88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800" dirty="0"/>
            <a:t>Pre-pruning</a:t>
          </a:r>
        </a:p>
        <a:p>
          <a:pPr>
            <a:buFont typeface="Arial" panose="020B0604020202020204" pitchFamily="34" charset="0"/>
            <a:buChar char="•"/>
          </a:pPr>
          <a:r>
            <a:rPr lang="en-US" sz="2300" dirty="0"/>
            <a:t>(set depth or leaf limits before training)</a:t>
          </a:r>
        </a:p>
      </dgm:t>
    </dgm:pt>
    <dgm:pt modelId="{035EA15C-757D-464A-AD74-4899721CDD1C}" type="parTrans" cxnId="{AF4359A9-F22F-6940-86EF-DA2384FC2F73}">
      <dgm:prSet/>
      <dgm:spPr/>
      <dgm:t>
        <a:bodyPr/>
        <a:lstStyle/>
        <a:p>
          <a:endParaRPr lang="en-US"/>
        </a:p>
      </dgm:t>
    </dgm:pt>
    <dgm:pt modelId="{355B4203-FE02-274F-A58B-81E51C46B4D7}" type="sibTrans" cxnId="{AF4359A9-F22F-6940-86EF-DA2384FC2F73}">
      <dgm:prSet/>
      <dgm:spPr/>
      <dgm:t>
        <a:bodyPr/>
        <a:lstStyle/>
        <a:p>
          <a:endParaRPr lang="en-US"/>
        </a:p>
      </dgm:t>
    </dgm:pt>
    <dgm:pt modelId="{ACE20AAB-A549-EA45-84A9-7ACFF504BB5F}">
      <dgm:prSet custT="1"/>
      <dgm:spPr/>
      <dgm:t>
        <a:bodyPr/>
        <a:lstStyle/>
        <a:p>
          <a:r>
            <a:rPr lang="en-US" sz="2800" dirty="0"/>
            <a:t>Post-pruning </a:t>
          </a:r>
        </a:p>
        <a:p>
          <a:r>
            <a:rPr lang="en-US" sz="2300" dirty="0"/>
            <a:t>(grow a full tree, then trim it based on validation error)</a:t>
          </a:r>
        </a:p>
      </dgm:t>
    </dgm:pt>
    <dgm:pt modelId="{E11E5E9A-69AD-A249-A512-602440953CCF}" type="parTrans" cxnId="{770CC043-E644-F643-A21C-844F695C6873}">
      <dgm:prSet/>
      <dgm:spPr/>
      <dgm:t>
        <a:bodyPr/>
        <a:lstStyle/>
        <a:p>
          <a:endParaRPr lang="en-US"/>
        </a:p>
      </dgm:t>
    </dgm:pt>
    <dgm:pt modelId="{4443B7E8-7446-3148-95AC-32A031CA8BC6}" type="sibTrans" cxnId="{770CC043-E644-F643-A21C-844F695C6873}">
      <dgm:prSet/>
      <dgm:spPr/>
      <dgm:t>
        <a:bodyPr/>
        <a:lstStyle/>
        <a:p>
          <a:endParaRPr lang="en-US"/>
        </a:p>
      </dgm:t>
    </dgm:pt>
    <dgm:pt modelId="{F2EB6FCE-D48F-9F40-A046-D9BFE668B3F4}" type="pres">
      <dgm:prSet presAssocID="{7B708205-4252-4A46-99B0-0A273778EF06}" presName="diagram" presStyleCnt="0">
        <dgm:presLayoutVars>
          <dgm:dir/>
          <dgm:resizeHandles val="exact"/>
        </dgm:presLayoutVars>
      </dgm:prSet>
      <dgm:spPr/>
    </dgm:pt>
    <dgm:pt modelId="{640A655D-44B8-2748-ACD5-A2DE857AAEE7}" type="pres">
      <dgm:prSet presAssocID="{585EC6BA-5336-D445-B2B3-014349A2CF88}" presName="node" presStyleLbl="node1" presStyleIdx="0" presStyleCnt="2">
        <dgm:presLayoutVars>
          <dgm:bulletEnabled val="1"/>
        </dgm:presLayoutVars>
      </dgm:prSet>
      <dgm:spPr/>
    </dgm:pt>
    <dgm:pt modelId="{DBDAC113-5A81-F940-890D-AC472B90FE03}" type="pres">
      <dgm:prSet presAssocID="{355B4203-FE02-274F-A58B-81E51C46B4D7}" presName="sibTrans" presStyleCnt="0"/>
      <dgm:spPr/>
    </dgm:pt>
    <dgm:pt modelId="{F69E4080-8018-BB40-9181-AFEA64913310}" type="pres">
      <dgm:prSet presAssocID="{ACE20AAB-A549-EA45-84A9-7ACFF504BB5F}" presName="node" presStyleLbl="node1" presStyleIdx="1" presStyleCnt="2">
        <dgm:presLayoutVars>
          <dgm:bulletEnabled val="1"/>
        </dgm:presLayoutVars>
      </dgm:prSet>
      <dgm:spPr/>
    </dgm:pt>
  </dgm:ptLst>
  <dgm:cxnLst>
    <dgm:cxn modelId="{37FED11B-2256-8A46-93DA-740C11EEBA6C}" type="presOf" srcId="{7B708205-4252-4A46-99B0-0A273778EF06}" destId="{F2EB6FCE-D48F-9F40-A046-D9BFE668B3F4}" srcOrd="0" destOrd="0" presId="urn:microsoft.com/office/officeart/2005/8/layout/default"/>
    <dgm:cxn modelId="{770CC043-E644-F643-A21C-844F695C6873}" srcId="{7B708205-4252-4A46-99B0-0A273778EF06}" destId="{ACE20AAB-A549-EA45-84A9-7ACFF504BB5F}" srcOrd="1" destOrd="0" parTransId="{E11E5E9A-69AD-A249-A512-602440953CCF}" sibTransId="{4443B7E8-7446-3148-95AC-32A031CA8BC6}"/>
    <dgm:cxn modelId="{325C3F95-4A6E-4549-84E5-762EC2E5856A}" type="presOf" srcId="{585EC6BA-5336-D445-B2B3-014349A2CF88}" destId="{640A655D-44B8-2748-ACD5-A2DE857AAEE7}" srcOrd="0" destOrd="0" presId="urn:microsoft.com/office/officeart/2005/8/layout/default"/>
    <dgm:cxn modelId="{AF4359A9-F22F-6940-86EF-DA2384FC2F73}" srcId="{7B708205-4252-4A46-99B0-0A273778EF06}" destId="{585EC6BA-5336-D445-B2B3-014349A2CF88}" srcOrd="0" destOrd="0" parTransId="{035EA15C-757D-464A-AD74-4899721CDD1C}" sibTransId="{355B4203-FE02-274F-A58B-81E51C46B4D7}"/>
    <dgm:cxn modelId="{3A475CB1-50A5-6247-8961-EB291210AAEF}" type="presOf" srcId="{ACE20AAB-A549-EA45-84A9-7ACFF504BB5F}" destId="{F69E4080-8018-BB40-9181-AFEA64913310}" srcOrd="0" destOrd="0" presId="urn:microsoft.com/office/officeart/2005/8/layout/default"/>
    <dgm:cxn modelId="{E70D9383-4B0B-5749-B9ED-9A5707614067}" type="presParOf" srcId="{F2EB6FCE-D48F-9F40-A046-D9BFE668B3F4}" destId="{640A655D-44B8-2748-ACD5-A2DE857AAEE7}" srcOrd="0" destOrd="0" presId="urn:microsoft.com/office/officeart/2005/8/layout/default"/>
    <dgm:cxn modelId="{DD1BAA40-5EC1-EE4D-B0CD-910F1D7E8699}" type="presParOf" srcId="{F2EB6FCE-D48F-9F40-A046-D9BFE668B3F4}" destId="{DBDAC113-5A81-F940-890D-AC472B90FE03}" srcOrd="1" destOrd="0" presId="urn:microsoft.com/office/officeart/2005/8/layout/default"/>
    <dgm:cxn modelId="{FF53B6C8-18E4-E34E-A7F2-C3B4F3F5E2C9}" type="presParOf" srcId="{F2EB6FCE-D48F-9F40-A046-D9BFE668B3F4}" destId="{F69E4080-8018-BB40-9181-AFEA64913310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E26853B-FC69-4747-B76B-B352404692B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E237B7-E591-4147-B11B-D8BAD9F73784}">
      <dgm:prSet/>
      <dgm:spPr/>
      <dgm:t>
        <a:bodyPr/>
        <a:lstStyle/>
        <a:p>
          <a:r>
            <a:rPr lang="en-US"/>
            <a:t>Start with linear/logistic regression before trying deep trees or neural networks</a:t>
          </a:r>
          <a:endParaRPr lang="en-EG"/>
        </a:p>
      </dgm:t>
    </dgm:pt>
    <dgm:pt modelId="{C319167F-58CA-824C-B270-6E46BB1DC199}" type="parTrans" cxnId="{2AD878BE-B71C-D749-AB1A-DE3561EFC2E6}">
      <dgm:prSet/>
      <dgm:spPr/>
      <dgm:t>
        <a:bodyPr/>
        <a:lstStyle/>
        <a:p>
          <a:endParaRPr lang="en-US"/>
        </a:p>
      </dgm:t>
    </dgm:pt>
    <dgm:pt modelId="{0BE52C8E-66C6-E044-96D8-883603300CE6}" type="sibTrans" cxnId="{2AD878BE-B71C-D749-AB1A-DE3561EFC2E6}">
      <dgm:prSet/>
      <dgm:spPr/>
      <dgm:t>
        <a:bodyPr/>
        <a:lstStyle/>
        <a:p>
          <a:endParaRPr lang="en-US"/>
        </a:p>
      </dgm:t>
    </dgm:pt>
    <dgm:pt modelId="{96235172-453D-5F49-A036-49131A204FC9}">
      <dgm:prSet/>
      <dgm:spPr/>
      <dgm:t>
        <a:bodyPr/>
        <a:lstStyle/>
        <a:p>
          <a:r>
            <a:rPr lang="en-US"/>
            <a:t>Easier to interpret, often good enough</a:t>
          </a:r>
          <a:endParaRPr lang="en-EG"/>
        </a:p>
      </dgm:t>
    </dgm:pt>
    <dgm:pt modelId="{B7A4CB6C-F7E3-BE41-8430-BB074584C393}" type="parTrans" cxnId="{D7526224-2FE6-C243-B1B2-27A593B79B8E}">
      <dgm:prSet/>
      <dgm:spPr/>
      <dgm:t>
        <a:bodyPr/>
        <a:lstStyle/>
        <a:p>
          <a:endParaRPr lang="en-US"/>
        </a:p>
      </dgm:t>
    </dgm:pt>
    <dgm:pt modelId="{3E135251-0F66-8348-9D91-4E30407F14DE}" type="sibTrans" cxnId="{D7526224-2FE6-C243-B1B2-27A593B79B8E}">
      <dgm:prSet/>
      <dgm:spPr/>
      <dgm:t>
        <a:bodyPr/>
        <a:lstStyle/>
        <a:p>
          <a:endParaRPr lang="en-US"/>
        </a:p>
      </dgm:t>
    </dgm:pt>
    <dgm:pt modelId="{5A063FF1-5DC9-9848-84DF-487179F9909F}">
      <dgm:prSet/>
      <dgm:spPr/>
      <dgm:t>
        <a:bodyPr/>
        <a:lstStyle/>
        <a:p>
          <a:r>
            <a:rPr lang="en-US"/>
            <a:t>Simpler models are more robust and faster to train</a:t>
          </a:r>
          <a:endParaRPr lang="en-EG"/>
        </a:p>
      </dgm:t>
    </dgm:pt>
    <dgm:pt modelId="{3DA0BF9D-7017-EC45-92B3-188C2295CFE8}" type="parTrans" cxnId="{0D5369E3-539D-A043-9711-9B8105F6778C}">
      <dgm:prSet/>
      <dgm:spPr/>
      <dgm:t>
        <a:bodyPr/>
        <a:lstStyle/>
        <a:p>
          <a:endParaRPr lang="en-US"/>
        </a:p>
      </dgm:t>
    </dgm:pt>
    <dgm:pt modelId="{BE222BB7-FB91-0B46-B38B-9F840F7082C2}" type="sibTrans" cxnId="{0D5369E3-539D-A043-9711-9B8105F6778C}">
      <dgm:prSet/>
      <dgm:spPr/>
      <dgm:t>
        <a:bodyPr/>
        <a:lstStyle/>
        <a:p>
          <a:endParaRPr lang="en-US"/>
        </a:p>
      </dgm:t>
    </dgm:pt>
    <dgm:pt modelId="{78D9D107-7AD8-E846-9EA3-448A09B3D1DC}">
      <dgm:prSet/>
      <dgm:spPr/>
      <dgm:t>
        <a:bodyPr/>
        <a:lstStyle/>
        <a:p>
          <a:r>
            <a:rPr lang="en-US"/>
            <a:t>Complexity should be justified, not assumed</a:t>
          </a:r>
          <a:endParaRPr lang="en-EG"/>
        </a:p>
      </dgm:t>
    </dgm:pt>
    <dgm:pt modelId="{EE3EBA38-B8E8-FE4C-B3B6-02E07D9F8208}" type="parTrans" cxnId="{C8651617-0FE8-F843-814B-A224DF0B1387}">
      <dgm:prSet/>
      <dgm:spPr/>
      <dgm:t>
        <a:bodyPr/>
        <a:lstStyle/>
        <a:p>
          <a:endParaRPr lang="en-US"/>
        </a:p>
      </dgm:t>
    </dgm:pt>
    <dgm:pt modelId="{80D9E05F-D479-824A-AC94-38B64CAB5AE5}" type="sibTrans" cxnId="{C8651617-0FE8-F843-814B-A224DF0B1387}">
      <dgm:prSet/>
      <dgm:spPr/>
      <dgm:t>
        <a:bodyPr/>
        <a:lstStyle/>
        <a:p>
          <a:endParaRPr lang="en-US"/>
        </a:p>
      </dgm:t>
    </dgm:pt>
    <dgm:pt modelId="{F1B58624-DA07-084A-A2DE-0C0EA23DC29D}" type="pres">
      <dgm:prSet presAssocID="{EE26853B-FC69-4747-B76B-B352404692B8}" presName="linear" presStyleCnt="0">
        <dgm:presLayoutVars>
          <dgm:animLvl val="lvl"/>
          <dgm:resizeHandles val="exact"/>
        </dgm:presLayoutVars>
      </dgm:prSet>
      <dgm:spPr/>
    </dgm:pt>
    <dgm:pt modelId="{1F6E42A0-4F08-8144-973C-F96716FDB5AA}" type="pres">
      <dgm:prSet presAssocID="{F1E237B7-E591-4147-B11B-D8BAD9F7378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D4C13D3-1B17-EB41-8ED8-B82242211C1E}" type="pres">
      <dgm:prSet presAssocID="{0BE52C8E-66C6-E044-96D8-883603300CE6}" presName="spacer" presStyleCnt="0"/>
      <dgm:spPr/>
    </dgm:pt>
    <dgm:pt modelId="{CB1FC282-FE4B-2C4C-8EF4-2EEBE06C6AD7}" type="pres">
      <dgm:prSet presAssocID="{96235172-453D-5F49-A036-49131A204FC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427B009-0F49-F24A-A5B2-A2C6407076DD}" type="pres">
      <dgm:prSet presAssocID="{3E135251-0F66-8348-9D91-4E30407F14DE}" presName="spacer" presStyleCnt="0"/>
      <dgm:spPr/>
    </dgm:pt>
    <dgm:pt modelId="{833BF5C3-1536-8D42-BBF9-1BE20C6F5681}" type="pres">
      <dgm:prSet presAssocID="{5A063FF1-5DC9-9848-84DF-487179F9909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3DBE46A-C04C-364A-A10D-58BC8A3D0543}" type="pres">
      <dgm:prSet presAssocID="{BE222BB7-FB91-0B46-B38B-9F840F7082C2}" presName="spacer" presStyleCnt="0"/>
      <dgm:spPr/>
    </dgm:pt>
    <dgm:pt modelId="{4C47ADA7-F499-3A4A-9622-B420258B3007}" type="pres">
      <dgm:prSet presAssocID="{78D9D107-7AD8-E846-9EA3-448A09B3D1D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8651617-0FE8-F843-814B-A224DF0B1387}" srcId="{EE26853B-FC69-4747-B76B-B352404692B8}" destId="{78D9D107-7AD8-E846-9EA3-448A09B3D1DC}" srcOrd="3" destOrd="0" parTransId="{EE3EBA38-B8E8-FE4C-B3B6-02E07D9F8208}" sibTransId="{80D9E05F-D479-824A-AC94-38B64CAB5AE5}"/>
    <dgm:cxn modelId="{D7526224-2FE6-C243-B1B2-27A593B79B8E}" srcId="{EE26853B-FC69-4747-B76B-B352404692B8}" destId="{96235172-453D-5F49-A036-49131A204FC9}" srcOrd="1" destOrd="0" parTransId="{B7A4CB6C-F7E3-BE41-8430-BB074584C393}" sibTransId="{3E135251-0F66-8348-9D91-4E30407F14DE}"/>
    <dgm:cxn modelId="{8462512C-C447-B44F-86B9-46F9D6A04842}" type="presOf" srcId="{F1E237B7-E591-4147-B11B-D8BAD9F73784}" destId="{1F6E42A0-4F08-8144-973C-F96716FDB5AA}" srcOrd="0" destOrd="0" presId="urn:microsoft.com/office/officeart/2005/8/layout/vList2"/>
    <dgm:cxn modelId="{25A68794-45E8-2A4A-9201-332BFDFCF85E}" type="presOf" srcId="{5A063FF1-5DC9-9848-84DF-487179F9909F}" destId="{833BF5C3-1536-8D42-BBF9-1BE20C6F5681}" srcOrd="0" destOrd="0" presId="urn:microsoft.com/office/officeart/2005/8/layout/vList2"/>
    <dgm:cxn modelId="{C2497F96-C1EF-FE49-9772-A4B9A93864EE}" type="presOf" srcId="{EE26853B-FC69-4747-B76B-B352404692B8}" destId="{F1B58624-DA07-084A-A2DE-0C0EA23DC29D}" srcOrd="0" destOrd="0" presId="urn:microsoft.com/office/officeart/2005/8/layout/vList2"/>
    <dgm:cxn modelId="{2AD878BE-B71C-D749-AB1A-DE3561EFC2E6}" srcId="{EE26853B-FC69-4747-B76B-B352404692B8}" destId="{F1E237B7-E591-4147-B11B-D8BAD9F73784}" srcOrd="0" destOrd="0" parTransId="{C319167F-58CA-824C-B270-6E46BB1DC199}" sibTransId="{0BE52C8E-66C6-E044-96D8-883603300CE6}"/>
    <dgm:cxn modelId="{9D9E32CF-0AE7-2A4A-BFE2-E3397FBDF74C}" type="presOf" srcId="{78D9D107-7AD8-E846-9EA3-448A09B3D1DC}" destId="{4C47ADA7-F499-3A4A-9622-B420258B3007}" srcOrd="0" destOrd="0" presId="urn:microsoft.com/office/officeart/2005/8/layout/vList2"/>
    <dgm:cxn modelId="{6D78A5E1-B4FA-334B-BC0C-20B0853A8D3B}" type="presOf" srcId="{96235172-453D-5F49-A036-49131A204FC9}" destId="{CB1FC282-FE4B-2C4C-8EF4-2EEBE06C6AD7}" srcOrd="0" destOrd="0" presId="urn:microsoft.com/office/officeart/2005/8/layout/vList2"/>
    <dgm:cxn modelId="{0D5369E3-539D-A043-9711-9B8105F6778C}" srcId="{EE26853B-FC69-4747-B76B-B352404692B8}" destId="{5A063FF1-5DC9-9848-84DF-487179F9909F}" srcOrd="2" destOrd="0" parTransId="{3DA0BF9D-7017-EC45-92B3-188C2295CFE8}" sibTransId="{BE222BB7-FB91-0B46-B38B-9F840F7082C2}"/>
    <dgm:cxn modelId="{269FDB69-D741-FD4D-8F16-6AB2269554A3}" type="presParOf" srcId="{F1B58624-DA07-084A-A2DE-0C0EA23DC29D}" destId="{1F6E42A0-4F08-8144-973C-F96716FDB5AA}" srcOrd="0" destOrd="0" presId="urn:microsoft.com/office/officeart/2005/8/layout/vList2"/>
    <dgm:cxn modelId="{7A234063-305D-E046-A900-7FDC180E66A8}" type="presParOf" srcId="{F1B58624-DA07-084A-A2DE-0C0EA23DC29D}" destId="{4D4C13D3-1B17-EB41-8ED8-B82242211C1E}" srcOrd="1" destOrd="0" presId="urn:microsoft.com/office/officeart/2005/8/layout/vList2"/>
    <dgm:cxn modelId="{7B5D4C4F-BB99-904A-94FB-740D61A806F1}" type="presParOf" srcId="{F1B58624-DA07-084A-A2DE-0C0EA23DC29D}" destId="{CB1FC282-FE4B-2C4C-8EF4-2EEBE06C6AD7}" srcOrd="2" destOrd="0" presId="urn:microsoft.com/office/officeart/2005/8/layout/vList2"/>
    <dgm:cxn modelId="{62515BF3-AC38-F34F-B6A1-F5601FA8A833}" type="presParOf" srcId="{F1B58624-DA07-084A-A2DE-0C0EA23DC29D}" destId="{0427B009-0F49-F24A-A5B2-A2C6407076DD}" srcOrd="3" destOrd="0" presId="urn:microsoft.com/office/officeart/2005/8/layout/vList2"/>
    <dgm:cxn modelId="{D14C85AB-C9A9-4447-80EF-F9993CD53B8D}" type="presParOf" srcId="{F1B58624-DA07-084A-A2DE-0C0EA23DC29D}" destId="{833BF5C3-1536-8D42-BBF9-1BE20C6F5681}" srcOrd="4" destOrd="0" presId="urn:microsoft.com/office/officeart/2005/8/layout/vList2"/>
    <dgm:cxn modelId="{E9A6F4D0-D2FE-F04D-AD92-82A895B9468F}" type="presParOf" srcId="{F1B58624-DA07-084A-A2DE-0C0EA23DC29D}" destId="{03DBE46A-C04C-364A-A10D-58BC8A3D0543}" srcOrd="5" destOrd="0" presId="urn:microsoft.com/office/officeart/2005/8/layout/vList2"/>
    <dgm:cxn modelId="{30543D91-B8F0-6949-B948-631F003FB5B2}" type="presParOf" srcId="{F1B58624-DA07-084A-A2DE-0C0EA23DC29D}" destId="{4C47ADA7-F499-3A4A-9622-B420258B300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04EE8C9-D560-FC42-B66D-72D7261B6FE4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11903A-A8D2-CD41-B5BB-C7CBEF98837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800" b="1" dirty="0"/>
            <a:t>Filter methods: </a:t>
          </a:r>
        </a:p>
        <a:p>
          <a:pPr>
            <a:buFont typeface="Arial" panose="020B0604020202020204" pitchFamily="34" charset="0"/>
            <a:buChar char="•"/>
          </a:pPr>
          <a:r>
            <a:rPr lang="en-US" sz="2200" dirty="0"/>
            <a:t>Use correlation/statistics to remove irrelevant features</a:t>
          </a:r>
        </a:p>
      </dgm:t>
    </dgm:pt>
    <dgm:pt modelId="{49844168-3591-984E-A54C-7487268460B0}" type="parTrans" cxnId="{05DCD060-F104-1444-BF87-C5DCF20E354C}">
      <dgm:prSet/>
      <dgm:spPr/>
      <dgm:t>
        <a:bodyPr/>
        <a:lstStyle/>
        <a:p>
          <a:endParaRPr lang="en-US"/>
        </a:p>
      </dgm:t>
    </dgm:pt>
    <dgm:pt modelId="{46984818-1143-B44A-86AF-1A2F20C49C46}" type="sibTrans" cxnId="{05DCD060-F104-1444-BF87-C5DCF20E354C}">
      <dgm:prSet/>
      <dgm:spPr/>
      <dgm:t>
        <a:bodyPr/>
        <a:lstStyle/>
        <a:p>
          <a:endParaRPr lang="en-US"/>
        </a:p>
      </dgm:t>
    </dgm:pt>
    <dgm:pt modelId="{DE4E9F8D-F491-1D4B-9EC9-21911B532653}">
      <dgm:prSet custT="1"/>
      <dgm:spPr/>
      <dgm:t>
        <a:bodyPr/>
        <a:lstStyle/>
        <a:p>
          <a:r>
            <a:rPr lang="en-US" sz="2800" b="1" dirty="0"/>
            <a:t>Wrapper methods: </a:t>
          </a:r>
        </a:p>
        <a:p>
          <a:r>
            <a:rPr lang="en-US" sz="2200" dirty="0"/>
            <a:t>Evaluate subsets of features using model performance</a:t>
          </a:r>
        </a:p>
      </dgm:t>
    </dgm:pt>
    <dgm:pt modelId="{6BC430F9-F8CA-8040-80FD-A0B5FFD005FD}" type="parTrans" cxnId="{13621BBD-5863-824D-8C2D-D54476D26C50}">
      <dgm:prSet/>
      <dgm:spPr/>
      <dgm:t>
        <a:bodyPr/>
        <a:lstStyle/>
        <a:p>
          <a:endParaRPr lang="en-US"/>
        </a:p>
      </dgm:t>
    </dgm:pt>
    <dgm:pt modelId="{BDA22D80-7FB7-EC40-8752-BDA86DE6E4A9}" type="sibTrans" cxnId="{13621BBD-5863-824D-8C2D-D54476D26C50}">
      <dgm:prSet/>
      <dgm:spPr/>
      <dgm:t>
        <a:bodyPr/>
        <a:lstStyle/>
        <a:p>
          <a:endParaRPr lang="en-US"/>
        </a:p>
      </dgm:t>
    </dgm:pt>
    <dgm:pt modelId="{B4DCCF68-84FA-754D-8D4F-69E73CAAE2E7}">
      <dgm:prSet custT="1"/>
      <dgm:spPr/>
      <dgm:t>
        <a:bodyPr/>
        <a:lstStyle/>
        <a:p>
          <a:r>
            <a:rPr lang="en-US" sz="2800" b="1" dirty="0"/>
            <a:t>Embedded methods:</a:t>
          </a:r>
        </a:p>
        <a:p>
          <a:r>
            <a:rPr lang="en-US" sz="2200" dirty="0"/>
            <a:t> Feature selection occurs during training (e.g. Lasso)</a:t>
          </a:r>
        </a:p>
      </dgm:t>
    </dgm:pt>
    <dgm:pt modelId="{0852DA5A-260F-924A-9406-32DB8E6F5479}" type="parTrans" cxnId="{D75AA207-DDD3-FB4C-BFF7-A3B3F5D9865C}">
      <dgm:prSet/>
      <dgm:spPr/>
      <dgm:t>
        <a:bodyPr/>
        <a:lstStyle/>
        <a:p>
          <a:endParaRPr lang="en-US"/>
        </a:p>
      </dgm:t>
    </dgm:pt>
    <dgm:pt modelId="{A1A30830-0FDF-FC4D-91FF-472621B0DFA4}" type="sibTrans" cxnId="{D75AA207-DDD3-FB4C-BFF7-A3B3F5D9865C}">
      <dgm:prSet/>
      <dgm:spPr/>
      <dgm:t>
        <a:bodyPr/>
        <a:lstStyle/>
        <a:p>
          <a:endParaRPr lang="en-US"/>
        </a:p>
      </dgm:t>
    </dgm:pt>
    <dgm:pt modelId="{6955806F-8590-1C46-BA53-B90AFA524148}" type="pres">
      <dgm:prSet presAssocID="{F04EE8C9-D560-FC42-B66D-72D7261B6FE4}" presName="diagram" presStyleCnt="0">
        <dgm:presLayoutVars>
          <dgm:dir/>
          <dgm:resizeHandles val="exact"/>
        </dgm:presLayoutVars>
      </dgm:prSet>
      <dgm:spPr/>
    </dgm:pt>
    <dgm:pt modelId="{66B18F63-CEFD-3D44-8358-90A83A0E95D6}" type="pres">
      <dgm:prSet presAssocID="{3F11903A-A8D2-CD41-B5BB-C7CBEF98837F}" presName="node" presStyleLbl="node1" presStyleIdx="0" presStyleCnt="3">
        <dgm:presLayoutVars>
          <dgm:bulletEnabled val="1"/>
        </dgm:presLayoutVars>
      </dgm:prSet>
      <dgm:spPr/>
    </dgm:pt>
    <dgm:pt modelId="{219391FA-BE44-E448-87B5-9F11C0DBE36E}" type="pres">
      <dgm:prSet presAssocID="{46984818-1143-B44A-86AF-1A2F20C49C46}" presName="sibTrans" presStyleCnt="0"/>
      <dgm:spPr/>
    </dgm:pt>
    <dgm:pt modelId="{3E503878-7FB9-F649-855C-32EB889B9C60}" type="pres">
      <dgm:prSet presAssocID="{DE4E9F8D-F491-1D4B-9EC9-21911B532653}" presName="node" presStyleLbl="node1" presStyleIdx="1" presStyleCnt="3">
        <dgm:presLayoutVars>
          <dgm:bulletEnabled val="1"/>
        </dgm:presLayoutVars>
      </dgm:prSet>
      <dgm:spPr/>
    </dgm:pt>
    <dgm:pt modelId="{2A37571C-C576-DA42-91B2-E6FCA33284EB}" type="pres">
      <dgm:prSet presAssocID="{BDA22D80-7FB7-EC40-8752-BDA86DE6E4A9}" presName="sibTrans" presStyleCnt="0"/>
      <dgm:spPr/>
    </dgm:pt>
    <dgm:pt modelId="{EB50A4F6-7854-DE47-8132-F8334B887468}" type="pres">
      <dgm:prSet presAssocID="{B4DCCF68-84FA-754D-8D4F-69E73CAAE2E7}" presName="node" presStyleLbl="node1" presStyleIdx="2" presStyleCnt="3">
        <dgm:presLayoutVars>
          <dgm:bulletEnabled val="1"/>
        </dgm:presLayoutVars>
      </dgm:prSet>
      <dgm:spPr/>
    </dgm:pt>
  </dgm:ptLst>
  <dgm:cxnLst>
    <dgm:cxn modelId="{D75AA207-DDD3-FB4C-BFF7-A3B3F5D9865C}" srcId="{F04EE8C9-D560-FC42-B66D-72D7261B6FE4}" destId="{B4DCCF68-84FA-754D-8D4F-69E73CAAE2E7}" srcOrd="2" destOrd="0" parTransId="{0852DA5A-260F-924A-9406-32DB8E6F5479}" sibTransId="{A1A30830-0FDF-FC4D-91FF-472621B0DFA4}"/>
    <dgm:cxn modelId="{DFDEEF19-C9D9-994C-BB61-FF0E3E33A7A0}" type="presOf" srcId="{DE4E9F8D-F491-1D4B-9EC9-21911B532653}" destId="{3E503878-7FB9-F649-855C-32EB889B9C60}" srcOrd="0" destOrd="0" presId="urn:microsoft.com/office/officeart/2005/8/layout/default"/>
    <dgm:cxn modelId="{81068746-1A44-8A4C-94AB-678508EDEDCF}" type="presOf" srcId="{3F11903A-A8D2-CD41-B5BB-C7CBEF98837F}" destId="{66B18F63-CEFD-3D44-8358-90A83A0E95D6}" srcOrd="0" destOrd="0" presId="urn:microsoft.com/office/officeart/2005/8/layout/default"/>
    <dgm:cxn modelId="{05DCD060-F104-1444-BF87-C5DCF20E354C}" srcId="{F04EE8C9-D560-FC42-B66D-72D7261B6FE4}" destId="{3F11903A-A8D2-CD41-B5BB-C7CBEF98837F}" srcOrd="0" destOrd="0" parTransId="{49844168-3591-984E-A54C-7487268460B0}" sibTransId="{46984818-1143-B44A-86AF-1A2F20C49C46}"/>
    <dgm:cxn modelId="{13621BBD-5863-824D-8C2D-D54476D26C50}" srcId="{F04EE8C9-D560-FC42-B66D-72D7261B6FE4}" destId="{DE4E9F8D-F491-1D4B-9EC9-21911B532653}" srcOrd="1" destOrd="0" parTransId="{6BC430F9-F8CA-8040-80FD-A0B5FFD005FD}" sibTransId="{BDA22D80-7FB7-EC40-8752-BDA86DE6E4A9}"/>
    <dgm:cxn modelId="{2EB288C6-E94D-2D44-B369-449B620830BF}" type="presOf" srcId="{F04EE8C9-D560-FC42-B66D-72D7261B6FE4}" destId="{6955806F-8590-1C46-BA53-B90AFA524148}" srcOrd="0" destOrd="0" presId="urn:microsoft.com/office/officeart/2005/8/layout/default"/>
    <dgm:cxn modelId="{88B95AF7-5244-3840-B011-0E79A12C6EFF}" type="presOf" srcId="{B4DCCF68-84FA-754D-8D4F-69E73CAAE2E7}" destId="{EB50A4F6-7854-DE47-8132-F8334B887468}" srcOrd="0" destOrd="0" presId="urn:microsoft.com/office/officeart/2005/8/layout/default"/>
    <dgm:cxn modelId="{2F0422F1-99E1-0D40-9733-A310A9ED4E22}" type="presParOf" srcId="{6955806F-8590-1C46-BA53-B90AFA524148}" destId="{66B18F63-CEFD-3D44-8358-90A83A0E95D6}" srcOrd="0" destOrd="0" presId="urn:microsoft.com/office/officeart/2005/8/layout/default"/>
    <dgm:cxn modelId="{2A3C2601-4FC5-D94D-9807-8AAC804CB592}" type="presParOf" srcId="{6955806F-8590-1C46-BA53-B90AFA524148}" destId="{219391FA-BE44-E448-87B5-9F11C0DBE36E}" srcOrd="1" destOrd="0" presId="urn:microsoft.com/office/officeart/2005/8/layout/default"/>
    <dgm:cxn modelId="{B0AF16E4-3E4F-BF4C-895C-E338629FC529}" type="presParOf" srcId="{6955806F-8590-1C46-BA53-B90AFA524148}" destId="{3E503878-7FB9-F649-855C-32EB889B9C60}" srcOrd="2" destOrd="0" presId="urn:microsoft.com/office/officeart/2005/8/layout/default"/>
    <dgm:cxn modelId="{4F711B92-65C7-044E-A841-81ADF4D92E40}" type="presParOf" srcId="{6955806F-8590-1C46-BA53-B90AFA524148}" destId="{2A37571C-C576-DA42-91B2-E6FCA33284EB}" srcOrd="3" destOrd="0" presId="urn:microsoft.com/office/officeart/2005/8/layout/default"/>
    <dgm:cxn modelId="{45DC4AE7-E7C2-C743-A8C3-6FB9B0718D1A}" type="presParOf" srcId="{6955806F-8590-1C46-BA53-B90AFA524148}" destId="{EB50A4F6-7854-DE47-8132-F8334B88746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04EE8C9-D560-FC42-B66D-72D7261B6FE4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11903A-A8D2-CD41-B5BB-C7CBEF98837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800" b="1" dirty="0"/>
            <a:t>Principal Component Analysis (PCA): </a:t>
          </a:r>
          <a:r>
            <a:rPr lang="en-US" sz="2200" b="0" dirty="0"/>
            <a:t>Converts features into orthogonal components</a:t>
          </a:r>
        </a:p>
      </dgm:t>
    </dgm:pt>
    <dgm:pt modelId="{49844168-3591-984E-A54C-7487268460B0}" type="parTrans" cxnId="{05DCD060-F104-1444-BF87-C5DCF20E354C}">
      <dgm:prSet/>
      <dgm:spPr/>
      <dgm:t>
        <a:bodyPr/>
        <a:lstStyle/>
        <a:p>
          <a:endParaRPr lang="en-US"/>
        </a:p>
      </dgm:t>
    </dgm:pt>
    <dgm:pt modelId="{46984818-1143-B44A-86AF-1A2F20C49C46}" type="sibTrans" cxnId="{05DCD060-F104-1444-BF87-C5DCF20E354C}">
      <dgm:prSet/>
      <dgm:spPr/>
      <dgm:t>
        <a:bodyPr/>
        <a:lstStyle/>
        <a:p>
          <a:endParaRPr lang="en-US"/>
        </a:p>
      </dgm:t>
    </dgm:pt>
    <dgm:pt modelId="{DE4E9F8D-F491-1D4B-9EC9-21911B532653}">
      <dgm:prSet custT="1"/>
      <dgm:spPr/>
      <dgm:t>
        <a:bodyPr/>
        <a:lstStyle/>
        <a:p>
          <a:r>
            <a:rPr lang="en-US" sz="2800" b="1" dirty="0"/>
            <a:t>Autoencoders: </a:t>
          </a:r>
          <a:r>
            <a:rPr lang="en-US" sz="2200" b="0" dirty="0"/>
            <a:t>Neural networks that learn compressed representations</a:t>
          </a:r>
        </a:p>
      </dgm:t>
    </dgm:pt>
    <dgm:pt modelId="{6BC430F9-F8CA-8040-80FD-A0B5FFD005FD}" type="parTrans" cxnId="{13621BBD-5863-824D-8C2D-D54476D26C50}">
      <dgm:prSet/>
      <dgm:spPr/>
      <dgm:t>
        <a:bodyPr/>
        <a:lstStyle/>
        <a:p>
          <a:endParaRPr lang="en-US"/>
        </a:p>
      </dgm:t>
    </dgm:pt>
    <dgm:pt modelId="{BDA22D80-7FB7-EC40-8752-BDA86DE6E4A9}" type="sibTrans" cxnId="{13621BBD-5863-824D-8C2D-D54476D26C50}">
      <dgm:prSet/>
      <dgm:spPr/>
      <dgm:t>
        <a:bodyPr/>
        <a:lstStyle/>
        <a:p>
          <a:endParaRPr lang="en-US"/>
        </a:p>
      </dgm:t>
    </dgm:pt>
    <dgm:pt modelId="{6955806F-8590-1C46-BA53-B90AFA524148}" type="pres">
      <dgm:prSet presAssocID="{F04EE8C9-D560-FC42-B66D-72D7261B6FE4}" presName="diagram" presStyleCnt="0">
        <dgm:presLayoutVars>
          <dgm:dir/>
          <dgm:resizeHandles val="exact"/>
        </dgm:presLayoutVars>
      </dgm:prSet>
      <dgm:spPr/>
    </dgm:pt>
    <dgm:pt modelId="{66B18F63-CEFD-3D44-8358-90A83A0E95D6}" type="pres">
      <dgm:prSet presAssocID="{3F11903A-A8D2-CD41-B5BB-C7CBEF98837F}" presName="node" presStyleLbl="node1" presStyleIdx="0" presStyleCnt="2">
        <dgm:presLayoutVars>
          <dgm:bulletEnabled val="1"/>
        </dgm:presLayoutVars>
      </dgm:prSet>
      <dgm:spPr/>
    </dgm:pt>
    <dgm:pt modelId="{219391FA-BE44-E448-87B5-9F11C0DBE36E}" type="pres">
      <dgm:prSet presAssocID="{46984818-1143-B44A-86AF-1A2F20C49C46}" presName="sibTrans" presStyleCnt="0"/>
      <dgm:spPr/>
    </dgm:pt>
    <dgm:pt modelId="{3E503878-7FB9-F649-855C-32EB889B9C60}" type="pres">
      <dgm:prSet presAssocID="{DE4E9F8D-F491-1D4B-9EC9-21911B532653}" presName="node" presStyleLbl="node1" presStyleIdx="1" presStyleCnt="2">
        <dgm:presLayoutVars>
          <dgm:bulletEnabled val="1"/>
        </dgm:presLayoutVars>
      </dgm:prSet>
      <dgm:spPr/>
    </dgm:pt>
  </dgm:ptLst>
  <dgm:cxnLst>
    <dgm:cxn modelId="{DFDEEF19-C9D9-994C-BB61-FF0E3E33A7A0}" type="presOf" srcId="{DE4E9F8D-F491-1D4B-9EC9-21911B532653}" destId="{3E503878-7FB9-F649-855C-32EB889B9C60}" srcOrd="0" destOrd="0" presId="urn:microsoft.com/office/officeart/2005/8/layout/default"/>
    <dgm:cxn modelId="{81068746-1A44-8A4C-94AB-678508EDEDCF}" type="presOf" srcId="{3F11903A-A8D2-CD41-B5BB-C7CBEF98837F}" destId="{66B18F63-CEFD-3D44-8358-90A83A0E95D6}" srcOrd="0" destOrd="0" presId="urn:microsoft.com/office/officeart/2005/8/layout/default"/>
    <dgm:cxn modelId="{05DCD060-F104-1444-BF87-C5DCF20E354C}" srcId="{F04EE8C9-D560-FC42-B66D-72D7261B6FE4}" destId="{3F11903A-A8D2-CD41-B5BB-C7CBEF98837F}" srcOrd="0" destOrd="0" parTransId="{49844168-3591-984E-A54C-7487268460B0}" sibTransId="{46984818-1143-B44A-86AF-1A2F20C49C46}"/>
    <dgm:cxn modelId="{13621BBD-5863-824D-8C2D-D54476D26C50}" srcId="{F04EE8C9-D560-FC42-B66D-72D7261B6FE4}" destId="{DE4E9F8D-F491-1D4B-9EC9-21911B532653}" srcOrd="1" destOrd="0" parTransId="{6BC430F9-F8CA-8040-80FD-A0B5FFD005FD}" sibTransId="{BDA22D80-7FB7-EC40-8752-BDA86DE6E4A9}"/>
    <dgm:cxn modelId="{2EB288C6-E94D-2D44-B369-449B620830BF}" type="presOf" srcId="{F04EE8C9-D560-FC42-B66D-72D7261B6FE4}" destId="{6955806F-8590-1C46-BA53-B90AFA524148}" srcOrd="0" destOrd="0" presId="urn:microsoft.com/office/officeart/2005/8/layout/default"/>
    <dgm:cxn modelId="{2F0422F1-99E1-0D40-9733-A310A9ED4E22}" type="presParOf" srcId="{6955806F-8590-1C46-BA53-B90AFA524148}" destId="{66B18F63-CEFD-3D44-8358-90A83A0E95D6}" srcOrd="0" destOrd="0" presId="urn:microsoft.com/office/officeart/2005/8/layout/default"/>
    <dgm:cxn modelId="{2A3C2601-4FC5-D94D-9807-8AAC804CB592}" type="presParOf" srcId="{6955806F-8590-1C46-BA53-B90AFA524148}" destId="{219391FA-BE44-E448-87B5-9F11C0DBE36E}" srcOrd="1" destOrd="0" presId="urn:microsoft.com/office/officeart/2005/8/layout/default"/>
    <dgm:cxn modelId="{B0AF16E4-3E4F-BF4C-895C-E338629FC529}" type="presParOf" srcId="{6955806F-8590-1C46-BA53-B90AFA524148}" destId="{3E503878-7FB9-F649-855C-32EB889B9C60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185112C-D7F6-164B-8A51-5A4EC25F100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D2F304-8B3F-D840-9D18-36FCC84D0E8C}">
      <dgm:prSet/>
      <dgm:spPr/>
      <dgm:t>
        <a:bodyPr/>
        <a:lstStyle/>
        <a:p>
          <a:r>
            <a:rPr lang="en-US" b="1" u="sng"/>
            <a:t>Leakage </a:t>
          </a:r>
          <a:r>
            <a:rPr lang="en-US"/>
            <a:t>= model trained on future or external info</a:t>
          </a:r>
          <a:endParaRPr lang="en-EG"/>
        </a:p>
      </dgm:t>
    </dgm:pt>
    <dgm:pt modelId="{DD2203BE-83DC-3F4A-B73B-442EE3ACE588}" type="parTrans" cxnId="{AEB99462-C915-754A-BC94-0FCD4409EE26}">
      <dgm:prSet/>
      <dgm:spPr/>
      <dgm:t>
        <a:bodyPr/>
        <a:lstStyle/>
        <a:p>
          <a:endParaRPr lang="en-US"/>
        </a:p>
      </dgm:t>
    </dgm:pt>
    <dgm:pt modelId="{2EF288B1-0AA1-A142-B7CC-D576649AE90B}" type="sibTrans" cxnId="{AEB99462-C915-754A-BC94-0FCD4409EE26}">
      <dgm:prSet/>
      <dgm:spPr/>
      <dgm:t>
        <a:bodyPr/>
        <a:lstStyle/>
        <a:p>
          <a:endParaRPr lang="en-US"/>
        </a:p>
      </dgm:t>
    </dgm:pt>
    <dgm:pt modelId="{86903B79-3B30-4840-BE49-BB9EE3CD8A21}">
      <dgm:prSet/>
      <dgm:spPr/>
      <dgm:t>
        <a:bodyPr/>
        <a:lstStyle/>
        <a:p>
          <a:r>
            <a:rPr lang="en-US"/>
            <a:t>Example: using “Total Revenue” before it is earned</a:t>
          </a:r>
          <a:endParaRPr lang="en-EG"/>
        </a:p>
      </dgm:t>
    </dgm:pt>
    <dgm:pt modelId="{40862E11-D554-1540-8031-1FE96A2CB595}" type="parTrans" cxnId="{3C384AA0-6707-6E4C-9D57-0F95DAC38CC7}">
      <dgm:prSet/>
      <dgm:spPr/>
      <dgm:t>
        <a:bodyPr/>
        <a:lstStyle/>
        <a:p>
          <a:endParaRPr lang="en-US"/>
        </a:p>
      </dgm:t>
    </dgm:pt>
    <dgm:pt modelId="{AD81E500-FFB8-2D45-BB64-C86D7B548439}" type="sibTrans" cxnId="{3C384AA0-6707-6E4C-9D57-0F95DAC38CC7}">
      <dgm:prSet/>
      <dgm:spPr/>
      <dgm:t>
        <a:bodyPr/>
        <a:lstStyle/>
        <a:p>
          <a:endParaRPr lang="en-US"/>
        </a:p>
      </dgm:t>
    </dgm:pt>
    <dgm:pt modelId="{81AB3CE2-B053-7545-B74E-E9D4883CC49A}">
      <dgm:prSet/>
      <dgm:spPr/>
      <dgm:t>
        <a:bodyPr/>
        <a:lstStyle/>
        <a:p>
          <a:r>
            <a:rPr lang="en-US"/>
            <a:t>Can lead to deceptively high training accuracy</a:t>
          </a:r>
          <a:endParaRPr lang="en-EG"/>
        </a:p>
      </dgm:t>
    </dgm:pt>
    <dgm:pt modelId="{E514FB9C-ACA6-AE47-B382-9D9DFC9BB6E1}" type="parTrans" cxnId="{123850FC-E7FB-E942-9BEA-BF507BCDDC05}">
      <dgm:prSet/>
      <dgm:spPr/>
      <dgm:t>
        <a:bodyPr/>
        <a:lstStyle/>
        <a:p>
          <a:endParaRPr lang="en-US"/>
        </a:p>
      </dgm:t>
    </dgm:pt>
    <dgm:pt modelId="{7C7752E9-464C-E64A-A205-469B4B71B92F}" type="sibTrans" cxnId="{123850FC-E7FB-E942-9BEA-BF507BCDDC05}">
      <dgm:prSet/>
      <dgm:spPr/>
      <dgm:t>
        <a:bodyPr/>
        <a:lstStyle/>
        <a:p>
          <a:endParaRPr lang="en-US"/>
        </a:p>
      </dgm:t>
    </dgm:pt>
    <dgm:pt modelId="{87F7481D-B6EE-7247-A4C5-83E5E89079E8}">
      <dgm:prSet/>
      <dgm:spPr/>
      <dgm:t>
        <a:bodyPr/>
        <a:lstStyle/>
        <a:p>
          <a:r>
            <a:rPr lang="en-US"/>
            <a:t>Always simulate real-world timing and access</a:t>
          </a:r>
          <a:endParaRPr lang="en-EG"/>
        </a:p>
      </dgm:t>
    </dgm:pt>
    <dgm:pt modelId="{2AEBFDEB-EDBF-6A4C-BC98-A7C0027F6A2A}" type="parTrans" cxnId="{660A78C4-1C1E-6F4E-A26B-D5EB81A01649}">
      <dgm:prSet/>
      <dgm:spPr/>
      <dgm:t>
        <a:bodyPr/>
        <a:lstStyle/>
        <a:p>
          <a:endParaRPr lang="en-US"/>
        </a:p>
      </dgm:t>
    </dgm:pt>
    <dgm:pt modelId="{EC11DA9B-D3D0-0645-9F37-49A809BE7BF6}" type="sibTrans" cxnId="{660A78C4-1C1E-6F4E-A26B-D5EB81A01649}">
      <dgm:prSet/>
      <dgm:spPr/>
      <dgm:t>
        <a:bodyPr/>
        <a:lstStyle/>
        <a:p>
          <a:endParaRPr lang="en-US"/>
        </a:p>
      </dgm:t>
    </dgm:pt>
    <dgm:pt modelId="{15DD966B-3C86-9D4B-BC7B-7A728BD1416B}" type="pres">
      <dgm:prSet presAssocID="{1185112C-D7F6-164B-8A51-5A4EC25F1001}" presName="linear" presStyleCnt="0">
        <dgm:presLayoutVars>
          <dgm:animLvl val="lvl"/>
          <dgm:resizeHandles val="exact"/>
        </dgm:presLayoutVars>
      </dgm:prSet>
      <dgm:spPr/>
    </dgm:pt>
    <dgm:pt modelId="{BCB99CA3-F743-FE4B-BC95-B0A08F005330}" type="pres">
      <dgm:prSet presAssocID="{AAD2F304-8B3F-D840-9D18-36FCC84D0E8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02B0847-45B0-554D-85BE-C417F324F287}" type="pres">
      <dgm:prSet presAssocID="{2EF288B1-0AA1-A142-B7CC-D576649AE90B}" presName="spacer" presStyleCnt="0"/>
      <dgm:spPr/>
    </dgm:pt>
    <dgm:pt modelId="{8415541A-176F-D948-A8B9-7A744EBF9C3A}" type="pres">
      <dgm:prSet presAssocID="{86903B79-3B30-4840-BE49-BB9EE3CD8A2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43BE101-32B1-0645-A56A-F361C85EC810}" type="pres">
      <dgm:prSet presAssocID="{AD81E500-FFB8-2D45-BB64-C86D7B548439}" presName="spacer" presStyleCnt="0"/>
      <dgm:spPr/>
    </dgm:pt>
    <dgm:pt modelId="{2107DADA-C53F-3D47-B3A3-DD32FEDCA0A3}" type="pres">
      <dgm:prSet presAssocID="{81AB3CE2-B053-7545-B74E-E9D4883CC4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F541728-97B9-154B-8EC4-A3D1EE6BDF51}" type="pres">
      <dgm:prSet presAssocID="{7C7752E9-464C-E64A-A205-469B4B71B92F}" presName="spacer" presStyleCnt="0"/>
      <dgm:spPr/>
    </dgm:pt>
    <dgm:pt modelId="{35E5870E-A51E-CD42-BB9A-CFB7F26A0D32}" type="pres">
      <dgm:prSet presAssocID="{87F7481D-B6EE-7247-A4C5-83E5E89079E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82E324C-E961-CF4C-BFBD-630076C78489}" type="presOf" srcId="{86903B79-3B30-4840-BE49-BB9EE3CD8A21}" destId="{8415541A-176F-D948-A8B9-7A744EBF9C3A}" srcOrd="0" destOrd="0" presId="urn:microsoft.com/office/officeart/2005/8/layout/vList2"/>
    <dgm:cxn modelId="{AEB99462-C915-754A-BC94-0FCD4409EE26}" srcId="{1185112C-D7F6-164B-8A51-5A4EC25F1001}" destId="{AAD2F304-8B3F-D840-9D18-36FCC84D0E8C}" srcOrd="0" destOrd="0" parTransId="{DD2203BE-83DC-3F4A-B73B-442EE3ACE588}" sibTransId="{2EF288B1-0AA1-A142-B7CC-D576649AE90B}"/>
    <dgm:cxn modelId="{242F7D66-1EC5-0D47-9344-FFBF01AC1DE2}" type="presOf" srcId="{1185112C-D7F6-164B-8A51-5A4EC25F1001}" destId="{15DD966B-3C86-9D4B-BC7B-7A728BD1416B}" srcOrd="0" destOrd="0" presId="urn:microsoft.com/office/officeart/2005/8/layout/vList2"/>
    <dgm:cxn modelId="{9A25C26F-3645-0E49-BF31-1B0CA6CDD12E}" type="presOf" srcId="{81AB3CE2-B053-7545-B74E-E9D4883CC49A}" destId="{2107DADA-C53F-3D47-B3A3-DD32FEDCA0A3}" srcOrd="0" destOrd="0" presId="urn:microsoft.com/office/officeart/2005/8/layout/vList2"/>
    <dgm:cxn modelId="{3C384AA0-6707-6E4C-9D57-0F95DAC38CC7}" srcId="{1185112C-D7F6-164B-8A51-5A4EC25F1001}" destId="{86903B79-3B30-4840-BE49-BB9EE3CD8A21}" srcOrd="1" destOrd="0" parTransId="{40862E11-D554-1540-8031-1FE96A2CB595}" sibTransId="{AD81E500-FFB8-2D45-BB64-C86D7B548439}"/>
    <dgm:cxn modelId="{96CA07A9-1497-284B-B966-F5E981BE2248}" type="presOf" srcId="{AAD2F304-8B3F-D840-9D18-36FCC84D0E8C}" destId="{BCB99CA3-F743-FE4B-BC95-B0A08F005330}" srcOrd="0" destOrd="0" presId="urn:microsoft.com/office/officeart/2005/8/layout/vList2"/>
    <dgm:cxn modelId="{217E32BE-4740-BE46-ACCA-D187F9033BD1}" type="presOf" srcId="{87F7481D-B6EE-7247-A4C5-83E5E89079E8}" destId="{35E5870E-A51E-CD42-BB9A-CFB7F26A0D32}" srcOrd="0" destOrd="0" presId="urn:microsoft.com/office/officeart/2005/8/layout/vList2"/>
    <dgm:cxn modelId="{660A78C4-1C1E-6F4E-A26B-D5EB81A01649}" srcId="{1185112C-D7F6-164B-8A51-5A4EC25F1001}" destId="{87F7481D-B6EE-7247-A4C5-83E5E89079E8}" srcOrd="3" destOrd="0" parTransId="{2AEBFDEB-EDBF-6A4C-BC98-A7C0027F6A2A}" sibTransId="{EC11DA9B-D3D0-0645-9F37-49A809BE7BF6}"/>
    <dgm:cxn modelId="{123850FC-E7FB-E942-9BEA-BF507BCDDC05}" srcId="{1185112C-D7F6-164B-8A51-5A4EC25F1001}" destId="{81AB3CE2-B053-7545-B74E-E9D4883CC49A}" srcOrd="2" destOrd="0" parTransId="{E514FB9C-ACA6-AE47-B382-9D9DFC9BB6E1}" sibTransId="{7C7752E9-464C-E64A-A205-469B4B71B92F}"/>
    <dgm:cxn modelId="{FF706C89-80AD-0E4E-8981-9091B16DCDC4}" type="presParOf" srcId="{15DD966B-3C86-9D4B-BC7B-7A728BD1416B}" destId="{BCB99CA3-F743-FE4B-BC95-B0A08F005330}" srcOrd="0" destOrd="0" presId="urn:microsoft.com/office/officeart/2005/8/layout/vList2"/>
    <dgm:cxn modelId="{06A3BD80-BD96-1D45-8A4C-BB5118DF28B9}" type="presParOf" srcId="{15DD966B-3C86-9D4B-BC7B-7A728BD1416B}" destId="{C02B0847-45B0-554D-85BE-C417F324F287}" srcOrd="1" destOrd="0" presId="urn:microsoft.com/office/officeart/2005/8/layout/vList2"/>
    <dgm:cxn modelId="{446B9447-D466-7240-9776-12CD259AC0C1}" type="presParOf" srcId="{15DD966B-3C86-9D4B-BC7B-7A728BD1416B}" destId="{8415541A-176F-D948-A8B9-7A744EBF9C3A}" srcOrd="2" destOrd="0" presId="urn:microsoft.com/office/officeart/2005/8/layout/vList2"/>
    <dgm:cxn modelId="{96640132-9E14-CA42-95D0-7171AD415468}" type="presParOf" srcId="{15DD966B-3C86-9D4B-BC7B-7A728BD1416B}" destId="{743BE101-32B1-0645-A56A-F361C85EC810}" srcOrd="3" destOrd="0" presId="urn:microsoft.com/office/officeart/2005/8/layout/vList2"/>
    <dgm:cxn modelId="{112357CC-1C0A-C24C-A17B-9887FAA00210}" type="presParOf" srcId="{15DD966B-3C86-9D4B-BC7B-7A728BD1416B}" destId="{2107DADA-C53F-3D47-B3A3-DD32FEDCA0A3}" srcOrd="4" destOrd="0" presId="urn:microsoft.com/office/officeart/2005/8/layout/vList2"/>
    <dgm:cxn modelId="{B44D586F-F687-F643-97C1-CCB92520E3DB}" type="presParOf" srcId="{15DD966B-3C86-9D4B-BC7B-7A728BD1416B}" destId="{DF541728-97B9-154B-8EC4-A3D1EE6BDF51}" srcOrd="5" destOrd="0" presId="urn:microsoft.com/office/officeart/2005/8/layout/vList2"/>
    <dgm:cxn modelId="{94933850-6852-E640-8D29-67CDD00F8ECC}" type="presParOf" srcId="{15DD966B-3C86-9D4B-BC7B-7A728BD1416B}" destId="{35E5870E-A51E-CD42-BB9A-CFB7F26A0D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6B1F3D8-D957-B14D-87E1-B0D1D6D72F90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6CF631-E5B7-3647-A422-D3FD0A9CC74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b="1" dirty="0"/>
            <a:t>Overfitting means your model learns noise, not signal</a:t>
          </a:r>
          <a:endParaRPr lang="en-US" sz="2400" dirty="0"/>
        </a:p>
      </dgm:t>
    </dgm:pt>
    <dgm:pt modelId="{308D4DC2-8F67-2049-B62C-4EF61903041E}" type="parTrans" cxnId="{D864269F-20E0-0D45-922A-2AC0A5F819B4}">
      <dgm:prSet/>
      <dgm:spPr/>
      <dgm:t>
        <a:bodyPr/>
        <a:lstStyle/>
        <a:p>
          <a:endParaRPr lang="en-US" sz="2400"/>
        </a:p>
      </dgm:t>
    </dgm:pt>
    <dgm:pt modelId="{C721E050-4CE3-594D-821B-94A8C6429DEB}" type="sibTrans" cxnId="{D864269F-20E0-0D45-922A-2AC0A5F819B4}">
      <dgm:prSet/>
      <dgm:spPr/>
      <dgm:t>
        <a:bodyPr/>
        <a:lstStyle/>
        <a:p>
          <a:endParaRPr lang="en-US" sz="2400"/>
        </a:p>
      </dgm:t>
    </dgm:pt>
    <dgm:pt modelId="{6D607174-23D8-274B-B60A-746088B39218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2400" b="1" dirty="0"/>
            <a:t>The best models balance bias and variance</a:t>
          </a:r>
          <a:endParaRPr lang="en-US" sz="2400" dirty="0"/>
        </a:p>
      </dgm:t>
    </dgm:pt>
    <dgm:pt modelId="{48D2AF37-4095-EF47-856A-C4021305DD39}" type="parTrans" cxnId="{A8892607-0585-424A-AEF2-BFEF19A14548}">
      <dgm:prSet/>
      <dgm:spPr/>
      <dgm:t>
        <a:bodyPr/>
        <a:lstStyle/>
        <a:p>
          <a:endParaRPr lang="en-US" sz="2400"/>
        </a:p>
      </dgm:t>
    </dgm:pt>
    <dgm:pt modelId="{8B7BC9BF-80EE-5846-B4A7-80A5AD4B01E8}" type="sibTrans" cxnId="{A8892607-0585-424A-AEF2-BFEF19A14548}">
      <dgm:prSet/>
      <dgm:spPr/>
      <dgm:t>
        <a:bodyPr/>
        <a:lstStyle/>
        <a:p>
          <a:endParaRPr lang="en-US" sz="2400"/>
        </a:p>
      </dgm:t>
    </dgm:pt>
    <dgm:pt modelId="{A629A2F9-2C4F-4D44-AE0F-C371F39DB7AF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2400" b="1" dirty="0"/>
            <a:t>Evaluation must happen on unseen data</a:t>
          </a:r>
          <a:endParaRPr lang="en-US" sz="2400" dirty="0"/>
        </a:p>
      </dgm:t>
    </dgm:pt>
    <dgm:pt modelId="{7142739B-6637-5948-B3C2-DA9F162B0DF5}" type="parTrans" cxnId="{49C123C4-4C66-4C47-801E-9D622EA89DC1}">
      <dgm:prSet/>
      <dgm:spPr/>
      <dgm:t>
        <a:bodyPr/>
        <a:lstStyle/>
        <a:p>
          <a:endParaRPr lang="en-US" sz="2400"/>
        </a:p>
      </dgm:t>
    </dgm:pt>
    <dgm:pt modelId="{C1448D8A-5E59-3746-A3E5-91DACB81C433}" type="sibTrans" cxnId="{49C123C4-4C66-4C47-801E-9D622EA89DC1}">
      <dgm:prSet/>
      <dgm:spPr/>
      <dgm:t>
        <a:bodyPr/>
        <a:lstStyle/>
        <a:p>
          <a:endParaRPr lang="en-US" sz="2400"/>
        </a:p>
      </dgm:t>
    </dgm:pt>
    <dgm:pt modelId="{E1EC3737-2FF2-6F42-97CE-12A89548380B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2400" b="1" dirty="0"/>
            <a:t>Simpler models often generalize better</a:t>
          </a:r>
          <a:endParaRPr lang="en-US" sz="2400" dirty="0"/>
        </a:p>
      </dgm:t>
    </dgm:pt>
    <dgm:pt modelId="{95CAAC48-4FFA-004F-BCBC-BD968C34A775}" type="parTrans" cxnId="{C855576E-EA90-D245-AF0D-CE1A67F9A933}">
      <dgm:prSet/>
      <dgm:spPr/>
      <dgm:t>
        <a:bodyPr/>
        <a:lstStyle/>
        <a:p>
          <a:endParaRPr lang="en-US" sz="2400"/>
        </a:p>
      </dgm:t>
    </dgm:pt>
    <dgm:pt modelId="{860B0FCE-327E-DA43-813F-1D0077217BDD}" type="sibTrans" cxnId="{C855576E-EA90-D245-AF0D-CE1A67F9A933}">
      <dgm:prSet/>
      <dgm:spPr/>
      <dgm:t>
        <a:bodyPr/>
        <a:lstStyle/>
        <a:p>
          <a:endParaRPr lang="en-US" sz="2400"/>
        </a:p>
      </dgm:t>
    </dgm:pt>
    <dgm:pt modelId="{ECD453FA-070C-7D47-A20C-F1FD34C39009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2400" b="1" dirty="0"/>
            <a:t>Overfitting isn’t just a technical issue — it affects business decisions</a:t>
          </a:r>
          <a:endParaRPr lang="en-US" sz="2400" dirty="0"/>
        </a:p>
      </dgm:t>
    </dgm:pt>
    <dgm:pt modelId="{032C0172-937A-6E44-9845-40FEF479363A}" type="parTrans" cxnId="{A6CA1CAF-9D30-8947-B629-93CB2BA8A6D1}">
      <dgm:prSet/>
      <dgm:spPr/>
      <dgm:t>
        <a:bodyPr/>
        <a:lstStyle/>
        <a:p>
          <a:endParaRPr lang="en-US" sz="2400"/>
        </a:p>
      </dgm:t>
    </dgm:pt>
    <dgm:pt modelId="{578E6442-BA1C-E64A-9178-D37D6CAEAEE5}" type="sibTrans" cxnId="{A6CA1CAF-9D30-8947-B629-93CB2BA8A6D1}">
      <dgm:prSet/>
      <dgm:spPr/>
      <dgm:t>
        <a:bodyPr/>
        <a:lstStyle/>
        <a:p>
          <a:endParaRPr lang="en-US" sz="2400"/>
        </a:p>
      </dgm:t>
    </dgm:pt>
    <dgm:pt modelId="{D80DA091-FED0-1B4D-827F-FFA5C4DA7BE3}" type="pres">
      <dgm:prSet presAssocID="{86B1F3D8-D957-B14D-87E1-B0D1D6D72F90}" presName="linear" presStyleCnt="0">
        <dgm:presLayoutVars>
          <dgm:animLvl val="lvl"/>
          <dgm:resizeHandles val="exact"/>
        </dgm:presLayoutVars>
      </dgm:prSet>
      <dgm:spPr/>
    </dgm:pt>
    <dgm:pt modelId="{8E88216E-06BA-E943-8426-70F9B112BDC7}" type="pres">
      <dgm:prSet presAssocID="{9A6CF631-E5B7-3647-A422-D3FD0A9CC74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4AB65A6-D63D-964A-814B-8D3847926584}" type="pres">
      <dgm:prSet presAssocID="{C721E050-4CE3-594D-821B-94A8C6429DEB}" presName="spacer" presStyleCnt="0"/>
      <dgm:spPr/>
    </dgm:pt>
    <dgm:pt modelId="{3C093A0C-E53C-5647-9851-1B05767513E5}" type="pres">
      <dgm:prSet presAssocID="{6D607174-23D8-274B-B60A-746088B3921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12114FC-81C6-1747-AE45-5BD95C774D66}" type="pres">
      <dgm:prSet presAssocID="{8B7BC9BF-80EE-5846-B4A7-80A5AD4B01E8}" presName="spacer" presStyleCnt="0"/>
      <dgm:spPr/>
    </dgm:pt>
    <dgm:pt modelId="{0B7F0673-863E-5F41-B1BB-9C90774F9622}" type="pres">
      <dgm:prSet presAssocID="{A629A2F9-2C4F-4D44-AE0F-C371F39DB7A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408E4EE-2A3F-7646-A390-B610D5E0E278}" type="pres">
      <dgm:prSet presAssocID="{C1448D8A-5E59-3746-A3E5-91DACB81C433}" presName="spacer" presStyleCnt="0"/>
      <dgm:spPr/>
    </dgm:pt>
    <dgm:pt modelId="{F92F8DF7-0407-654A-A455-477A68CE9E7D}" type="pres">
      <dgm:prSet presAssocID="{E1EC3737-2FF2-6F42-97CE-12A89548380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C1C080C-07B9-7F4B-A469-282428369F06}" type="pres">
      <dgm:prSet presAssocID="{860B0FCE-327E-DA43-813F-1D0077217BDD}" presName="spacer" presStyleCnt="0"/>
      <dgm:spPr/>
    </dgm:pt>
    <dgm:pt modelId="{11D7D3A4-ADF7-C746-A272-CCA3C3677643}" type="pres">
      <dgm:prSet presAssocID="{ECD453FA-070C-7D47-A20C-F1FD34C3900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CF8DE03-5494-B146-A2E5-34645CF7CAA9}" type="presOf" srcId="{6D607174-23D8-274B-B60A-746088B39218}" destId="{3C093A0C-E53C-5647-9851-1B05767513E5}" srcOrd="0" destOrd="0" presId="urn:microsoft.com/office/officeart/2005/8/layout/vList2"/>
    <dgm:cxn modelId="{A8892607-0585-424A-AEF2-BFEF19A14548}" srcId="{86B1F3D8-D957-B14D-87E1-B0D1D6D72F90}" destId="{6D607174-23D8-274B-B60A-746088B39218}" srcOrd="1" destOrd="0" parTransId="{48D2AF37-4095-EF47-856A-C4021305DD39}" sibTransId="{8B7BC9BF-80EE-5846-B4A7-80A5AD4B01E8}"/>
    <dgm:cxn modelId="{3D3DEB4B-FBE3-2749-A9CE-28905E376B97}" type="presOf" srcId="{E1EC3737-2FF2-6F42-97CE-12A89548380B}" destId="{F92F8DF7-0407-654A-A455-477A68CE9E7D}" srcOrd="0" destOrd="0" presId="urn:microsoft.com/office/officeart/2005/8/layout/vList2"/>
    <dgm:cxn modelId="{ABCAA252-E5DC-0E4F-A303-385C1541199F}" type="presOf" srcId="{86B1F3D8-D957-B14D-87E1-B0D1D6D72F90}" destId="{D80DA091-FED0-1B4D-827F-FFA5C4DA7BE3}" srcOrd="0" destOrd="0" presId="urn:microsoft.com/office/officeart/2005/8/layout/vList2"/>
    <dgm:cxn modelId="{C855576E-EA90-D245-AF0D-CE1A67F9A933}" srcId="{86B1F3D8-D957-B14D-87E1-B0D1D6D72F90}" destId="{E1EC3737-2FF2-6F42-97CE-12A89548380B}" srcOrd="3" destOrd="0" parTransId="{95CAAC48-4FFA-004F-BCBC-BD968C34A775}" sibTransId="{860B0FCE-327E-DA43-813F-1D0077217BDD}"/>
    <dgm:cxn modelId="{6CCBCF6E-7410-B24C-9D83-EDE49A8DF425}" type="presOf" srcId="{9A6CF631-E5B7-3647-A422-D3FD0A9CC745}" destId="{8E88216E-06BA-E943-8426-70F9B112BDC7}" srcOrd="0" destOrd="0" presId="urn:microsoft.com/office/officeart/2005/8/layout/vList2"/>
    <dgm:cxn modelId="{D864269F-20E0-0D45-922A-2AC0A5F819B4}" srcId="{86B1F3D8-D957-B14D-87E1-B0D1D6D72F90}" destId="{9A6CF631-E5B7-3647-A422-D3FD0A9CC745}" srcOrd="0" destOrd="0" parTransId="{308D4DC2-8F67-2049-B62C-4EF61903041E}" sibTransId="{C721E050-4CE3-594D-821B-94A8C6429DEB}"/>
    <dgm:cxn modelId="{A6CA1CAF-9D30-8947-B629-93CB2BA8A6D1}" srcId="{86B1F3D8-D957-B14D-87E1-B0D1D6D72F90}" destId="{ECD453FA-070C-7D47-A20C-F1FD34C39009}" srcOrd="4" destOrd="0" parTransId="{032C0172-937A-6E44-9845-40FEF479363A}" sibTransId="{578E6442-BA1C-E64A-9178-D37D6CAEAEE5}"/>
    <dgm:cxn modelId="{49C123C4-4C66-4C47-801E-9D622EA89DC1}" srcId="{86B1F3D8-D957-B14D-87E1-B0D1D6D72F90}" destId="{A629A2F9-2C4F-4D44-AE0F-C371F39DB7AF}" srcOrd="2" destOrd="0" parTransId="{7142739B-6637-5948-B3C2-DA9F162B0DF5}" sibTransId="{C1448D8A-5E59-3746-A3E5-91DACB81C433}"/>
    <dgm:cxn modelId="{BC1A73C6-AC37-0744-899C-EB8DD12C6C89}" type="presOf" srcId="{A629A2F9-2C4F-4D44-AE0F-C371F39DB7AF}" destId="{0B7F0673-863E-5F41-B1BB-9C90774F9622}" srcOrd="0" destOrd="0" presId="urn:microsoft.com/office/officeart/2005/8/layout/vList2"/>
    <dgm:cxn modelId="{B5CECAFE-730D-5F4D-8AAD-D457D025BFB8}" type="presOf" srcId="{ECD453FA-070C-7D47-A20C-F1FD34C39009}" destId="{11D7D3A4-ADF7-C746-A272-CCA3C3677643}" srcOrd="0" destOrd="0" presId="urn:microsoft.com/office/officeart/2005/8/layout/vList2"/>
    <dgm:cxn modelId="{86CD2A0E-1A38-A04F-B834-43D95BAD64F4}" type="presParOf" srcId="{D80DA091-FED0-1B4D-827F-FFA5C4DA7BE3}" destId="{8E88216E-06BA-E943-8426-70F9B112BDC7}" srcOrd="0" destOrd="0" presId="urn:microsoft.com/office/officeart/2005/8/layout/vList2"/>
    <dgm:cxn modelId="{CB2BC352-CEA6-5640-9DAF-9EDFA2961D21}" type="presParOf" srcId="{D80DA091-FED0-1B4D-827F-FFA5C4DA7BE3}" destId="{F4AB65A6-D63D-964A-814B-8D3847926584}" srcOrd="1" destOrd="0" presId="urn:microsoft.com/office/officeart/2005/8/layout/vList2"/>
    <dgm:cxn modelId="{A8A8BB5D-C8BF-334B-A25B-29F6194870CB}" type="presParOf" srcId="{D80DA091-FED0-1B4D-827F-FFA5C4DA7BE3}" destId="{3C093A0C-E53C-5647-9851-1B05767513E5}" srcOrd="2" destOrd="0" presId="urn:microsoft.com/office/officeart/2005/8/layout/vList2"/>
    <dgm:cxn modelId="{52DD70AE-CC2A-5B46-A5DA-7D5B329513AA}" type="presParOf" srcId="{D80DA091-FED0-1B4D-827F-FFA5C4DA7BE3}" destId="{912114FC-81C6-1747-AE45-5BD95C774D66}" srcOrd="3" destOrd="0" presId="urn:microsoft.com/office/officeart/2005/8/layout/vList2"/>
    <dgm:cxn modelId="{848800B1-E425-C645-B923-1AB29E38D4E6}" type="presParOf" srcId="{D80DA091-FED0-1B4D-827F-FFA5C4DA7BE3}" destId="{0B7F0673-863E-5F41-B1BB-9C90774F9622}" srcOrd="4" destOrd="0" presId="urn:microsoft.com/office/officeart/2005/8/layout/vList2"/>
    <dgm:cxn modelId="{60990104-02EA-4044-9A47-42CC3D8DF7EA}" type="presParOf" srcId="{D80DA091-FED0-1B4D-827F-FFA5C4DA7BE3}" destId="{6408E4EE-2A3F-7646-A390-B610D5E0E278}" srcOrd="5" destOrd="0" presId="urn:microsoft.com/office/officeart/2005/8/layout/vList2"/>
    <dgm:cxn modelId="{BBB6FCAD-267E-CB4F-ACBA-BAD5F31A1B02}" type="presParOf" srcId="{D80DA091-FED0-1B4D-827F-FFA5C4DA7BE3}" destId="{F92F8DF7-0407-654A-A455-477A68CE9E7D}" srcOrd="6" destOrd="0" presId="urn:microsoft.com/office/officeart/2005/8/layout/vList2"/>
    <dgm:cxn modelId="{F4A95083-B024-C845-B510-00C3A439D4DA}" type="presParOf" srcId="{D80DA091-FED0-1B4D-827F-FFA5C4DA7BE3}" destId="{3C1C080C-07B9-7F4B-A469-282428369F06}" srcOrd="7" destOrd="0" presId="urn:microsoft.com/office/officeart/2005/8/layout/vList2"/>
    <dgm:cxn modelId="{F97B1EB1-C7FD-BD4A-8D25-BA00E2CF87A1}" type="presParOf" srcId="{D80DA091-FED0-1B4D-827F-FFA5C4DA7BE3}" destId="{11D7D3A4-ADF7-C746-A272-CCA3C3677643}" srcOrd="8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63D26-766A-442D-8B87-CB218F29649F}">
      <dsp:nvSpPr>
        <dsp:cNvPr id="0" name=""/>
        <dsp:cNvSpPr/>
      </dsp:nvSpPr>
      <dsp:spPr>
        <a:xfrm>
          <a:off x="0" y="5379"/>
          <a:ext cx="10191750" cy="924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735950-E922-4574-A673-52BFBFF47748}">
      <dsp:nvSpPr>
        <dsp:cNvPr id="0" name=""/>
        <dsp:cNvSpPr/>
      </dsp:nvSpPr>
      <dsp:spPr>
        <a:xfrm>
          <a:off x="279603" y="213349"/>
          <a:ext cx="508866" cy="5083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9D019-2808-4BEB-973A-0127D9F7844E}">
      <dsp:nvSpPr>
        <dsp:cNvPr id="0" name=""/>
        <dsp:cNvSpPr/>
      </dsp:nvSpPr>
      <dsp:spPr>
        <a:xfrm>
          <a:off x="1068073" y="5379"/>
          <a:ext cx="8713159" cy="925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18" tIns="97918" rIns="97918" bIns="97918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Overfitting occurs when a model learns patterns specific to the training data, including noise or random fluctuations</a:t>
          </a:r>
        </a:p>
      </dsp:txBody>
      <dsp:txXfrm>
        <a:off x="1068073" y="5379"/>
        <a:ext cx="8713159" cy="925212"/>
      </dsp:txXfrm>
    </dsp:sp>
    <dsp:sp modelId="{7E7CEB42-CBB3-426A-A3D8-B0C8CFCED043}">
      <dsp:nvSpPr>
        <dsp:cNvPr id="0" name=""/>
        <dsp:cNvSpPr/>
      </dsp:nvSpPr>
      <dsp:spPr>
        <a:xfrm>
          <a:off x="0" y="1106822"/>
          <a:ext cx="10191750" cy="924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D1BDC3-27C3-41CC-AA32-AF374CB7DC89}">
      <dsp:nvSpPr>
        <dsp:cNvPr id="0" name=""/>
        <dsp:cNvSpPr/>
      </dsp:nvSpPr>
      <dsp:spPr>
        <a:xfrm>
          <a:off x="279603" y="1314792"/>
          <a:ext cx="508866" cy="5083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55B9D-5B8F-4FDD-A91E-10508B46240D}">
      <dsp:nvSpPr>
        <dsp:cNvPr id="0" name=""/>
        <dsp:cNvSpPr/>
      </dsp:nvSpPr>
      <dsp:spPr>
        <a:xfrm>
          <a:off x="1068073" y="1106822"/>
          <a:ext cx="8713159" cy="925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18" tIns="97918" rIns="97918" bIns="97918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These patterns don’t generalize well to new, unseen data</a:t>
          </a:r>
        </a:p>
      </dsp:txBody>
      <dsp:txXfrm>
        <a:off x="1068073" y="1106822"/>
        <a:ext cx="8713159" cy="925212"/>
      </dsp:txXfrm>
    </dsp:sp>
    <dsp:sp modelId="{33933823-0CF4-42C3-9070-6263F57917E0}">
      <dsp:nvSpPr>
        <dsp:cNvPr id="0" name=""/>
        <dsp:cNvSpPr/>
      </dsp:nvSpPr>
      <dsp:spPr>
        <a:xfrm>
          <a:off x="0" y="2208265"/>
          <a:ext cx="10191750" cy="924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CD083-825E-40A5-9A62-3626E713FF3B}">
      <dsp:nvSpPr>
        <dsp:cNvPr id="0" name=""/>
        <dsp:cNvSpPr/>
      </dsp:nvSpPr>
      <dsp:spPr>
        <a:xfrm>
          <a:off x="279603" y="2416235"/>
          <a:ext cx="508866" cy="5083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8A681-C5FE-4145-AD22-2E65095D6FE6}">
      <dsp:nvSpPr>
        <dsp:cNvPr id="0" name=""/>
        <dsp:cNvSpPr/>
      </dsp:nvSpPr>
      <dsp:spPr>
        <a:xfrm>
          <a:off x="1068073" y="2208265"/>
          <a:ext cx="8713159" cy="925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18" tIns="97918" rIns="97918" bIns="97918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model may appear to perform well during training but fails in real-world applications</a:t>
          </a:r>
        </a:p>
      </dsp:txBody>
      <dsp:txXfrm>
        <a:off x="1068073" y="2208265"/>
        <a:ext cx="8713159" cy="925212"/>
      </dsp:txXfrm>
    </dsp:sp>
    <dsp:sp modelId="{C5373AE1-CD4D-497C-BDEA-EB0A28E91862}">
      <dsp:nvSpPr>
        <dsp:cNvPr id="0" name=""/>
        <dsp:cNvSpPr/>
      </dsp:nvSpPr>
      <dsp:spPr>
        <a:xfrm>
          <a:off x="0" y="3309708"/>
          <a:ext cx="10191750" cy="924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8E767-96DA-4A83-BF87-39B176F86C14}">
      <dsp:nvSpPr>
        <dsp:cNvPr id="0" name=""/>
        <dsp:cNvSpPr/>
      </dsp:nvSpPr>
      <dsp:spPr>
        <a:xfrm>
          <a:off x="279603" y="3517678"/>
          <a:ext cx="508866" cy="5083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34AB1-6F24-45CD-8427-61E3DF1B734B}">
      <dsp:nvSpPr>
        <dsp:cNvPr id="0" name=""/>
        <dsp:cNvSpPr/>
      </dsp:nvSpPr>
      <dsp:spPr>
        <a:xfrm>
          <a:off x="1068073" y="3309708"/>
          <a:ext cx="8713159" cy="925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18" tIns="97918" rIns="97918" bIns="97918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 short: an overfit model is too closely tailored to past data to be useful in the future</a:t>
          </a:r>
        </a:p>
      </dsp:txBody>
      <dsp:txXfrm>
        <a:off x="1068073" y="3309708"/>
        <a:ext cx="8713159" cy="9252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63251-6995-8C41-9C83-17F93EF09F8C}">
      <dsp:nvSpPr>
        <dsp:cNvPr id="0" name=""/>
        <dsp:cNvSpPr/>
      </dsp:nvSpPr>
      <dsp:spPr>
        <a:xfrm>
          <a:off x="0" y="847783"/>
          <a:ext cx="3240147" cy="1944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3900" kern="1200"/>
            <a:t>Misleading insights</a:t>
          </a:r>
          <a:endParaRPr lang="en-US" sz="3900" kern="1200" dirty="0"/>
        </a:p>
      </dsp:txBody>
      <dsp:txXfrm>
        <a:off x="0" y="847783"/>
        <a:ext cx="3240147" cy="1944088"/>
      </dsp:txXfrm>
    </dsp:sp>
    <dsp:sp modelId="{0BEA09C2-602B-E146-B03E-C4E40873702F}">
      <dsp:nvSpPr>
        <dsp:cNvPr id="0" name=""/>
        <dsp:cNvSpPr/>
      </dsp:nvSpPr>
      <dsp:spPr>
        <a:xfrm>
          <a:off x="3564162" y="847783"/>
          <a:ext cx="3240147" cy="1944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Poor ROI in deployment</a:t>
          </a:r>
          <a:endParaRPr lang="en-US" sz="3900" kern="1200" dirty="0"/>
        </a:p>
      </dsp:txBody>
      <dsp:txXfrm>
        <a:off x="3564162" y="847783"/>
        <a:ext cx="3240147" cy="1944088"/>
      </dsp:txXfrm>
    </dsp:sp>
    <dsp:sp modelId="{42CB0376-19EF-854B-880C-7D8EAA5A14FF}">
      <dsp:nvSpPr>
        <dsp:cNvPr id="0" name=""/>
        <dsp:cNvSpPr/>
      </dsp:nvSpPr>
      <dsp:spPr>
        <a:xfrm>
          <a:off x="7128325" y="847783"/>
          <a:ext cx="3240147" cy="1944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Damaged trust in analytics</a:t>
          </a:r>
          <a:endParaRPr lang="en-US" sz="3900" kern="1200" dirty="0"/>
        </a:p>
      </dsp:txBody>
      <dsp:txXfrm>
        <a:off x="7128325" y="847783"/>
        <a:ext cx="3240147" cy="19440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5365F-CA38-4DA4-BEAF-25F90B62F383}">
      <dsp:nvSpPr>
        <dsp:cNvPr id="0" name=""/>
        <dsp:cNvSpPr/>
      </dsp:nvSpPr>
      <dsp:spPr>
        <a:xfrm>
          <a:off x="157432" y="108738"/>
          <a:ext cx="1307578" cy="13075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A829C3-FFFC-4AC1-AE37-FFC3C1D46503}">
      <dsp:nvSpPr>
        <dsp:cNvPr id="0" name=""/>
        <dsp:cNvSpPr/>
      </dsp:nvSpPr>
      <dsp:spPr>
        <a:xfrm>
          <a:off x="432024" y="383329"/>
          <a:ext cx="758395" cy="7583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CA1E3-9ABF-47BE-BF0A-8C882C1A86E4}">
      <dsp:nvSpPr>
        <dsp:cNvPr id="0" name=""/>
        <dsp:cNvSpPr/>
      </dsp:nvSpPr>
      <dsp:spPr>
        <a:xfrm>
          <a:off x="1745206" y="108738"/>
          <a:ext cx="3082148" cy="130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Very high accuracy on training data, but low accuracy on test data</a:t>
          </a:r>
        </a:p>
      </dsp:txBody>
      <dsp:txXfrm>
        <a:off x="1745206" y="108738"/>
        <a:ext cx="3082148" cy="1307578"/>
      </dsp:txXfrm>
    </dsp:sp>
    <dsp:sp modelId="{11AAB093-A1DE-4348-BB58-6C87FFB6D672}">
      <dsp:nvSpPr>
        <dsp:cNvPr id="0" name=""/>
        <dsp:cNvSpPr/>
      </dsp:nvSpPr>
      <dsp:spPr>
        <a:xfrm>
          <a:off x="5364395" y="108738"/>
          <a:ext cx="1307578" cy="13075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15C1A-B36A-4455-BDD2-CA4996F9B981}">
      <dsp:nvSpPr>
        <dsp:cNvPr id="0" name=""/>
        <dsp:cNvSpPr/>
      </dsp:nvSpPr>
      <dsp:spPr>
        <a:xfrm>
          <a:off x="5638986" y="383329"/>
          <a:ext cx="758395" cy="7583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46F7C-6A9C-40FF-AD7A-A3184E85764A}">
      <dsp:nvSpPr>
        <dsp:cNvPr id="0" name=""/>
        <dsp:cNvSpPr/>
      </dsp:nvSpPr>
      <dsp:spPr>
        <a:xfrm>
          <a:off x="6952168" y="108738"/>
          <a:ext cx="3082148" cy="130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Complex decision boundaries that fit every fluctuation in the data</a:t>
          </a:r>
        </a:p>
      </dsp:txBody>
      <dsp:txXfrm>
        <a:off x="6952168" y="108738"/>
        <a:ext cx="3082148" cy="1307578"/>
      </dsp:txXfrm>
    </dsp:sp>
    <dsp:sp modelId="{45ACAB95-ECB7-4060-B83E-803B7DED03FC}">
      <dsp:nvSpPr>
        <dsp:cNvPr id="0" name=""/>
        <dsp:cNvSpPr/>
      </dsp:nvSpPr>
      <dsp:spPr>
        <a:xfrm>
          <a:off x="157432" y="1996493"/>
          <a:ext cx="1307578" cy="13075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542AA-779B-48F4-88F7-4FDBA639FFEA}">
      <dsp:nvSpPr>
        <dsp:cNvPr id="0" name=""/>
        <dsp:cNvSpPr/>
      </dsp:nvSpPr>
      <dsp:spPr>
        <a:xfrm>
          <a:off x="432024" y="2271085"/>
          <a:ext cx="758395" cy="7583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9072F-1DEA-400E-8161-55AC29228B6E}">
      <dsp:nvSpPr>
        <dsp:cNvPr id="0" name=""/>
        <dsp:cNvSpPr/>
      </dsp:nvSpPr>
      <dsp:spPr>
        <a:xfrm>
          <a:off x="1745206" y="1996493"/>
          <a:ext cx="3082148" cy="130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Performance drops when presented with slightly altered inputs</a:t>
          </a:r>
        </a:p>
      </dsp:txBody>
      <dsp:txXfrm>
        <a:off x="1745206" y="1996493"/>
        <a:ext cx="3082148" cy="1307578"/>
      </dsp:txXfrm>
    </dsp:sp>
    <dsp:sp modelId="{286E71B4-3733-43A5-83AA-2B4B14FFC15D}">
      <dsp:nvSpPr>
        <dsp:cNvPr id="0" name=""/>
        <dsp:cNvSpPr/>
      </dsp:nvSpPr>
      <dsp:spPr>
        <a:xfrm>
          <a:off x="5364395" y="1996493"/>
          <a:ext cx="1307578" cy="13075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594CA-D098-46B0-AA1A-8F5E9329DBBA}">
      <dsp:nvSpPr>
        <dsp:cNvPr id="0" name=""/>
        <dsp:cNvSpPr/>
      </dsp:nvSpPr>
      <dsp:spPr>
        <a:xfrm>
          <a:off x="5638986" y="2271085"/>
          <a:ext cx="758395" cy="7583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5422F-FFE8-4A83-843F-6BAEE704940A}">
      <dsp:nvSpPr>
        <dsp:cNvPr id="0" name=""/>
        <dsp:cNvSpPr/>
      </dsp:nvSpPr>
      <dsp:spPr>
        <a:xfrm>
          <a:off x="6952168" y="1996493"/>
          <a:ext cx="3082148" cy="130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model is highly sensitive to small changes in the data</a:t>
          </a:r>
        </a:p>
      </dsp:txBody>
      <dsp:txXfrm>
        <a:off x="6952168" y="1996493"/>
        <a:ext cx="3082148" cy="13075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01139-E768-4CEF-82FA-65E452893F57}">
      <dsp:nvSpPr>
        <dsp:cNvPr id="0" name=""/>
        <dsp:cNvSpPr/>
      </dsp:nvSpPr>
      <dsp:spPr>
        <a:xfrm>
          <a:off x="711817" y="1038170"/>
          <a:ext cx="910353" cy="910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DA6B9B-7787-47D0-BDDD-91B01D9CB2AB}">
      <dsp:nvSpPr>
        <dsp:cNvPr id="0" name=""/>
        <dsp:cNvSpPr/>
      </dsp:nvSpPr>
      <dsp:spPr>
        <a:xfrm>
          <a:off x="905826" y="1232180"/>
          <a:ext cx="522333" cy="522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9E7196-2FEA-4419-8276-2434A3C1A040}">
      <dsp:nvSpPr>
        <dsp:cNvPr id="0" name=""/>
        <dsp:cNvSpPr/>
      </dsp:nvSpPr>
      <dsp:spPr>
        <a:xfrm>
          <a:off x="1681" y="2232076"/>
          <a:ext cx="2330624" cy="63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cap="none" dirty="0"/>
            <a:t>The model is too complex for the amount or quality of data</a:t>
          </a:r>
        </a:p>
      </dsp:txBody>
      <dsp:txXfrm>
        <a:off x="1681" y="2232076"/>
        <a:ext cx="2330624" cy="633256"/>
      </dsp:txXfrm>
    </dsp:sp>
    <dsp:sp modelId="{A1814E34-237C-4A2C-B325-8860A5E779A9}">
      <dsp:nvSpPr>
        <dsp:cNvPr id="0" name=""/>
        <dsp:cNvSpPr/>
      </dsp:nvSpPr>
      <dsp:spPr>
        <a:xfrm>
          <a:off x="3303608" y="1038170"/>
          <a:ext cx="910353" cy="910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A807B-AD45-4A5D-8371-10FE4DFE59F9}">
      <dsp:nvSpPr>
        <dsp:cNvPr id="0" name=""/>
        <dsp:cNvSpPr/>
      </dsp:nvSpPr>
      <dsp:spPr>
        <a:xfrm>
          <a:off x="3497618" y="1232180"/>
          <a:ext cx="522333" cy="522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88E93-47FE-4A67-8576-B285BBD840B0}">
      <dsp:nvSpPr>
        <dsp:cNvPr id="0" name=""/>
        <dsp:cNvSpPr/>
      </dsp:nvSpPr>
      <dsp:spPr>
        <a:xfrm>
          <a:off x="2593472" y="2232076"/>
          <a:ext cx="2330624" cy="63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cap="none" dirty="0"/>
            <a:t>The dataset is too small, leading to memorization rather than learning</a:t>
          </a:r>
        </a:p>
      </dsp:txBody>
      <dsp:txXfrm>
        <a:off x="2593472" y="2232076"/>
        <a:ext cx="2330624" cy="633256"/>
      </dsp:txXfrm>
    </dsp:sp>
    <dsp:sp modelId="{5484F650-6637-483C-B827-3CA51780E1C7}">
      <dsp:nvSpPr>
        <dsp:cNvPr id="0" name=""/>
        <dsp:cNvSpPr/>
      </dsp:nvSpPr>
      <dsp:spPr>
        <a:xfrm>
          <a:off x="6156924" y="1038170"/>
          <a:ext cx="910353" cy="910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B26863-AC23-4301-9AA0-571A13AF278E}">
      <dsp:nvSpPr>
        <dsp:cNvPr id="0" name=""/>
        <dsp:cNvSpPr/>
      </dsp:nvSpPr>
      <dsp:spPr>
        <a:xfrm>
          <a:off x="6350934" y="1232180"/>
          <a:ext cx="522333" cy="522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157C4-F9C6-453C-AAA0-207F936C9BFA}">
      <dsp:nvSpPr>
        <dsp:cNvPr id="0" name=""/>
        <dsp:cNvSpPr/>
      </dsp:nvSpPr>
      <dsp:spPr>
        <a:xfrm>
          <a:off x="5185264" y="2232076"/>
          <a:ext cx="2853674" cy="63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cap="none" dirty="0"/>
            <a:t>The model trains too long, continuing to reduce training error while harming test performance</a:t>
          </a:r>
        </a:p>
      </dsp:txBody>
      <dsp:txXfrm>
        <a:off x="5185264" y="2232076"/>
        <a:ext cx="2853674" cy="633256"/>
      </dsp:txXfrm>
    </dsp:sp>
    <dsp:sp modelId="{369F6392-A22D-4485-893E-FBC1CAC8BDAE}">
      <dsp:nvSpPr>
        <dsp:cNvPr id="0" name=""/>
        <dsp:cNvSpPr/>
      </dsp:nvSpPr>
      <dsp:spPr>
        <a:xfrm>
          <a:off x="9010241" y="1038170"/>
          <a:ext cx="910353" cy="910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E107A4-72B7-44AB-A6F7-EF1E6A13F18B}">
      <dsp:nvSpPr>
        <dsp:cNvPr id="0" name=""/>
        <dsp:cNvSpPr/>
      </dsp:nvSpPr>
      <dsp:spPr>
        <a:xfrm>
          <a:off x="9204251" y="1232180"/>
          <a:ext cx="522333" cy="522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67F8B-9AE8-4B14-8BBC-F05FEBA4B719}">
      <dsp:nvSpPr>
        <dsp:cNvPr id="0" name=""/>
        <dsp:cNvSpPr/>
      </dsp:nvSpPr>
      <dsp:spPr>
        <a:xfrm>
          <a:off x="8300106" y="2232076"/>
          <a:ext cx="2330624" cy="63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cap="none" dirty="0"/>
            <a:t>There is noise in the data (randomness mistaken for patterns)</a:t>
          </a:r>
        </a:p>
      </dsp:txBody>
      <dsp:txXfrm>
        <a:off x="8300106" y="2232076"/>
        <a:ext cx="2330624" cy="6332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C15C8-2263-44D2-A07D-FDA3B04C2217}">
      <dsp:nvSpPr>
        <dsp:cNvPr id="0" name=""/>
        <dsp:cNvSpPr/>
      </dsp:nvSpPr>
      <dsp:spPr>
        <a:xfrm>
          <a:off x="0" y="1351"/>
          <a:ext cx="10191750" cy="6851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13A51-4EC8-4497-9C58-E8BE72E0CFC3}">
      <dsp:nvSpPr>
        <dsp:cNvPr id="0" name=""/>
        <dsp:cNvSpPr/>
      </dsp:nvSpPr>
      <dsp:spPr>
        <a:xfrm>
          <a:off x="207258" y="155510"/>
          <a:ext cx="376833" cy="3768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ACD7C-98EF-4839-A5A6-5D914B7CF24F}">
      <dsp:nvSpPr>
        <dsp:cNvPr id="0" name=""/>
        <dsp:cNvSpPr/>
      </dsp:nvSpPr>
      <dsp:spPr>
        <a:xfrm>
          <a:off x="791350" y="1351"/>
          <a:ext cx="9400399" cy="685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512" tIns="72512" rIns="72512" bIns="7251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Large gap between training and test accuracy</a:t>
          </a:r>
        </a:p>
      </dsp:txBody>
      <dsp:txXfrm>
        <a:off x="791350" y="1351"/>
        <a:ext cx="9400399" cy="685151"/>
      </dsp:txXfrm>
    </dsp:sp>
    <dsp:sp modelId="{D208A9AC-F9F7-4E11-B4BE-599E7879163C}">
      <dsp:nvSpPr>
        <dsp:cNvPr id="0" name=""/>
        <dsp:cNvSpPr/>
      </dsp:nvSpPr>
      <dsp:spPr>
        <a:xfrm>
          <a:off x="0" y="857791"/>
          <a:ext cx="10191750" cy="6851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766DA5-7AA3-4C3F-A5DA-7DC8BA0DCCFC}">
      <dsp:nvSpPr>
        <dsp:cNvPr id="0" name=""/>
        <dsp:cNvSpPr/>
      </dsp:nvSpPr>
      <dsp:spPr>
        <a:xfrm>
          <a:off x="207258" y="1011950"/>
          <a:ext cx="376833" cy="3768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6B1CE-D598-4D07-88C3-A64D52186656}">
      <dsp:nvSpPr>
        <dsp:cNvPr id="0" name=""/>
        <dsp:cNvSpPr/>
      </dsp:nvSpPr>
      <dsp:spPr>
        <a:xfrm>
          <a:off x="791350" y="857791"/>
          <a:ext cx="9400399" cy="685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512" tIns="72512" rIns="72512" bIns="7251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Model performance worsens as complexity increases</a:t>
          </a:r>
        </a:p>
      </dsp:txBody>
      <dsp:txXfrm>
        <a:off x="791350" y="857791"/>
        <a:ext cx="9400399" cy="685151"/>
      </dsp:txXfrm>
    </dsp:sp>
    <dsp:sp modelId="{C8566715-8B67-4F34-AD72-B5DAB91C2CC4}">
      <dsp:nvSpPr>
        <dsp:cNvPr id="0" name=""/>
        <dsp:cNvSpPr/>
      </dsp:nvSpPr>
      <dsp:spPr>
        <a:xfrm>
          <a:off x="0" y="1714230"/>
          <a:ext cx="10191750" cy="6851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F2E89-6261-4FAD-B88D-C2A7D884A8AE}">
      <dsp:nvSpPr>
        <dsp:cNvPr id="0" name=""/>
        <dsp:cNvSpPr/>
      </dsp:nvSpPr>
      <dsp:spPr>
        <a:xfrm>
          <a:off x="207258" y="1868390"/>
          <a:ext cx="376833" cy="3768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EB8381-DA0B-46A1-9BD6-32EB0C05B73F}">
      <dsp:nvSpPr>
        <dsp:cNvPr id="0" name=""/>
        <dsp:cNvSpPr/>
      </dsp:nvSpPr>
      <dsp:spPr>
        <a:xfrm>
          <a:off x="791350" y="1714230"/>
          <a:ext cx="9400399" cy="685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512" tIns="72512" rIns="72512" bIns="7251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Accuracy improves on training but stabilizes or drops on validation</a:t>
          </a:r>
        </a:p>
      </dsp:txBody>
      <dsp:txXfrm>
        <a:off x="791350" y="1714230"/>
        <a:ext cx="9400399" cy="685151"/>
      </dsp:txXfrm>
    </dsp:sp>
    <dsp:sp modelId="{25ECAA62-2068-4983-9302-84A758B5B840}">
      <dsp:nvSpPr>
        <dsp:cNvPr id="0" name=""/>
        <dsp:cNvSpPr/>
      </dsp:nvSpPr>
      <dsp:spPr>
        <a:xfrm>
          <a:off x="0" y="2570670"/>
          <a:ext cx="10191750" cy="6851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A857F-88AB-45CD-90A6-8768F690844B}">
      <dsp:nvSpPr>
        <dsp:cNvPr id="0" name=""/>
        <dsp:cNvSpPr/>
      </dsp:nvSpPr>
      <dsp:spPr>
        <a:xfrm>
          <a:off x="207258" y="2724829"/>
          <a:ext cx="376833" cy="3768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24671-A425-49E1-813B-942F14587772}">
      <dsp:nvSpPr>
        <dsp:cNvPr id="0" name=""/>
        <dsp:cNvSpPr/>
      </dsp:nvSpPr>
      <dsp:spPr>
        <a:xfrm>
          <a:off x="791350" y="2570670"/>
          <a:ext cx="9400399" cy="685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512" tIns="72512" rIns="72512" bIns="7251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model seems too confident about trivial patterns</a:t>
          </a:r>
        </a:p>
      </dsp:txBody>
      <dsp:txXfrm>
        <a:off x="791350" y="2570670"/>
        <a:ext cx="9400399" cy="6851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4E196C-DDE9-3B43-B704-E6473501D6B5}">
      <dsp:nvSpPr>
        <dsp:cNvPr id="0" name=""/>
        <dsp:cNvSpPr/>
      </dsp:nvSpPr>
      <dsp:spPr>
        <a:xfrm>
          <a:off x="0" y="6055"/>
          <a:ext cx="1058817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Use visual diagnostics:</a:t>
          </a:r>
          <a:endParaRPr lang="en-EG" sz="3200" kern="1200" dirty="0"/>
        </a:p>
      </dsp:txBody>
      <dsp:txXfrm>
        <a:off x="41123" y="47178"/>
        <a:ext cx="10505924" cy="760154"/>
      </dsp:txXfrm>
    </dsp:sp>
    <dsp:sp modelId="{33710AB5-DBF9-CC4F-960D-8849D948A6F0}">
      <dsp:nvSpPr>
        <dsp:cNvPr id="0" name=""/>
        <dsp:cNvSpPr/>
      </dsp:nvSpPr>
      <dsp:spPr>
        <a:xfrm>
          <a:off x="0" y="848455"/>
          <a:ext cx="10588170" cy="815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6174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Learning curves (training vs. validation error)</a:t>
          </a:r>
          <a:endParaRPr lang="en-EG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Complexity vs. performance plots</a:t>
          </a:r>
          <a:endParaRPr lang="en-EG" sz="2400" kern="1200"/>
        </a:p>
      </dsp:txBody>
      <dsp:txXfrm>
        <a:off x="0" y="848455"/>
        <a:ext cx="10588170" cy="815062"/>
      </dsp:txXfrm>
    </dsp:sp>
    <dsp:sp modelId="{A33316AB-E0BB-C54C-B9F1-E0756C36BCC8}">
      <dsp:nvSpPr>
        <dsp:cNvPr id="0" name=""/>
        <dsp:cNvSpPr/>
      </dsp:nvSpPr>
      <dsp:spPr>
        <a:xfrm>
          <a:off x="0" y="1663518"/>
          <a:ext cx="1058817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Monitor performance gap:</a:t>
          </a:r>
          <a:endParaRPr lang="en-EG" sz="3200" kern="1200"/>
        </a:p>
      </dsp:txBody>
      <dsp:txXfrm>
        <a:off x="41123" y="1704641"/>
        <a:ext cx="10505924" cy="760154"/>
      </dsp:txXfrm>
    </dsp:sp>
    <dsp:sp modelId="{53E71368-7774-594B-A444-4050B0F7D4AB}">
      <dsp:nvSpPr>
        <dsp:cNvPr id="0" name=""/>
        <dsp:cNvSpPr/>
      </dsp:nvSpPr>
      <dsp:spPr>
        <a:xfrm>
          <a:off x="0" y="2505918"/>
          <a:ext cx="10588170" cy="745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6174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High train accuracy + low test accuracy = red flag</a:t>
          </a:r>
          <a:endParaRPr lang="en-EG" sz="2400" kern="1200"/>
        </a:p>
      </dsp:txBody>
      <dsp:txXfrm>
        <a:off x="0" y="2505918"/>
        <a:ext cx="10588170" cy="7452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AB63AA-4074-924E-8D4E-6227B9E67C69}">
      <dsp:nvSpPr>
        <dsp:cNvPr id="0" name=""/>
        <dsp:cNvSpPr/>
      </dsp:nvSpPr>
      <dsp:spPr>
        <a:xfrm>
          <a:off x="1484969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300" kern="1200"/>
            <a:t>Reduce model complexity</a:t>
          </a:r>
          <a:endParaRPr lang="en-US" sz="2300" kern="1200" dirty="0"/>
        </a:p>
      </dsp:txBody>
      <dsp:txXfrm>
        <a:off x="1484969" y="324"/>
        <a:ext cx="2256815" cy="1354089"/>
      </dsp:txXfrm>
    </dsp:sp>
    <dsp:sp modelId="{E562E278-19D5-DB4F-84FB-2D12926A8BBE}">
      <dsp:nvSpPr>
        <dsp:cNvPr id="0" name=""/>
        <dsp:cNvSpPr/>
      </dsp:nvSpPr>
      <dsp:spPr>
        <a:xfrm>
          <a:off x="3967467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Ensure honest evaluation</a:t>
          </a:r>
          <a:endParaRPr lang="en-US" sz="2300" kern="1200" dirty="0"/>
        </a:p>
      </dsp:txBody>
      <dsp:txXfrm>
        <a:off x="3967467" y="324"/>
        <a:ext cx="2256815" cy="1354089"/>
      </dsp:txXfrm>
    </dsp:sp>
    <dsp:sp modelId="{F06A0B83-0704-A64F-BA28-F1B260FC4E70}">
      <dsp:nvSpPr>
        <dsp:cNvPr id="0" name=""/>
        <dsp:cNvSpPr/>
      </dsp:nvSpPr>
      <dsp:spPr>
        <a:xfrm>
          <a:off x="6449964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Control how much the model learns from noise</a:t>
          </a:r>
          <a:endParaRPr lang="en-US" sz="2300" kern="1200" dirty="0"/>
        </a:p>
      </dsp:txBody>
      <dsp:txXfrm>
        <a:off x="6449964" y="324"/>
        <a:ext cx="2256815" cy="13540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5FB751-4B08-C54C-92FE-EE10193EBC83}">
      <dsp:nvSpPr>
        <dsp:cNvPr id="0" name=""/>
        <dsp:cNvSpPr/>
      </dsp:nvSpPr>
      <dsp:spPr>
        <a:xfrm>
          <a:off x="1484969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100" kern="1200"/>
            <a:t>Data-driven evaluation (holdout sets, cross-validation)</a:t>
          </a:r>
          <a:endParaRPr lang="en-US" sz="2100" kern="1200" dirty="0"/>
        </a:p>
      </dsp:txBody>
      <dsp:txXfrm>
        <a:off x="1484969" y="324"/>
        <a:ext cx="2256815" cy="1354089"/>
      </dsp:txXfrm>
    </dsp:sp>
    <dsp:sp modelId="{41685F8A-67AC-1043-9DFA-3FF7C0C70EC6}">
      <dsp:nvSpPr>
        <dsp:cNvPr id="0" name=""/>
        <dsp:cNvSpPr/>
      </dsp:nvSpPr>
      <dsp:spPr>
        <a:xfrm>
          <a:off x="3967467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Complexity control (regularization, pruning)</a:t>
          </a:r>
          <a:endParaRPr lang="en-US" sz="2100" kern="1200" dirty="0"/>
        </a:p>
      </dsp:txBody>
      <dsp:txXfrm>
        <a:off x="3967467" y="324"/>
        <a:ext cx="2256815" cy="1354089"/>
      </dsp:txXfrm>
    </dsp:sp>
    <dsp:sp modelId="{B393158D-C2E9-1844-A094-27DABD81BE29}">
      <dsp:nvSpPr>
        <dsp:cNvPr id="0" name=""/>
        <dsp:cNvSpPr/>
      </dsp:nvSpPr>
      <dsp:spPr>
        <a:xfrm>
          <a:off x="6449964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Model training control (early stopping, feature selection)</a:t>
          </a:r>
        </a:p>
      </dsp:txBody>
      <dsp:txXfrm>
        <a:off x="6449964" y="324"/>
        <a:ext cx="2256815" cy="135408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91B994-C905-6C40-80EA-104B333A80EB}">
      <dsp:nvSpPr>
        <dsp:cNvPr id="0" name=""/>
        <dsp:cNvSpPr/>
      </dsp:nvSpPr>
      <dsp:spPr>
        <a:xfrm>
          <a:off x="1130740" y="879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700" kern="1200"/>
            <a:t>Validation techniques (e.g. cross-validation)</a:t>
          </a:r>
          <a:endParaRPr lang="en-US" sz="2700" kern="1200" dirty="0"/>
        </a:p>
      </dsp:txBody>
      <dsp:txXfrm>
        <a:off x="1130740" y="879"/>
        <a:ext cx="2489726" cy="1493835"/>
      </dsp:txXfrm>
    </dsp:sp>
    <dsp:sp modelId="{5F59CC60-4795-274D-804E-4F405EAA427E}">
      <dsp:nvSpPr>
        <dsp:cNvPr id="0" name=""/>
        <dsp:cNvSpPr/>
      </dsp:nvSpPr>
      <dsp:spPr>
        <a:xfrm>
          <a:off x="3869438" y="879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Regularization</a:t>
          </a:r>
          <a:endParaRPr lang="en-US" sz="2700" kern="1200" dirty="0"/>
        </a:p>
      </dsp:txBody>
      <dsp:txXfrm>
        <a:off x="3869438" y="879"/>
        <a:ext cx="2489726" cy="1493835"/>
      </dsp:txXfrm>
    </dsp:sp>
    <dsp:sp modelId="{19813217-712E-DE4D-8589-AC49A0CC9236}">
      <dsp:nvSpPr>
        <dsp:cNvPr id="0" name=""/>
        <dsp:cNvSpPr/>
      </dsp:nvSpPr>
      <dsp:spPr>
        <a:xfrm>
          <a:off x="6608137" y="879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Pruning and simplification</a:t>
          </a:r>
          <a:endParaRPr lang="en-US" sz="2700" kern="1200" dirty="0"/>
        </a:p>
      </dsp:txBody>
      <dsp:txXfrm>
        <a:off x="6608137" y="879"/>
        <a:ext cx="2489726" cy="1493835"/>
      </dsp:txXfrm>
    </dsp:sp>
    <dsp:sp modelId="{779D3A43-1F52-E44E-B815-2F3F59EB8709}">
      <dsp:nvSpPr>
        <dsp:cNvPr id="0" name=""/>
        <dsp:cNvSpPr/>
      </dsp:nvSpPr>
      <dsp:spPr>
        <a:xfrm>
          <a:off x="2500089" y="1743687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Using more data</a:t>
          </a:r>
          <a:endParaRPr lang="en-US" sz="2700" kern="1200" dirty="0"/>
        </a:p>
      </dsp:txBody>
      <dsp:txXfrm>
        <a:off x="2500089" y="1743687"/>
        <a:ext cx="2489726" cy="1493835"/>
      </dsp:txXfrm>
    </dsp:sp>
    <dsp:sp modelId="{EA6B4D73-7240-2E40-9132-8AE8CAB0F9B3}">
      <dsp:nvSpPr>
        <dsp:cNvPr id="0" name=""/>
        <dsp:cNvSpPr/>
      </dsp:nvSpPr>
      <dsp:spPr>
        <a:xfrm>
          <a:off x="5238788" y="1743687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Avoiding leakage</a:t>
          </a:r>
          <a:endParaRPr lang="en-US" sz="2700" kern="1200" dirty="0"/>
        </a:p>
      </dsp:txBody>
      <dsp:txXfrm>
        <a:off x="5238788" y="1743687"/>
        <a:ext cx="2489726" cy="14938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F082C-6E0A-9349-AD2B-DB591AB57E60}">
      <dsp:nvSpPr>
        <dsp:cNvPr id="0" name=""/>
        <dsp:cNvSpPr/>
      </dsp:nvSpPr>
      <dsp:spPr>
        <a:xfrm>
          <a:off x="8249315" y="1482531"/>
          <a:ext cx="2468837" cy="2468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CEE8A-A9A8-7241-AB17-190A75C2AD3C}">
      <dsp:nvSpPr>
        <dsp:cNvPr id="0" name=""/>
        <dsp:cNvSpPr/>
      </dsp:nvSpPr>
      <dsp:spPr>
        <a:xfrm>
          <a:off x="8331891" y="1564844"/>
          <a:ext cx="2304742" cy="23043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</a:rPr>
            <a:t>Always test your model on unseen data</a:t>
          </a:r>
        </a:p>
      </dsp:txBody>
      <dsp:txXfrm>
        <a:off x="8661140" y="1894097"/>
        <a:ext cx="1646244" cy="1645831"/>
      </dsp:txXfrm>
    </dsp:sp>
    <dsp:sp modelId="{99D2F3A3-0635-C14D-A693-DD9F512FC314}">
      <dsp:nvSpPr>
        <dsp:cNvPr id="0" name=""/>
        <dsp:cNvSpPr/>
      </dsp:nvSpPr>
      <dsp:spPr>
        <a:xfrm rot="2700000">
          <a:off x="5687293" y="1482357"/>
          <a:ext cx="2468878" cy="246887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ABB31-5AC4-8942-B3D9-BCF5617F3A71}">
      <dsp:nvSpPr>
        <dsp:cNvPr id="0" name=""/>
        <dsp:cNvSpPr/>
      </dsp:nvSpPr>
      <dsp:spPr>
        <a:xfrm>
          <a:off x="5780477" y="1564844"/>
          <a:ext cx="2304742" cy="23043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bg1"/>
              </a:solidFill>
            </a:rPr>
            <a:t>Helps identify overfitting early</a:t>
          </a:r>
        </a:p>
      </dsp:txBody>
      <dsp:txXfrm>
        <a:off x="6109726" y="1894097"/>
        <a:ext cx="1646244" cy="1645831"/>
      </dsp:txXfrm>
    </dsp:sp>
    <dsp:sp modelId="{47494499-8C0B-D94E-ADCC-C3F3342362E5}">
      <dsp:nvSpPr>
        <dsp:cNvPr id="0" name=""/>
        <dsp:cNvSpPr/>
      </dsp:nvSpPr>
      <dsp:spPr>
        <a:xfrm rot="2700000">
          <a:off x="3146465" y="1482357"/>
          <a:ext cx="2468878" cy="246887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09C272-7114-DA40-83F9-6DD3BD6BF4DE}">
      <dsp:nvSpPr>
        <dsp:cNvPr id="0" name=""/>
        <dsp:cNvSpPr/>
      </dsp:nvSpPr>
      <dsp:spPr>
        <a:xfrm>
          <a:off x="3229062" y="1564844"/>
          <a:ext cx="2304742" cy="23043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bg1"/>
              </a:solidFill>
            </a:rPr>
            <a:t>Cross-validation: rotates training/testing across folds</a:t>
          </a:r>
        </a:p>
      </dsp:txBody>
      <dsp:txXfrm>
        <a:off x="3558311" y="1894097"/>
        <a:ext cx="1646244" cy="1645831"/>
      </dsp:txXfrm>
    </dsp:sp>
    <dsp:sp modelId="{652B22C4-470E-8B49-A5F8-37FA436A3B2E}">
      <dsp:nvSpPr>
        <dsp:cNvPr id="0" name=""/>
        <dsp:cNvSpPr/>
      </dsp:nvSpPr>
      <dsp:spPr>
        <a:xfrm rot="2700000">
          <a:off x="595050" y="1482357"/>
          <a:ext cx="2468878" cy="246887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A36CC-B2E3-1F49-8CBB-EA40E998E56B}">
      <dsp:nvSpPr>
        <dsp:cNvPr id="0" name=""/>
        <dsp:cNvSpPr/>
      </dsp:nvSpPr>
      <dsp:spPr>
        <a:xfrm>
          <a:off x="677647" y="1564844"/>
          <a:ext cx="2304742" cy="23043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bg1"/>
              </a:solidFill>
            </a:rPr>
            <a:t>Holdout set: separate part of data not used in training</a:t>
          </a:r>
        </a:p>
      </dsp:txBody>
      <dsp:txXfrm>
        <a:off x="1006896" y="1894097"/>
        <a:ext cx="1646244" cy="164583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F89821-FF5C-1647-B7D9-3F9D2B06A2BC}">
      <dsp:nvSpPr>
        <dsp:cNvPr id="0" name=""/>
        <dsp:cNvSpPr/>
      </dsp:nvSpPr>
      <dsp:spPr>
        <a:xfrm>
          <a:off x="10334" y="0"/>
          <a:ext cx="1601136" cy="2589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/>
            <a:t>Split data into K equal folds (commonly K = 5 or 10)</a:t>
          </a:r>
        </a:p>
      </dsp:txBody>
      <dsp:txXfrm>
        <a:off x="57230" y="46896"/>
        <a:ext cx="1507344" cy="2495529"/>
      </dsp:txXfrm>
    </dsp:sp>
    <dsp:sp modelId="{D5737F7B-A04B-714B-99AF-714D395A4A52}">
      <dsp:nvSpPr>
        <dsp:cNvPr id="0" name=""/>
        <dsp:cNvSpPr/>
      </dsp:nvSpPr>
      <dsp:spPr>
        <a:xfrm>
          <a:off x="1771584" y="1096119"/>
          <a:ext cx="339440" cy="3970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1771584" y="1175535"/>
        <a:ext cx="237608" cy="238249"/>
      </dsp:txXfrm>
    </dsp:sp>
    <dsp:sp modelId="{C9A89F2D-F30A-DB42-8A3B-A3555C0739A6}">
      <dsp:nvSpPr>
        <dsp:cNvPr id="0" name=""/>
        <dsp:cNvSpPr/>
      </dsp:nvSpPr>
      <dsp:spPr>
        <a:xfrm>
          <a:off x="2251925" y="0"/>
          <a:ext cx="1601136" cy="2589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/>
            <a:t>Train the model on K-1 folds</a:t>
          </a:r>
        </a:p>
      </dsp:txBody>
      <dsp:txXfrm>
        <a:off x="2298821" y="46896"/>
        <a:ext cx="1507344" cy="2495529"/>
      </dsp:txXfrm>
    </dsp:sp>
    <dsp:sp modelId="{27383AAB-239E-5440-8D1F-DC36A054813B}">
      <dsp:nvSpPr>
        <dsp:cNvPr id="0" name=""/>
        <dsp:cNvSpPr/>
      </dsp:nvSpPr>
      <dsp:spPr>
        <a:xfrm>
          <a:off x="4013175" y="1096119"/>
          <a:ext cx="339440" cy="3970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4013175" y="1175535"/>
        <a:ext cx="237608" cy="238249"/>
      </dsp:txXfrm>
    </dsp:sp>
    <dsp:sp modelId="{08EBA168-A4F4-F140-93E3-1965540D53EE}">
      <dsp:nvSpPr>
        <dsp:cNvPr id="0" name=""/>
        <dsp:cNvSpPr/>
      </dsp:nvSpPr>
      <dsp:spPr>
        <a:xfrm>
          <a:off x="4493516" y="0"/>
          <a:ext cx="1601136" cy="2589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Test the model on the remaining fold</a:t>
          </a:r>
          <a:endParaRPr lang="en-US" sz="2400" kern="1200" dirty="0"/>
        </a:p>
      </dsp:txBody>
      <dsp:txXfrm>
        <a:off x="4540412" y="46896"/>
        <a:ext cx="1507344" cy="2495529"/>
      </dsp:txXfrm>
    </dsp:sp>
    <dsp:sp modelId="{B4C0DA6B-5DF4-0344-AAE3-9684C17B7AA7}">
      <dsp:nvSpPr>
        <dsp:cNvPr id="0" name=""/>
        <dsp:cNvSpPr/>
      </dsp:nvSpPr>
      <dsp:spPr>
        <a:xfrm>
          <a:off x="6254766" y="1096119"/>
          <a:ext cx="339440" cy="3970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254766" y="1175535"/>
        <a:ext cx="237608" cy="238249"/>
      </dsp:txXfrm>
    </dsp:sp>
    <dsp:sp modelId="{C7C9A44E-0EBB-A243-AB47-CD03ACDAC749}">
      <dsp:nvSpPr>
        <dsp:cNvPr id="0" name=""/>
        <dsp:cNvSpPr/>
      </dsp:nvSpPr>
      <dsp:spPr>
        <a:xfrm>
          <a:off x="6735107" y="0"/>
          <a:ext cx="1601136" cy="2589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Repeat K times, rotating the test fold</a:t>
          </a:r>
          <a:endParaRPr lang="en-US" sz="2400" kern="1200" dirty="0"/>
        </a:p>
      </dsp:txBody>
      <dsp:txXfrm>
        <a:off x="6782003" y="46896"/>
        <a:ext cx="1507344" cy="2495529"/>
      </dsp:txXfrm>
    </dsp:sp>
    <dsp:sp modelId="{29A7B90B-2B80-1A40-A620-1811457F526C}">
      <dsp:nvSpPr>
        <dsp:cNvPr id="0" name=""/>
        <dsp:cNvSpPr/>
      </dsp:nvSpPr>
      <dsp:spPr>
        <a:xfrm>
          <a:off x="8496357" y="1096119"/>
          <a:ext cx="339440" cy="3970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496357" y="1175535"/>
        <a:ext cx="237608" cy="238249"/>
      </dsp:txXfrm>
    </dsp:sp>
    <dsp:sp modelId="{63537D04-A150-E847-A351-4756C6315D13}">
      <dsp:nvSpPr>
        <dsp:cNvPr id="0" name=""/>
        <dsp:cNvSpPr/>
      </dsp:nvSpPr>
      <dsp:spPr>
        <a:xfrm>
          <a:off x="8976698" y="0"/>
          <a:ext cx="1601136" cy="2589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Average the performance across all K runs</a:t>
          </a:r>
          <a:endParaRPr lang="en-US" sz="2400" kern="1200" dirty="0"/>
        </a:p>
      </dsp:txBody>
      <dsp:txXfrm>
        <a:off x="9023594" y="46896"/>
        <a:ext cx="1507344" cy="249552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BEC332-A3FE-384F-9F93-D1AFE131C5BA}">
      <dsp:nvSpPr>
        <dsp:cNvPr id="0" name=""/>
        <dsp:cNvSpPr/>
      </dsp:nvSpPr>
      <dsp:spPr>
        <a:xfrm>
          <a:off x="8563565" y="917500"/>
          <a:ext cx="2405598" cy="24057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0A9E03-EE06-6A45-B670-C4D11EE69568}">
      <dsp:nvSpPr>
        <dsp:cNvPr id="0" name=""/>
        <dsp:cNvSpPr/>
      </dsp:nvSpPr>
      <dsp:spPr>
        <a:xfrm>
          <a:off x="8644026" y="997705"/>
          <a:ext cx="2245706" cy="22453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bg1"/>
              </a:solidFill>
            </a:rPr>
            <a:t>Prevents overfitting without throwing away features</a:t>
          </a:r>
        </a:p>
      </dsp:txBody>
      <dsp:txXfrm>
        <a:off x="8964842" y="1318524"/>
        <a:ext cx="1604076" cy="1603673"/>
      </dsp:txXfrm>
    </dsp:sp>
    <dsp:sp modelId="{4898F4EC-DE9C-8F46-A040-AFFA6877D1A9}">
      <dsp:nvSpPr>
        <dsp:cNvPr id="0" name=""/>
        <dsp:cNvSpPr/>
      </dsp:nvSpPr>
      <dsp:spPr>
        <a:xfrm rot="2700000">
          <a:off x="6067169" y="917331"/>
          <a:ext cx="2405638" cy="240563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38B63-7F91-C74F-B7C3-3CCBCAF238D1}">
      <dsp:nvSpPr>
        <dsp:cNvPr id="0" name=""/>
        <dsp:cNvSpPr/>
      </dsp:nvSpPr>
      <dsp:spPr>
        <a:xfrm>
          <a:off x="6157966" y="997705"/>
          <a:ext cx="2245706" cy="22453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bg1"/>
              </a:solidFill>
            </a:rPr>
            <a:t>Balances fit with restraint</a:t>
          </a:r>
        </a:p>
      </dsp:txBody>
      <dsp:txXfrm>
        <a:off x="6478781" y="1318524"/>
        <a:ext cx="1604076" cy="1603673"/>
      </dsp:txXfrm>
    </dsp:sp>
    <dsp:sp modelId="{DF87F2DC-FDB6-4047-A511-B710A4E3FA8F}">
      <dsp:nvSpPr>
        <dsp:cNvPr id="0" name=""/>
        <dsp:cNvSpPr/>
      </dsp:nvSpPr>
      <dsp:spPr>
        <a:xfrm rot="2700000">
          <a:off x="3591424" y="917331"/>
          <a:ext cx="2405638" cy="240563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35C409-103E-914D-B65D-C055CD5F7C06}">
      <dsp:nvSpPr>
        <dsp:cNvPr id="0" name=""/>
        <dsp:cNvSpPr/>
      </dsp:nvSpPr>
      <dsp:spPr>
        <a:xfrm>
          <a:off x="3671905" y="997705"/>
          <a:ext cx="2245706" cy="22453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bg1"/>
              </a:solidFill>
            </a:rPr>
            <a:t>Encourages simpler models that generalize better</a:t>
          </a:r>
        </a:p>
      </dsp:txBody>
      <dsp:txXfrm>
        <a:off x="3992721" y="1318524"/>
        <a:ext cx="1604076" cy="1603673"/>
      </dsp:txXfrm>
    </dsp:sp>
    <dsp:sp modelId="{246A8E2E-29BE-DE4B-BF1C-79AB4DF5C7FC}">
      <dsp:nvSpPr>
        <dsp:cNvPr id="0" name=""/>
        <dsp:cNvSpPr/>
      </dsp:nvSpPr>
      <dsp:spPr>
        <a:xfrm rot="2700000">
          <a:off x="1105364" y="917331"/>
          <a:ext cx="2405638" cy="240563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7991B-BF38-E540-9F86-42CAD31C7C2E}">
      <dsp:nvSpPr>
        <dsp:cNvPr id="0" name=""/>
        <dsp:cNvSpPr/>
      </dsp:nvSpPr>
      <dsp:spPr>
        <a:xfrm>
          <a:off x="1185845" y="997705"/>
          <a:ext cx="2245706" cy="22453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solidFill>
                <a:schemeClr val="bg1"/>
              </a:solidFill>
            </a:rPr>
            <a:t>Adds a penalty for model complexity</a:t>
          </a:r>
        </a:p>
      </dsp:txBody>
      <dsp:txXfrm>
        <a:off x="1506660" y="1318524"/>
        <a:ext cx="1604076" cy="160367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6CAB33-3842-4085-8D9F-1ED40E9FFCEE}">
      <dsp:nvSpPr>
        <dsp:cNvPr id="0" name=""/>
        <dsp:cNvSpPr/>
      </dsp:nvSpPr>
      <dsp:spPr>
        <a:xfrm>
          <a:off x="0" y="1620"/>
          <a:ext cx="10191750" cy="821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60B06-97EF-4889-AE88-BA90E926EC41}">
      <dsp:nvSpPr>
        <dsp:cNvPr id="0" name=""/>
        <dsp:cNvSpPr/>
      </dsp:nvSpPr>
      <dsp:spPr>
        <a:xfrm>
          <a:off x="248385" y="186369"/>
          <a:ext cx="451609" cy="4516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92CA9-7A07-430D-B0F0-039D8EE0FEE8}">
      <dsp:nvSpPr>
        <dsp:cNvPr id="0" name=""/>
        <dsp:cNvSpPr/>
      </dsp:nvSpPr>
      <dsp:spPr>
        <a:xfrm>
          <a:off x="948379" y="1620"/>
          <a:ext cx="9243370" cy="82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901" tIns="86901" rIns="86901" bIns="8690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Used in iterative models (e.g., boosting, neural nets)</a:t>
          </a:r>
        </a:p>
      </dsp:txBody>
      <dsp:txXfrm>
        <a:off x="948379" y="1620"/>
        <a:ext cx="9243370" cy="821108"/>
      </dsp:txXfrm>
    </dsp:sp>
    <dsp:sp modelId="{17F854BB-C5D4-4D17-ADAE-17C8B0D9CF9B}">
      <dsp:nvSpPr>
        <dsp:cNvPr id="0" name=""/>
        <dsp:cNvSpPr/>
      </dsp:nvSpPr>
      <dsp:spPr>
        <a:xfrm>
          <a:off x="0" y="1028005"/>
          <a:ext cx="10191750" cy="821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3A551D-F9A8-4C87-BD64-49375BCFA36A}">
      <dsp:nvSpPr>
        <dsp:cNvPr id="0" name=""/>
        <dsp:cNvSpPr/>
      </dsp:nvSpPr>
      <dsp:spPr>
        <a:xfrm>
          <a:off x="248385" y="1212754"/>
          <a:ext cx="451609" cy="4516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47DC1-36CC-4A44-9666-DD6A8441F675}">
      <dsp:nvSpPr>
        <dsp:cNvPr id="0" name=""/>
        <dsp:cNvSpPr/>
      </dsp:nvSpPr>
      <dsp:spPr>
        <a:xfrm>
          <a:off x="948379" y="1028005"/>
          <a:ext cx="9243370" cy="82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901" tIns="86901" rIns="86901" bIns="8690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Stops training when performance on validation set starts to decline</a:t>
          </a:r>
        </a:p>
      </dsp:txBody>
      <dsp:txXfrm>
        <a:off x="948379" y="1028005"/>
        <a:ext cx="9243370" cy="821108"/>
      </dsp:txXfrm>
    </dsp:sp>
    <dsp:sp modelId="{36593587-06DE-4D15-BF38-7DF88B7E56A4}">
      <dsp:nvSpPr>
        <dsp:cNvPr id="0" name=""/>
        <dsp:cNvSpPr/>
      </dsp:nvSpPr>
      <dsp:spPr>
        <a:xfrm>
          <a:off x="0" y="2054390"/>
          <a:ext cx="10191750" cy="821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8A680-0252-4CF3-A115-115585E823ED}">
      <dsp:nvSpPr>
        <dsp:cNvPr id="0" name=""/>
        <dsp:cNvSpPr/>
      </dsp:nvSpPr>
      <dsp:spPr>
        <a:xfrm>
          <a:off x="248385" y="2239139"/>
          <a:ext cx="451609" cy="4516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6FD0C-53B9-4C5E-A6D1-DFF4108F094D}">
      <dsp:nvSpPr>
        <dsp:cNvPr id="0" name=""/>
        <dsp:cNvSpPr/>
      </dsp:nvSpPr>
      <dsp:spPr>
        <a:xfrm>
          <a:off x="948379" y="2054390"/>
          <a:ext cx="9243370" cy="82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901" tIns="86901" rIns="86901" bIns="8690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Prevents learning noise or irrelevant patterns</a:t>
          </a:r>
        </a:p>
      </dsp:txBody>
      <dsp:txXfrm>
        <a:off x="948379" y="2054390"/>
        <a:ext cx="9243370" cy="821108"/>
      </dsp:txXfrm>
    </dsp:sp>
    <dsp:sp modelId="{E418F162-F6CE-479F-ACDE-97E8EE1ED215}">
      <dsp:nvSpPr>
        <dsp:cNvPr id="0" name=""/>
        <dsp:cNvSpPr/>
      </dsp:nvSpPr>
      <dsp:spPr>
        <a:xfrm>
          <a:off x="0" y="3080775"/>
          <a:ext cx="10191750" cy="821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C53304-9236-4AFA-A2B6-C60D65A38685}">
      <dsp:nvSpPr>
        <dsp:cNvPr id="0" name=""/>
        <dsp:cNvSpPr/>
      </dsp:nvSpPr>
      <dsp:spPr>
        <a:xfrm>
          <a:off x="248385" y="3265525"/>
          <a:ext cx="451609" cy="4516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B92BC-FDD5-42D4-99CF-F42DBD255DE2}">
      <dsp:nvSpPr>
        <dsp:cNvPr id="0" name=""/>
        <dsp:cNvSpPr/>
      </dsp:nvSpPr>
      <dsp:spPr>
        <a:xfrm>
          <a:off x="948379" y="3080775"/>
          <a:ext cx="9243370" cy="82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901" tIns="86901" rIns="86901" bIns="8690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Simple, effective way to control overfitting in deep models</a:t>
          </a:r>
        </a:p>
      </dsp:txBody>
      <dsp:txXfrm>
        <a:off x="948379" y="3080775"/>
        <a:ext cx="9243370" cy="82110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0A655D-44B8-2748-ACD5-A2DE857AAEE7}">
      <dsp:nvSpPr>
        <dsp:cNvPr id="0" name=""/>
        <dsp:cNvSpPr/>
      </dsp:nvSpPr>
      <dsp:spPr>
        <a:xfrm>
          <a:off x="4932997" y="858"/>
          <a:ext cx="2712901" cy="162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800" kern="1200" dirty="0"/>
            <a:t>Pre-pruning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300" kern="1200" dirty="0"/>
            <a:t>(set depth or leaf limits before training)</a:t>
          </a:r>
        </a:p>
      </dsp:txBody>
      <dsp:txXfrm>
        <a:off x="4932997" y="858"/>
        <a:ext cx="2712901" cy="1627740"/>
      </dsp:txXfrm>
    </dsp:sp>
    <dsp:sp modelId="{F69E4080-8018-BB40-9181-AFEA64913310}">
      <dsp:nvSpPr>
        <dsp:cNvPr id="0" name=""/>
        <dsp:cNvSpPr/>
      </dsp:nvSpPr>
      <dsp:spPr>
        <a:xfrm>
          <a:off x="7917189" y="858"/>
          <a:ext cx="2712901" cy="162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Post-pruning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(grow a full tree, then trim it based on validation error)</a:t>
          </a:r>
        </a:p>
      </dsp:txBody>
      <dsp:txXfrm>
        <a:off x="7917189" y="858"/>
        <a:ext cx="2712901" cy="162774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E42A0-4F08-8144-973C-F96716FDB5AA}">
      <dsp:nvSpPr>
        <dsp:cNvPr id="0" name=""/>
        <dsp:cNvSpPr/>
      </dsp:nvSpPr>
      <dsp:spPr>
        <a:xfrm>
          <a:off x="0" y="23150"/>
          <a:ext cx="1019175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Start with linear/logistic regression before trying deep trees or neural networks</a:t>
          </a:r>
          <a:endParaRPr lang="en-EG" sz="2500" kern="1200"/>
        </a:p>
      </dsp:txBody>
      <dsp:txXfrm>
        <a:off x="48547" y="71697"/>
        <a:ext cx="10094656" cy="897406"/>
      </dsp:txXfrm>
    </dsp:sp>
    <dsp:sp modelId="{CB1FC282-FE4B-2C4C-8EF4-2EEBE06C6AD7}">
      <dsp:nvSpPr>
        <dsp:cNvPr id="0" name=""/>
        <dsp:cNvSpPr/>
      </dsp:nvSpPr>
      <dsp:spPr>
        <a:xfrm>
          <a:off x="0" y="1089650"/>
          <a:ext cx="1019175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Easier to interpret, often good enough</a:t>
          </a:r>
          <a:endParaRPr lang="en-EG" sz="2500" kern="1200"/>
        </a:p>
      </dsp:txBody>
      <dsp:txXfrm>
        <a:off x="48547" y="1138197"/>
        <a:ext cx="10094656" cy="897406"/>
      </dsp:txXfrm>
    </dsp:sp>
    <dsp:sp modelId="{833BF5C3-1536-8D42-BBF9-1BE20C6F5681}">
      <dsp:nvSpPr>
        <dsp:cNvPr id="0" name=""/>
        <dsp:cNvSpPr/>
      </dsp:nvSpPr>
      <dsp:spPr>
        <a:xfrm>
          <a:off x="0" y="2156150"/>
          <a:ext cx="1019175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Simpler models are more robust and faster to train</a:t>
          </a:r>
          <a:endParaRPr lang="en-EG" sz="2500" kern="1200"/>
        </a:p>
      </dsp:txBody>
      <dsp:txXfrm>
        <a:off x="48547" y="2204697"/>
        <a:ext cx="10094656" cy="897406"/>
      </dsp:txXfrm>
    </dsp:sp>
    <dsp:sp modelId="{4C47ADA7-F499-3A4A-9622-B420258B3007}">
      <dsp:nvSpPr>
        <dsp:cNvPr id="0" name=""/>
        <dsp:cNvSpPr/>
      </dsp:nvSpPr>
      <dsp:spPr>
        <a:xfrm>
          <a:off x="0" y="3222650"/>
          <a:ext cx="1019175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Complexity should be justified, not assumed</a:t>
          </a:r>
          <a:endParaRPr lang="en-EG" sz="2500" kern="1200"/>
        </a:p>
      </dsp:txBody>
      <dsp:txXfrm>
        <a:off x="48547" y="3271197"/>
        <a:ext cx="10094656" cy="89740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B18F63-CEFD-3D44-8358-90A83A0E95D6}">
      <dsp:nvSpPr>
        <dsp:cNvPr id="0" name=""/>
        <dsp:cNvSpPr/>
      </dsp:nvSpPr>
      <dsp:spPr>
        <a:xfrm>
          <a:off x="330880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800" b="1" kern="1200" dirty="0"/>
            <a:t>Filter methods: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kern="1200" dirty="0"/>
            <a:t>Use correlation/statistics to remove irrelevant features</a:t>
          </a:r>
        </a:p>
      </dsp:txBody>
      <dsp:txXfrm>
        <a:off x="330880" y="733"/>
        <a:ext cx="3102003" cy="1861201"/>
      </dsp:txXfrm>
    </dsp:sp>
    <dsp:sp modelId="{3E503878-7FB9-F649-855C-32EB889B9C60}">
      <dsp:nvSpPr>
        <dsp:cNvPr id="0" name=""/>
        <dsp:cNvSpPr/>
      </dsp:nvSpPr>
      <dsp:spPr>
        <a:xfrm>
          <a:off x="3743083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Wrapper methods: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Evaluate subsets of features using model performance</a:t>
          </a:r>
        </a:p>
      </dsp:txBody>
      <dsp:txXfrm>
        <a:off x="3743083" y="733"/>
        <a:ext cx="3102003" cy="1861201"/>
      </dsp:txXfrm>
    </dsp:sp>
    <dsp:sp modelId="{EB50A4F6-7854-DE47-8132-F8334B887468}">
      <dsp:nvSpPr>
        <dsp:cNvPr id="0" name=""/>
        <dsp:cNvSpPr/>
      </dsp:nvSpPr>
      <dsp:spPr>
        <a:xfrm>
          <a:off x="7155287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Embedded methods: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 Feature selection occurs during training (e.g. Lasso)</a:t>
          </a:r>
        </a:p>
      </dsp:txBody>
      <dsp:txXfrm>
        <a:off x="7155287" y="733"/>
        <a:ext cx="3102003" cy="186120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B18F63-CEFD-3D44-8358-90A83A0E95D6}">
      <dsp:nvSpPr>
        <dsp:cNvPr id="0" name=""/>
        <dsp:cNvSpPr/>
      </dsp:nvSpPr>
      <dsp:spPr>
        <a:xfrm>
          <a:off x="2036982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800" b="1" kern="1200" dirty="0"/>
            <a:t>Principal Component Analysis (PCA): </a:t>
          </a:r>
          <a:r>
            <a:rPr lang="en-US" sz="2200" b="0" kern="1200" dirty="0"/>
            <a:t>Converts features into orthogonal components</a:t>
          </a:r>
        </a:p>
      </dsp:txBody>
      <dsp:txXfrm>
        <a:off x="2036982" y="733"/>
        <a:ext cx="3102003" cy="1861201"/>
      </dsp:txXfrm>
    </dsp:sp>
    <dsp:sp modelId="{3E503878-7FB9-F649-855C-32EB889B9C60}">
      <dsp:nvSpPr>
        <dsp:cNvPr id="0" name=""/>
        <dsp:cNvSpPr/>
      </dsp:nvSpPr>
      <dsp:spPr>
        <a:xfrm>
          <a:off x="5449185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Autoencoders: </a:t>
          </a:r>
          <a:r>
            <a:rPr lang="en-US" sz="2200" b="0" kern="1200" dirty="0"/>
            <a:t>Neural networks that learn compressed representations</a:t>
          </a:r>
        </a:p>
      </dsp:txBody>
      <dsp:txXfrm>
        <a:off x="5449185" y="733"/>
        <a:ext cx="3102003" cy="186120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B99CA3-F743-FE4B-BC95-B0A08F005330}">
      <dsp:nvSpPr>
        <dsp:cNvPr id="0" name=""/>
        <dsp:cNvSpPr/>
      </dsp:nvSpPr>
      <dsp:spPr>
        <a:xfrm>
          <a:off x="0" y="37474"/>
          <a:ext cx="1019175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u="sng" kern="1200"/>
            <a:t>Leakage </a:t>
          </a:r>
          <a:r>
            <a:rPr lang="en-US" sz="3600" kern="1200"/>
            <a:t>= model trained on future or external info</a:t>
          </a:r>
          <a:endParaRPr lang="en-EG" sz="3600" kern="1200"/>
        </a:p>
      </dsp:txBody>
      <dsp:txXfrm>
        <a:off x="42151" y="79625"/>
        <a:ext cx="10107448" cy="779158"/>
      </dsp:txXfrm>
    </dsp:sp>
    <dsp:sp modelId="{8415541A-176F-D948-A8B9-7A744EBF9C3A}">
      <dsp:nvSpPr>
        <dsp:cNvPr id="0" name=""/>
        <dsp:cNvSpPr/>
      </dsp:nvSpPr>
      <dsp:spPr>
        <a:xfrm>
          <a:off x="0" y="1004614"/>
          <a:ext cx="1019175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Example: using “Total Revenue” before it is earned</a:t>
          </a:r>
          <a:endParaRPr lang="en-EG" sz="3600" kern="1200"/>
        </a:p>
      </dsp:txBody>
      <dsp:txXfrm>
        <a:off x="42151" y="1046765"/>
        <a:ext cx="10107448" cy="779158"/>
      </dsp:txXfrm>
    </dsp:sp>
    <dsp:sp modelId="{2107DADA-C53F-3D47-B3A3-DD32FEDCA0A3}">
      <dsp:nvSpPr>
        <dsp:cNvPr id="0" name=""/>
        <dsp:cNvSpPr/>
      </dsp:nvSpPr>
      <dsp:spPr>
        <a:xfrm>
          <a:off x="0" y="1971754"/>
          <a:ext cx="1019175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Can lead to deceptively high training accuracy</a:t>
          </a:r>
          <a:endParaRPr lang="en-EG" sz="3600" kern="1200"/>
        </a:p>
      </dsp:txBody>
      <dsp:txXfrm>
        <a:off x="42151" y="2013905"/>
        <a:ext cx="10107448" cy="779158"/>
      </dsp:txXfrm>
    </dsp:sp>
    <dsp:sp modelId="{35E5870E-A51E-CD42-BB9A-CFB7F26A0D32}">
      <dsp:nvSpPr>
        <dsp:cNvPr id="0" name=""/>
        <dsp:cNvSpPr/>
      </dsp:nvSpPr>
      <dsp:spPr>
        <a:xfrm>
          <a:off x="0" y="2938894"/>
          <a:ext cx="1019175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Always simulate real-world timing and access</a:t>
          </a:r>
          <a:endParaRPr lang="en-EG" sz="3600" kern="1200"/>
        </a:p>
      </dsp:txBody>
      <dsp:txXfrm>
        <a:off x="42151" y="2981045"/>
        <a:ext cx="10107448" cy="77915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8216E-06BA-E943-8426-70F9B112BDC7}">
      <dsp:nvSpPr>
        <dsp:cNvPr id="0" name=""/>
        <dsp:cNvSpPr/>
      </dsp:nvSpPr>
      <dsp:spPr>
        <a:xfrm>
          <a:off x="0" y="591"/>
          <a:ext cx="10063672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b="1" kern="1200" dirty="0"/>
            <a:t>Overfitting means your model learns noise, not signal</a:t>
          </a:r>
          <a:endParaRPr lang="en-US" sz="2400" kern="1200" dirty="0"/>
        </a:p>
      </dsp:txBody>
      <dsp:txXfrm>
        <a:off x="38381" y="38972"/>
        <a:ext cx="9986910" cy="709478"/>
      </dsp:txXfrm>
    </dsp:sp>
    <dsp:sp modelId="{3C093A0C-E53C-5647-9851-1B05767513E5}">
      <dsp:nvSpPr>
        <dsp:cNvPr id="0" name=""/>
        <dsp:cNvSpPr/>
      </dsp:nvSpPr>
      <dsp:spPr>
        <a:xfrm>
          <a:off x="0" y="907791"/>
          <a:ext cx="10063672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400" b="1" kern="1200" dirty="0"/>
            <a:t>The best models balance bias and variance</a:t>
          </a:r>
          <a:endParaRPr lang="en-US" sz="2400" kern="1200" dirty="0"/>
        </a:p>
      </dsp:txBody>
      <dsp:txXfrm>
        <a:off x="38381" y="946172"/>
        <a:ext cx="9986910" cy="709478"/>
      </dsp:txXfrm>
    </dsp:sp>
    <dsp:sp modelId="{0B7F0673-863E-5F41-B1BB-9C90774F9622}">
      <dsp:nvSpPr>
        <dsp:cNvPr id="0" name=""/>
        <dsp:cNvSpPr/>
      </dsp:nvSpPr>
      <dsp:spPr>
        <a:xfrm>
          <a:off x="0" y="1814991"/>
          <a:ext cx="10063672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400" b="1" kern="1200" dirty="0"/>
            <a:t>Evaluation must happen on unseen data</a:t>
          </a:r>
          <a:endParaRPr lang="en-US" sz="2400" kern="1200" dirty="0"/>
        </a:p>
      </dsp:txBody>
      <dsp:txXfrm>
        <a:off x="38381" y="1853372"/>
        <a:ext cx="9986910" cy="709478"/>
      </dsp:txXfrm>
    </dsp:sp>
    <dsp:sp modelId="{F92F8DF7-0407-654A-A455-477A68CE9E7D}">
      <dsp:nvSpPr>
        <dsp:cNvPr id="0" name=""/>
        <dsp:cNvSpPr/>
      </dsp:nvSpPr>
      <dsp:spPr>
        <a:xfrm>
          <a:off x="0" y="2722191"/>
          <a:ext cx="10063672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400" b="1" kern="1200" dirty="0"/>
            <a:t>Simpler models often generalize better</a:t>
          </a:r>
          <a:endParaRPr lang="en-US" sz="2400" kern="1200" dirty="0"/>
        </a:p>
      </dsp:txBody>
      <dsp:txXfrm>
        <a:off x="38381" y="2760572"/>
        <a:ext cx="9986910" cy="709478"/>
      </dsp:txXfrm>
    </dsp:sp>
    <dsp:sp modelId="{11D7D3A4-ADF7-C746-A272-CCA3C3677643}">
      <dsp:nvSpPr>
        <dsp:cNvPr id="0" name=""/>
        <dsp:cNvSpPr/>
      </dsp:nvSpPr>
      <dsp:spPr>
        <a:xfrm>
          <a:off x="0" y="3629391"/>
          <a:ext cx="10063672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400" b="1" kern="1200" dirty="0"/>
            <a:t>Overfitting isn’t just a technical issue — it affects business decisions</a:t>
          </a:r>
          <a:endParaRPr lang="en-US" sz="2400" kern="1200" dirty="0"/>
        </a:p>
      </dsp:txBody>
      <dsp:txXfrm>
        <a:off x="38381" y="3667772"/>
        <a:ext cx="9986910" cy="7094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5B6FC706-E8EF-458A-8580-A9C177A4B0CB}" type="datetimeFigureOut">
              <a:rPr lang="ar-EG" smtClean="0"/>
              <a:t>5‏/1‏/1447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F22E6FC6-1576-4886-A804-1176FBA857A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446262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1911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2D6ED-F3E7-BEBF-62C6-F0EE17A33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991713-4FB2-54DE-C92F-CD9330EDCE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06C594-9485-8756-F6A5-72E772FA7E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53D258-9489-1ECA-CB00-80DA726FA3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82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28742-9D1A-261F-7C62-D0DEE03FD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89ABD8-AABB-C6A7-CA27-9AD65BAE58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7302CC-37A0-8426-0E0C-7FEA585761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453579-1404-4940-4807-FE0D70124A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7210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D436F-189C-C62D-52EA-0207B6502A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158ADD-0A1D-8FC3-097B-BFB4122EAC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AA6C48-31FB-5D2E-313D-A650D963D8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311D5-446F-D148-A134-E7F0E7B60B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532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D941D-19E4-6431-7990-2FCCDC19F0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DF37DC-F315-D575-810B-097864DA4B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D6DD71-6153-8097-588E-4359BD5B75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47C111-BF31-2909-FAEB-DBAF973CBA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8008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79ADC-14D2-0030-C714-524B3480A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7AED69-9F94-A747-898F-721C766C99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9A05DD-8AB0-AFB1-4676-F7ED4DDB86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BC8715-293A-28C2-0EC6-CB05166CB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4528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51A0A-6B25-81BB-E230-AE9518F94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861FFE-2CBD-2DF8-06A0-D06C93B53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A43CB8-BB68-6044-9D96-29E2BF496E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DE87BB-70AB-64B3-33F6-6CBDB25916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2717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62242-6C73-A973-A732-23C8BF091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78AE14-C21E-553B-677F-7A0117F80E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7A2F74-C0CB-7F5F-B49F-71720C424D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1D69F8-9839-5AD1-DE51-93BD320AA2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31667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F630E-E74E-31CA-FD39-C070E3B17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0DE014-0E87-C560-B4EC-E37ED53D47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4A1B13-4624-51C6-8AD2-67951F1B83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F4A03B-B912-C904-7A2F-43DEB8D232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8262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B59B2-6344-7085-594C-EE1F4FA4C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526AEA-386C-988C-E11F-A3D24B8C91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37A016-3B22-33BF-A551-83AA3B60FE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BEF8A1-AFF2-9160-6B27-A83DA8B105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8977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F95DE-51C8-C995-5797-552FF9FD36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844578-0C7F-7813-1CFA-4999A38543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4B5D85-C38B-257A-11EB-2ECFCAAF15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65F129-72D7-FDAB-7198-6239A087BC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2708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063CB-BAC7-1B89-6D97-FD3C34C19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08AA27-0F77-8F28-DEA4-A22EE47F0C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D4AAC4-84C3-0E28-92E4-434CBB14A3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5CE6F1-446C-FC19-3E7F-7DACD27198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3810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500F8-8B8B-973F-8AAD-BEB530461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50CA98-876D-848A-F5CC-EC5B21CA34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7AD2DE-F108-10CC-3D37-08C252B2A3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9EF81-DFBF-3167-8109-8D4496BB1B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3246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50B2A-6441-BA0D-8011-9CFB61A2DD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1857E0-4ACD-2252-CB6F-1C3270D779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9E469E-E15E-E913-D5BF-069DB3425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EAAACD-B1A6-6F01-1689-7F47901285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7210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38AC9-C783-9EB8-0F9A-065EEA317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E8B93D-45DE-833B-DEC8-6B490D2601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DD6980-7F4C-929A-C33E-B5F3C77836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2327E-9B17-B518-344F-4D140977EB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3904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3BBCEA-D727-0065-B21C-8DA60B86D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8037D0-68E1-D1BF-77D7-CA0382D590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4D0640-7411-F015-0EA6-9CF10D469A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844005-9D95-0981-009B-BB6E40143E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8612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DADE2C-FF0A-AF6C-16FD-D735FC57AC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F724E5-0068-9E37-8127-A16F85E91A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557AA3-BBBE-3F72-C4E6-5DD334051F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0A5CFD-3716-F009-621B-6461684B97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1423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6422F0-2BB5-557F-9A21-3680E7629F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719EB4-7295-68B4-1A08-40F4CCB3C7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0DB4C7-FFD1-D25E-BD23-51A9A7343C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7846B-1740-42AA-E1B6-D67C939975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9118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7340D-A97A-23B9-BCA0-13596CDFB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DC70BF-41CD-7460-C87D-C42E668325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519214-7F2F-F536-1D01-B9DD3F4D0D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26A82B-76CA-FD32-3BA1-6F4A7D659E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9839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C6A625-2E6F-36F0-491B-157842E432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4C3B86-FB8D-14B1-1065-B0838E4324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C539C2-2F7D-2251-8BD8-6AAC54A23F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6D01F9-B475-2C33-C9C0-F73F3579AD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6186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6BBDB-AB85-4A5E-753D-5EEC2A314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000D02-068C-E08E-697F-E7C596095B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1F8014-B1BD-E43B-1301-5381ED029B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806DC6-EB73-B696-98AF-E05F313215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0220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5A504-5A85-43D9-14F2-E7C977460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5CE78F-B1AD-42F7-3194-670C343C16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3BCCC8-2543-4BC2-CB51-4D3288B0D6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3E19F2-62DF-82AD-7247-5988D64161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84323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4DD79-D223-1C77-FF97-629293C55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341E9F-ADA0-950C-D0EF-89BD8317A6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136C5D-EC1B-1D54-8A82-6C332C1A63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55CE4-3D4A-F41F-54E2-07764402D2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267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6EE791-932F-B73B-D2A5-41C67575E8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C071BF-FE46-8BDF-21AA-9E39A57D72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67F3D6-62C3-1E02-ED17-53CB0DEE59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ECFEAE-B6A8-21DB-02F5-D9BC318140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0807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B832A-CA7F-FD34-266E-86B61E7B3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69E057-3107-48AD-FFA5-7B17394B32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B3E7B9-F47D-B228-CF9C-4CBCBFB392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0A04B-4047-FBB4-F2A6-FA45937D8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209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40B57-167B-6ED5-4624-76E0692CB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94FAC8-2F0C-9A67-5BEC-F8DAC1168B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825899-368E-AEB3-CB06-FE17DC0E77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FF6FF4-61D8-7AEF-EE4E-41F67F0670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48008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530355-ADD0-D881-FFF8-7C5A1B976C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39CDA4-15E7-212B-01BB-57FB95928C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2171E9-B681-7065-AD31-8F192E7E75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3E174-C964-0FFA-5F54-E5E2D32A7F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17975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0A10D-CDF6-D73F-00BC-C52464695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263771-3C35-4CC4-19F8-5F54F9999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20D88D-E79A-87FF-5FCE-E2896A711E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E52E4-DD42-3924-B7EC-3A313D8A8F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35421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CEAD9-A349-5872-609E-9A82EFA2C4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770505-9313-E712-BD3A-8D528BEB1A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E63F66-CCD3-C855-6240-090ABD2AA4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622723-1FB0-835E-7FF2-932A0A6FB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63356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A547C-0D4D-5715-C5E5-1E4154F4F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082007-1207-C4EB-A1BE-B61499C0AB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5D8705-4F96-837E-ABC7-FAB0A0130D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FF41C1-3097-3F08-1E37-061A4AE3C4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8944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E4B51-4133-8551-B007-DCDDE71F3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65AB11-E460-4437-6D88-0FB1201B20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A7C9A9-A847-DB35-38DB-404D5CC52F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0E4952-4642-017D-868A-764714EE7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27330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D39AD9-1F5E-8752-09AE-86D1F4A58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595AB8-69FE-882A-4D50-1C482D7963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5DB44F-5F13-6A66-C361-ED55F25693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62615-1F5E-8B2B-624C-BAA50F4608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89100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D1B4C8-A0F3-082B-DB1D-2C059D48B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C3BC95-0EEF-E78F-A589-F626F2DD09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B91DE3-4B56-D8D3-4C40-C3AD9ECB83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E6870-F795-2FA2-39F9-8C27A4461E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1383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FDD66-11A4-3305-4612-291E275C1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22B814-98DB-DB66-F871-1A9569D0AC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F5B320-5591-9AC1-8714-C523411CEA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C12EBA-4514-1E11-1744-3CB048D946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21264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D90E77-87E9-24A0-9F87-36A68B7EB9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A4C67F-CFDE-0F32-8BCA-5314DD0634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EADFB8-EC71-40CA-CE4D-ADB189EFFD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FAB9C-C58D-46A5-EE3C-DF1391C506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99925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1FD471-A937-284C-5B7E-88D85110F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3F393A-9A72-510F-81E9-E99BB061A9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139928-0C3B-7ABF-3E7A-7635FEB90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21FF77-A1BD-659F-E33F-DC9D2BF1D1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49957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93302-F37F-C647-86F2-6F0806F74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316670-0545-A5C4-7E20-31838C1568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6731F2-34D2-F06D-A97C-4645AA3C84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E51A4B-423E-33C1-0041-EE9F31D626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67841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4B4B8-50F4-C78A-C622-24D4F42384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7FFA03-3D23-30C5-1D9D-12C31F4AA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7CC3D3-BC68-2D3D-C274-19D4C37433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8F4881-28FD-32F7-CD3F-C44C3A5BC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509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425559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6357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6/30/25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6" r:id="rId14"/>
    <p:sldLayoutId id="2147483667" r:id="rId15"/>
    <p:sldLayoutId id="2147483668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13" Type="http://schemas.microsoft.com/office/2007/relationships/diagramDrawing" Target="../diagrams/drawing8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7.xml"/><Relationship Id="rId12" Type="http://schemas.openxmlformats.org/officeDocument/2006/relationships/diagramColors" Target="../diagrams/colors8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7.xml"/><Relationship Id="rId11" Type="http://schemas.openxmlformats.org/officeDocument/2006/relationships/diagramQuickStyle" Target="../diagrams/quickStyle8.xml"/><Relationship Id="rId5" Type="http://schemas.openxmlformats.org/officeDocument/2006/relationships/diagramLayout" Target="../diagrams/layout7.xml"/><Relationship Id="rId10" Type="http://schemas.openxmlformats.org/officeDocument/2006/relationships/diagramLayout" Target="../diagrams/layout8.xml"/><Relationship Id="rId4" Type="http://schemas.openxmlformats.org/officeDocument/2006/relationships/diagramData" Target="../diagrams/data7.xml"/><Relationship Id="rId9" Type="http://schemas.openxmlformats.org/officeDocument/2006/relationships/diagramData" Target="../diagrams/data8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5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6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7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8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3.svg"/><Relationship Id="rId4" Type="http://schemas.openxmlformats.org/officeDocument/2006/relationships/image" Target="../media/image4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kaggle.com/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48777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7316122" y="2218811"/>
            <a:ext cx="5336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Business Data Analysis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5251825" y="3910284"/>
            <a:ext cx="4325312" cy="693281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16122" y="3310545"/>
            <a:ext cx="3531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MGM509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524492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Eng. Ahmed Hussein, MBA, PfMP©, PMP©, CMP APMG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20BAD6A-4E1D-D32D-F69B-5F05E6EEB4D9}"/>
              </a:ext>
            </a:extLst>
          </p:cNvPr>
          <p:cNvSpPr txBox="1">
            <a:spLocks/>
          </p:cNvSpPr>
          <p:nvPr/>
        </p:nvSpPr>
        <p:spPr>
          <a:xfrm>
            <a:off x="4988047" y="4703379"/>
            <a:ext cx="5947522" cy="653691"/>
          </a:xfrm>
          <a:prstGeom prst="rect">
            <a:avLst/>
          </a:prstGeom>
        </p:spPr>
        <p:txBody>
          <a:bodyPr lIns="274320" tIns="91440" rIns="182880" bIns="9144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Avoiding Pitfalls: Overfitting, Evaluation, and Complexity Control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412953"/>
            <a:ext cx="52721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we will cover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598250" y="2495028"/>
            <a:ext cx="8417320" cy="3673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overfitting is and why it happens?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detect overfitting in models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to avoid or reduce overfitting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balance between fitting the data and generalizing to the real world</a:t>
            </a:r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4CF33173-D9FA-4EB2-B40F-CC55E03D1DEA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308815" y="1449932"/>
            <a:ext cx="1351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85474" y="1792450"/>
            <a:ext cx="11916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C86C6-1F6B-15A7-A5EC-9729DEF7A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3E5EA0-AE34-9C05-AB5B-A1662EA44ABF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9071CE0-5A10-D726-FA62-42660A2AD1B4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01CF093-6858-201F-F30C-9F88BDC28A1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B4D1D6F-ECCB-1CC8-1B01-10464974C42D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A65AB9F-8DDE-4B98-DCF3-1A42C2E045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672CFA-B1DC-9D4D-A068-4CBE75118C60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B9545C-D3D3-C08E-FB4C-8B84D27248EC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04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604696-C805-7FE4-7117-019FEA6BE246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89B675A1-C84B-82D6-EC02-A6F0D6CE66D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A1D84D-2811-B247-FEBC-6141AEA8A67D}"/>
              </a:ext>
            </a:extLst>
          </p:cNvPr>
          <p:cNvSpPr txBox="1"/>
          <p:nvPr/>
        </p:nvSpPr>
        <p:spPr>
          <a:xfrm>
            <a:off x="6221094" y="969300"/>
            <a:ext cx="53003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Overfitting, Why it Happens, and How to Detect it?</a:t>
            </a:r>
          </a:p>
        </p:txBody>
      </p:sp>
    </p:spTree>
    <p:extLst>
      <p:ext uri="{BB962C8B-B14F-4D97-AF65-F5344CB8AC3E}">
        <p14:creationId xmlns:p14="http://schemas.microsoft.com/office/powerpoint/2010/main" val="46065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03363-2831-0141-9F49-70DEEC95F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2FD25FA-AC8D-0350-1916-F1F40BEDE1F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4CB4AB-8991-A8F7-B1B0-4DA72071379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76FD195-1CDD-9546-50A2-7D184ADE72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697B5CE-0F78-C376-6A58-46881F69F78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31B088-3EF2-0D3C-E5C6-769D50509B23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Is Overfitting?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B955D8-6D59-FD43-2F6A-5AECF9ECE20E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960B0-3EAF-36D4-44FC-C8481773D27C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B63FF985-82FF-8FD4-BA39-2F26103D79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7389691"/>
              </p:ext>
            </p:extLst>
          </p:nvPr>
        </p:nvGraphicFramePr>
        <p:xfrm>
          <a:off x="762000" y="2082775"/>
          <a:ext cx="10191750" cy="4240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61125544"/>
      </p:ext>
    </p:extLst>
  </p:cSld>
  <p:clrMapOvr>
    <a:masterClrMapping/>
  </p:clrMapOvr>
  <p:transition spd="slow"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01BB89-25CE-4D2A-3EBA-62EB8D5B19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5101E1A-D761-8D7D-C206-FB0ADE96A32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Goal of predictive modeling</a:t>
            </a:r>
            <a:r>
              <a:rPr lang="en-US" sz="2800" dirty="0">
                <a:solidFill>
                  <a:schemeClr val="tx1"/>
                </a:solidFill>
              </a:rPr>
              <a:t>: find a model that generalizes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A model that memorizes training data is </a:t>
            </a:r>
            <a:r>
              <a:rPr lang="en-US" sz="2800" b="1" dirty="0">
                <a:solidFill>
                  <a:schemeClr val="tx1"/>
                </a:solidFill>
              </a:rPr>
              <a:t>not predictive</a:t>
            </a:r>
            <a:r>
              <a:rPr lang="en-US" sz="2800" dirty="0">
                <a:solidFill>
                  <a:schemeClr val="tx1"/>
                </a:solidFill>
              </a:rPr>
              <a:t> — it’s descriptive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Generalization is the </a:t>
            </a:r>
            <a:r>
              <a:rPr lang="en-US" sz="2800" b="1" dirty="0">
                <a:solidFill>
                  <a:schemeClr val="tx1"/>
                </a:solidFill>
              </a:rPr>
              <a:t>true measure of a model’s value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.</a:t>
            </a:r>
            <a:r>
              <a:rPr lang="en-US" b="1" dirty="0"/>
              <a:t> vs. Generalization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9D49EF-BC90-225B-5BCE-E9441D0716C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F29CE32-7B12-9857-B0C4-7659406EDC6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92B90BD-5F32-E289-C53B-D7049741F0C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912217-F9E9-8AFD-658F-1599F6AFC619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Overfitting vs. Generalization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CD1A5C-C55D-9203-D592-2242C232750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7CA895-2AF5-FF30-8626-4D6EC8F6C50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60DAAA-9620-8F76-2DF2-A8B704BEB0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737070"/>
              </p:ext>
            </p:extLst>
          </p:nvPr>
        </p:nvGraphicFramePr>
        <p:xfrm>
          <a:off x="1133857" y="4206240"/>
          <a:ext cx="9674352" cy="1679031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4937759">
                  <a:extLst>
                    <a:ext uri="{9D8B030D-6E8A-4147-A177-3AD203B41FA5}">
                      <a16:colId xmlns:a16="http://schemas.microsoft.com/office/drawing/2014/main" val="2426718744"/>
                    </a:ext>
                  </a:extLst>
                </a:gridCol>
                <a:gridCol w="4736593">
                  <a:extLst>
                    <a:ext uri="{9D8B030D-6E8A-4147-A177-3AD203B41FA5}">
                      <a16:colId xmlns:a16="http://schemas.microsoft.com/office/drawing/2014/main" val="3059860074"/>
                    </a:ext>
                  </a:extLst>
                </a:gridCol>
              </a:tblGrid>
              <a:tr h="61055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Generalization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Overfitting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36150343"/>
                  </a:ext>
                </a:extLst>
              </a:tr>
              <a:tr h="10684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/>
                        <a:t>The model performs well on </a:t>
                      </a:r>
                      <a:r>
                        <a:rPr lang="en-US" sz="2800" b="1" dirty="0"/>
                        <a:t>new data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The model performs well on </a:t>
                      </a:r>
                      <a:r>
                        <a:rPr lang="en-US" sz="2800" b="1" dirty="0"/>
                        <a:t>training data only</a:t>
                      </a:r>
                      <a:endParaRPr lang="en-US" sz="2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17641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0236224"/>
      </p:ext>
    </p:extLst>
  </p:cSld>
  <p:clrMapOvr>
    <a:masterClrMapping/>
  </p:clrMapOvr>
  <p:transition spd="slow">
    <p:comb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B12E1-7A96-AF42-615A-0D7834E21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C912822-AB94-959E-A299-043882F1FC79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176B491-40CF-FD3A-FD7D-E3F4287A9E4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1D2D35D-385B-BE12-BEA7-6A9ACB40D7E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B51C86AD-3DEE-9E8B-5627-FA187811B5C5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C608EE-A337-271A-1337-5A9B0FF561A7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Overfitting in Business Contexts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0DF217-1FA6-54F1-F85C-7E882E13DAD9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 business, predictive performance on new data is the priority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Overfit models can cause: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algn="ctr">
              <a:lnSpc>
                <a:spcPct val="150000"/>
              </a:lnSpc>
            </a:pPr>
            <a:r>
              <a:rPr lang="en-US" sz="2800" dirty="0"/>
              <a:t>A slightly less accurate but more stable model may be more valuable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FE751B-2102-C397-E42B-3E7D32D4496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0A6C3A-88BD-1E2F-6E0C-1EDE25A571B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FF1FEC0-CE82-CDE6-4C0E-D07AFF0350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3066895"/>
              </p:ext>
            </p:extLst>
          </p:nvPr>
        </p:nvGraphicFramePr>
        <p:xfrm>
          <a:off x="981697" y="2498677"/>
          <a:ext cx="10368473" cy="3639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42376108"/>
      </p:ext>
    </p:extLst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FA8927-D908-A371-FA51-21F8C56C34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ACC1459-FF7F-B479-CD1E-06F230F2105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</a:rPr>
              <a:t>Example: A decision tree that perfectly classifies training data with 15+ branches — but performs poorly on new cases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82E528-25CB-4F38-515D-4C750C00EA8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591455-0CB1-A78D-6499-0598004C76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C7A90103-237C-2475-10E6-3796989BC55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A0200D-B51D-F738-3DBF-562F518B79EC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Signs You Are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51BD55-4A98-A9A5-8233-5AF479A5AD2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54AD77-C0DA-344E-5A55-BA86AD218CA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5" name="TextBox 14">
            <a:extLst>
              <a:ext uri="{FF2B5EF4-FFF2-40B4-BE49-F238E27FC236}">
                <a16:creationId xmlns:a16="http://schemas.microsoft.com/office/drawing/2014/main" id="{5E895446-FCCD-09D5-E873-7226D731FC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8567279"/>
              </p:ext>
            </p:extLst>
          </p:nvPr>
        </p:nvGraphicFramePr>
        <p:xfrm>
          <a:off x="762000" y="2082775"/>
          <a:ext cx="10191750" cy="3412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65461410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00E1C-3C6E-346E-C84E-72CDF1513B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EEAE540-D27D-3A60-FF43-DBF6234E826D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E7E7E6-BCFB-C01A-BD0C-6B48CFAA17E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 descr="A logo for a university&#10;&#10;AI-generated content may be incorrect.">
            <a:extLst>
              <a:ext uri="{FF2B5EF4-FFF2-40B4-BE49-F238E27FC236}">
                <a16:creationId xmlns:a16="http://schemas.microsoft.com/office/drawing/2014/main" id="{587795FE-BD5E-3BAC-1ECA-9440FE4311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F4C61BB-0F89-914D-8537-37285429823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145E0F-4B31-3F38-505A-64150A4B28D0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Why Does Overfitting Happen?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4AB81E-EC16-60D5-72F5-98FA6D0F0244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864AE5-EDFB-AD29-8C13-A0085712CA02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3F07BA14-385C-4DE0-73D1-546553349C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2361854"/>
              </p:ext>
            </p:extLst>
          </p:nvPr>
        </p:nvGraphicFramePr>
        <p:xfrm>
          <a:off x="617280" y="1150087"/>
          <a:ext cx="10632412" cy="390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D75DBD0-9D5E-C193-82E8-747FDD6C1130}"/>
              </a:ext>
            </a:extLst>
          </p:cNvPr>
          <p:cNvSpPr txBox="1"/>
          <p:nvPr/>
        </p:nvSpPr>
        <p:spPr>
          <a:xfrm>
            <a:off x="1028938" y="5707913"/>
            <a:ext cx="10134124" cy="671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dirty="0">
                <a:solidFill>
                  <a:srgbClr val="00AEEF"/>
                </a:solidFill>
              </a:rPr>
              <a:t>Overfitting is more likely when flexibility is high and data is limited.</a:t>
            </a:r>
          </a:p>
        </p:txBody>
      </p:sp>
    </p:spTree>
    <p:extLst>
      <p:ext uri="{BB962C8B-B14F-4D97-AF65-F5344CB8AC3E}">
        <p14:creationId xmlns:p14="http://schemas.microsoft.com/office/powerpoint/2010/main" val="1608741363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D2AD2-1053-9EBA-EB3E-F26FC987A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3B99341-6224-7052-C033-183FC148F04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9B166DC-C839-34EF-9676-0763FCDC9FA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1958ECF-96E6-200F-DF34-BD47245028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349981F-BCC3-F798-A97C-AD43746DCE5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19FD77-23BC-767D-F415-DB783C48B3A6}"/>
              </a:ext>
            </a:extLst>
          </p:cNvPr>
          <p:cNvSpPr txBox="1"/>
          <p:nvPr/>
        </p:nvSpPr>
        <p:spPr>
          <a:xfrm>
            <a:off x="2458284" y="1019069"/>
            <a:ext cx="86209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Underfitting, Good Fit, Overfitting (Conceptual)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AED4C3-6CA5-2421-D78B-1FCD97C4BFB2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Three scenarios when fitting a model: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E25774-656C-94AF-EF35-87E8285170C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02C26C-66E2-F9CB-BB12-6E9906C71670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BB82FEF-0C10-66FE-F6B3-D56D34A2BA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0219502"/>
              </p:ext>
            </p:extLst>
          </p:nvPr>
        </p:nvGraphicFramePr>
        <p:xfrm>
          <a:off x="838200" y="2846393"/>
          <a:ext cx="10515600" cy="256032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636520">
                  <a:extLst>
                    <a:ext uri="{9D8B030D-6E8A-4147-A177-3AD203B41FA5}">
                      <a16:colId xmlns:a16="http://schemas.microsoft.com/office/drawing/2014/main" val="606194698"/>
                    </a:ext>
                  </a:extLst>
                </a:gridCol>
                <a:gridCol w="3858768">
                  <a:extLst>
                    <a:ext uri="{9D8B030D-6E8A-4147-A177-3AD203B41FA5}">
                      <a16:colId xmlns:a16="http://schemas.microsoft.com/office/drawing/2014/main" val="234950866"/>
                    </a:ext>
                  </a:extLst>
                </a:gridCol>
                <a:gridCol w="4020312">
                  <a:extLst>
                    <a:ext uri="{9D8B030D-6E8A-4147-A177-3AD203B41FA5}">
                      <a16:colId xmlns:a16="http://schemas.microsoft.com/office/drawing/2014/main" val="124120177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Scenario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Description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Performance</a:t>
                      </a:r>
                      <a:endParaRPr lang="en-US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420370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Underfitted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Too simple; fails to capture patterns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Poor on both train/test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797192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Good Fit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Captures meaningful patterns; generalizes well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Balanced train/test error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38297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Overfitted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Too complex; memorizes data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Good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04437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1321179"/>
      </p:ext>
    </p:extLst>
  </p:cSld>
  <p:clrMapOvr>
    <a:masterClrMapping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C1D92-4D95-10B8-BDE0-D2C92D5F8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45E0F48-2F34-9528-C631-E881BAECC9D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9F7549-CEBD-1E9E-5ED2-6DC36D51F26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9C0108D-5C15-9BA6-D66F-8CD5AC12FFF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50C1DA58-8B6D-4DFC-79D5-86DA9AFD658B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C3D0FC-155D-3364-0151-E7A25AF8C66C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Holdout Data &amp; Fitting Graphs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1847A5-778C-FD2B-B134-4857DB5063F2}"/>
              </a:ext>
            </a:extLst>
          </p:cNvPr>
          <p:cNvSpPr txBox="1"/>
          <p:nvPr/>
        </p:nvSpPr>
        <p:spPr>
          <a:xfrm>
            <a:off x="761999" y="2082775"/>
            <a:ext cx="10588171" cy="5196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u="sng" dirty="0"/>
              <a:t>Holdout Data: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A portion of the dataset set aside and not used during training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Used only to evaluate how well the model generalizes to new data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Prevents the illusion of success from overfitting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u="sng" dirty="0"/>
              <a:t>Fitting Graphs: 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Shows model performance vs. complexity, using both Training performance and Holdout (validation) performance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7DBA55-C40F-4844-DA84-DAF746A812A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CBCA90-603A-AD72-14C9-9402D8494AF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8443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270F07-E3A2-6155-85BB-A811A7640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D435BA3-8318-AD60-4073-986E5565121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142466-BA0B-C997-F5AB-8FC7887F966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727E0EF-A7C9-0BC9-E959-056057A8FC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4F920B6-875D-4AE0-42C8-CC066ED4CD2B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A399F8-62F7-F729-4F83-1BCA621B33BF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Fitting Graphs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08F86A-947B-5A51-4446-D48E4C11783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586E4A-10DD-C6F9-2D23-1353EDC08523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C914BC-D6A9-8D39-AB02-AB1E768D73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3" r="7958"/>
          <a:stretch>
            <a:fillRect/>
          </a:stretch>
        </p:blipFill>
        <p:spPr>
          <a:xfrm>
            <a:off x="6443471" y="2353950"/>
            <a:ext cx="4817581" cy="27178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1B0EA2C-6714-C837-F595-14BBA17EF136}"/>
              </a:ext>
            </a:extLst>
          </p:cNvPr>
          <p:cNvSpPr txBox="1"/>
          <p:nvPr/>
        </p:nvSpPr>
        <p:spPr>
          <a:xfrm>
            <a:off x="718166" y="2060920"/>
            <a:ext cx="60071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What It Reveals: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400" b="1" dirty="0"/>
              <a:t>Underfitting Zone: </a:t>
            </a:r>
            <a:r>
              <a:rPr lang="en-US" sz="2400" dirty="0"/>
              <a:t>Both errors are high → model is too simple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400" b="1" dirty="0"/>
              <a:t>Good Fit Zone: </a:t>
            </a:r>
            <a:r>
              <a:rPr lang="en-US" sz="2400" dirty="0"/>
              <a:t>Both errors are low and close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400" b="1" dirty="0"/>
              <a:t>Overfitting Zone: </a:t>
            </a:r>
            <a:r>
              <a:rPr lang="en-US" sz="2400" dirty="0"/>
              <a:t>Training error continues to drop, but holdout error starts increasing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The optimal model complexity is where the holdout error is minimized — not where the training error is lowest.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666A46-35CF-7E5E-DA12-7F7111AF69BF}"/>
              </a:ext>
            </a:extLst>
          </p:cNvPr>
          <p:cNvCxnSpPr>
            <a:cxnSpLocks/>
          </p:cNvCxnSpPr>
          <p:nvPr/>
        </p:nvCxnSpPr>
        <p:spPr>
          <a:xfrm>
            <a:off x="7848019" y="2227674"/>
            <a:ext cx="0" cy="241657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FD379A-FC9F-EECD-277F-CCEDE080AA9C}"/>
              </a:ext>
            </a:extLst>
          </p:cNvPr>
          <p:cNvCxnSpPr>
            <a:cxnSpLocks/>
          </p:cNvCxnSpPr>
          <p:nvPr/>
        </p:nvCxnSpPr>
        <p:spPr>
          <a:xfrm>
            <a:off x="8758209" y="2227674"/>
            <a:ext cx="0" cy="241657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C73285-3C50-CD13-5944-2779B224C6EE}"/>
              </a:ext>
            </a:extLst>
          </p:cNvPr>
          <p:cNvCxnSpPr>
            <a:cxnSpLocks/>
          </p:cNvCxnSpPr>
          <p:nvPr/>
        </p:nvCxnSpPr>
        <p:spPr>
          <a:xfrm>
            <a:off x="10874102" y="2220714"/>
            <a:ext cx="0" cy="241657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BF203D1-DF03-C031-ED6E-4E1524E97096}"/>
              </a:ext>
            </a:extLst>
          </p:cNvPr>
          <p:cNvSpPr txBox="1"/>
          <p:nvPr/>
        </p:nvSpPr>
        <p:spPr>
          <a:xfrm>
            <a:off x="6547104" y="5371822"/>
            <a:ext cx="1536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Underfitting Zone</a:t>
            </a:r>
            <a:endParaRPr lang="ar-SA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EA62832-B25D-71F4-1C27-BCFC4F1D344F}"/>
              </a:ext>
            </a:extLst>
          </p:cNvPr>
          <p:cNvSpPr txBox="1"/>
          <p:nvPr/>
        </p:nvSpPr>
        <p:spPr>
          <a:xfrm>
            <a:off x="8010144" y="5371822"/>
            <a:ext cx="1536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Good Fit Zone</a:t>
            </a:r>
            <a:endParaRPr lang="ar-SA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B5264C-3455-2963-68FF-37A4570909F5}"/>
              </a:ext>
            </a:extLst>
          </p:cNvPr>
          <p:cNvSpPr txBox="1"/>
          <p:nvPr/>
        </p:nvSpPr>
        <p:spPr>
          <a:xfrm>
            <a:off x="9596554" y="5371822"/>
            <a:ext cx="1536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Overfitting Zone</a:t>
            </a:r>
            <a:endParaRPr lang="ar-SA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8ED48BA-B317-D636-71CC-995EA93E86A5}"/>
              </a:ext>
            </a:extLst>
          </p:cNvPr>
          <p:cNvCxnSpPr>
            <a:cxnSpLocks/>
          </p:cNvCxnSpPr>
          <p:nvPr/>
        </p:nvCxnSpPr>
        <p:spPr>
          <a:xfrm flipV="1">
            <a:off x="7022592" y="4098564"/>
            <a:ext cx="569396" cy="11318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12933BF-AC38-EFD6-DA23-3F35E6D3C61E}"/>
              </a:ext>
            </a:extLst>
          </p:cNvPr>
          <p:cNvCxnSpPr>
            <a:cxnSpLocks/>
            <a:stCxn id="20" idx="0"/>
          </p:cNvCxnSpPr>
          <p:nvPr/>
        </p:nvCxnSpPr>
        <p:spPr>
          <a:xfrm flipH="1" flipV="1">
            <a:off x="8301880" y="4098564"/>
            <a:ext cx="476360" cy="12732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2A1FD90-EA30-16D8-1A88-94536A3047E9}"/>
              </a:ext>
            </a:extLst>
          </p:cNvPr>
          <p:cNvCxnSpPr>
            <a:cxnSpLocks/>
            <a:stCxn id="21" idx="0"/>
          </p:cNvCxnSpPr>
          <p:nvPr/>
        </p:nvCxnSpPr>
        <p:spPr>
          <a:xfrm flipH="1" flipV="1">
            <a:off x="10182638" y="4370832"/>
            <a:ext cx="182012" cy="10009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2369648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2093D-23F8-08FE-C229-21266EC04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05C1F54-0257-2B61-C788-74E94F5EC50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05DF453-208B-556A-9E37-06A4A2EA7D0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A4DC8A2-A524-6A3A-7B14-A61B132D70E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A119765-33CF-7F70-9D9C-14A5CB8292B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90D43A-10F1-8BA8-55AF-D78A5FF0D2BE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Overfitting in Decision Trees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DA1C16-D2D8-F879-5E6B-6539FD7BCECC}"/>
              </a:ext>
            </a:extLst>
          </p:cNvPr>
          <p:cNvSpPr txBox="1"/>
          <p:nvPr/>
        </p:nvSpPr>
        <p:spPr>
          <a:xfrm>
            <a:off x="762000" y="1812937"/>
            <a:ext cx="10320528" cy="1789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/>
              <a:t>More branches ≠ better model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Deep decision trees can perfectly classify training data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But the model becomes too specific, losing generality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79DF75-A7A0-BEDE-ACB5-765DE5355B17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46595E-B7EF-20FF-CE2B-1166E6BE29F4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" name="Picture 4" descr="A diagram of a house&#10;&#10;AI-generated content may be incorrect.">
            <a:extLst>
              <a:ext uri="{FF2B5EF4-FFF2-40B4-BE49-F238E27FC236}">
                <a16:creationId xmlns:a16="http://schemas.microsoft.com/office/drawing/2014/main" id="{6B90A286-782F-14FB-AB7E-E273058061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7699" y="3843120"/>
            <a:ext cx="2656702" cy="2479956"/>
          </a:xfrm>
          <a:prstGeom prst="rect">
            <a:avLst/>
          </a:prstGeom>
        </p:spPr>
      </p:pic>
      <p:pic>
        <p:nvPicPr>
          <p:cNvPr id="7" name="Picture 6" descr="A diagram of a diagram&#10;&#10;AI-generated content may be incorrect.">
            <a:extLst>
              <a:ext uri="{FF2B5EF4-FFF2-40B4-BE49-F238E27FC236}">
                <a16:creationId xmlns:a16="http://schemas.microsoft.com/office/drawing/2014/main" id="{460F5D64-95DC-2826-BF3F-807502A165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9410" y="4077510"/>
            <a:ext cx="3672010" cy="19589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CCFF3B-5188-0D6D-B339-8D57AA918B91}"/>
              </a:ext>
            </a:extLst>
          </p:cNvPr>
          <p:cNvSpPr txBox="1"/>
          <p:nvPr/>
        </p:nvSpPr>
        <p:spPr>
          <a:xfrm>
            <a:off x="429178" y="4727968"/>
            <a:ext cx="17182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/>
              <a:t>Deep Tree</a:t>
            </a:r>
            <a:endParaRPr lang="ar-SA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595EA9-0EEC-F1FB-F236-435A87E14C63}"/>
              </a:ext>
            </a:extLst>
          </p:cNvPr>
          <p:cNvSpPr txBox="1"/>
          <p:nvPr/>
        </p:nvSpPr>
        <p:spPr>
          <a:xfrm>
            <a:off x="5583353" y="4687654"/>
            <a:ext cx="17182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/>
              <a:t>Shallow Tree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2161500594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6CC4F-4583-1572-BFED-5946565E1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BAC5A41-7B9D-14F2-F806-49CD6245C9D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25D7F04-379F-1337-84DF-28B1F3F5890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27C732E-5D20-B45B-D696-1CF15369CC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207BC76-B0F4-3B9F-B9DA-E00C51366ED1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28800E-4472-563E-E63F-3B61BDDE88D2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 Typical Fitting Graph for Tree-Induction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15C616-146B-4C62-215B-0E28CDE380DF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0E323E-102F-AE7B-33FA-ED0C4DC0293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" name="Picture 4" descr="A graph of a tree size&#10;&#10;AI-generated content may be incorrect.">
            <a:extLst>
              <a:ext uri="{FF2B5EF4-FFF2-40B4-BE49-F238E27FC236}">
                <a16:creationId xmlns:a16="http://schemas.microsoft.com/office/drawing/2014/main" id="{60849569-69C4-0247-C096-5038FD6181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851" y="1856782"/>
            <a:ext cx="5932932" cy="448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916363"/>
      </p:ext>
    </p:extLst>
  </p:cSld>
  <p:clrMapOvr>
    <a:masterClrMapping/>
  </p:clrMapOvr>
  <p:transition spd="slow">
    <p:comb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67224-977F-AFFC-F324-0DB6ACFD4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D1C8CDF-08B0-2786-33D1-D2BE0100F3E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F34B72A-A012-0A7B-A945-EA39976465F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CA5762F-94FF-561F-0745-E96EBE423E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5E893A2D-36DD-7907-C10A-B3B58728E2D6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12D855-8958-AA04-2EFF-70DFC0AC10F4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Polynomial Regression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F4015E-D780-DEFC-63BB-60912A007C24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 polynomial regression model of very high degree fits every data point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Such models often fail</a:t>
            </a:r>
            <a:r>
              <a:rPr lang="ar-SA" sz="2800" dirty="0" err="1"/>
              <a:t>s</a:t>
            </a:r>
            <a:r>
              <a:rPr lang="en-US" sz="2800" dirty="0"/>
              <a:t> on new inputs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For example: 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2nd-degree curve: smooth and predictive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15th-degree curve: oscillates wildly between points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High-degree models = high variance = low reliability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125A8F-FA85-BDA0-D644-1ADB06BE657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784157-A530-53F5-D282-ADED92B26241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126076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655EE-EB4A-8CD7-4885-E4CE42A8EA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0D74313-AD80-8BC1-91FB-4196D16CC30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B8EC337-AF36-9B56-ECD3-EA59AF96D70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1DA169F-97EE-30DF-6404-C202A7AA61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E9683D5-A93B-D170-1C5C-DDD316EFC81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DBB183-B184-0ED4-C85F-73DA9BB38BF2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Overfitting Due to Noise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F30008E-FFEB-38F7-BC6A-D79FB646909E}"/>
              </a:ext>
            </a:extLst>
          </p:cNvPr>
          <p:cNvSpPr txBox="1"/>
          <p:nvPr/>
        </p:nvSpPr>
        <p:spPr>
          <a:xfrm>
            <a:off x="981698" y="2082775"/>
            <a:ext cx="10448302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Models may learn from noise (random, non-repeatable data) </a:t>
            </a:r>
            <a:r>
              <a:rPr lang="en-US" sz="2800" dirty="0">
                <a:sym typeface="Wingdings" pitchFamily="2" charset="2"/>
              </a:rPr>
              <a:t> </a:t>
            </a:r>
            <a:r>
              <a:rPr lang="en-US" sz="2800" dirty="0"/>
              <a:t> poor generalization </a:t>
            </a:r>
            <a:r>
              <a:rPr lang="en-US" sz="2800" dirty="0">
                <a:sym typeface="Wingdings" pitchFamily="2" charset="2"/>
              </a:rPr>
              <a:t> </a:t>
            </a:r>
            <a:r>
              <a:rPr lang="en-US" sz="2800" dirty="0"/>
              <a:t>Overfitting mistakes random variation for real structure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Example: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A model learns that customers from a single ZIP code always churn — when in reality, it was a random coincidence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6A588C-3B7A-56EC-528E-8E0A9F98561F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2E9E15-4133-0571-007B-8BFA0FC5AF92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679460"/>
      </p:ext>
    </p:extLst>
  </p:cSld>
  <p:clrMapOvr>
    <a:masterClrMapping/>
  </p:clrMapOvr>
  <p:transition spd="slow"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40F3B-704F-1227-3F00-CF7204A21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24D7693-D4FD-B8E6-0223-D90AB81A769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C9C9AB-CDEC-B0CF-99D1-B3621490E56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FEB5AF4-9F43-BDC4-5B21-8ACCEAEFF0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7F431C7-BA35-6E3E-F050-E29A29608B6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B2C6A6-F39B-9B1A-2FAF-71A6B41AAC9E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High Variance Models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CC6D36-76FF-1C62-C55C-B942764B7112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u="sng" dirty="0"/>
              <a:t>Variance:</a:t>
            </a:r>
            <a:r>
              <a:rPr lang="en-US" sz="2800" dirty="0"/>
              <a:t> refers to how much the model changes with different data samples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Overfit models have high variance —&gt; they’re unstable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Small change in input → large change in output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 good model trades a bit of training error for stability on new data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Models with high variance are unreliable in real-world settings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095F48-8471-8504-8018-7D2D1E30619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A3E106-62E0-5A3F-2D78-4FCE9ED2335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8275709"/>
      </p:ext>
    </p:extLst>
  </p:cSld>
  <p:clrMapOvr>
    <a:masterClrMapping/>
  </p:clrMapOvr>
  <p:transition spd="slow"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66BA1-7811-545C-BCC1-A88F59EF2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EA67E7C-57FA-2BD5-B89A-15EBDA7890EF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38019EC-E086-E3D7-5DED-CBFD5B4234F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 descr="A logo for a university&#10;&#10;AI-generated content may be incorrect.">
            <a:extLst>
              <a:ext uri="{FF2B5EF4-FFF2-40B4-BE49-F238E27FC236}">
                <a16:creationId xmlns:a16="http://schemas.microsoft.com/office/drawing/2014/main" id="{06B147B5-C872-96B0-F078-18E9E27EF1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7417A7C-12CB-E506-8CA1-6958F2032BF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2295F4-1436-C871-B9ED-C1BA1DE079E0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Early Warning Signs of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6B63EE-9921-44B6-B46E-29DE0FE94C8A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4E36DE-5C22-EF73-EC75-D9F61EA8A3BC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D571045E-492B-3B21-DC75-97A27AF9A376}"/>
              </a:ext>
            </a:extLst>
          </p:cNvPr>
          <p:cNvGraphicFramePr/>
          <p:nvPr/>
        </p:nvGraphicFramePr>
        <p:xfrm>
          <a:off x="762000" y="2082775"/>
          <a:ext cx="10191750" cy="3257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CAFC281-C8C7-1189-381E-49BFB64A2E5D}"/>
              </a:ext>
            </a:extLst>
          </p:cNvPr>
          <p:cNvSpPr txBox="1"/>
          <p:nvPr/>
        </p:nvSpPr>
        <p:spPr>
          <a:xfrm>
            <a:off x="689640" y="5853255"/>
            <a:ext cx="10812720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AEEF"/>
                </a:solidFill>
              </a:rPr>
              <a:t>Overfitting is not a training success — it’s a deployment failure waiting to happen.</a:t>
            </a:r>
          </a:p>
        </p:txBody>
      </p:sp>
    </p:spTree>
    <p:extLst>
      <p:ext uri="{BB962C8B-B14F-4D97-AF65-F5344CB8AC3E}">
        <p14:creationId xmlns:p14="http://schemas.microsoft.com/office/powerpoint/2010/main" val="3483351345"/>
      </p:ext>
    </p:extLst>
  </p:cSld>
  <p:clrMapOvr>
    <a:masterClrMapping/>
  </p:clrMapOvr>
  <p:transition spd="slow">
    <p:comb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D1AA04-15DA-2996-1B68-FE02EDAF17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7B46C8A-A59F-8F69-FAD3-12AFD1FED70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5E6C1CF-52F8-5935-BCE8-37F1959754A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A649418-116C-C6C0-2EBE-BCA86C6E59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50CF6A36-0A33-5C63-CD6F-9FB205B0D3E0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AD1E24-0108-DE76-E689-10F553481985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How to Spot Overfitting Early?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87255DC-A515-1C9A-B514-87CCD353D8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7660473"/>
              </p:ext>
            </p:extLst>
          </p:nvPr>
        </p:nvGraphicFramePr>
        <p:xfrm>
          <a:off x="762000" y="3543919"/>
          <a:ext cx="10588171" cy="3257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620260A-4AB3-3DC4-EC64-98699859B6FD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D04F01-BFBA-AE3A-A18E-6B93750FB00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99ED04-D6CD-B116-E5DB-DAC45E0D891A}"/>
              </a:ext>
            </a:extLst>
          </p:cNvPr>
          <p:cNvSpPr txBox="1"/>
          <p:nvPr/>
        </p:nvSpPr>
        <p:spPr>
          <a:xfrm>
            <a:off x="762000" y="2123579"/>
            <a:ext cx="11221991" cy="13181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Early detection allows you to prune, simplify, or regularize before deployment</a:t>
            </a:r>
          </a:p>
        </p:txBody>
      </p:sp>
    </p:spTree>
    <p:extLst>
      <p:ext uri="{BB962C8B-B14F-4D97-AF65-F5344CB8AC3E}">
        <p14:creationId xmlns:p14="http://schemas.microsoft.com/office/powerpoint/2010/main" val="31738288"/>
      </p:ext>
    </p:extLst>
  </p:cSld>
  <p:clrMapOvr>
    <a:masterClrMapping/>
  </p:clrMapOvr>
  <p:transition spd="slow">
    <p:comb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D7065-1D01-1200-E602-79A7693BB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E3A6CE7-D978-5131-66B1-BA9C6992466E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B01A189-981E-D462-F367-1855FAFEB33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60202A9-6324-1C50-C73F-D3BF130274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C2D37A1-067E-112F-FA79-61375EEA91B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F1F772-20B8-A3B3-82ED-4C5E195FF7B6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Training vs. Test Performance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1EA1C0-39BE-DFD1-5335-054D3DDA9FF8}"/>
              </a:ext>
            </a:extLst>
          </p:cNvPr>
          <p:cNvSpPr txBox="1"/>
          <p:nvPr/>
        </p:nvSpPr>
        <p:spPr>
          <a:xfrm>
            <a:off x="762000" y="2082775"/>
            <a:ext cx="10191750" cy="5196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Overfitting is revealed when training and test accuracy diverge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 model may perform very well on training data but fail to generalize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For Example: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Training accuracy: 98%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Test accuracy: 72%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Always compare model performance across separate datasets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D7218D-DA81-F54A-3EB4-003C745A0A52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C50EC4-B6DB-CC7C-ACB8-DF18F91C162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801895"/>
      </p:ext>
    </p:extLst>
  </p:cSld>
  <p:clrMapOvr>
    <a:masterClrMapping/>
  </p:clrMapOvr>
  <p:transition spd="slow">
    <p:comb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C3323-DB2B-FF11-5F9D-0A119E1064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CEA4097-C6A0-145F-E9E0-AC3AB8844C6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A1BEDC9-BA7F-1A80-0103-E472EF299B5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63B21E6-DAE9-4E9E-3235-82CB063C83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B058ED2-5DCB-98B7-773D-73E63EDB480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60BC82-6CAC-A1D0-9EDC-56A1E22CD64C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Performance Gap Warning Signs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14F218-DDA4-F378-0B39-1E01A191821D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/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A large gap is MORE important than high accuracy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A43630-2655-FD43-6637-A626C43D3105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EA9A29-E520-9753-3B34-CA1A5BB480B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741A74-4A71-518F-F82C-FC069B12C5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011486"/>
              </p:ext>
            </p:extLst>
          </p:nvPr>
        </p:nvGraphicFramePr>
        <p:xfrm>
          <a:off x="762000" y="2851502"/>
          <a:ext cx="10515600" cy="222581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04038823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72602747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660120257"/>
                    </a:ext>
                  </a:extLst>
                </a:gridCol>
              </a:tblGrid>
              <a:tr h="5564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Metric</a:t>
                      </a:r>
                      <a:endParaRPr 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Overfit Model</a:t>
                      </a:r>
                      <a:endParaRPr 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Well-Generalized Model</a:t>
                      </a:r>
                      <a:endParaRPr lang="en-US" sz="2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98331530"/>
                  </a:ext>
                </a:extLst>
              </a:tr>
              <a:tr h="5564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Training Accuracy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Very high (95–100%)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High (but not perfect)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25352352"/>
                  </a:ext>
                </a:extLst>
              </a:tr>
              <a:tr h="5564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Test Accuracy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Much lower (e.g., 60%)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Similar to training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8759975"/>
                  </a:ext>
                </a:extLst>
              </a:tr>
              <a:tr h="5564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Error Gap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Large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Small and stable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354117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8957143"/>
      </p:ext>
    </p:extLst>
  </p:cSld>
  <p:clrMapOvr>
    <a:masterClrMapping/>
  </p:clrMapOvr>
  <p:transition spd="slow">
    <p:comb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80BDA-2867-2BD0-98A5-F453F9003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3B18A23-765B-D76E-151C-98B41B5F2EC2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074881-7921-DFAE-799D-A737D9D2607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8655838-B48A-3BB6-481A-92E92B554FA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0C42F27-B276-6363-B9E5-401045CCC1A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FE07F4-F284-876C-D120-0477015DBF58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Underfitting vs. Overfitting Summary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1779FA-35C5-27B9-834E-D6FCDD0977FE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25FB02-A3D4-520E-49A9-BA3D84989C75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76EBA40-E822-1CC7-B460-75F7E33FF1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4300054"/>
              </p:ext>
            </p:extLst>
          </p:nvPr>
        </p:nvGraphicFramePr>
        <p:xfrm>
          <a:off x="880289" y="2406123"/>
          <a:ext cx="10515600" cy="326136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265247">
                  <a:extLst>
                    <a:ext uri="{9D8B030D-6E8A-4147-A177-3AD203B41FA5}">
                      <a16:colId xmlns:a16="http://schemas.microsoft.com/office/drawing/2014/main" val="2177555224"/>
                    </a:ext>
                  </a:extLst>
                </a:gridCol>
                <a:gridCol w="2992553">
                  <a:extLst>
                    <a:ext uri="{9D8B030D-6E8A-4147-A177-3AD203B41FA5}">
                      <a16:colId xmlns:a16="http://schemas.microsoft.com/office/drawing/2014/main" val="250132328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51609943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20402116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Type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Cause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Symptom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How to Fix it?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5932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Underfitting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Model too simple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Poor performance on all sets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Add Complexity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35150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Overfitting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Model too complex or noisy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High train, low test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Simplify, regularize, or use more data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81900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4130727"/>
      </p:ext>
    </p:extLst>
  </p:cSld>
  <p:clrMapOvr>
    <a:masterClrMapping/>
  </p:clrMapOvr>
  <p:transition spd="slow">
    <p:comb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EEDD1-8B84-F3BB-6059-D85BC091AB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D8163D-F5F1-2BD7-39F4-3BCA05DB8393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BB5A7B2-713A-6FF4-A61E-F9A6E2372C90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830C528-085A-D537-1B9A-BD613A3147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B14C22-D6CB-BB8D-9781-5F5A5340E411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9220979-78DB-2057-9CC9-050CC5A0D2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703D1E-3810-DD32-DF2C-1E935DAB54AC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A831B9-801B-0D68-9540-B0AEDD6E74D8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04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3C89CDC-9ED3-10D2-DCBD-F1A45BAA583E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4285A8F5-3D85-93F7-132D-876AEB14F9A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4C7967-7FDF-4DFC-22F7-9C313F60A7EF}"/>
              </a:ext>
            </a:extLst>
          </p:cNvPr>
          <p:cNvSpPr txBox="1"/>
          <p:nvPr/>
        </p:nvSpPr>
        <p:spPr>
          <a:xfrm>
            <a:off x="6221094" y="969300"/>
            <a:ext cx="53003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to Avoid or Reduce Overfitting</a:t>
            </a:r>
          </a:p>
          <a:p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312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B983B-FAB7-A24B-74BE-7017AD582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3CFF593-DDA7-DEDE-2693-01EB02D31F6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D507F08-5726-E821-4311-289C08F0FA5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C35B3E8-414C-9661-AD53-38AA143300E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C1B2D32-08D5-0939-3708-B935DDA147F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3429BF-4B81-7268-FD7E-AD85BCDC0228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How to Avoid Overfitting – Overview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DA30A51-5410-68E0-7F3D-1CADD493C831}"/>
              </a:ext>
            </a:extLst>
          </p:cNvPr>
          <p:cNvSpPr txBox="1"/>
          <p:nvPr/>
        </p:nvSpPr>
        <p:spPr>
          <a:xfrm>
            <a:off x="762000" y="2082775"/>
            <a:ext cx="10191750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Overfitting can be avoided using a techniques that: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Key categories: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714F44-2923-D350-3C17-EF6666D952D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FDC3E5-B5E4-E25F-F48F-A51BB88D423D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428CD55-E1F2-3A13-B774-7755A2AB16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0795512"/>
              </p:ext>
            </p:extLst>
          </p:nvPr>
        </p:nvGraphicFramePr>
        <p:xfrm>
          <a:off x="981698" y="2851502"/>
          <a:ext cx="10191750" cy="1354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5CE40AA-12B6-B96C-A811-006ADD5B80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9825142"/>
              </p:ext>
            </p:extLst>
          </p:nvPr>
        </p:nvGraphicFramePr>
        <p:xfrm>
          <a:off x="1018552" y="4783594"/>
          <a:ext cx="10191750" cy="1354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41281478"/>
      </p:ext>
    </p:extLst>
  </p:cSld>
  <p:clrMapOvr>
    <a:masterClrMapping/>
  </p:clrMapOvr>
  <p:transition spd="slow">
    <p:comb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62B11-C7DF-BF84-7776-95132BC72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BE60818-0093-EDAB-2361-8E5753301DE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585B7A-F05B-CE91-5F45-723BE22FBB1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8729E1E-6FAB-3CF6-D7B5-44AF1782F29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15FDB6D-DA97-87CF-E12E-D7B6DDF560B5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8C65BA-F3FF-A335-744C-11F631968FFA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How to Avoid Overfitting – Overview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C6A8F3-838A-688C-52EA-3C9212F295DD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Common strategies include: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algn="ctr">
              <a:lnSpc>
                <a:spcPct val="150000"/>
              </a:lnSpc>
            </a:pPr>
            <a:r>
              <a:rPr lang="en-US" sz="2800" dirty="0"/>
              <a:t>The goal is not just to fit the data — but to generalize beyond 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A71F59-2C26-60E8-54B2-D45F598FA50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B1E30C-835A-D00B-B650-78E2C005E6AF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243FEA4-A904-7351-4BC4-91E7775270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196330"/>
              </p:ext>
            </p:extLst>
          </p:nvPr>
        </p:nvGraphicFramePr>
        <p:xfrm>
          <a:off x="981698" y="2851503"/>
          <a:ext cx="10228604" cy="32384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2412339"/>
      </p:ext>
    </p:extLst>
  </p:cSld>
  <p:clrMapOvr>
    <a:masterClrMapping/>
  </p:clrMapOvr>
  <p:transition spd="slow">
    <p:comb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5F688-7D3F-D7F6-360A-914B3BB7F7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DC815D9-E05A-D9DF-147E-5085FB89679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85235B1-82CB-7CE7-CDC0-ED6F36D3EF1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FC69B69-A9A9-803B-DFAB-9641C28077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87AA723-945F-144A-3AB2-95C2BD346F6B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4B1240-163E-E3C7-B742-AF9975FC56DE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Holdout Data &amp; Cross-Validation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17F4FA-FF1E-9535-BEA8-6C19A46591B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7408AA-54E2-5A11-741F-F8192C25F8FF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31FAD215-69C8-479F-44EF-90796C1087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9663824"/>
              </p:ext>
            </p:extLst>
          </p:nvPr>
        </p:nvGraphicFramePr>
        <p:xfrm>
          <a:off x="447810" y="1944032"/>
          <a:ext cx="10801882" cy="5433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93815654"/>
      </p:ext>
    </p:extLst>
  </p:cSld>
  <p:clrMapOvr>
    <a:masterClrMapping/>
  </p:clrMapOvr>
  <p:transition spd="slow">
    <p:comb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E8726-589F-9282-068D-D982043265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DAA88B7-1AA7-EE54-1698-647DA8B996EA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6B2CC8-FB6A-4655-5938-360A8ABE3C9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689765B-CA8C-48D9-383B-D801A42D2CB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1C97B4A-5710-B1A5-7163-ACF75B6C39E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24F3A4-6E32-1717-E75F-AAA5E6C3EB2F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What is Cross-Validation?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483AABE-1423-26F6-2ABC-C52EDA531A8B}"/>
              </a:ext>
            </a:extLst>
          </p:cNvPr>
          <p:cNvSpPr txBox="1"/>
          <p:nvPr/>
        </p:nvSpPr>
        <p:spPr>
          <a:xfrm>
            <a:off x="762000" y="2082775"/>
            <a:ext cx="101917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Cross-validation is a technique to assess how well your model generalizes to unseen data by training and testing it on different subsets of the dataset.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How It Works (K-Fold CV):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07CE9F-9B03-6EB9-D18D-C3F806373E1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D9D099-2D19-4276-B9A9-AA5494F4DE15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29F3F85-C13E-22E9-7152-9250F8C697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5725197"/>
              </p:ext>
            </p:extLst>
          </p:nvPr>
        </p:nvGraphicFramePr>
        <p:xfrm>
          <a:off x="762001" y="3807217"/>
          <a:ext cx="10588170" cy="2589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11511279"/>
      </p:ext>
    </p:extLst>
  </p:cSld>
  <p:clrMapOvr>
    <a:masterClrMapping/>
  </p:clrMapOvr>
  <p:transition spd="slow">
    <p:comb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C8F44-5D3C-847C-B04C-AA463D08D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479A644-0CE0-6A7E-2690-8D9BC97462B3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507CBB1-48E2-4614-1BB9-37B06A40725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4882FF8-9F6C-4245-7781-7400257E29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9C5A3E2-6EB0-7AB8-0E62-50DB60D001B3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81BEC0-8CDB-AD3D-148C-2729140A925E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Regularization Concept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5105E3-87C9-5059-CDA9-ED48EB19110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24FD66-0920-77CB-F3D4-D25326C24835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F647A569-4EA5-D7C9-B7EC-06FC57DDC5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6774850"/>
              </p:ext>
            </p:extLst>
          </p:nvPr>
        </p:nvGraphicFramePr>
        <p:xfrm>
          <a:off x="91440" y="2082774"/>
          <a:ext cx="11576304" cy="4240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7029987"/>
      </p:ext>
    </p:extLst>
  </p:cSld>
  <p:clrMapOvr>
    <a:masterClrMapping/>
  </p:clrMapOvr>
  <p:transition spd="slow">
    <p:comb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B1E5D-EA95-9463-578D-6F96F7BE0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2265C01-805B-E5AC-CB59-8B6F65AA654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792E7B-3E0C-BF8A-F714-F5C382B9C34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A51B2BC-6239-FC5F-6F56-4F9FCA83977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02E45B5-11AD-2353-F87D-BF662CCC156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E54156-13FD-044D-5839-F78AD2B84ABF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L1 (Lasso) vs. L2 (Ridge) Regularization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F8A7D-F8D8-0003-15AA-874DF38B58A5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Both techniques reduce variance and help prevent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4643A9-661C-456A-37A2-D80B11CAA947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85A22D-DA88-B503-D819-78371575075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ABCA8B4-F8EB-8E0F-AB23-E8AD8BBCF5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451721"/>
              </p:ext>
            </p:extLst>
          </p:nvPr>
        </p:nvGraphicFramePr>
        <p:xfrm>
          <a:off x="838200" y="2729963"/>
          <a:ext cx="10515600" cy="19812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727960">
                  <a:extLst>
                    <a:ext uri="{9D8B030D-6E8A-4147-A177-3AD203B41FA5}">
                      <a16:colId xmlns:a16="http://schemas.microsoft.com/office/drawing/2014/main" val="433314509"/>
                    </a:ext>
                  </a:extLst>
                </a:gridCol>
                <a:gridCol w="4282440">
                  <a:extLst>
                    <a:ext uri="{9D8B030D-6E8A-4147-A177-3AD203B41FA5}">
                      <a16:colId xmlns:a16="http://schemas.microsoft.com/office/drawing/2014/main" val="274869766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63604717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Type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Description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Best For</a:t>
                      </a:r>
                      <a:endParaRPr lang="en-US" sz="2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0115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L1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Shrinks coefficients to </a:t>
                      </a:r>
                      <a:r>
                        <a:rPr lang="en-US" sz="2800" b="1"/>
                        <a:t>zero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Feature selection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22135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L2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Shrinks all coefficients evenly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Smoothing without zeroing out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584975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3744062"/>
      </p:ext>
    </p:extLst>
  </p:cSld>
  <p:clrMapOvr>
    <a:masterClrMapping/>
  </p:clrMapOvr>
  <p:transition spd="slow">
    <p:comb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258D7-DA9D-D89E-ACDF-95ADD779D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AC60933-FDA2-E4E6-F8B6-19D95C07CF4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0FE7DD-DBC1-4562-E29D-D8C90DF8E24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648BC70-E2B4-4A60-F3BD-9A884863B4C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3ECA7EBD-361C-64B5-22F2-A4ECF129C89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5A8899-2142-FCFA-EC58-72CB6F910955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Early Stopping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DD8787-CB5D-E385-51E1-6324C7CDBA5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8DEBF4-5BAF-F620-C426-A35BCFE44837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5CF7F4B7-B1AD-D2C6-90DC-0FDE312DD4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2672409"/>
              </p:ext>
            </p:extLst>
          </p:nvPr>
        </p:nvGraphicFramePr>
        <p:xfrm>
          <a:off x="762000" y="2265655"/>
          <a:ext cx="10191750" cy="390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20063850"/>
      </p:ext>
    </p:extLst>
  </p:cSld>
  <p:clrMapOvr>
    <a:masterClrMapping/>
  </p:clrMapOvr>
  <p:transition spd="slow">
    <p:comb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92181-4B14-4CC5-FB6A-84D37B8E61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CA722E6-AB2C-BF26-0FD9-AAF36C6F1F2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DC7AB1-1B7F-226C-9AB2-B3CC77D0DA1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AA6C3F5-5EAB-5AAF-46A8-E5C915F655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95B087E5-F335-9CE8-8A0B-C928B735435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0BF7FE-69F9-B1AA-4BFD-E2DCA68027BD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Pruning (For Decision Trees)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FF717A-3932-CBB8-659D-57EAA34FF8A2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Trees can grow too deep, capturing noise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 decision trees, pruning removes branches that do not improve generalization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Reduces overfitting and Improves interpretability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Types: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A376E6-4048-A11A-42EE-495BF2C9D954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ED1A48-8543-A19C-108D-D8F00DA7D38D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A2972BA-2E9C-7417-870E-A5101E99B1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6143411"/>
              </p:ext>
            </p:extLst>
          </p:nvPr>
        </p:nvGraphicFramePr>
        <p:xfrm>
          <a:off x="-1481328" y="4754102"/>
          <a:ext cx="15563088" cy="1629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83042007"/>
      </p:ext>
    </p:extLst>
  </p:cSld>
  <p:clrMapOvr>
    <a:masterClrMapping/>
  </p:clrMapOvr>
  <p:transition spd="slow">
    <p:comb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C301BA-C8E4-BFF5-83DE-18E36C26A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5241B1E-AEDD-42DE-76CF-A70F0607817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BBE4021-B117-FC34-77BC-39EB6524544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FB1B236-D348-B911-9BC9-0274930A334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BCC02DE4-AB5C-1AAE-4AE2-A24FDD63768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56054E-AF0F-36C5-2959-1F4B9A5C9114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Simplification - Limiting Model Complexity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5B084E-BBEC-3618-0497-159FC773CCE1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 many cases, simpler models (linear, shallow trees) perform just as well or better than complex ones.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Techniques: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fewer parameters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Restrict feature interactions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Choose simpler models when possible</a:t>
            </a:r>
          </a:p>
          <a:p>
            <a:pPr>
              <a:lnSpc>
                <a:spcPct val="150000"/>
              </a:lnSpc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7AF99C-836B-DC38-8721-A8EB4FB3279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87A3F9-5591-502B-E228-CE4795F240C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709217"/>
      </p:ext>
    </p:extLst>
  </p:cSld>
  <p:clrMapOvr>
    <a:masterClrMapping/>
  </p:clrMapOvr>
  <p:transition spd="slow">
    <p:comb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25FAC-C8BE-83A2-2BEC-C7BB60F914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2B39D78-1CE9-C643-96B1-837F814FAD4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F8E3C1-F3F9-CD91-E15E-704157D0A44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8308818-0B90-536A-94FC-AC40371B87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03AD326-1AA4-F872-CD7C-00F9F8D4142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3784ED-9ED3-C231-A6EB-6D790A1EAF50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Use Simpler Models First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DBE1B1-1BA2-9376-42CC-17CDBE4292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6109409"/>
              </p:ext>
            </p:extLst>
          </p:nvPr>
        </p:nvGraphicFramePr>
        <p:xfrm>
          <a:off x="762000" y="2082774"/>
          <a:ext cx="10191750" cy="4240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826F8FB4-63FC-B3E5-FE69-85506920417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2E7940-1767-F452-4E83-C56CBA7A6DF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5690914"/>
      </p:ext>
    </p:extLst>
  </p:cSld>
  <p:clrMapOvr>
    <a:masterClrMapping/>
  </p:clrMapOvr>
  <p:transition spd="slow">
    <p:comb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9291F-2646-E461-2AB7-B97316F6FE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F24C29F-83F0-5F77-FE5C-73A7A27A913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A8ECF8-94E6-0902-4B3A-AA3783D7118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A1D72C4-2A67-E6C8-4CBD-7166BF1453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FC1502E5-DA99-CA5E-9089-F8EE8CFF6B0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4CED82-CCFC-B7D1-3A0D-B6FF24CC57D0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Ensemble Methods Help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D9A5C08-78F9-9CF2-5704-20BC7CC430E0}"/>
              </a:ext>
            </a:extLst>
          </p:cNvPr>
          <p:cNvSpPr txBox="1"/>
          <p:nvPr/>
        </p:nvSpPr>
        <p:spPr>
          <a:xfrm>
            <a:off x="762000" y="2082775"/>
            <a:ext cx="10487692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Combine multiple models to reduce variance thus improving prediction and reducing overfitting. 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Ensembles average out errors and make models more robust.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Common techniques:</a:t>
            </a:r>
          </a:p>
          <a:p>
            <a:pPr marL="914400" lvl="1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Bagging (e.g., Random Forests):</a:t>
            </a:r>
            <a:r>
              <a:rPr lang="en-US" sz="2800" dirty="0"/>
              <a:t> Trains models on bootstrapped data subsets and reduces variance.</a:t>
            </a:r>
          </a:p>
          <a:p>
            <a:pPr marL="914400" lvl="1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Boosting (e.g., </a:t>
            </a:r>
            <a:r>
              <a:rPr lang="en-US" sz="2800" b="1" dirty="0" err="1"/>
              <a:t>XGBoost</a:t>
            </a:r>
            <a:r>
              <a:rPr lang="en-US" sz="2800" b="1" dirty="0"/>
              <a:t>): </a:t>
            </a:r>
            <a:r>
              <a:rPr lang="en-US" sz="2800" dirty="0"/>
              <a:t>Focuses on previous errors, can reduce bias but must be regularized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8353E6-F57F-EEFA-974E-7548DA8EEC6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03ECE6-0C83-4E39-6E16-15806A6C9AA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414142"/>
      </p:ext>
    </p:extLst>
  </p:cSld>
  <p:clrMapOvr>
    <a:masterClrMapping/>
  </p:clrMapOvr>
  <p:transition spd="slow">
    <p:comb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467F9-B01F-E793-7BBF-0E4ADA9ED0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D9BEC01-CAB1-B70D-0993-050A6FF4B33F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3BF6F9F-5681-5C38-FDA3-018567A4923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937DE1A-B9D2-8C46-642F-223CD61A9F8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FF2AB6B2-A428-7A79-0899-92689E96B7B5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00D21C-DEA0-991D-C298-F1CEBEFCA23B}"/>
              </a:ext>
            </a:extLst>
          </p:cNvPr>
          <p:cNvSpPr txBox="1"/>
          <p:nvPr/>
        </p:nvSpPr>
        <p:spPr>
          <a:xfrm>
            <a:off x="2513148" y="1019069"/>
            <a:ext cx="8585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Feature Selection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A6835F-AA5F-7089-4F9F-C53E3917F671}"/>
              </a:ext>
            </a:extLst>
          </p:cNvPr>
          <p:cNvSpPr txBox="1"/>
          <p:nvPr/>
        </p:nvSpPr>
        <p:spPr>
          <a:xfrm>
            <a:off x="762000" y="199133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Remove irrelevant or redundant features that introduce noise, inflate complexity, and increase overfitting risk.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Techniques: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\</a:t>
            </a: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AEEF"/>
              </a:solidFill>
            </a:endParaRP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AEEF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Fewer features = less chance to overfit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B7A554-44D0-383F-C0F7-784BB813979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C0C124-6C8B-24E9-F3E1-96927BE99F69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512E0B9-151A-8A40-4507-BAA358C402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3833581"/>
              </p:ext>
            </p:extLst>
          </p:nvPr>
        </p:nvGraphicFramePr>
        <p:xfrm>
          <a:off x="761999" y="4059936"/>
          <a:ext cx="10588171" cy="186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01606627"/>
      </p:ext>
    </p:extLst>
  </p:cSld>
  <p:clrMapOvr>
    <a:masterClrMapping/>
  </p:clrMapOvr>
  <p:transition spd="slow">
    <p:comb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70A0A-6A29-E869-5AA2-2A14AF35E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7BCFA73-13D6-6B4E-2733-0F350AFC135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779C0D-9DC4-9EF5-92A9-890ED55FB6E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1F44BF0-5518-D1CE-EF76-411889A445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09E665BF-C3B9-72F0-0EFF-D4F8ECACC40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19104D-2D56-F2CB-2ECD-0FCDE7F914E2}"/>
              </a:ext>
            </a:extLst>
          </p:cNvPr>
          <p:cNvSpPr txBox="1"/>
          <p:nvPr/>
        </p:nvSpPr>
        <p:spPr>
          <a:xfrm>
            <a:off x="2513148" y="1019069"/>
            <a:ext cx="8585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Dimensionality Reduction Techniques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690F48-C64E-E99A-C2FB-764882976BBC}"/>
              </a:ext>
            </a:extLst>
          </p:cNvPr>
          <p:cNvSpPr txBox="1"/>
          <p:nvPr/>
        </p:nvSpPr>
        <p:spPr>
          <a:xfrm>
            <a:off x="762000" y="199133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When feature count is high, use transformation methods to reduce dimensionality.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Leads to lower variance, better generalization, and faster training.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Techniques: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\</a:t>
            </a: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AEEF"/>
              </a:solidFill>
            </a:endParaRP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AEE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A14E6A-339F-C422-C155-A0C673C3F1AE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BE8F62-8BAE-DA46-6144-C02126390F24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779856C-BE30-9409-59F6-86CA6C514F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0669848"/>
              </p:ext>
            </p:extLst>
          </p:nvPr>
        </p:nvGraphicFramePr>
        <p:xfrm>
          <a:off x="762000" y="4564251"/>
          <a:ext cx="10588171" cy="186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48534"/>
      </p:ext>
    </p:extLst>
  </p:cSld>
  <p:clrMapOvr>
    <a:masterClrMapping/>
  </p:clrMapOvr>
  <p:transition spd="slow">
    <p:comb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B6790A-59FE-B97D-8740-FEE5EB4E9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2B8F612-5955-A9D1-3CCC-316344FEE8BF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0C5254-566C-77F4-1CC2-B6FD50AAAB3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47287D6-2E3F-CA1D-853B-641CE0F388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3C0879B-C586-3219-4DE0-6CCF8BF4255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5EAF55-8400-CAFD-21CE-BC9ADA3F5E36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Avoiding Data Leakage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3502710-8C5A-2FBC-ADB1-8BAE7DD954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956176"/>
              </p:ext>
            </p:extLst>
          </p:nvPr>
        </p:nvGraphicFramePr>
        <p:xfrm>
          <a:off x="762000" y="2082775"/>
          <a:ext cx="10191750" cy="3839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A663E639-49CB-9109-287C-7D673683E40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766E81-4B71-1D51-BB3D-99EB7D478C46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357215"/>
      </p:ext>
    </p:extLst>
  </p:cSld>
  <p:clrMapOvr>
    <a:masterClrMapping/>
  </p:clrMapOvr>
  <p:transition spd="slow">
    <p:comb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FEA4EA-F4F5-1DE5-4FB7-91B8AF844F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8263A29-7080-3618-0E2A-CCFDA0341D68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A6F239A-EAF6-FC55-0280-7784209579C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F170DDF-878A-1F43-C4BC-BF4960A35D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8F458B9-C74E-CD65-F49C-78E51B58BE5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A5FB41-4219-4582-2FDA-A8FAA98677A8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Avoid Target Leakage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AA1E5A-1676-30BE-6CDE-023F59C38B54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 special form of leakage where the model indirectly “sees” the answer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Example: </a:t>
            </a:r>
            <a:r>
              <a:rPr lang="en-US" sz="2800" dirty="0" err="1"/>
              <a:t>churn_flag_updated</a:t>
            </a:r>
            <a:r>
              <a:rPr lang="en-US" sz="2800" dirty="0"/>
              <a:t> column used as a feature to predict churn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Avoid any variable correlated with the target due to timing or logic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Leakage is the most subtle but severe cause of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592730-A77E-4482-03B9-BB25C102DC42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EAD1AC-99A5-3EDB-5E0E-7C6228CE034C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784935"/>
      </p:ext>
    </p:extLst>
  </p:cSld>
  <p:clrMapOvr>
    <a:masterClrMapping/>
  </p:clrMapOvr>
  <p:transition spd="slow">
    <p:comb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3BED09-E63E-DDE6-48AB-E3B8188622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F360C82-F0B4-2CA9-77AE-8B61D40D90B0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999C28-055C-C060-BA9C-EB3FD0A0001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53AEED1-2BF6-35E9-7617-00572D16B7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168E579-EFEC-A592-66AD-DDBAFD91229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993413-0420-298F-0A7E-99348FBBE553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Overfitting with Small Datasets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358B2A-E845-0208-F47E-7C21C8E47A0C}"/>
              </a:ext>
            </a:extLst>
          </p:cNvPr>
          <p:cNvSpPr txBox="1"/>
          <p:nvPr/>
        </p:nvSpPr>
        <p:spPr>
          <a:xfrm>
            <a:off x="762000" y="2082775"/>
            <a:ext cx="10191750" cy="461664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Overfitting is more likely when</a:t>
            </a:r>
            <a:r>
              <a:rPr lang="en-US" sz="2800" dirty="0"/>
              <a:t>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Sample size is small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Feature count is large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Consider: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Collecting more data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Using regularization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Simplifying the model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781872-A218-9322-0D6C-DA9670112A2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CB6494-6A22-86DC-D29D-C9037EE025C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2D40B1-1A57-D8F8-4978-656CC9AECAC4}"/>
              </a:ext>
            </a:extLst>
          </p:cNvPr>
          <p:cNvSpPr txBox="1"/>
          <p:nvPr/>
        </p:nvSpPr>
        <p:spPr>
          <a:xfrm>
            <a:off x="2189035" y="5809456"/>
            <a:ext cx="7337679" cy="671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dirty="0"/>
              <a:t>Data scarcity demands simplicity and discipline</a:t>
            </a:r>
          </a:p>
        </p:txBody>
      </p:sp>
    </p:spTree>
    <p:extLst>
      <p:ext uri="{BB962C8B-B14F-4D97-AF65-F5344CB8AC3E}">
        <p14:creationId xmlns:p14="http://schemas.microsoft.com/office/powerpoint/2010/main" val="3027513563"/>
      </p:ext>
    </p:extLst>
  </p:cSld>
  <p:clrMapOvr>
    <a:masterClrMapping/>
  </p:clrMapOvr>
  <p:transition spd="slow">
    <p:comb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97AFD-42ED-B6FB-9F6C-BA09DB920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E4CD96C-031B-E4E9-DC5C-4228F6607E38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DE2DD28-76AD-7012-877F-D3AE71018E3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493A903-0D7F-DB55-FB74-A0CA9F1E509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6EC01D3-A3B9-EDE8-1736-95858AC663A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F92285-51D6-97D4-BC90-CE2BE82E44B6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Balancing Accuracy and Interpretability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3A95FE-DAB1-8F70-8165-6276A8E120E4}"/>
              </a:ext>
            </a:extLst>
          </p:cNvPr>
          <p:cNvSpPr txBox="1"/>
          <p:nvPr/>
        </p:nvSpPr>
        <p:spPr>
          <a:xfrm>
            <a:off x="762000" y="2082775"/>
            <a:ext cx="1019175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Choose based on use case, not just accuracy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BFA84E-33CA-9575-5062-2A877372525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9D2A78-C41D-5D02-682A-72C04285ACA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6DC216E-1C47-0E06-D196-D1B9BB955E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317069"/>
              </p:ext>
            </p:extLst>
          </p:nvPr>
        </p:nvGraphicFramePr>
        <p:xfrm>
          <a:off x="838200" y="3086894"/>
          <a:ext cx="10515600" cy="25908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57231287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31655107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11411006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Model Type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Accuracy Potential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Interpretability</a:t>
                      </a:r>
                      <a:endParaRPr lang="en-US" sz="2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680986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Decision Tree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Medium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/>
                        <a:t>High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45763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Random Forest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/>
                        <a:t>Medium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663883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Neural Network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Very 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/>
                        <a:t>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215597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Logistic 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Medium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High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29437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6588943"/>
      </p:ext>
    </p:extLst>
  </p:cSld>
  <p:clrMapOvr>
    <a:masterClrMapping/>
  </p:clrMapOvr>
  <p:transition spd="slow">
    <p:comb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848794-14A2-DD01-29E1-367A49C6D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904DEE2-E449-CB28-00CA-8B74A4CA38A8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8C3614-169C-3FDB-E2D1-E2423AD65FB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474B722-1A14-B754-6770-56D6F7A4F7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09E94A8-A135-93DC-B3CE-01CB09A7B87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CFD2A9-235B-9E86-92B9-8847304E8302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The Role of Domain Knowledge (Expertise)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8D110B-3AB7-6CD8-50B9-383F95B4DC40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Domain knowledge is a defense against blind overfitting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Helps: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Select meaningful features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Avoid irrelevant complexity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Catch leakage or logic flaws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Can reduce reliance on complex models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716B52-DF25-20AF-80E1-244640795DF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A3EA9A-9253-AFA7-9D20-315786110260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" name="Graphic 4" descr="Customer review with solid fill">
            <a:extLst>
              <a:ext uri="{FF2B5EF4-FFF2-40B4-BE49-F238E27FC236}">
                <a16:creationId xmlns:a16="http://schemas.microsoft.com/office/drawing/2014/main" id="{74C43A94-DD75-E749-5E1F-EA05C4952A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0475" y="2871590"/>
            <a:ext cx="3451486" cy="3451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796138"/>
      </p:ext>
    </p:extLst>
  </p:cSld>
  <p:clrMapOvr>
    <a:masterClrMapping/>
  </p:clrMapOvr>
  <p:transition spd="slow">
    <p:comb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357F9-F979-236C-BF48-5B5B394DA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0175989-4F96-A745-9B6F-EC649B016E7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1CD98C-99C1-A556-AF62-676EC31AF70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C323604-6631-2F4E-6FF2-124FD4215D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92871A2-E166-FE51-E9CE-4072057D0CB3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EAEB66-B764-A812-960D-A893B33BC5D2}"/>
              </a:ext>
            </a:extLst>
          </p:cNvPr>
          <p:cNvSpPr txBox="1"/>
          <p:nvPr/>
        </p:nvSpPr>
        <p:spPr>
          <a:xfrm>
            <a:off x="2385132" y="1019069"/>
            <a:ext cx="8295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Summary Table – Strategies to Avoid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241B72-FD13-9775-131F-9F7A71B0213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15DC05-C6E3-2429-B85F-EB535B7E075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EB41C99-3F83-96FA-65E1-9B8B7CF3CB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0434925"/>
              </p:ext>
            </p:extLst>
          </p:nvPr>
        </p:nvGraphicFramePr>
        <p:xfrm>
          <a:off x="838200" y="2721134"/>
          <a:ext cx="10515600" cy="362712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94267724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60545666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Strategy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Purpose</a:t>
                      </a:r>
                      <a:endParaRPr lang="en-US" sz="2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932732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Cross-validation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Honest performance evaluation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414879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Regularization (L1/L2)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Penalize complexity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901479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Pruning / Early Stopping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Limit overfitting during training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67975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Feature Selection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Remove irrelevant inputs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60690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Simple Models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Reduce overfitting risk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33709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Avoiding Leakage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Prevent accidental cheating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25742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8211969"/>
      </p:ext>
    </p:extLst>
  </p:cSld>
  <p:clrMapOvr>
    <a:masterClrMapping/>
  </p:clrMapOvr>
  <p:transition spd="slow">
    <p:comb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FEF2D2-B2AB-02C9-BA73-3B55BA477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E6AB156-3EA6-DCDB-EEB0-218BBE7F37BA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048C8F7-11BD-75E3-AA64-79041700F30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0E663D2-DC0F-7188-612E-13CDA97AC0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7BD159A-26A8-DE35-D41A-73E5E4CA01ED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327535-873C-0CB7-3C85-31D67E7DABB9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Monitoring Overfitting in Production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8DC108-0719-5D89-CF1F-98F5EEC4546C}"/>
              </a:ext>
            </a:extLst>
          </p:cNvPr>
          <p:cNvSpPr txBox="1"/>
          <p:nvPr/>
        </p:nvSpPr>
        <p:spPr>
          <a:xfrm>
            <a:off x="762000" y="2082775"/>
            <a:ext cx="10191750" cy="5899564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algn="l" defTabSz="914400" rtl="0" eaLnBrk="1" latinLnBrk="0" hangingPunct="1">
              <a:lnSpc>
                <a:spcPct val="150000"/>
              </a:lnSpc>
            </a:pPr>
            <a:r>
              <a:rPr lang="en-US" sz="2800" b="1" dirty="0"/>
              <a:t>Overfitting can emerge after deployment as: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Customer behavior shifts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Data drift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Feature relevance fades</a:t>
            </a:r>
          </a:p>
          <a:p>
            <a:pPr algn="l" defTabSz="914400" rtl="0" eaLnBrk="1" latinLnBrk="0" hangingPunct="1">
              <a:lnSpc>
                <a:spcPct val="150000"/>
              </a:lnSpc>
            </a:pPr>
            <a:endParaRPr lang="en-US" sz="2800" dirty="0"/>
          </a:p>
          <a:p>
            <a:pPr algn="l" defTabSz="914400" rtl="0" eaLnBrk="1" latinLnBrk="0" hangingPunct="1">
              <a:lnSpc>
                <a:spcPct val="150000"/>
              </a:lnSpc>
            </a:pPr>
            <a:endParaRPr lang="en-US" sz="2800" b="1" dirty="0"/>
          </a:p>
          <a:p>
            <a:pPr algn="l" defTabSz="914400" rtl="0" eaLnBrk="1" latinLnBrk="0" hangingPunct="1">
              <a:lnSpc>
                <a:spcPct val="150000"/>
              </a:lnSpc>
            </a:pPr>
            <a:endParaRPr lang="en-US" sz="2800" b="1" dirty="0"/>
          </a:p>
          <a:p>
            <a:pPr algn="l" defTabSz="914400" rtl="0" eaLnBrk="1" latinLnBrk="0" hangingPunct="1">
              <a:lnSpc>
                <a:spcPct val="150000"/>
              </a:lnSpc>
            </a:pPr>
            <a:endParaRPr lang="en-US" sz="2800" b="1" dirty="0"/>
          </a:p>
          <a:p>
            <a:pPr algn="l" defTabSz="914400" rtl="0" eaLnBrk="1" latinLnBrk="0" hangingPunct="1">
              <a:lnSpc>
                <a:spcPct val="150000"/>
              </a:lnSpc>
            </a:pPr>
            <a:r>
              <a:rPr lang="en-US" sz="2800" b="1" dirty="0"/>
              <a:t>Best practices: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Monitor performance over time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A/B testing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Re-train as needed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DE5580-2C6D-E14A-DDB4-BB645844749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6C2DB2-2871-EF69-E12F-A2BF0A5A5C67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367595"/>
      </p:ext>
    </p:extLst>
  </p:cSld>
  <p:clrMapOvr>
    <a:masterClrMapping/>
  </p:clrMapOvr>
  <p:transition spd="slow">
    <p:comb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Key Points</a:t>
            </a:r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8CC20127-3F88-7DBD-ACCC-E036E2F652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7803137"/>
              </p:ext>
            </p:extLst>
          </p:nvPr>
        </p:nvGraphicFramePr>
        <p:xfrm>
          <a:off x="981699" y="2095412"/>
          <a:ext cx="10063672" cy="44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E7605EAD-176B-39A8-FCA7-FBC15BAD2AF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BBA1EE-621D-0E73-2297-F5B132A9B3A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46014"/>
      </p:ext>
    </p:extLst>
  </p:cSld>
  <p:clrMapOvr>
    <a:masterClrMapping/>
  </p:clrMapOvr>
  <p:transition spd="slow">
    <p:comb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E94446B-A195-43D2-8375-7C1AC4D42039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44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12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08299" y="1549486"/>
            <a:ext cx="3983946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b="1" dirty="0">
                <a:solidFill>
                  <a:schemeClr val="tx1"/>
                </a:solidFill>
                <a:ea typeface="Calibri"/>
                <a:cs typeface="+mj-cs"/>
                <a:sym typeface="Calibri"/>
              </a:rPr>
              <a:t>For Discussion Panel and Next Lecture: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ea typeface="Calibri"/>
              <a:cs typeface="+mj-cs"/>
              <a:sym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ea typeface="Calibri"/>
                <a:cs typeface="Times New Roman" panose="02020603050405020304" pitchFamily="18" charset="0"/>
                <a:sym typeface="Calibri"/>
              </a:rPr>
              <a:t>Use the open-source Telco Customer Churn dataset available on </a:t>
            </a:r>
            <a:r>
              <a:rPr lang="en-US" sz="2400" dirty="0">
                <a:ea typeface="Calibri"/>
                <a:cs typeface="Times New Roman" panose="02020603050405020304" pitchFamily="18" charset="0"/>
                <a:sym typeface="Calibri"/>
                <a:hlinkClick r:id="rId4"/>
              </a:rPr>
              <a:t>Kaggle</a:t>
            </a:r>
            <a:r>
              <a:rPr lang="en-US" sz="2400" dirty="0">
                <a:ea typeface="Calibri"/>
                <a:cs typeface="Times New Roman" panose="02020603050405020304" pitchFamily="18" charset="0"/>
                <a:sym typeface="Calibri"/>
              </a:rPr>
              <a:t>.</a:t>
            </a:r>
          </a:p>
          <a:p>
            <a:endParaRPr lang="en-US" sz="2400" dirty="0"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ea typeface="Calibri"/>
                <a:cs typeface="Times New Roman" panose="02020603050405020304" pitchFamily="18" charset="0"/>
                <a:sym typeface="Calibri"/>
              </a:rPr>
              <a:t>Questions: </a:t>
            </a:r>
          </a:p>
          <a:p>
            <a:pPr marL="457200" indent="-457200">
              <a:buAutoNum type="arabicPeriod"/>
            </a:pPr>
            <a:r>
              <a:rPr lang="en-US" sz="2400" dirty="0">
                <a:ea typeface="Calibri"/>
                <a:cs typeface="Times New Roman" panose="02020603050405020304" pitchFamily="18" charset="0"/>
                <a:sym typeface="Calibri"/>
              </a:rPr>
              <a:t>what can Overfitting in customer-churn models result in?</a:t>
            </a:r>
          </a:p>
          <a:p>
            <a:pPr marL="457200" indent="-457200">
              <a:buAutoNum type="arabicPeriod"/>
            </a:pPr>
            <a:r>
              <a:rPr lang="en-US" sz="2400" dirty="0">
                <a:ea typeface="Calibri"/>
                <a:cs typeface="Times New Roman" panose="02020603050405020304" pitchFamily="18" charset="0"/>
                <a:sym typeface="Calibri"/>
              </a:rPr>
              <a:t>Which tools can we use to prevent or reduce overfitting?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Discussion Panel and Next Lecture</a:t>
            </a:r>
          </a:p>
        </p:txBody>
      </p:sp>
      <p:sp>
        <p:nvSpPr>
          <p:cNvPr id="15" name="Google Shape;163;p5">
            <a:extLst>
              <a:ext uri="{FF2B5EF4-FFF2-40B4-BE49-F238E27FC236}">
                <a16:creationId xmlns:a16="http://schemas.microsoft.com/office/drawing/2014/main" id="{EAD92110-43CA-D37E-9425-4D811177C524}"/>
              </a:ext>
            </a:extLst>
          </p:cNvPr>
          <p:cNvSpPr/>
          <p:nvPr/>
        </p:nvSpPr>
        <p:spPr>
          <a:xfrm>
            <a:off x="5337813" y="3318620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AF90E4-89E8-4839-6DA4-C357A3CBC8D3}"/>
              </a:ext>
            </a:extLst>
          </p:cNvPr>
          <p:cNvSpPr txBox="1"/>
          <p:nvPr/>
        </p:nvSpPr>
        <p:spPr>
          <a:xfrm>
            <a:off x="5292245" y="3484591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010CBD-D8BA-CFC0-BE5D-0CF97622B353}"/>
              </a:ext>
            </a:extLst>
          </p:cNvPr>
          <p:cNvSpPr txBox="1"/>
          <p:nvPr/>
        </p:nvSpPr>
        <p:spPr>
          <a:xfrm>
            <a:off x="5393654" y="3820233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0991968"/>
      </p:ext>
    </p:extLst>
  </p:cSld>
  <p:clrMapOvr>
    <a:masterClrMapping/>
  </p:clrMapOvr>
  <p:transition spd="slow">
    <p:comb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866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http://purl.org/dc/elements/1.1/"/>
    <ds:schemaRef ds:uri="http://schemas.microsoft.com/office/2006/metadata/properties"/>
    <ds:schemaRef ds:uri="d13aca44-ef33-4cf4-9980-7f0b00e6eeb9"/>
    <ds:schemaRef ds:uri="http://www.w3.org/XML/1998/namespace"/>
    <ds:schemaRef ds:uri="http://schemas.microsoft.com/office/2006/documentManagement/types"/>
    <ds:schemaRef ds:uri="49100919-8a76-4266-be0c-7dc583902cb4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D73884-2579-4DCC-9A38-A10DF6486B61}"/>
</file>

<file path=docProps/app.xml><?xml version="1.0" encoding="utf-8"?>
<Properties xmlns="http://schemas.openxmlformats.org/officeDocument/2006/extended-properties" xmlns:vt="http://schemas.openxmlformats.org/officeDocument/2006/docPropsVTypes">
  <TotalTime>11015</TotalTime>
  <Words>2253</Words>
  <Application>Microsoft Macintosh PowerPoint</Application>
  <PresentationFormat>Widescreen</PresentationFormat>
  <Paragraphs>534</Paragraphs>
  <Slides>45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Alexandria</vt:lpstr>
      <vt:lpstr>Arial</vt:lpstr>
      <vt:lpstr>Calibri</vt:lpstr>
      <vt:lpstr>Calibri Light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Ahmed Hassan</cp:lastModifiedBy>
  <cp:revision>265</cp:revision>
  <dcterms:created xsi:type="dcterms:W3CDTF">2023-04-29T09:08:00Z</dcterms:created>
  <dcterms:modified xsi:type="dcterms:W3CDTF">2025-06-30T22:43:30Z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