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2C3955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4003" y="1618535"/>
            <a:ext cx="10440924" cy="5239465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626135" y="1865376"/>
            <a:ext cx="10812780" cy="4893945"/>
          </a:xfrm>
          <a:custGeom>
            <a:avLst/>
            <a:gdLst/>
            <a:ahLst/>
            <a:cxnLst/>
            <a:rect l="l" t="t" r="r" b="b"/>
            <a:pathLst>
              <a:path w="10812780" h="4893945">
                <a:moveTo>
                  <a:pt x="10512272" y="0"/>
                </a:moveTo>
                <a:lnTo>
                  <a:pt x="300482" y="0"/>
                </a:lnTo>
                <a:lnTo>
                  <a:pt x="251742" y="3931"/>
                </a:lnTo>
                <a:lnTo>
                  <a:pt x="205506" y="15315"/>
                </a:lnTo>
                <a:lnTo>
                  <a:pt x="162393" y="33532"/>
                </a:lnTo>
                <a:lnTo>
                  <a:pt x="123021" y="57964"/>
                </a:lnTo>
                <a:lnTo>
                  <a:pt x="88009" y="87995"/>
                </a:lnTo>
                <a:lnTo>
                  <a:pt x="57975" y="123005"/>
                </a:lnTo>
                <a:lnTo>
                  <a:pt x="33539" y="162376"/>
                </a:lnTo>
                <a:lnTo>
                  <a:pt x="15318" y="205492"/>
                </a:lnTo>
                <a:lnTo>
                  <a:pt x="3932" y="251733"/>
                </a:lnTo>
                <a:lnTo>
                  <a:pt x="0" y="300482"/>
                </a:lnTo>
                <a:lnTo>
                  <a:pt x="0" y="4593170"/>
                </a:lnTo>
                <a:lnTo>
                  <a:pt x="3932" y="4641910"/>
                </a:lnTo>
                <a:lnTo>
                  <a:pt x="15318" y="4688145"/>
                </a:lnTo>
                <a:lnTo>
                  <a:pt x="33539" y="4731257"/>
                </a:lnTo>
                <a:lnTo>
                  <a:pt x="57975" y="4770628"/>
                </a:lnTo>
                <a:lnTo>
                  <a:pt x="88009" y="4805639"/>
                </a:lnTo>
                <a:lnTo>
                  <a:pt x="123021" y="4835671"/>
                </a:lnTo>
                <a:lnTo>
                  <a:pt x="162393" y="4860106"/>
                </a:lnTo>
                <a:lnTo>
                  <a:pt x="205506" y="4878326"/>
                </a:lnTo>
                <a:lnTo>
                  <a:pt x="251742" y="4889711"/>
                </a:lnTo>
                <a:lnTo>
                  <a:pt x="300482" y="4893644"/>
                </a:lnTo>
                <a:lnTo>
                  <a:pt x="10512272" y="4893644"/>
                </a:lnTo>
                <a:lnTo>
                  <a:pt x="10560990" y="4889711"/>
                </a:lnTo>
                <a:lnTo>
                  <a:pt x="10607213" y="4878326"/>
                </a:lnTo>
                <a:lnTo>
                  <a:pt x="10650321" y="4860106"/>
                </a:lnTo>
                <a:lnTo>
                  <a:pt x="10689694" y="4835671"/>
                </a:lnTo>
                <a:lnTo>
                  <a:pt x="10724711" y="4805639"/>
                </a:lnTo>
                <a:lnTo>
                  <a:pt x="10754753" y="4770628"/>
                </a:lnTo>
                <a:lnTo>
                  <a:pt x="10779198" y="4731257"/>
                </a:lnTo>
                <a:lnTo>
                  <a:pt x="10797427" y="4688145"/>
                </a:lnTo>
                <a:lnTo>
                  <a:pt x="10808819" y="4641910"/>
                </a:lnTo>
                <a:lnTo>
                  <a:pt x="10812754" y="4593170"/>
                </a:lnTo>
                <a:lnTo>
                  <a:pt x="10812754" y="300482"/>
                </a:lnTo>
                <a:lnTo>
                  <a:pt x="10808819" y="251733"/>
                </a:lnTo>
                <a:lnTo>
                  <a:pt x="10797427" y="205492"/>
                </a:lnTo>
                <a:lnTo>
                  <a:pt x="10779198" y="162376"/>
                </a:lnTo>
                <a:lnTo>
                  <a:pt x="10754753" y="123005"/>
                </a:lnTo>
                <a:lnTo>
                  <a:pt x="10724711" y="87995"/>
                </a:lnTo>
                <a:lnTo>
                  <a:pt x="10689694" y="57964"/>
                </a:lnTo>
                <a:lnTo>
                  <a:pt x="10650321" y="33532"/>
                </a:lnTo>
                <a:lnTo>
                  <a:pt x="10607213" y="15315"/>
                </a:lnTo>
                <a:lnTo>
                  <a:pt x="10560990" y="3931"/>
                </a:lnTo>
                <a:lnTo>
                  <a:pt x="105122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626135" y="1865376"/>
            <a:ext cx="10812780" cy="4893945"/>
          </a:xfrm>
          <a:custGeom>
            <a:avLst/>
            <a:gdLst/>
            <a:ahLst/>
            <a:cxnLst/>
            <a:rect l="l" t="t" r="r" b="b"/>
            <a:pathLst>
              <a:path w="10812780" h="4893945">
                <a:moveTo>
                  <a:pt x="0" y="300482"/>
                </a:moveTo>
                <a:lnTo>
                  <a:pt x="3932" y="251733"/>
                </a:lnTo>
                <a:lnTo>
                  <a:pt x="15318" y="205492"/>
                </a:lnTo>
                <a:lnTo>
                  <a:pt x="33539" y="162376"/>
                </a:lnTo>
                <a:lnTo>
                  <a:pt x="57975" y="123005"/>
                </a:lnTo>
                <a:lnTo>
                  <a:pt x="88009" y="87995"/>
                </a:lnTo>
                <a:lnTo>
                  <a:pt x="123021" y="57964"/>
                </a:lnTo>
                <a:lnTo>
                  <a:pt x="162393" y="33532"/>
                </a:lnTo>
                <a:lnTo>
                  <a:pt x="205506" y="15315"/>
                </a:lnTo>
                <a:lnTo>
                  <a:pt x="251742" y="3931"/>
                </a:lnTo>
                <a:lnTo>
                  <a:pt x="300482" y="0"/>
                </a:lnTo>
                <a:lnTo>
                  <a:pt x="10512272" y="0"/>
                </a:lnTo>
                <a:lnTo>
                  <a:pt x="10560990" y="3931"/>
                </a:lnTo>
                <a:lnTo>
                  <a:pt x="10607213" y="15315"/>
                </a:lnTo>
                <a:lnTo>
                  <a:pt x="10650321" y="33532"/>
                </a:lnTo>
                <a:lnTo>
                  <a:pt x="10689694" y="57964"/>
                </a:lnTo>
                <a:lnTo>
                  <a:pt x="10724711" y="87995"/>
                </a:lnTo>
                <a:lnTo>
                  <a:pt x="10754753" y="123005"/>
                </a:lnTo>
                <a:lnTo>
                  <a:pt x="10779198" y="162376"/>
                </a:lnTo>
                <a:lnTo>
                  <a:pt x="10797427" y="205492"/>
                </a:lnTo>
                <a:lnTo>
                  <a:pt x="10808819" y="251733"/>
                </a:lnTo>
                <a:lnTo>
                  <a:pt x="10812754" y="300482"/>
                </a:lnTo>
                <a:lnTo>
                  <a:pt x="10812754" y="4593170"/>
                </a:lnTo>
                <a:lnTo>
                  <a:pt x="10808819" y="4641910"/>
                </a:lnTo>
                <a:lnTo>
                  <a:pt x="10797427" y="4688145"/>
                </a:lnTo>
                <a:lnTo>
                  <a:pt x="10779198" y="4731257"/>
                </a:lnTo>
                <a:lnTo>
                  <a:pt x="10754753" y="4770628"/>
                </a:lnTo>
                <a:lnTo>
                  <a:pt x="10724711" y="4805639"/>
                </a:lnTo>
                <a:lnTo>
                  <a:pt x="10689694" y="4835671"/>
                </a:lnTo>
                <a:lnTo>
                  <a:pt x="10650321" y="4860106"/>
                </a:lnTo>
                <a:lnTo>
                  <a:pt x="10607213" y="4878326"/>
                </a:lnTo>
                <a:lnTo>
                  <a:pt x="10560990" y="4889711"/>
                </a:lnTo>
                <a:lnTo>
                  <a:pt x="10512272" y="4893644"/>
                </a:lnTo>
                <a:lnTo>
                  <a:pt x="300482" y="4893644"/>
                </a:lnTo>
                <a:lnTo>
                  <a:pt x="251742" y="4889711"/>
                </a:lnTo>
                <a:lnTo>
                  <a:pt x="205506" y="4878326"/>
                </a:lnTo>
                <a:lnTo>
                  <a:pt x="162393" y="4860106"/>
                </a:lnTo>
                <a:lnTo>
                  <a:pt x="123021" y="4835671"/>
                </a:lnTo>
                <a:lnTo>
                  <a:pt x="88009" y="4805639"/>
                </a:lnTo>
                <a:lnTo>
                  <a:pt x="57975" y="4770628"/>
                </a:lnTo>
                <a:lnTo>
                  <a:pt x="33539" y="4731257"/>
                </a:lnTo>
                <a:lnTo>
                  <a:pt x="15318" y="4688145"/>
                </a:lnTo>
                <a:lnTo>
                  <a:pt x="3932" y="4641910"/>
                </a:lnTo>
                <a:lnTo>
                  <a:pt x="0" y="4593170"/>
                </a:lnTo>
                <a:lnTo>
                  <a:pt x="0" y="300482"/>
                </a:lnTo>
                <a:close/>
              </a:path>
            </a:pathLst>
          </a:custGeom>
          <a:ln w="38100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2C3955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700" y="857249"/>
            <a:ext cx="7340600" cy="9570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1900" y="2317750"/>
            <a:ext cx="10335895" cy="2952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2C3955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hyperlink" Target="http://www.midocean.ae/" TargetMode="Externa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5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Relationship Id="rId3" Type="http://schemas.openxmlformats.org/officeDocument/2006/relationships/image" Target="../media/image5.pn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8" Type="http://schemas.openxmlformats.org/officeDocument/2006/relationships/image" Target="../media/image26.png"/><Relationship Id="rId9" Type="http://schemas.openxmlformats.org/officeDocument/2006/relationships/image" Target="../media/image27.png"/><Relationship Id="rId10" Type="http://schemas.openxmlformats.org/officeDocument/2006/relationships/image" Target="../media/image5.png"/><Relationship Id="rId11" Type="http://schemas.openxmlformats.org/officeDocument/2006/relationships/image" Target="../media/image2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-6350" y="5837301"/>
            <a:ext cx="2989580" cy="542290"/>
            <a:chOff x="-6350" y="5837301"/>
            <a:chExt cx="2989580" cy="542290"/>
          </a:xfrm>
        </p:grpSpPr>
        <p:sp>
          <p:nvSpPr>
            <p:cNvPr id="4" name="object 4" descr=""/>
            <p:cNvSpPr/>
            <p:nvPr/>
          </p:nvSpPr>
          <p:spPr>
            <a:xfrm>
              <a:off x="0" y="5843651"/>
              <a:ext cx="2976880" cy="529590"/>
            </a:xfrm>
            <a:custGeom>
              <a:avLst/>
              <a:gdLst/>
              <a:ahLst/>
              <a:cxnLst/>
              <a:rect l="l" t="t" r="r" b="b"/>
              <a:pathLst>
                <a:path w="2976880" h="529589">
                  <a:moveTo>
                    <a:pt x="2888107" y="0"/>
                  </a:moveTo>
                  <a:lnTo>
                    <a:pt x="0" y="0"/>
                  </a:lnTo>
                  <a:lnTo>
                    <a:pt x="0" y="529170"/>
                  </a:lnTo>
                  <a:lnTo>
                    <a:pt x="2888107" y="529170"/>
                  </a:lnTo>
                  <a:lnTo>
                    <a:pt x="2922472" y="522240"/>
                  </a:lnTo>
                  <a:lnTo>
                    <a:pt x="2950527" y="503340"/>
                  </a:lnTo>
                  <a:lnTo>
                    <a:pt x="2969438" y="475308"/>
                  </a:lnTo>
                  <a:lnTo>
                    <a:pt x="2976372" y="440982"/>
                  </a:lnTo>
                  <a:lnTo>
                    <a:pt x="2976372" y="88201"/>
                  </a:lnTo>
                  <a:lnTo>
                    <a:pt x="2969438" y="53872"/>
                  </a:lnTo>
                  <a:lnTo>
                    <a:pt x="2950527" y="25836"/>
                  </a:lnTo>
                  <a:lnTo>
                    <a:pt x="2922472" y="6932"/>
                  </a:lnTo>
                  <a:lnTo>
                    <a:pt x="28881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0" y="5843651"/>
              <a:ext cx="2976880" cy="529590"/>
            </a:xfrm>
            <a:custGeom>
              <a:avLst/>
              <a:gdLst/>
              <a:ahLst/>
              <a:cxnLst/>
              <a:rect l="l" t="t" r="r" b="b"/>
              <a:pathLst>
                <a:path w="2976880" h="529589">
                  <a:moveTo>
                    <a:pt x="0" y="0"/>
                  </a:moveTo>
                  <a:lnTo>
                    <a:pt x="2888107" y="0"/>
                  </a:lnTo>
                  <a:lnTo>
                    <a:pt x="2922472" y="6932"/>
                  </a:lnTo>
                  <a:lnTo>
                    <a:pt x="2950527" y="25836"/>
                  </a:lnTo>
                  <a:lnTo>
                    <a:pt x="2969438" y="53872"/>
                  </a:lnTo>
                  <a:lnTo>
                    <a:pt x="2976372" y="88201"/>
                  </a:lnTo>
                  <a:lnTo>
                    <a:pt x="2976372" y="440982"/>
                  </a:lnTo>
                  <a:lnTo>
                    <a:pt x="2969438" y="475308"/>
                  </a:lnTo>
                  <a:lnTo>
                    <a:pt x="2950527" y="503340"/>
                  </a:lnTo>
                  <a:lnTo>
                    <a:pt x="2922472" y="522240"/>
                  </a:lnTo>
                  <a:lnTo>
                    <a:pt x="2888107" y="529170"/>
                  </a:lnTo>
                  <a:lnTo>
                    <a:pt x="0" y="529170"/>
                  </a:lnTo>
                </a:path>
              </a:pathLst>
            </a:custGeom>
            <a:ln w="126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00394" y="0"/>
            <a:ext cx="5991606" cy="685800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8549" y="199009"/>
            <a:ext cx="2876677" cy="135775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93903" y="3817061"/>
            <a:ext cx="4834890" cy="25057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0264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Times New Roman"/>
                <a:cs typeface="Times New Roman"/>
              </a:rPr>
              <a:t>Prepared</a:t>
            </a:r>
            <a:r>
              <a:rPr dirty="0" sz="2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2400" spc="-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Times New Roman"/>
                <a:cs typeface="Times New Roman"/>
              </a:rPr>
              <a:t>Associate</a:t>
            </a:r>
            <a:r>
              <a:rPr dirty="0" sz="2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Times New Roman"/>
                <a:cs typeface="Times New Roman"/>
              </a:rPr>
              <a:t>Professor:</a:t>
            </a:r>
            <a:endParaRPr sz="2400">
              <a:latin typeface="Times New Roman"/>
              <a:cs typeface="Times New Roman"/>
            </a:endParaRPr>
          </a:p>
          <a:p>
            <a:pPr marL="80264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r>
              <a:rPr dirty="0" sz="24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Times New Roman"/>
                <a:cs typeface="Times New Roman"/>
              </a:rPr>
              <a:t>Rageh</a:t>
            </a:r>
            <a:r>
              <a:rPr dirty="0" sz="2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Times New Roman"/>
                <a:cs typeface="Times New Roman"/>
              </a:rPr>
              <a:t>Ismail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10"/>
              </a:spcBef>
            </a:pPr>
            <a:endParaRPr sz="2400">
              <a:latin typeface="Times New Roman"/>
              <a:cs typeface="Times New Roman"/>
            </a:endParaRPr>
          </a:p>
          <a:p>
            <a:pPr marL="2667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ENT</a:t>
            </a:r>
            <a:r>
              <a:rPr dirty="0" sz="2000" spc="-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25">
                <a:solidFill>
                  <a:srgbClr val="FFFFFF"/>
                </a:solidFill>
                <a:latin typeface="Times New Roman"/>
                <a:cs typeface="Times New Roman"/>
              </a:rPr>
              <a:t>636</a:t>
            </a:r>
            <a:endParaRPr sz="2000">
              <a:latin typeface="Times New Roman"/>
              <a:cs typeface="Times New Roman"/>
            </a:endParaRPr>
          </a:p>
          <a:p>
            <a:pPr marL="2667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Research</a:t>
            </a:r>
            <a:r>
              <a:rPr dirty="0" sz="20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Project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dirty="0" sz="2800" b="1">
                <a:latin typeface="Times New Roman"/>
                <a:cs typeface="Times New Roman"/>
              </a:rPr>
              <a:t>Lecture</a:t>
            </a:r>
            <a:r>
              <a:rPr dirty="0" sz="2800" spc="-114" b="1">
                <a:latin typeface="Times New Roman"/>
                <a:cs typeface="Times New Roman"/>
              </a:rPr>
              <a:t> </a:t>
            </a:r>
            <a:r>
              <a:rPr dirty="0" sz="2800" spc="-25" b="1">
                <a:latin typeface="Times New Roman"/>
                <a:cs typeface="Times New Roman"/>
              </a:rPr>
              <a:t>10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03682" y="1767027"/>
            <a:ext cx="5596890" cy="13677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00AFEF"/>
                </a:solidFill>
              </a:rPr>
              <a:t>Writing</a:t>
            </a:r>
            <a:r>
              <a:rPr dirty="0" sz="4400" spc="-55">
                <a:solidFill>
                  <a:srgbClr val="00AFEF"/>
                </a:solidFill>
              </a:rPr>
              <a:t> </a:t>
            </a:r>
            <a:r>
              <a:rPr dirty="0" sz="4400">
                <a:solidFill>
                  <a:srgbClr val="00AFEF"/>
                </a:solidFill>
              </a:rPr>
              <a:t>and</a:t>
            </a:r>
            <a:r>
              <a:rPr dirty="0" sz="4400" spc="-70">
                <a:solidFill>
                  <a:srgbClr val="00AFEF"/>
                </a:solidFill>
              </a:rPr>
              <a:t> </a:t>
            </a:r>
            <a:r>
              <a:rPr dirty="0" sz="4400" spc="-10">
                <a:solidFill>
                  <a:srgbClr val="00AFEF"/>
                </a:solidFill>
              </a:rPr>
              <a:t>presenting </a:t>
            </a:r>
            <a:r>
              <a:rPr dirty="0" sz="4400">
                <a:solidFill>
                  <a:srgbClr val="00AFEF"/>
                </a:solidFill>
              </a:rPr>
              <a:t>your</a:t>
            </a:r>
            <a:r>
              <a:rPr dirty="0" sz="4400" spc="-140">
                <a:solidFill>
                  <a:srgbClr val="00AFEF"/>
                </a:solidFill>
              </a:rPr>
              <a:t> </a:t>
            </a:r>
            <a:r>
              <a:rPr dirty="0" sz="4400">
                <a:solidFill>
                  <a:srgbClr val="00AFEF"/>
                </a:solidFill>
              </a:rPr>
              <a:t>project</a:t>
            </a:r>
            <a:r>
              <a:rPr dirty="0" sz="4400" spc="-60">
                <a:solidFill>
                  <a:srgbClr val="00AFEF"/>
                </a:solidFill>
              </a:rPr>
              <a:t> </a:t>
            </a:r>
            <a:r>
              <a:rPr dirty="0" sz="4400" spc="-10">
                <a:solidFill>
                  <a:srgbClr val="00AFEF"/>
                </a:solidFill>
              </a:rPr>
              <a:t>report</a:t>
            </a:r>
            <a:endParaRPr sz="4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Learning</a:t>
            </a:r>
            <a:r>
              <a:rPr dirty="0" spc="-114"/>
              <a:t> </a:t>
            </a:r>
            <a:r>
              <a:rPr dirty="0" spc="-10"/>
              <a:t>outcomes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54481" y="2117547"/>
            <a:ext cx="7583170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should: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spcBef>
                <a:spcPts val="5"/>
              </a:spcBef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continuous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final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step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tools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ethically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effectively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Evaluate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select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appropriate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structures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Differentiate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between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academic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consultancy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reports</a:t>
            </a:r>
            <a:endParaRPr sz="2400">
              <a:latin typeface="Times New Roman"/>
              <a:cs typeface="Times New Roman"/>
            </a:endParaRPr>
          </a:p>
          <a:p>
            <a:pPr marL="189230" indent="-176530">
              <a:lnSpc>
                <a:spcPct val="100000"/>
              </a:lnSpc>
              <a:buChar char="•"/>
              <a:tabLst>
                <a:tab pos="18923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accessible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style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multiple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audiences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Meet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modern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assessment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criteria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including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transparency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digital-first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presentations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(slides,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posters,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dashboards)</a:t>
            </a:r>
            <a:endParaRPr sz="2400">
              <a:latin typeface="Times New Roman"/>
              <a:cs typeface="Times New Roman"/>
            </a:endParaRPr>
          </a:p>
          <a:p>
            <a:pPr marL="178435" indent="-165735">
              <a:lnSpc>
                <a:spcPct val="100000"/>
              </a:lnSpc>
              <a:spcBef>
                <a:spcPts val="5"/>
              </a:spcBef>
              <a:buChar char="•"/>
              <a:tabLst>
                <a:tab pos="178435" algn="l"/>
              </a:tabLst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Avoid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common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pitfalls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(hallucinations,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bias,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generic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text)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Introduction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54481" y="2483865"/>
            <a:ext cx="10601960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never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left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until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end.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continuous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throughout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something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over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panic.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learn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teach.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forces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thoroughly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before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explaining.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knows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little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topic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–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must guide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them.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Introduction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54481" y="2483865"/>
            <a:ext cx="9444355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5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years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ago: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=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final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stage,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=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paper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only.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431165" indent="-418465">
              <a:lnSpc>
                <a:spcPct val="100000"/>
              </a:lnSpc>
              <a:buFont typeface="Arial MT"/>
              <a:buChar char="•"/>
              <a:tabLst>
                <a:tab pos="4311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Now: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=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iterative,</a:t>
            </a:r>
            <a:r>
              <a:rPr dirty="0" sz="2400" spc="-1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=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assistant,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=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humans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+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detectors.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still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author.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tool..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4706" rIns="0" bIns="0" rtlCol="0" vert="horz">
            <a:spAutoFit/>
          </a:bodyPr>
          <a:lstStyle/>
          <a:p>
            <a:pPr marL="2425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6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04443" y="2148332"/>
            <a:ext cx="10228580" cy="3683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Create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40195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activity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allocated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odd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half-hour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whenever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convenient.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requires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sustained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effort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concentration.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 people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prefer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 until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drop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exhaustion!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strict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timetable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few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hours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devoted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writing.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helpful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aside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particular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period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write.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successive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ensure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continuity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avoid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keep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‘thinking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back’</a:t>
            </a:r>
            <a:r>
              <a:rPr dirty="0" sz="2400" spc="-1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4706" rIns="0" bIns="0" rtlCol="0" vert="horz">
            <a:spAutoFit/>
          </a:bodyPr>
          <a:lstStyle/>
          <a:p>
            <a:pPr marL="300355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30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04443" y="2148332"/>
            <a:ext cx="10198735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fresh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creative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 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freshest.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us have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jobs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do that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require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little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 creativity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so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arrange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uncreative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jobs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least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mentally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alert.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84480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30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93800" y="2044700"/>
            <a:ext cx="10438130" cy="4781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 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regular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place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50800" marR="1066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often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best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undertaken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same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place.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because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are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psychologically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comfortable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particular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space.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 more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practical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reasons.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space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own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room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already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familiar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need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make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disturb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this.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50800" marR="431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Switching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distractions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mobile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phone,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social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media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television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putting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‘do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disturb’</a:t>
            </a:r>
            <a:r>
              <a:rPr dirty="0" sz="2400" spc="-2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sign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undisturbed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own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room.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doesn't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able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concentrate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better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neutral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space,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area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university's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library,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6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without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possessions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able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distract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you!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6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know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d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</a:t>
            </a:r>
            <a:r>
              <a:rPr dirty="0" sz="2400" spc="-610">
                <a:solidFill>
                  <a:srgbClr val="2C3955"/>
                </a:solidFill>
                <a:latin typeface="Times New Roman"/>
                <a:cs typeface="Times New Roman"/>
              </a:rPr>
              <a:t>c</a:t>
            </a:r>
            <a:r>
              <a:rPr dirty="0" baseline="13888" sz="3000" spc="-1245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sz="2400" spc="-790">
                <a:solidFill>
                  <a:srgbClr val="2C3955"/>
                </a:solidFill>
                <a:latin typeface="Times New Roman"/>
                <a:cs typeface="Times New Roman"/>
              </a:rPr>
              <a:t>s</a:t>
            </a:r>
            <a:r>
              <a:rPr dirty="0" baseline="13888" sz="3000" spc="-142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105">
                <a:solidFill>
                  <a:srgbClr val="2C3955"/>
                </a:solidFill>
                <a:latin typeface="Times New Roman"/>
                <a:cs typeface="Times New Roman"/>
              </a:rPr>
              <a:t>y</a:t>
            </a:r>
            <a:r>
              <a:rPr dirty="0" baseline="13888" sz="3000" spc="-494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010">
                <a:solidFill>
                  <a:srgbClr val="2C3955"/>
                </a:solidFill>
                <a:latin typeface="Times New Roman"/>
                <a:cs typeface="Times New Roman"/>
              </a:rPr>
              <a:t>o</a:t>
            </a:r>
            <a:r>
              <a:rPr dirty="0" baseline="13888" sz="300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baseline="13888" sz="3000" spc="-165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 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remove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distractions.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581924"/>
            <a:ext cx="10850880" cy="4901565"/>
            <a:chOff x="598233" y="1581924"/>
            <a:chExt cx="10850880" cy="49015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581924"/>
              <a:ext cx="10440924" cy="49014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65" y="0"/>
                  </a:moveTo>
                  <a:lnTo>
                    <a:pt x="268338" y="0"/>
                  </a:lnTo>
                  <a:lnTo>
                    <a:pt x="220104" y="4323"/>
                  </a:lnTo>
                  <a:lnTo>
                    <a:pt x="174707" y="16788"/>
                  </a:lnTo>
                  <a:lnTo>
                    <a:pt x="132904" y="36637"/>
                  </a:lnTo>
                  <a:lnTo>
                    <a:pt x="95452" y="63111"/>
                  </a:lnTo>
                  <a:lnTo>
                    <a:pt x="63110" y="95454"/>
                  </a:lnTo>
                  <a:lnTo>
                    <a:pt x="36636" y="132907"/>
                  </a:lnTo>
                  <a:lnTo>
                    <a:pt x="16788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061"/>
                  </a:lnTo>
                  <a:lnTo>
                    <a:pt x="4323" y="4150299"/>
                  </a:lnTo>
                  <a:lnTo>
                    <a:pt x="16788" y="4195699"/>
                  </a:lnTo>
                  <a:lnTo>
                    <a:pt x="36636" y="4237505"/>
                  </a:lnTo>
                  <a:lnTo>
                    <a:pt x="63110" y="4274958"/>
                  </a:lnTo>
                  <a:lnTo>
                    <a:pt x="95452" y="4307301"/>
                  </a:lnTo>
                  <a:lnTo>
                    <a:pt x="132904" y="4333775"/>
                  </a:lnTo>
                  <a:lnTo>
                    <a:pt x="174707" y="4353624"/>
                  </a:lnTo>
                  <a:lnTo>
                    <a:pt x="220104" y="4366089"/>
                  </a:lnTo>
                  <a:lnTo>
                    <a:pt x="268338" y="4370412"/>
                  </a:lnTo>
                  <a:lnTo>
                    <a:pt x="10544365" y="4370412"/>
                  </a:lnTo>
                  <a:lnTo>
                    <a:pt x="10592602" y="4366089"/>
                  </a:lnTo>
                  <a:lnTo>
                    <a:pt x="10638003" y="4353624"/>
                  </a:lnTo>
                  <a:lnTo>
                    <a:pt x="10679808" y="4333775"/>
                  </a:lnTo>
                  <a:lnTo>
                    <a:pt x="10717261" y="4307301"/>
                  </a:lnTo>
                  <a:lnTo>
                    <a:pt x="10749604" y="4274958"/>
                  </a:lnTo>
                  <a:lnTo>
                    <a:pt x="10776079" y="4237505"/>
                  </a:lnTo>
                  <a:lnTo>
                    <a:pt x="10795928" y="4195699"/>
                  </a:lnTo>
                  <a:lnTo>
                    <a:pt x="10808393" y="4150299"/>
                  </a:lnTo>
                  <a:lnTo>
                    <a:pt x="10812716" y="4102061"/>
                  </a:lnTo>
                  <a:lnTo>
                    <a:pt x="10812716" y="268350"/>
                  </a:lnTo>
                  <a:lnTo>
                    <a:pt x="10808393" y="220113"/>
                  </a:lnTo>
                  <a:lnTo>
                    <a:pt x="10795928" y="174713"/>
                  </a:lnTo>
                  <a:lnTo>
                    <a:pt x="10776079" y="132907"/>
                  </a:lnTo>
                  <a:lnTo>
                    <a:pt x="10749604" y="95454"/>
                  </a:lnTo>
                  <a:lnTo>
                    <a:pt x="10717261" y="63111"/>
                  </a:lnTo>
                  <a:lnTo>
                    <a:pt x="10679808" y="36637"/>
                  </a:lnTo>
                  <a:lnTo>
                    <a:pt x="10638003" y="16788"/>
                  </a:lnTo>
                  <a:lnTo>
                    <a:pt x="10592602" y="4323"/>
                  </a:lnTo>
                  <a:lnTo>
                    <a:pt x="105443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50"/>
                  </a:moveTo>
                  <a:lnTo>
                    <a:pt x="4323" y="220113"/>
                  </a:lnTo>
                  <a:lnTo>
                    <a:pt x="16788" y="174713"/>
                  </a:lnTo>
                  <a:lnTo>
                    <a:pt x="36636" y="132907"/>
                  </a:lnTo>
                  <a:lnTo>
                    <a:pt x="63110" y="95454"/>
                  </a:lnTo>
                  <a:lnTo>
                    <a:pt x="95452" y="63111"/>
                  </a:lnTo>
                  <a:lnTo>
                    <a:pt x="132904" y="36637"/>
                  </a:lnTo>
                  <a:lnTo>
                    <a:pt x="174707" y="16788"/>
                  </a:lnTo>
                  <a:lnTo>
                    <a:pt x="220104" y="4323"/>
                  </a:lnTo>
                  <a:lnTo>
                    <a:pt x="268338" y="0"/>
                  </a:lnTo>
                  <a:lnTo>
                    <a:pt x="10544365" y="0"/>
                  </a:lnTo>
                  <a:lnTo>
                    <a:pt x="10592602" y="4323"/>
                  </a:lnTo>
                  <a:lnTo>
                    <a:pt x="10638003" y="16788"/>
                  </a:lnTo>
                  <a:lnTo>
                    <a:pt x="10679808" y="36637"/>
                  </a:lnTo>
                  <a:lnTo>
                    <a:pt x="10717261" y="63111"/>
                  </a:lnTo>
                  <a:lnTo>
                    <a:pt x="10749604" y="95454"/>
                  </a:lnTo>
                  <a:lnTo>
                    <a:pt x="10776079" y="132907"/>
                  </a:lnTo>
                  <a:lnTo>
                    <a:pt x="10795928" y="174713"/>
                  </a:lnTo>
                  <a:lnTo>
                    <a:pt x="10808393" y="220113"/>
                  </a:lnTo>
                  <a:lnTo>
                    <a:pt x="10812716" y="268350"/>
                  </a:lnTo>
                  <a:lnTo>
                    <a:pt x="10812716" y="4102061"/>
                  </a:lnTo>
                  <a:lnTo>
                    <a:pt x="10808393" y="4150299"/>
                  </a:lnTo>
                  <a:lnTo>
                    <a:pt x="10795928" y="4195699"/>
                  </a:lnTo>
                  <a:lnTo>
                    <a:pt x="10776079" y="4237505"/>
                  </a:lnTo>
                  <a:lnTo>
                    <a:pt x="10749604" y="4274958"/>
                  </a:lnTo>
                  <a:lnTo>
                    <a:pt x="10717261" y="4307301"/>
                  </a:lnTo>
                  <a:lnTo>
                    <a:pt x="10679808" y="4333775"/>
                  </a:lnTo>
                  <a:lnTo>
                    <a:pt x="10638003" y="4353624"/>
                  </a:lnTo>
                  <a:lnTo>
                    <a:pt x="10592602" y="4366089"/>
                  </a:lnTo>
                  <a:lnTo>
                    <a:pt x="10544365" y="4370412"/>
                  </a:lnTo>
                  <a:lnTo>
                    <a:pt x="268338" y="4370412"/>
                  </a:lnTo>
                  <a:lnTo>
                    <a:pt x="220104" y="4366089"/>
                  </a:lnTo>
                  <a:lnTo>
                    <a:pt x="174707" y="4353624"/>
                  </a:lnTo>
                  <a:lnTo>
                    <a:pt x="132904" y="4333775"/>
                  </a:lnTo>
                  <a:lnTo>
                    <a:pt x="95452" y="4307301"/>
                  </a:lnTo>
                  <a:lnTo>
                    <a:pt x="63110" y="4274958"/>
                  </a:lnTo>
                  <a:lnTo>
                    <a:pt x="36636" y="4237505"/>
                  </a:lnTo>
                  <a:lnTo>
                    <a:pt x="16788" y="4195699"/>
                  </a:lnTo>
                  <a:lnTo>
                    <a:pt x="4323" y="4150299"/>
                  </a:lnTo>
                  <a:lnTo>
                    <a:pt x="0" y="4102061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31900" y="2044700"/>
            <a:ext cx="10289540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Create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requires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structure.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likely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largest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pieces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written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undertake.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think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want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a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contain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before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attempt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it.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though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material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assembled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jot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down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flow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 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grouped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how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groupings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another.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5121021" y="6418275"/>
            <a:ext cx="195262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0297" rIns="0" bIns="0" rtlCol="0" vert="horz">
            <a:spAutoFit/>
          </a:bodyPr>
          <a:lstStyle/>
          <a:p>
            <a:pPr marL="223520" marR="508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Undertaking</a:t>
            </a:r>
            <a:r>
              <a:rPr dirty="0" spc="-120"/>
              <a:t> </a:t>
            </a:r>
            <a:r>
              <a:rPr dirty="0"/>
              <a:t>Writing:</a:t>
            </a:r>
            <a:r>
              <a:rPr dirty="0" spc="-60"/>
              <a:t> </a:t>
            </a:r>
            <a:r>
              <a:rPr dirty="0" spc="-20"/>
              <a:t>Use</a:t>
            </a:r>
            <a:r>
              <a:rPr dirty="0" spc="-155"/>
              <a:t> </a:t>
            </a:r>
            <a:r>
              <a:rPr dirty="0"/>
              <a:t>AI</a:t>
            </a:r>
            <a:r>
              <a:rPr dirty="0" spc="-60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 spc="-10"/>
              <a:t>Generate Structure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31900" y="2410459"/>
            <a:ext cx="9761220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Prompt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example: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ts val="5760"/>
              </a:lnSpc>
              <a:spcBef>
                <a:spcPts val="67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"What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qualitative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study?"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output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checklist,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draft.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210"/>
              </a:spcBef>
            </a:pP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decide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based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data.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6323" y="1296924"/>
            <a:ext cx="8039481" cy="42641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31900" y="2410459"/>
            <a:ext cx="10268585" cy="3683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goals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achieve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8986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involve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target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setting.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decide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goal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given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period,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target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number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words.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helpful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allocated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certain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amount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time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 which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working, 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able 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judge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time’. However,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realistic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goals.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ambitious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quality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suffer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rush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meet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target.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31900" y="2410459"/>
            <a:ext cx="10365105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Finish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high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point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link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11811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ideas.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writers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prefer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before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they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finish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 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lose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during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session.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tidy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up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possibly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those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for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next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writing.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worst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leave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complex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section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half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completed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difficult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pick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up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thoughts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ideas.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62075" y="2941065"/>
            <a:ext cx="5259070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2026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tools: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2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Google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Docs,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Notion,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Obsidian,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Scrivener.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Cloud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+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auto-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save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+ version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history.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4644" y="1304163"/>
            <a:ext cx="11059866" cy="415226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98233" y="1619996"/>
            <a:ext cx="10850880" cy="5238115"/>
            <a:chOff x="598233" y="1619996"/>
            <a:chExt cx="10850880" cy="52381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4859" y="1619996"/>
              <a:ext cx="10440924" cy="523800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10511599" y="0"/>
                  </a:moveTo>
                  <a:lnTo>
                    <a:pt x="301155" y="0"/>
                  </a:lnTo>
                  <a:lnTo>
                    <a:pt x="252304" y="3942"/>
                  </a:lnTo>
                  <a:lnTo>
                    <a:pt x="205963" y="15356"/>
                  </a:lnTo>
                  <a:lnTo>
                    <a:pt x="162753" y="33621"/>
                  </a:lnTo>
                  <a:lnTo>
                    <a:pt x="123293" y="58115"/>
                  </a:lnTo>
                  <a:lnTo>
                    <a:pt x="88203" y="88217"/>
                  </a:lnTo>
                  <a:lnTo>
                    <a:pt x="58103" y="123306"/>
                  </a:lnTo>
                  <a:lnTo>
                    <a:pt x="33612" y="162762"/>
                  </a:lnTo>
                  <a:lnTo>
                    <a:pt x="15352" y="205963"/>
                  </a:lnTo>
                  <a:lnTo>
                    <a:pt x="3941" y="252288"/>
                  </a:lnTo>
                  <a:lnTo>
                    <a:pt x="0" y="301116"/>
                  </a:lnTo>
                  <a:lnTo>
                    <a:pt x="0" y="4603750"/>
                  </a:lnTo>
                  <a:lnTo>
                    <a:pt x="3941" y="4652597"/>
                  </a:lnTo>
                  <a:lnTo>
                    <a:pt x="15352" y="4698936"/>
                  </a:lnTo>
                  <a:lnTo>
                    <a:pt x="33612" y="4742145"/>
                  </a:lnTo>
                  <a:lnTo>
                    <a:pt x="58103" y="4781605"/>
                  </a:lnTo>
                  <a:lnTo>
                    <a:pt x="88203" y="4816695"/>
                  </a:lnTo>
                  <a:lnTo>
                    <a:pt x="123293" y="4846796"/>
                  </a:lnTo>
                  <a:lnTo>
                    <a:pt x="162753" y="4871287"/>
                  </a:lnTo>
                  <a:lnTo>
                    <a:pt x="205963" y="4889549"/>
                  </a:lnTo>
                  <a:lnTo>
                    <a:pt x="252304" y="4900960"/>
                  </a:lnTo>
                  <a:lnTo>
                    <a:pt x="301155" y="4904902"/>
                  </a:lnTo>
                  <a:lnTo>
                    <a:pt x="10511599" y="4904902"/>
                  </a:lnTo>
                  <a:lnTo>
                    <a:pt x="10560427" y="4900960"/>
                  </a:lnTo>
                  <a:lnTo>
                    <a:pt x="10606752" y="4889549"/>
                  </a:lnTo>
                  <a:lnTo>
                    <a:pt x="10649953" y="4871287"/>
                  </a:lnTo>
                  <a:lnTo>
                    <a:pt x="10689409" y="4846796"/>
                  </a:lnTo>
                  <a:lnTo>
                    <a:pt x="10724499" y="4816695"/>
                  </a:lnTo>
                  <a:lnTo>
                    <a:pt x="10754601" y="4781605"/>
                  </a:lnTo>
                  <a:lnTo>
                    <a:pt x="10779095" y="4742145"/>
                  </a:lnTo>
                  <a:lnTo>
                    <a:pt x="10797359" y="4698936"/>
                  </a:lnTo>
                  <a:lnTo>
                    <a:pt x="10808773" y="4652597"/>
                  </a:lnTo>
                  <a:lnTo>
                    <a:pt x="10812716" y="4603750"/>
                  </a:lnTo>
                  <a:lnTo>
                    <a:pt x="10812716" y="301116"/>
                  </a:lnTo>
                  <a:lnTo>
                    <a:pt x="10808773" y="252288"/>
                  </a:lnTo>
                  <a:lnTo>
                    <a:pt x="10797359" y="205963"/>
                  </a:lnTo>
                  <a:lnTo>
                    <a:pt x="10779095" y="162762"/>
                  </a:lnTo>
                  <a:lnTo>
                    <a:pt x="10754601" y="123306"/>
                  </a:lnTo>
                  <a:lnTo>
                    <a:pt x="10724499" y="88217"/>
                  </a:lnTo>
                  <a:lnTo>
                    <a:pt x="10689409" y="58115"/>
                  </a:lnTo>
                  <a:lnTo>
                    <a:pt x="10649953" y="33621"/>
                  </a:lnTo>
                  <a:lnTo>
                    <a:pt x="10606752" y="15356"/>
                  </a:lnTo>
                  <a:lnTo>
                    <a:pt x="10560427" y="3942"/>
                  </a:lnTo>
                  <a:lnTo>
                    <a:pt x="10511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17283" y="1865375"/>
              <a:ext cx="10812780" cy="4905375"/>
            </a:xfrm>
            <a:custGeom>
              <a:avLst/>
              <a:gdLst/>
              <a:ahLst/>
              <a:cxnLst/>
              <a:rect l="l" t="t" r="r" b="b"/>
              <a:pathLst>
                <a:path w="10812780" h="4905375">
                  <a:moveTo>
                    <a:pt x="0" y="301116"/>
                  </a:moveTo>
                  <a:lnTo>
                    <a:pt x="3941" y="252288"/>
                  </a:lnTo>
                  <a:lnTo>
                    <a:pt x="15352" y="205963"/>
                  </a:lnTo>
                  <a:lnTo>
                    <a:pt x="33612" y="162762"/>
                  </a:lnTo>
                  <a:lnTo>
                    <a:pt x="58103" y="123306"/>
                  </a:lnTo>
                  <a:lnTo>
                    <a:pt x="88203" y="88217"/>
                  </a:lnTo>
                  <a:lnTo>
                    <a:pt x="123293" y="58115"/>
                  </a:lnTo>
                  <a:lnTo>
                    <a:pt x="162753" y="33621"/>
                  </a:lnTo>
                  <a:lnTo>
                    <a:pt x="205963" y="15356"/>
                  </a:lnTo>
                  <a:lnTo>
                    <a:pt x="252304" y="3942"/>
                  </a:lnTo>
                  <a:lnTo>
                    <a:pt x="301155" y="0"/>
                  </a:lnTo>
                  <a:lnTo>
                    <a:pt x="10511599" y="0"/>
                  </a:lnTo>
                  <a:lnTo>
                    <a:pt x="10560427" y="3942"/>
                  </a:lnTo>
                  <a:lnTo>
                    <a:pt x="10606752" y="15356"/>
                  </a:lnTo>
                  <a:lnTo>
                    <a:pt x="10649953" y="33621"/>
                  </a:lnTo>
                  <a:lnTo>
                    <a:pt x="10689409" y="58115"/>
                  </a:lnTo>
                  <a:lnTo>
                    <a:pt x="10724499" y="88217"/>
                  </a:lnTo>
                  <a:lnTo>
                    <a:pt x="10754601" y="123306"/>
                  </a:lnTo>
                  <a:lnTo>
                    <a:pt x="10779095" y="162762"/>
                  </a:lnTo>
                  <a:lnTo>
                    <a:pt x="10797359" y="205963"/>
                  </a:lnTo>
                  <a:lnTo>
                    <a:pt x="10808773" y="252288"/>
                  </a:lnTo>
                  <a:lnTo>
                    <a:pt x="10812716" y="301116"/>
                  </a:lnTo>
                  <a:lnTo>
                    <a:pt x="10812716" y="4603750"/>
                  </a:lnTo>
                  <a:lnTo>
                    <a:pt x="10808773" y="4652597"/>
                  </a:lnTo>
                  <a:lnTo>
                    <a:pt x="10797359" y="4698936"/>
                  </a:lnTo>
                  <a:lnTo>
                    <a:pt x="10779095" y="4742145"/>
                  </a:lnTo>
                  <a:lnTo>
                    <a:pt x="10754601" y="4781605"/>
                  </a:lnTo>
                  <a:lnTo>
                    <a:pt x="10724499" y="4816695"/>
                  </a:lnTo>
                  <a:lnTo>
                    <a:pt x="10689409" y="4846796"/>
                  </a:lnTo>
                  <a:lnTo>
                    <a:pt x="10649953" y="4871287"/>
                  </a:lnTo>
                  <a:lnTo>
                    <a:pt x="10606752" y="4889549"/>
                  </a:lnTo>
                  <a:lnTo>
                    <a:pt x="10560427" y="4900960"/>
                  </a:lnTo>
                  <a:lnTo>
                    <a:pt x="10511599" y="4904902"/>
                  </a:lnTo>
                  <a:lnTo>
                    <a:pt x="301155" y="4904902"/>
                  </a:lnTo>
                  <a:lnTo>
                    <a:pt x="252304" y="4900960"/>
                  </a:lnTo>
                  <a:lnTo>
                    <a:pt x="205963" y="4889549"/>
                  </a:lnTo>
                  <a:lnTo>
                    <a:pt x="162753" y="4871287"/>
                  </a:lnTo>
                  <a:lnTo>
                    <a:pt x="123293" y="4846796"/>
                  </a:lnTo>
                  <a:lnTo>
                    <a:pt x="88203" y="4816695"/>
                  </a:lnTo>
                  <a:lnTo>
                    <a:pt x="58103" y="4781605"/>
                  </a:lnTo>
                  <a:lnTo>
                    <a:pt x="33612" y="4742145"/>
                  </a:lnTo>
                  <a:lnTo>
                    <a:pt x="15352" y="4698936"/>
                  </a:lnTo>
                  <a:lnTo>
                    <a:pt x="3941" y="4652597"/>
                  </a:lnTo>
                  <a:lnTo>
                    <a:pt x="0" y="4603750"/>
                  </a:lnTo>
                  <a:lnTo>
                    <a:pt x="0" y="301116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31900" y="2410459"/>
            <a:ext cx="10290175" cy="3683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Commence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new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previous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helpful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commence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session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revising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we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wrote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previous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session.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two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benefits. Firstly,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wrote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previously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fresh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mind.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wrote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previously.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60020">
              <a:lnSpc>
                <a:spcPct val="100000"/>
              </a:lnSpc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Secondly,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think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back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were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working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previously.</a:t>
            </a:r>
            <a:r>
              <a:rPr dirty="0" sz="2400" spc="-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progress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new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session.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Undertaking</a:t>
            </a:r>
            <a:r>
              <a:rPr dirty="0" spc="-145"/>
              <a:t> </a:t>
            </a:r>
            <a:r>
              <a:rPr dirty="0" spc="-10"/>
              <a:t>writing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1951431"/>
            <a:ext cx="10311130" cy="4781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work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46355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creative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exciting,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be!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importance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getting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someone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else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through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overemphasized.</a:t>
            </a:r>
            <a:endParaRPr sz="2400">
              <a:latin typeface="Times New Roman"/>
              <a:cs typeface="Times New Roman"/>
            </a:endParaRPr>
          </a:p>
          <a:p>
            <a:pPr marL="12700" marR="7620">
              <a:lnSpc>
                <a:spcPct val="100000"/>
              </a:lnSpc>
            </a:pP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person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even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in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draft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form.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constructively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critical.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must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prepared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tell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about things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text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easy 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– 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point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omissions,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spelling,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punctuation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grammatical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errors.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Overall,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must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tell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whether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piece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makes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sense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achieves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purpose.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critical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Most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sensitive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criticism,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particularly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consequence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necessity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 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work.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592070" y="1039824"/>
            <a:ext cx="638175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Undertaking</a:t>
            </a:r>
            <a:r>
              <a:rPr dirty="0" sz="28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writing</a:t>
            </a:r>
            <a:r>
              <a:rPr dirty="0" sz="2800" spc="-2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2800" spc="-6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Get</a:t>
            </a:r>
            <a:r>
              <a:rPr dirty="0" sz="2800" spc="-1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AI</a:t>
            </a:r>
            <a:r>
              <a:rPr dirty="0" sz="2800" spc="-7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Read</a:t>
            </a:r>
            <a:r>
              <a:rPr dirty="0" sz="2800" spc="-9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25" b="1">
                <a:solidFill>
                  <a:srgbClr val="FFFFFF"/>
                </a:solidFill>
                <a:latin typeface="Times New Roman"/>
                <a:cs typeface="Times New Roman"/>
              </a:rPr>
              <a:t>Too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04443" y="3142234"/>
            <a:ext cx="7321550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Grammarly,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ProWritingAid,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LanguageTool.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ChatGPT: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"What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unclear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paragraph?"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misses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context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–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human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still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essential.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8739" y="138176"/>
            <a:ext cx="11125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Microsoft Sans Serif"/>
                <a:cs typeface="Microsoft Sans Serif"/>
              </a:rPr>
              <a:t>Get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 to Read </a:t>
            </a:r>
            <a:r>
              <a:rPr dirty="0" sz="1000" spc="-25">
                <a:latin typeface="Microsoft Sans Serif"/>
                <a:cs typeface="Microsoft Sans Serif"/>
              </a:rPr>
              <a:t>Too</a:t>
            </a:r>
            <a:endParaRPr sz="1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683509"/>
            <a:ext cx="10299700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Before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consider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realize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emphasize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reflect)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certain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aspects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29591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underlying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‘reporting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approaches’</a:t>
            </a:r>
            <a:r>
              <a:rPr dirty="0" sz="2400" spc="-2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,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potentially,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suitable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 your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project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are: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linear-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analytic;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comparative;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chronological;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building;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and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suspense.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273030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Linear-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 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linear-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 structured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logically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reflect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process.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traditional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 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essentially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a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linear-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approach.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 well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suited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deductive,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theory-testing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but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adaptable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approaches.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7145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Comparative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comparative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emphasis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placed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devising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allows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analytical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comparisons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made.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comparisons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made.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In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comparative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reflect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fact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same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analyzed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once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using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perspectives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analyses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compared.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42545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another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comparative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reflect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fact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analyzed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compared.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28128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Chronological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chronological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devised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emphasis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placed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sequence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events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evident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 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set.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 its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simplest,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is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essentially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historical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account,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allows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chronological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order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events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contextual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factors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produce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cause-and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effect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sequences.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17460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Theory-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building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theory-building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devised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allows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emphasis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placed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emergence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refinement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themes,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relationships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collected.</a:t>
            </a:r>
            <a:r>
              <a:rPr dirty="0" sz="2400" spc="-9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linear-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analytic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logical,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rational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‘sanitized’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way,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theory-building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emergent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messy process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ultimately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produces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convincing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compelling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theoretical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explanation.</a:t>
            </a:r>
            <a:r>
              <a:rPr dirty="0" sz="2400" spc="-1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 resemble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chronological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albeit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rather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documenting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sequential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explanations.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3018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Suspense</a:t>
            </a:r>
            <a:r>
              <a:rPr dirty="0" sz="2400" spc="-8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approach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27432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suspense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emphasis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placed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devising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allows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built.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suggested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introduction.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devoted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exploring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alternative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phenomenon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being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studied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able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evaluate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chosen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most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convincing.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Structuring</a:t>
            </a:r>
            <a:r>
              <a:rPr dirty="0" spc="-100"/>
              <a:t> </a:t>
            </a:r>
            <a:r>
              <a:rPr dirty="0"/>
              <a:t>your</a:t>
            </a:r>
            <a:r>
              <a:rPr dirty="0" spc="-155"/>
              <a:t> </a:t>
            </a:r>
            <a:r>
              <a:rPr dirty="0"/>
              <a:t>project</a:t>
            </a:r>
            <a:r>
              <a:rPr dirty="0" spc="-114"/>
              <a:t> </a:t>
            </a:r>
            <a:r>
              <a:rPr dirty="0" spc="-10"/>
              <a:t>report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138410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might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underlying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structural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affect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choice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structure?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254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 help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to evaluate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structure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will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prompt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following questions: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design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affect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might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report?</a:t>
            </a:r>
            <a:endParaRPr sz="2400">
              <a:latin typeface="Times New Roman"/>
              <a:cs typeface="Times New Roman"/>
            </a:endParaRPr>
          </a:p>
          <a:p>
            <a:pPr marL="12700" marR="5080" indent="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analyzed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affect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might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project report?</a:t>
            </a:r>
            <a:endParaRPr sz="2400">
              <a:latin typeface="Times New Roman"/>
              <a:cs typeface="Times New Roman"/>
            </a:endParaRPr>
          </a:p>
          <a:p>
            <a:pPr marL="12700" marR="45085" indent="182245">
              <a:lnSpc>
                <a:spcPct val="100000"/>
              </a:lnSpc>
              <a:spcBef>
                <a:spcPts val="5"/>
              </a:spcBef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affect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might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project report?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Characteristics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60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traditional</a:t>
            </a:r>
            <a:r>
              <a:rPr dirty="0" spc="-70"/>
              <a:t> </a:t>
            </a:r>
            <a:r>
              <a:rPr dirty="0" spc="-10"/>
              <a:t>structure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772350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traditional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generally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contains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following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parts:</a:t>
            </a:r>
            <a:endParaRPr sz="2400">
              <a:latin typeface="Times New Roman"/>
              <a:cs typeface="Times New Roman"/>
            </a:endParaRPr>
          </a:p>
          <a:p>
            <a:pPr marL="224154" indent="-211454">
              <a:lnSpc>
                <a:spcPct val="100000"/>
              </a:lnSpc>
              <a:buAutoNum type="arabicPlain"/>
              <a:tabLst>
                <a:tab pos="224154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Abstract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Introduction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Method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Findings/Results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Conclusions</a:t>
            </a:r>
            <a:endParaRPr sz="2400">
              <a:latin typeface="Times New Roman"/>
              <a:cs typeface="Times New Roman"/>
            </a:endParaRPr>
          </a:p>
          <a:p>
            <a:pPr marL="240665" indent="-227965">
              <a:lnSpc>
                <a:spcPct val="100000"/>
              </a:lnSpc>
              <a:buAutoNum type="arabicPlain"/>
              <a:tabLst>
                <a:tab pos="240665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References</a:t>
            </a:r>
            <a:endParaRPr sz="2400">
              <a:latin typeface="Times New Roman"/>
              <a:cs typeface="Times New Roman"/>
            </a:endParaRPr>
          </a:p>
          <a:p>
            <a:pPr marL="224154" indent="-211454">
              <a:lnSpc>
                <a:spcPct val="100000"/>
              </a:lnSpc>
              <a:spcBef>
                <a:spcPts val="5"/>
              </a:spcBef>
              <a:buAutoNum type="arabicPlain"/>
              <a:tabLst>
                <a:tab pos="224154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Appendices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/>
              <a:t>Characteristics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60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traditional</a:t>
            </a:r>
            <a:r>
              <a:rPr dirty="0" spc="-70"/>
              <a:t> </a:t>
            </a:r>
            <a:r>
              <a:rPr dirty="0" spc="-10"/>
              <a:t>structure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42245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substantive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between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likely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vary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alternative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relation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inductive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strategy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815213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Action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Case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Study, Ethnography,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Grounded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Theory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Narrative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Inquiry.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Abstract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9880600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Abstract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summary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complete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often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contains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paragraphs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following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questions: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234950" indent="-222250">
              <a:lnSpc>
                <a:spcPct val="100000"/>
              </a:lnSpc>
              <a:buAutoNum type="arabicPlain"/>
              <a:tabLst>
                <a:tab pos="23495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 were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important?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lain"/>
              <a:tabLst>
                <a:tab pos="2413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questions?</a:t>
            </a:r>
            <a:endParaRPr sz="2400">
              <a:latin typeface="Times New Roman"/>
              <a:cs typeface="Times New Roman"/>
            </a:endParaRPr>
          </a:p>
          <a:p>
            <a:pPr marL="234950" indent="-222250">
              <a:lnSpc>
                <a:spcPct val="100000"/>
              </a:lnSpc>
              <a:buAutoNum type="arabicPlain"/>
              <a:tabLst>
                <a:tab pos="23495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response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questions?</a:t>
            </a:r>
            <a:endParaRPr sz="2400">
              <a:latin typeface="Times New Roman"/>
              <a:cs typeface="Times New Roman"/>
            </a:endParaRPr>
          </a:p>
          <a:p>
            <a:pPr marL="234950" indent="-222250">
              <a:lnSpc>
                <a:spcPct val="100000"/>
              </a:lnSpc>
              <a:buAutoNum type="arabicPlain"/>
              <a:tabLst>
                <a:tab pos="23495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conclusions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draw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regarding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questions?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431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Abstract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short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(generally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between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200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300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words);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selfcontained;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reflection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report's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content;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adequate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inform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reader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report;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objective,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precise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read.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Abstract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683509"/>
            <a:ext cx="10373995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8229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academic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publisher,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Emerald,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gives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advice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potential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academic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authors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compile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abstract.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Although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referring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academic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journal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articles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(papers),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useful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consider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terms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preparation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abstract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difficult.</a:t>
            </a:r>
            <a:r>
              <a:rPr dirty="0" sz="2400" spc="-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obvious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finished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suggested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draft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start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so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abundantly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mind.</a:t>
            </a:r>
            <a:r>
              <a:rPr dirty="0" sz="2400" spc="-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amend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draft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finished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94078" y="90134"/>
            <a:ext cx="9083061" cy="6594929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Introduction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01605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28067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Introduction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give 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 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central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issue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concern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thought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worth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studying.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It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full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statement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question(s),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objectives.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based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organization,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think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include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brief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organization,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history,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size,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products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services.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background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specific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setting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include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 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method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Introduction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683509"/>
            <a:ext cx="10076815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 ‘route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map’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guide 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through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give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brief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overview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unfolds.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93980">
              <a:lnSpc>
                <a:spcPct val="100000"/>
              </a:lnSpc>
            </a:pP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 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probably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helpful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Introduction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after drafting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ensure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accurately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represents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report's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content.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592070" y="1039824"/>
            <a:ext cx="268541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Literature</a:t>
            </a:r>
            <a:r>
              <a:rPr dirty="0" sz="2800" spc="-114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review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31900" y="2683509"/>
            <a:ext cx="10280650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within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wider,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theoretical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context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relates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already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been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done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topic.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4000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directly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inform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specific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hypotheses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propositions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designed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test.</a:t>
            </a:r>
            <a:r>
              <a:rPr dirty="0" sz="2400" spc="-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hypotheses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propositions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suggest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particular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approach,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strategy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data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collection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techniques.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8739" y="138176"/>
            <a:ext cx="102603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find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(Elicit,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Scite,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Consensus,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Connected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Papers).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summarize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debates.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must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synthesize </a:t>
            </a:r>
            <a:r>
              <a:rPr dirty="0" sz="1000" spc="204">
                <a:latin typeface="Microsoft Sans Serif"/>
                <a:cs typeface="Microsoft Sans Serif"/>
              </a:rPr>
              <a:t>–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compare,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contrast,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critique.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suggests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themes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290">
                <a:latin typeface="Microsoft Sans Serif"/>
                <a:cs typeface="Microsoft Sans Serif"/>
              </a:rPr>
              <a:t>→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verify.</a:t>
            </a:r>
            <a:endParaRPr sz="1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592070" y="1039824"/>
            <a:ext cx="53359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Literature</a:t>
            </a:r>
            <a:r>
              <a:rPr dirty="0" sz="2800" spc="-8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review</a:t>
            </a:r>
            <a:r>
              <a:rPr dirty="0" sz="28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–</a:t>
            </a:r>
            <a:r>
              <a:rPr dirty="0" sz="28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20" b="1">
                <a:solidFill>
                  <a:srgbClr val="FFFFFF"/>
                </a:solidFill>
                <a:latin typeface="Times New Roman"/>
                <a:cs typeface="Times New Roman"/>
              </a:rPr>
              <a:t>2026</a:t>
            </a:r>
            <a:r>
              <a:rPr dirty="0" sz="2800" spc="-17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Approach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31900" y="2683509"/>
            <a:ext cx="8550910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papers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(Elicit,</a:t>
            </a:r>
            <a:r>
              <a:rPr dirty="0" sz="2400" spc="-9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Scite,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Consensus,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Connected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Papers).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 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summarize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debates.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synthesize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–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compare,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contrast,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critique.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suggests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themes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→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verify.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8739" y="138176"/>
            <a:ext cx="102603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find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(Elicit,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Scite,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Consensus,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Connected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Papers).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summarize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debates.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must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synthesize </a:t>
            </a:r>
            <a:r>
              <a:rPr dirty="0" sz="1000" spc="204">
                <a:latin typeface="Microsoft Sans Serif"/>
                <a:cs typeface="Microsoft Sans Serif"/>
              </a:rPr>
              <a:t>–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compare,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contrast,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critique.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suggests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themes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290">
                <a:latin typeface="Microsoft Sans Serif"/>
                <a:cs typeface="Microsoft Sans Serif"/>
              </a:rPr>
              <a:t>→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verify.</a:t>
            </a:r>
            <a:endParaRPr sz="1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592070" y="1039824"/>
            <a:ext cx="576516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Literature</a:t>
            </a:r>
            <a:r>
              <a:rPr dirty="0" sz="2800" spc="-6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review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–</a:t>
            </a:r>
            <a:r>
              <a:rPr dirty="0" sz="2800" spc="-10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What</a:t>
            </a:r>
            <a:r>
              <a:rPr dirty="0" sz="28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r>
              <a:rPr dirty="0" sz="2800" spc="-10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2800" spc="-5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25" b="1">
                <a:solidFill>
                  <a:srgbClr val="FFFFFF"/>
                </a:solidFill>
                <a:latin typeface="Times New Roman"/>
                <a:cs typeface="Times New Roman"/>
              </a:rPr>
              <a:t>do?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1004316" y="2610611"/>
            <a:ext cx="786130" cy="2835910"/>
            <a:chOff x="1004316" y="2610611"/>
            <a:chExt cx="786130" cy="2835910"/>
          </a:xfrm>
        </p:grpSpPr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4316" y="2610611"/>
              <a:ext cx="785622" cy="64084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4316" y="3342131"/>
              <a:ext cx="785622" cy="64084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4316" y="4073651"/>
              <a:ext cx="785622" cy="64084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4316" y="4805172"/>
              <a:ext cx="785622" cy="64084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831900" y="2683509"/>
            <a:ext cx="884745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50900" indent="-8382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8509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"write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X“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850900" indent="-838200">
              <a:lnSpc>
                <a:spcPct val="100000"/>
              </a:lnSpc>
              <a:buFont typeface="Arial MT"/>
              <a:buChar char="•"/>
              <a:tabLst>
                <a:tab pos="8509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paste</a:t>
            </a:r>
            <a:r>
              <a:rPr dirty="0" sz="2400" spc="-1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AI-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generated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text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verification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850900" indent="-838200">
              <a:lnSpc>
                <a:spcPct val="100000"/>
              </a:lnSpc>
              <a:buFont typeface="Arial MT"/>
              <a:buChar char="•"/>
              <a:tabLst>
                <a:tab pos="8509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hallucinated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references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850900" indent="-838200">
              <a:lnSpc>
                <a:spcPct val="100000"/>
              </a:lnSpc>
              <a:buFont typeface="Arial MT"/>
              <a:buChar char="•"/>
              <a:tabLst>
                <a:tab pos="85090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Do: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"summarize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debates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X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2020-2026"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78739" y="138176"/>
            <a:ext cx="102603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find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(Elicit,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Scite,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Consensus,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Connected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Papers).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Use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to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summarize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debates.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must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synthesize </a:t>
            </a:r>
            <a:r>
              <a:rPr dirty="0" sz="1000" spc="204">
                <a:latin typeface="Microsoft Sans Serif"/>
                <a:cs typeface="Microsoft Sans Serif"/>
              </a:rPr>
              <a:t>–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compare,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contrast,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critique.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AI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suggests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themes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290">
                <a:latin typeface="Microsoft Sans Serif"/>
                <a:cs typeface="Microsoft Sans Serif"/>
              </a:rPr>
              <a:t>→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you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verify.</a:t>
            </a:r>
            <a:endParaRPr sz="1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4326" y="442633"/>
            <a:ext cx="9956255" cy="588137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Method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49845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556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 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transparent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giving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reader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sufficient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information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method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assess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reliability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validity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procedures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used,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evaluate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trustworthiness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must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state: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89230" indent="-176530">
              <a:lnSpc>
                <a:spcPct val="100000"/>
              </a:lnSpc>
              <a:buChar char="•"/>
              <a:tabLst>
                <a:tab pos="189230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tools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used</a:t>
            </a:r>
            <a:endParaRPr sz="2400">
              <a:latin typeface="Times New Roman"/>
              <a:cs typeface="Times New Roman"/>
            </a:endParaRPr>
          </a:p>
          <a:p>
            <a:pPr marL="194945" indent="-182245">
              <a:lnSpc>
                <a:spcPct val="100000"/>
              </a:lnSpc>
              <a:buChar char="•"/>
              <a:tabLst>
                <a:tab pos="19494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(brainstorming,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coding,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editing,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etc.)</a:t>
            </a:r>
            <a:endParaRPr sz="2400">
              <a:latin typeface="Times New Roman"/>
              <a:cs typeface="Times New Roman"/>
            </a:endParaRPr>
          </a:p>
          <a:p>
            <a:pPr marL="12700" marR="5080" indent="165735">
              <a:lnSpc>
                <a:spcPct val="100000"/>
              </a:lnSpc>
              <a:spcBef>
                <a:spcPts val="5"/>
              </a:spcBef>
              <a:buChar char="•"/>
              <a:tabLst>
                <a:tab pos="17843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limitations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risks.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Example: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"ChatGPT-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4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generated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initial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code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categories.</a:t>
            </a:r>
            <a:r>
              <a:rPr dirty="0" sz="2400" spc="-1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All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codes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researcher.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37431" y="158537"/>
            <a:ext cx="4476335" cy="651208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5665" y="715759"/>
            <a:ext cx="5346763" cy="5426224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8301" y="850907"/>
            <a:ext cx="5806311" cy="515639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7795" y="90049"/>
            <a:ext cx="5311391" cy="6670511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Findings/Results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47750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opportunity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probably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most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straightforward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write.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26924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analyzed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quantitatively,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statistical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analyses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graphs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illustrate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(do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not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argument).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0795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analyzed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qualitatively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are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likely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illustrative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quotations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convey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richness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offer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insights.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Findings/Results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1951431"/>
            <a:ext cx="10518140" cy="4415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two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points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bear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mind when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stress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analysis.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normally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appropriate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Conclusions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30099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become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confused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difference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between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discussion.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 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overcoming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confusion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up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two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columns.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headed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 found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out’</a:t>
            </a:r>
            <a:r>
              <a:rPr dirty="0" sz="2400" spc="-1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second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‘What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judgements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have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formed 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found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out’.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data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analysis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therefore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Findings/Results.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second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list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be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judgements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found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therefore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9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Findings/Results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50353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second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point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links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Drawing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up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lead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consideration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purpose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 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communicate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manner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possible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readers.</a:t>
            </a:r>
            <a:r>
              <a:rPr dirty="0" sz="2400" spc="-8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Therefore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logical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easily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understood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manner.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47815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simplest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return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objectives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dictate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order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 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endParaRPr sz="2400">
              <a:latin typeface="Times New Roman"/>
              <a:cs typeface="Times New Roman"/>
            </a:endParaRPr>
          </a:p>
          <a:p>
            <a:pPr algn="just" marL="12700" marR="106045">
              <a:lnSpc>
                <a:spcPct val="100000"/>
              </a:lnSpc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Alternatively,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 prefer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thematically.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 could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present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descending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order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importance.</a:t>
            </a:r>
            <a:r>
              <a:rPr dirty="0" sz="2400" spc="-8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Whichever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method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choose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should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obvious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reader.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Discussion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93800" y="1951431"/>
            <a:ext cx="10600055" cy="4781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 marR="21272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without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thought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run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risk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asking ‘so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what?’: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meaning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me?;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organization?;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professional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practice?;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theory?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50800" marR="605155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focus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interpret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presented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previous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chapter.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research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objectives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discussed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Introduction.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50800" marR="431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addition,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implications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relevant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theories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Review.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usual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discuss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strengths,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weaknesses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limitations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study.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idea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modest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attention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aspects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may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consider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limitation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355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baseline="16666" sz="3000" spc="-1627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14">
                <a:solidFill>
                  <a:srgbClr val="2C3955"/>
                </a:solidFill>
                <a:latin typeface="Times New Roman"/>
                <a:cs typeface="Times New Roman"/>
              </a:rPr>
              <a:t>h</a:t>
            </a:r>
            <a:r>
              <a:rPr dirty="0" baseline="16666" sz="3000" spc="-1979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sz="2400" spc="-3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baseline="16666" sz="3000" spc="-1679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</a:t>
            </a:r>
            <a:r>
              <a:rPr dirty="0" sz="2400" spc="-905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baseline="16666" sz="3000" spc="-1845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75">
                <a:solidFill>
                  <a:srgbClr val="2C3955"/>
                </a:solidFill>
                <a:latin typeface="Times New Roman"/>
                <a:cs typeface="Times New Roman"/>
              </a:rPr>
              <a:t>d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dirty="0" baseline="16666" sz="3000" spc="-697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dirty="0" sz="2400" spc="-625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682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dirty="0" sz="2400" spc="-375">
                <a:solidFill>
                  <a:srgbClr val="2C3955"/>
                </a:solidFill>
                <a:latin typeface="Times New Roman"/>
                <a:cs typeface="Times New Roman"/>
              </a:rPr>
              <a:t>r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dirty="0" baseline="16666" sz="3000" spc="-1395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715">
                <a:solidFill>
                  <a:srgbClr val="2C3955"/>
                </a:solidFill>
                <a:latin typeface="Times New Roman"/>
                <a:cs typeface="Times New Roman"/>
              </a:rPr>
              <a:t>s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baseline="16666" sz="3000" spc="-1102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dirty="0" sz="2400" spc="-490">
                <a:solidFill>
                  <a:srgbClr val="2C3955"/>
                </a:solidFill>
                <a:latin typeface="Times New Roman"/>
                <a:cs typeface="Times New Roman"/>
              </a:rPr>
              <a:t>u</a:t>
            </a:r>
            <a:r>
              <a:rPr dirty="0" baseline="16666" sz="3000" spc="-67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sz="2400" spc="-1180">
                <a:solidFill>
                  <a:srgbClr val="2C3955"/>
                </a:solidFill>
                <a:latin typeface="Times New Roman"/>
                <a:cs typeface="Times New Roman"/>
              </a:rPr>
              <a:t>n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baseline="16666" sz="3000" spc="-1214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ike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notice!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Discussion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44575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opportunity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shine.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degree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insight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exhibit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reaching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conclusions.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most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difficult.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second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major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opportunity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demonstrate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originality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thought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being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stage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choose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topic).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29591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Because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urge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due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attention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Discussion.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Crucially,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here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making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judgements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rather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results,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maturity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understanding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shine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through.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596392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978660" algn="l"/>
              </a:tabLst>
            </a:pPr>
            <a:r>
              <a:rPr dirty="0"/>
              <a:t>Discussion</a:t>
            </a:r>
            <a:r>
              <a:rPr dirty="0" spc="-25"/>
              <a:t> </a:t>
            </a:r>
            <a:r>
              <a:rPr dirty="0" spc="-50"/>
              <a:t>-</a:t>
            </a:r>
            <a:r>
              <a:rPr dirty="0"/>
              <a:t>	Advanced</a:t>
            </a:r>
            <a:r>
              <a:rPr dirty="0" spc="-55"/>
              <a:t> </a:t>
            </a:r>
            <a:r>
              <a:rPr dirty="0"/>
              <a:t>2026</a:t>
            </a:r>
            <a:r>
              <a:rPr dirty="0" spc="-140"/>
              <a:t> </a:t>
            </a:r>
            <a:r>
              <a:rPr dirty="0" spc="-10"/>
              <a:t>Technique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19403" y="2614421"/>
            <a:ext cx="8712200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alternative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explanations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Prompt: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"What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three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alternative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interpretations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results?“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refute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integrate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discussion.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  <a:buClr>
                <a:srgbClr val="2C3955"/>
              </a:buClr>
              <a:buFont typeface="Arial MT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shows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critical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depth.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Conclusion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1031875">
              <a:lnSpc>
                <a:spcPct val="100000"/>
              </a:lnSpc>
              <a:spcBef>
                <a:spcPts val="100"/>
              </a:spcBef>
            </a:pPr>
            <a:r>
              <a:rPr dirty="0"/>
              <a:t>This</a:t>
            </a:r>
            <a:r>
              <a:rPr dirty="0" spc="-20"/>
              <a:t> </a:t>
            </a:r>
            <a:r>
              <a:rPr dirty="0"/>
              <a:t>chapter</a:t>
            </a:r>
            <a:r>
              <a:rPr dirty="0" spc="-25"/>
              <a:t> </a:t>
            </a:r>
            <a:r>
              <a:rPr dirty="0"/>
              <a:t>should</a:t>
            </a:r>
            <a:r>
              <a:rPr dirty="0" spc="-25"/>
              <a:t> </a:t>
            </a:r>
            <a:r>
              <a:rPr dirty="0"/>
              <a:t>not</a:t>
            </a:r>
            <a:r>
              <a:rPr dirty="0" spc="-15"/>
              <a:t> </a:t>
            </a:r>
            <a:r>
              <a:rPr dirty="0"/>
              <a:t>be</a:t>
            </a:r>
            <a:r>
              <a:rPr dirty="0" spc="-10"/>
              <a:t> </a:t>
            </a:r>
            <a:r>
              <a:rPr dirty="0"/>
              <a:t>used</a:t>
            </a:r>
            <a:r>
              <a:rPr dirty="0" spc="-20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present</a:t>
            </a:r>
            <a:r>
              <a:rPr dirty="0" spc="-20"/>
              <a:t> </a:t>
            </a:r>
            <a:r>
              <a:rPr dirty="0"/>
              <a:t>any</a:t>
            </a:r>
            <a:r>
              <a:rPr dirty="0" spc="-20"/>
              <a:t> </a:t>
            </a:r>
            <a:r>
              <a:rPr dirty="0"/>
              <a:t>new material</a:t>
            </a:r>
            <a:r>
              <a:rPr dirty="0" spc="-35"/>
              <a:t> </a:t>
            </a:r>
            <a:r>
              <a:rPr dirty="0"/>
              <a:t>and</a:t>
            </a:r>
            <a:r>
              <a:rPr dirty="0" spc="-20"/>
              <a:t> </a:t>
            </a:r>
            <a:r>
              <a:rPr dirty="0"/>
              <a:t>should</a:t>
            </a:r>
            <a:r>
              <a:rPr dirty="0" spc="-5"/>
              <a:t> </a:t>
            </a:r>
            <a:r>
              <a:rPr dirty="0"/>
              <a:t>be</a:t>
            </a:r>
            <a:r>
              <a:rPr dirty="0" spc="-20"/>
              <a:t> </a:t>
            </a:r>
            <a:r>
              <a:rPr dirty="0" spc="-50"/>
              <a:t>a </a:t>
            </a:r>
            <a:r>
              <a:rPr dirty="0"/>
              <a:t>conclusion</a:t>
            </a:r>
            <a:r>
              <a:rPr dirty="0" spc="-2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whole</a:t>
            </a:r>
            <a:r>
              <a:rPr dirty="0" spc="-5"/>
              <a:t> </a:t>
            </a:r>
            <a:r>
              <a:rPr dirty="0"/>
              <a:t>project</a:t>
            </a:r>
            <a:r>
              <a:rPr dirty="0" spc="-40"/>
              <a:t> </a:t>
            </a:r>
            <a:r>
              <a:rPr dirty="0"/>
              <a:t>(not</a:t>
            </a:r>
            <a:r>
              <a:rPr dirty="0" spc="-10"/>
              <a:t> </a:t>
            </a:r>
            <a:r>
              <a:rPr dirty="0"/>
              <a:t>just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research</a:t>
            </a:r>
            <a:r>
              <a:rPr dirty="0" spc="-30"/>
              <a:t> </a:t>
            </a:r>
            <a:r>
              <a:rPr dirty="0" spc="-10"/>
              <a:t>findings).</a:t>
            </a:r>
          </a:p>
          <a:p>
            <a:pPr>
              <a:lnSpc>
                <a:spcPct val="100000"/>
              </a:lnSpc>
              <a:spcBef>
                <a:spcPts val="120"/>
              </a:spcBef>
            </a:pPr>
          </a:p>
          <a:p>
            <a:pPr marL="12700">
              <a:lnSpc>
                <a:spcPct val="100000"/>
              </a:lnSpc>
            </a:pPr>
            <a:r>
              <a:rPr dirty="0"/>
              <a:t>Check</a:t>
            </a:r>
            <a:r>
              <a:rPr dirty="0" spc="-30"/>
              <a:t> </a:t>
            </a:r>
            <a:r>
              <a:rPr dirty="0"/>
              <a:t>your</a:t>
            </a:r>
            <a:r>
              <a:rPr dirty="0" spc="-10"/>
              <a:t> </a:t>
            </a:r>
            <a:r>
              <a:rPr dirty="0"/>
              <a:t>Conclusions</a:t>
            </a:r>
            <a:r>
              <a:rPr dirty="0" spc="-20"/>
              <a:t> </a:t>
            </a:r>
            <a:r>
              <a:rPr dirty="0"/>
              <a:t>using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questions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/>
              <a:t>box</a:t>
            </a:r>
            <a:r>
              <a:rPr dirty="0" spc="-10"/>
              <a:t> below.</a:t>
            </a:r>
          </a:p>
          <a:p>
            <a:pPr>
              <a:lnSpc>
                <a:spcPct val="100000"/>
              </a:lnSpc>
              <a:spcBef>
                <a:spcPts val="120"/>
              </a:spcBef>
            </a:pPr>
          </a:p>
          <a:p>
            <a:pPr marL="12700" marR="5080">
              <a:lnSpc>
                <a:spcPct val="100000"/>
              </a:lnSpc>
            </a:pPr>
            <a:r>
              <a:rPr dirty="0" spc="-65"/>
              <a:t>You</a:t>
            </a:r>
            <a:r>
              <a:rPr dirty="0" spc="-10"/>
              <a:t> </a:t>
            </a:r>
            <a:r>
              <a:rPr dirty="0"/>
              <a:t>may</a:t>
            </a:r>
            <a:r>
              <a:rPr dirty="0" spc="-5"/>
              <a:t> </a:t>
            </a:r>
            <a:r>
              <a:rPr dirty="0"/>
              <a:t>find</a:t>
            </a:r>
            <a:r>
              <a:rPr dirty="0" spc="-25"/>
              <a:t> </a:t>
            </a:r>
            <a:r>
              <a:rPr dirty="0"/>
              <a:t>that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clearest</a:t>
            </a:r>
            <a:r>
              <a:rPr dirty="0" spc="-45"/>
              <a:t> </a:t>
            </a:r>
            <a:r>
              <a:rPr dirty="0"/>
              <a:t>way</a:t>
            </a:r>
            <a:r>
              <a:rPr dirty="0" spc="-10"/>
              <a:t> </a:t>
            </a:r>
            <a:r>
              <a:rPr dirty="0"/>
              <a:t>to</a:t>
            </a:r>
            <a:r>
              <a:rPr dirty="0" spc="-25"/>
              <a:t> </a:t>
            </a:r>
            <a:r>
              <a:rPr dirty="0"/>
              <a:t>present</a:t>
            </a:r>
            <a:r>
              <a:rPr dirty="0" spc="-30"/>
              <a:t> </a:t>
            </a:r>
            <a:r>
              <a:rPr dirty="0"/>
              <a:t>your</a:t>
            </a:r>
            <a:r>
              <a:rPr dirty="0" spc="-15"/>
              <a:t> </a:t>
            </a:r>
            <a:r>
              <a:rPr dirty="0"/>
              <a:t>Conclusions</a:t>
            </a:r>
            <a:r>
              <a:rPr dirty="0" spc="-35"/>
              <a:t> </a:t>
            </a:r>
            <a:r>
              <a:rPr dirty="0"/>
              <a:t>is</a:t>
            </a:r>
            <a:r>
              <a:rPr dirty="0" spc="-20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follow</a:t>
            </a:r>
            <a:r>
              <a:rPr dirty="0" spc="-15"/>
              <a:t> </a:t>
            </a:r>
            <a:r>
              <a:rPr dirty="0"/>
              <a:t>a</a:t>
            </a:r>
            <a:r>
              <a:rPr dirty="0" spc="-30"/>
              <a:t> </a:t>
            </a:r>
            <a:r>
              <a:rPr dirty="0" spc="-10"/>
              <a:t>similar </a:t>
            </a:r>
            <a:r>
              <a:rPr dirty="0"/>
              <a:t>structure</a:t>
            </a:r>
            <a:r>
              <a:rPr dirty="0" spc="-4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one</a:t>
            </a:r>
            <a:r>
              <a:rPr dirty="0" spc="-25"/>
              <a:t> </a:t>
            </a:r>
            <a:r>
              <a:rPr dirty="0"/>
              <a:t>used</a:t>
            </a:r>
            <a:r>
              <a:rPr dirty="0" spc="-5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/>
              <a:t>your</a:t>
            </a:r>
            <a:r>
              <a:rPr dirty="0" spc="-10"/>
              <a:t> </a:t>
            </a:r>
            <a:r>
              <a:rPr dirty="0"/>
              <a:t>Findings/Results.</a:t>
            </a:r>
            <a:r>
              <a:rPr dirty="0" spc="-35"/>
              <a:t> </a:t>
            </a:r>
            <a:r>
              <a:rPr dirty="0"/>
              <a:t>If</a:t>
            </a:r>
            <a:r>
              <a:rPr dirty="0" spc="-10"/>
              <a:t> </a:t>
            </a:r>
            <a:r>
              <a:rPr dirty="0"/>
              <a:t>that</a:t>
            </a:r>
            <a:r>
              <a:rPr dirty="0" spc="-25"/>
              <a:t> </a:t>
            </a:r>
            <a:r>
              <a:rPr dirty="0"/>
              <a:t>structure</a:t>
            </a:r>
            <a:r>
              <a:rPr dirty="0" spc="-45"/>
              <a:t> </a:t>
            </a:r>
            <a:r>
              <a:rPr dirty="0"/>
              <a:t>reflects</a:t>
            </a:r>
            <a:r>
              <a:rPr dirty="0" spc="-25"/>
              <a:t> the </a:t>
            </a:r>
            <a:r>
              <a:rPr dirty="0" spc="-10"/>
              <a:t>research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722" y="1300586"/>
            <a:ext cx="11309736" cy="4257022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References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4415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42100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range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conventions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reference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writers'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have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cited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text.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(Three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most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popular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Harvard,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footnotes</a:t>
            </a:r>
            <a:r>
              <a:rPr dirty="0" sz="2400" spc="6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American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Psychological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Association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(APA)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systems.).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start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references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beginning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writing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process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along.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tedious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time-consuming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task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left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until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have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completed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body of 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text.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 do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leave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until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end,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spent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compiling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reference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would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been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better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amending your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Appendices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683509"/>
            <a:ext cx="10478135" cy="3318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1239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general,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kept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minimum.</a:t>
            </a:r>
            <a:r>
              <a:rPr dirty="0" sz="2400" spc="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appendix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crucial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reader's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understanding,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body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If, 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hand,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material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‘interesting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know’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rather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than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‘essential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know’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appendices.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Often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students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feel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tempted 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‘pad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out’</a:t>
            </a:r>
            <a:r>
              <a:rPr dirty="0" sz="2400" spc="-1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Resist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temptation.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 readers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relaxation.</a:t>
            </a:r>
            <a:r>
              <a:rPr dirty="0" sz="2400" spc="-9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will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pressed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probably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look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appendices.</a:t>
            </a:r>
            <a:r>
              <a:rPr dirty="0" sz="2400" spc="-1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report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fall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quality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text.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Appendices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50671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8679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blank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copy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questionnaire,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interview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observation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schedule,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participant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diary.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20574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been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conducted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language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different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submitted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need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submit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both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version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the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translation.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addition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universities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require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copy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ethical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review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approval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 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appendix.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Recommendations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77805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typical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management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consultancy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most important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section.</a:t>
            </a:r>
            <a:r>
              <a:rPr dirty="0" sz="2400" spc="-8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hard-pressed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executive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endParaRPr sz="2400">
              <a:latin typeface="Times New Roman"/>
              <a:cs typeface="Times New Roman"/>
            </a:endParaRPr>
          </a:p>
          <a:p>
            <a:pPr marL="12700" marR="10541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turn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first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action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needs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taken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tackle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issue.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8097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exploratory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among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suggestions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pursuit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further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research.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designed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explain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describe,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likely.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4640" rIns="0" bIns="0" rtlCol="0" vert="horz">
            <a:spAutoFit/>
          </a:bodyPr>
          <a:lstStyle/>
          <a:p>
            <a:pPr marL="179070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Recommendations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482580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example,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‘Why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small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companies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Egypt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reinvest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less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their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profits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their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businesses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their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Saudi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counterparts?’</a:t>
            </a:r>
            <a:r>
              <a:rPr dirty="0" sz="2400" spc="-2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 imply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clear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points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action.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52400">
              <a:lnSpc>
                <a:spcPct val="100000"/>
              </a:lnSpc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strictly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speaking,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outside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scope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 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discover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‘Why?’</a:t>
            </a:r>
            <a:r>
              <a:rPr dirty="0" sz="2400" spc="-18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‘What can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 done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it?’</a:t>
            </a:r>
            <a:r>
              <a:rPr dirty="0" sz="2400" spc="-2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message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clear.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change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situation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researching,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develop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recommendations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objectives.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485770" y="1265047"/>
            <a:ext cx="733488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Making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2800" spc="-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report's</a:t>
            </a:r>
            <a:r>
              <a:rPr dirty="0" sz="2800" spc="-7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content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clear</a:t>
            </a:r>
            <a:r>
              <a:rPr dirty="0" sz="2800" spc="-12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2800" spc="-8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accessible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31900" y="2317750"/>
            <a:ext cx="10459085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Choosing a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title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5303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good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title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minimum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possible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number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words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while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describing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 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accurately.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Try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choosing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title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colleague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knows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subject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think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title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describes.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their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description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matches 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keep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title.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618535"/>
            <a:ext cx="10850880" cy="5240020"/>
            <a:chOff x="607085" y="1618535"/>
            <a:chExt cx="10850880" cy="5240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618535"/>
              <a:ext cx="10440924" cy="523946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10512272" y="0"/>
                  </a:moveTo>
                  <a:lnTo>
                    <a:pt x="300482" y="0"/>
                  </a:lnTo>
                  <a:lnTo>
                    <a:pt x="251742" y="3931"/>
                  </a:lnTo>
                  <a:lnTo>
                    <a:pt x="205506" y="15315"/>
                  </a:lnTo>
                  <a:lnTo>
                    <a:pt x="162393" y="33532"/>
                  </a:lnTo>
                  <a:lnTo>
                    <a:pt x="123021" y="57964"/>
                  </a:lnTo>
                  <a:lnTo>
                    <a:pt x="88009" y="87995"/>
                  </a:lnTo>
                  <a:lnTo>
                    <a:pt x="57975" y="123005"/>
                  </a:lnTo>
                  <a:lnTo>
                    <a:pt x="33539" y="162376"/>
                  </a:lnTo>
                  <a:lnTo>
                    <a:pt x="15318" y="205492"/>
                  </a:lnTo>
                  <a:lnTo>
                    <a:pt x="3932" y="251733"/>
                  </a:lnTo>
                  <a:lnTo>
                    <a:pt x="0" y="300482"/>
                  </a:lnTo>
                  <a:lnTo>
                    <a:pt x="0" y="4593170"/>
                  </a:lnTo>
                  <a:lnTo>
                    <a:pt x="3932" y="4641910"/>
                  </a:lnTo>
                  <a:lnTo>
                    <a:pt x="15318" y="4688145"/>
                  </a:lnTo>
                  <a:lnTo>
                    <a:pt x="33539" y="4731257"/>
                  </a:lnTo>
                  <a:lnTo>
                    <a:pt x="57975" y="4770628"/>
                  </a:lnTo>
                  <a:lnTo>
                    <a:pt x="88009" y="4805639"/>
                  </a:lnTo>
                  <a:lnTo>
                    <a:pt x="123021" y="4835671"/>
                  </a:lnTo>
                  <a:lnTo>
                    <a:pt x="162393" y="4860106"/>
                  </a:lnTo>
                  <a:lnTo>
                    <a:pt x="205506" y="4878326"/>
                  </a:lnTo>
                  <a:lnTo>
                    <a:pt x="251742" y="4889711"/>
                  </a:lnTo>
                  <a:lnTo>
                    <a:pt x="300482" y="4893644"/>
                  </a:lnTo>
                  <a:lnTo>
                    <a:pt x="10512272" y="4893644"/>
                  </a:lnTo>
                  <a:lnTo>
                    <a:pt x="10560990" y="4889711"/>
                  </a:lnTo>
                  <a:lnTo>
                    <a:pt x="10607213" y="4878326"/>
                  </a:lnTo>
                  <a:lnTo>
                    <a:pt x="10650321" y="4860106"/>
                  </a:lnTo>
                  <a:lnTo>
                    <a:pt x="10689694" y="4835671"/>
                  </a:lnTo>
                  <a:lnTo>
                    <a:pt x="10724711" y="4805639"/>
                  </a:lnTo>
                  <a:lnTo>
                    <a:pt x="10754753" y="4770628"/>
                  </a:lnTo>
                  <a:lnTo>
                    <a:pt x="10779198" y="4731257"/>
                  </a:lnTo>
                  <a:lnTo>
                    <a:pt x="10797427" y="4688145"/>
                  </a:lnTo>
                  <a:lnTo>
                    <a:pt x="10808819" y="4641910"/>
                  </a:lnTo>
                  <a:lnTo>
                    <a:pt x="10812754" y="4593170"/>
                  </a:lnTo>
                  <a:lnTo>
                    <a:pt x="10812754" y="300482"/>
                  </a:lnTo>
                  <a:lnTo>
                    <a:pt x="10808819" y="251733"/>
                  </a:lnTo>
                  <a:lnTo>
                    <a:pt x="10797427" y="205492"/>
                  </a:lnTo>
                  <a:lnTo>
                    <a:pt x="10779198" y="162376"/>
                  </a:lnTo>
                  <a:lnTo>
                    <a:pt x="10754753" y="123005"/>
                  </a:lnTo>
                  <a:lnTo>
                    <a:pt x="10724711" y="87995"/>
                  </a:lnTo>
                  <a:lnTo>
                    <a:pt x="10689694" y="57964"/>
                  </a:lnTo>
                  <a:lnTo>
                    <a:pt x="10650321" y="33532"/>
                  </a:lnTo>
                  <a:lnTo>
                    <a:pt x="10607213" y="15315"/>
                  </a:lnTo>
                  <a:lnTo>
                    <a:pt x="10560990" y="3931"/>
                  </a:lnTo>
                  <a:lnTo>
                    <a:pt x="1051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865376"/>
              <a:ext cx="10812780" cy="4893945"/>
            </a:xfrm>
            <a:custGeom>
              <a:avLst/>
              <a:gdLst/>
              <a:ahLst/>
              <a:cxnLst/>
              <a:rect l="l" t="t" r="r" b="b"/>
              <a:pathLst>
                <a:path w="10812780" h="4893945">
                  <a:moveTo>
                    <a:pt x="0" y="300482"/>
                  </a:moveTo>
                  <a:lnTo>
                    <a:pt x="3932" y="251733"/>
                  </a:lnTo>
                  <a:lnTo>
                    <a:pt x="15318" y="205492"/>
                  </a:lnTo>
                  <a:lnTo>
                    <a:pt x="33539" y="162376"/>
                  </a:lnTo>
                  <a:lnTo>
                    <a:pt x="57975" y="123005"/>
                  </a:lnTo>
                  <a:lnTo>
                    <a:pt x="88009" y="87995"/>
                  </a:lnTo>
                  <a:lnTo>
                    <a:pt x="123021" y="57964"/>
                  </a:lnTo>
                  <a:lnTo>
                    <a:pt x="162393" y="33532"/>
                  </a:lnTo>
                  <a:lnTo>
                    <a:pt x="205506" y="15315"/>
                  </a:lnTo>
                  <a:lnTo>
                    <a:pt x="251742" y="3931"/>
                  </a:lnTo>
                  <a:lnTo>
                    <a:pt x="300482" y="0"/>
                  </a:lnTo>
                  <a:lnTo>
                    <a:pt x="10512272" y="0"/>
                  </a:lnTo>
                  <a:lnTo>
                    <a:pt x="10560990" y="3931"/>
                  </a:lnTo>
                  <a:lnTo>
                    <a:pt x="10607213" y="15315"/>
                  </a:lnTo>
                  <a:lnTo>
                    <a:pt x="10650321" y="33532"/>
                  </a:lnTo>
                  <a:lnTo>
                    <a:pt x="10689694" y="57964"/>
                  </a:lnTo>
                  <a:lnTo>
                    <a:pt x="10724711" y="87995"/>
                  </a:lnTo>
                  <a:lnTo>
                    <a:pt x="10754753" y="123005"/>
                  </a:lnTo>
                  <a:lnTo>
                    <a:pt x="10779198" y="162376"/>
                  </a:lnTo>
                  <a:lnTo>
                    <a:pt x="10797427" y="205492"/>
                  </a:lnTo>
                  <a:lnTo>
                    <a:pt x="10808819" y="251733"/>
                  </a:lnTo>
                  <a:lnTo>
                    <a:pt x="10812754" y="300482"/>
                  </a:lnTo>
                  <a:lnTo>
                    <a:pt x="10812754" y="4593170"/>
                  </a:lnTo>
                  <a:lnTo>
                    <a:pt x="10808819" y="4641910"/>
                  </a:lnTo>
                  <a:lnTo>
                    <a:pt x="10797427" y="4688145"/>
                  </a:lnTo>
                  <a:lnTo>
                    <a:pt x="10779198" y="4731257"/>
                  </a:lnTo>
                  <a:lnTo>
                    <a:pt x="10754753" y="4770628"/>
                  </a:lnTo>
                  <a:lnTo>
                    <a:pt x="10724711" y="4805639"/>
                  </a:lnTo>
                  <a:lnTo>
                    <a:pt x="10689694" y="4835671"/>
                  </a:lnTo>
                  <a:lnTo>
                    <a:pt x="10650321" y="4860106"/>
                  </a:lnTo>
                  <a:lnTo>
                    <a:pt x="10607213" y="4878326"/>
                  </a:lnTo>
                  <a:lnTo>
                    <a:pt x="10560990" y="4889711"/>
                  </a:lnTo>
                  <a:lnTo>
                    <a:pt x="10512272" y="4893644"/>
                  </a:lnTo>
                  <a:lnTo>
                    <a:pt x="300482" y="4893644"/>
                  </a:lnTo>
                  <a:lnTo>
                    <a:pt x="251742" y="4889711"/>
                  </a:lnTo>
                  <a:lnTo>
                    <a:pt x="205506" y="4878326"/>
                  </a:lnTo>
                  <a:lnTo>
                    <a:pt x="162393" y="4860106"/>
                  </a:lnTo>
                  <a:lnTo>
                    <a:pt x="123021" y="4835671"/>
                  </a:lnTo>
                  <a:lnTo>
                    <a:pt x="88009" y="4805639"/>
                  </a:lnTo>
                  <a:lnTo>
                    <a:pt x="57975" y="4770628"/>
                  </a:lnTo>
                  <a:lnTo>
                    <a:pt x="33539" y="4731257"/>
                  </a:lnTo>
                  <a:lnTo>
                    <a:pt x="15318" y="4688145"/>
                  </a:lnTo>
                  <a:lnTo>
                    <a:pt x="3932" y="4641910"/>
                  </a:lnTo>
                  <a:lnTo>
                    <a:pt x="0" y="4593170"/>
                  </a:lnTo>
                  <a:lnTo>
                    <a:pt x="0" y="30048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485770" y="1265047"/>
            <a:ext cx="733488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Making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2800" spc="-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report's</a:t>
            </a:r>
            <a:r>
              <a:rPr dirty="0" sz="2800" spc="-7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content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clear</a:t>
            </a:r>
            <a:r>
              <a:rPr dirty="0" sz="2800" spc="-12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2800" spc="-8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accessible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31900" y="2317750"/>
            <a:ext cx="1051496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Tell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story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prepared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‘What's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storyline?’</a:t>
            </a:r>
            <a:r>
              <a:rPr dirty="0" sz="2400" spc="-3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central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argument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thesis)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clear,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and</a:t>
            </a:r>
            <a:r>
              <a:rPr dirty="0" sz="2400" spc="60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straightforward.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122555">
              <a:lnSpc>
                <a:spcPct val="100000"/>
              </a:lnSpc>
              <a:tabLst>
                <a:tab pos="2384425" algn="l"/>
              </a:tabLst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stop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next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person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walking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towards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tell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person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report's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say</a:t>
            </a:r>
            <a:r>
              <a:rPr dirty="0" sz="2400" spc="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‘Yes,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 understand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that’.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	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abstract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helps.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forces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think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clearly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about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because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summarise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few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words.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7085" y="1463001"/>
            <a:ext cx="10850880" cy="5414645"/>
            <a:chOff x="607085" y="1463001"/>
            <a:chExt cx="10850880" cy="541464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4003" y="1463001"/>
              <a:ext cx="10440924" cy="539499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26135" y="1665604"/>
              <a:ext cx="10812780" cy="5192395"/>
            </a:xfrm>
            <a:custGeom>
              <a:avLst/>
              <a:gdLst/>
              <a:ahLst/>
              <a:cxnLst/>
              <a:rect l="l" t="t" r="r" b="b"/>
              <a:pathLst>
                <a:path w="10812780" h="5192395">
                  <a:moveTo>
                    <a:pt x="10473410" y="0"/>
                  </a:moveTo>
                  <a:lnTo>
                    <a:pt x="339318" y="0"/>
                  </a:lnTo>
                  <a:lnTo>
                    <a:pt x="293274" y="3097"/>
                  </a:lnTo>
                  <a:lnTo>
                    <a:pt x="249114" y="12119"/>
                  </a:lnTo>
                  <a:lnTo>
                    <a:pt x="207240" y="26662"/>
                  </a:lnTo>
                  <a:lnTo>
                    <a:pt x="168057" y="46322"/>
                  </a:lnTo>
                  <a:lnTo>
                    <a:pt x="131970" y="70695"/>
                  </a:lnTo>
                  <a:lnTo>
                    <a:pt x="99383" y="99377"/>
                  </a:lnTo>
                  <a:lnTo>
                    <a:pt x="70701" y="131965"/>
                  </a:lnTo>
                  <a:lnTo>
                    <a:pt x="46326" y="168053"/>
                  </a:lnTo>
                  <a:lnTo>
                    <a:pt x="26665" y="207240"/>
                  </a:lnTo>
                  <a:lnTo>
                    <a:pt x="12120" y="249119"/>
                  </a:lnTo>
                  <a:lnTo>
                    <a:pt x="3097" y="293289"/>
                  </a:lnTo>
                  <a:lnTo>
                    <a:pt x="0" y="339344"/>
                  </a:lnTo>
                  <a:lnTo>
                    <a:pt x="0" y="5187089"/>
                  </a:lnTo>
                  <a:lnTo>
                    <a:pt x="356" y="5192395"/>
                  </a:lnTo>
                  <a:lnTo>
                    <a:pt x="10812397" y="5192395"/>
                  </a:lnTo>
                  <a:lnTo>
                    <a:pt x="10812754" y="5187089"/>
                  </a:lnTo>
                  <a:lnTo>
                    <a:pt x="10812754" y="339344"/>
                  </a:lnTo>
                  <a:lnTo>
                    <a:pt x="10809657" y="293289"/>
                  </a:lnTo>
                  <a:lnTo>
                    <a:pt x="10800635" y="249119"/>
                  </a:lnTo>
                  <a:lnTo>
                    <a:pt x="10786092" y="207240"/>
                  </a:lnTo>
                  <a:lnTo>
                    <a:pt x="10766432" y="168053"/>
                  </a:lnTo>
                  <a:lnTo>
                    <a:pt x="10742059" y="131965"/>
                  </a:lnTo>
                  <a:lnTo>
                    <a:pt x="10713377" y="99377"/>
                  </a:lnTo>
                  <a:lnTo>
                    <a:pt x="10680789" y="70695"/>
                  </a:lnTo>
                  <a:lnTo>
                    <a:pt x="10644700" y="46322"/>
                  </a:lnTo>
                  <a:lnTo>
                    <a:pt x="10605514" y="26662"/>
                  </a:lnTo>
                  <a:lnTo>
                    <a:pt x="10563634" y="12119"/>
                  </a:lnTo>
                  <a:lnTo>
                    <a:pt x="10519465" y="3097"/>
                  </a:lnTo>
                  <a:lnTo>
                    <a:pt x="104734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26135" y="1665604"/>
              <a:ext cx="10812780" cy="5192395"/>
            </a:xfrm>
            <a:custGeom>
              <a:avLst/>
              <a:gdLst/>
              <a:ahLst/>
              <a:cxnLst/>
              <a:rect l="l" t="t" r="r" b="b"/>
              <a:pathLst>
                <a:path w="10812780" h="5192395">
                  <a:moveTo>
                    <a:pt x="356" y="5192395"/>
                  </a:moveTo>
                  <a:lnTo>
                    <a:pt x="0" y="5187089"/>
                  </a:lnTo>
                  <a:lnTo>
                    <a:pt x="0" y="339344"/>
                  </a:lnTo>
                  <a:lnTo>
                    <a:pt x="3097" y="293289"/>
                  </a:lnTo>
                  <a:lnTo>
                    <a:pt x="12120" y="249119"/>
                  </a:lnTo>
                  <a:lnTo>
                    <a:pt x="26665" y="207240"/>
                  </a:lnTo>
                  <a:lnTo>
                    <a:pt x="46326" y="168053"/>
                  </a:lnTo>
                  <a:lnTo>
                    <a:pt x="70701" y="131965"/>
                  </a:lnTo>
                  <a:lnTo>
                    <a:pt x="99383" y="99377"/>
                  </a:lnTo>
                  <a:lnTo>
                    <a:pt x="131970" y="70695"/>
                  </a:lnTo>
                  <a:lnTo>
                    <a:pt x="168057" y="46322"/>
                  </a:lnTo>
                  <a:lnTo>
                    <a:pt x="207240" y="26662"/>
                  </a:lnTo>
                  <a:lnTo>
                    <a:pt x="249114" y="12119"/>
                  </a:lnTo>
                  <a:lnTo>
                    <a:pt x="293274" y="3097"/>
                  </a:lnTo>
                  <a:lnTo>
                    <a:pt x="339318" y="0"/>
                  </a:lnTo>
                  <a:lnTo>
                    <a:pt x="10473410" y="0"/>
                  </a:lnTo>
                  <a:lnTo>
                    <a:pt x="10519465" y="3097"/>
                  </a:lnTo>
                  <a:lnTo>
                    <a:pt x="10563634" y="12119"/>
                  </a:lnTo>
                  <a:lnTo>
                    <a:pt x="10605514" y="26662"/>
                  </a:lnTo>
                  <a:lnTo>
                    <a:pt x="10644700" y="46322"/>
                  </a:lnTo>
                  <a:lnTo>
                    <a:pt x="10680789" y="70695"/>
                  </a:lnTo>
                  <a:lnTo>
                    <a:pt x="10713377" y="99377"/>
                  </a:lnTo>
                  <a:lnTo>
                    <a:pt x="10742059" y="131965"/>
                  </a:lnTo>
                  <a:lnTo>
                    <a:pt x="10766432" y="168053"/>
                  </a:lnTo>
                  <a:lnTo>
                    <a:pt x="10786092" y="207240"/>
                  </a:lnTo>
                  <a:lnTo>
                    <a:pt x="10800635" y="249119"/>
                  </a:lnTo>
                  <a:lnTo>
                    <a:pt x="10809657" y="293289"/>
                  </a:lnTo>
                  <a:lnTo>
                    <a:pt x="10812754" y="339344"/>
                  </a:lnTo>
                  <a:lnTo>
                    <a:pt x="10812754" y="5187089"/>
                  </a:lnTo>
                  <a:lnTo>
                    <a:pt x="10812397" y="5192395"/>
                  </a:lnTo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485770" y="1265047"/>
            <a:ext cx="733488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Making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2800" spc="-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report's</a:t>
            </a:r>
            <a:r>
              <a:rPr dirty="0" sz="2800" spc="-7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content</a:t>
            </a:r>
            <a:r>
              <a:rPr dirty="0" sz="28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clear</a:t>
            </a:r>
            <a:r>
              <a:rPr dirty="0" sz="2800" spc="-12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2800" spc="-8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accessible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31900" y="1951431"/>
            <a:ext cx="923925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Another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 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whether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storyline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‘reason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93800" y="2317750"/>
            <a:ext cx="10598785" cy="4415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 marR="7239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backwards’.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example of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ends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conclusions.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Start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explaining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conclusions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supervisor.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invites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supervisor: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conclusions?’</a:t>
            </a:r>
            <a:r>
              <a:rPr dirty="0" sz="2400" spc="-2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is,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course,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established.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50800" marR="9017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next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asked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is: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‘How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arrive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these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findings?’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response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explain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method.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counter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asking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take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notice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response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took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design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strategy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would lead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valid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 reliable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findings.</a:t>
            </a:r>
            <a:endParaRPr sz="2400">
              <a:latin typeface="Times New Roman"/>
              <a:cs typeface="Times New Roman"/>
            </a:endParaRPr>
          </a:p>
          <a:p>
            <a:pPr marL="50800" marR="4318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Moreover,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strategy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based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objectives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 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detailed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review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relevant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‘reasoning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backwards’</a:t>
            </a:r>
            <a:r>
              <a:rPr dirty="0" sz="2400" spc="-18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 a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useful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see</a:t>
            </a:r>
            <a:r>
              <a:rPr dirty="0" sz="2400" spc="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only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whether</a:t>
            </a:r>
            <a:r>
              <a:rPr dirty="0" sz="2400" spc="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baseline="16666" sz="3000" spc="-1589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</a:t>
            </a:r>
            <a:r>
              <a:rPr dirty="0" sz="2400" spc="-560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baseline="16666" sz="3000" spc="-1342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325">
                <a:solidFill>
                  <a:srgbClr val="2C3955"/>
                </a:solidFill>
                <a:latin typeface="Times New Roman"/>
                <a:cs typeface="Times New Roman"/>
              </a:rPr>
              <a:t>o</a:t>
            </a:r>
            <a:r>
              <a:rPr dirty="0" baseline="16666" sz="3000" spc="-1702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r</a:t>
            </a:r>
            <a:r>
              <a:rPr dirty="0" sz="2400" spc="-1035">
                <a:solidFill>
                  <a:srgbClr val="2C3955"/>
                </a:solidFill>
                <a:latin typeface="Times New Roman"/>
                <a:cs typeface="Times New Roman"/>
              </a:rPr>
              <a:t>y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baseline="16666" sz="3000" spc="-165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</a:t>
            </a:r>
            <a:r>
              <a:rPr dirty="0" sz="2400" spc="-265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baseline="16666" sz="3000" spc="-322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dirty="0" sz="2400" spc="-1010">
                <a:solidFill>
                  <a:srgbClr val="2C3955"/>
                </a:solidFill>
                <a:latin typeface="Times New Roman"/>
                <a:cs typeface="Times New Roman"/>
              </a:rPr>
              <a:t>n</a:t>
            </a:r>
            <a:r>
              <a:rPr dirty="0" baseline="16666" sz="3000" spc="-97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dirty="0" sz="2400" spc="-1025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dirty="0" baseline="16666" sz="3000" spc="-517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dirty="0" sz="2400" spc="-35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baseline="16666" sz="3000" spc="-1019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sz="2400" spc="-290">
                <a:solidFill>
                  <a:srgbClr val="2C3955"/>
                </a:solidFill>
                <a:latin typeface="Times New Roman"/>
                <a:cs typeface="Times New Roman"/>
              </a:rPr>
              <a:t>s</a:t>
            </a:r>
            <a:r>
              <a:rPr dirty="0" baseline="16666" sz="3000" spc="-157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2400" spc="-990">
                <a:solidFill>
                  <a:srgbClr val="2C3955"/>
                </a:solidFill>
                <a:latin typeface="Times New Roman"/>
                <a:cs typeface="Times New Roman"/>
              </a:rPr>
              <a:t>c</a:t>
            </a:r>
            <a:r>
              <a:rPr dirty="0" baseline="16666" sz="3000" spc="-127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dirty="0" sz="2400" spc="-605">
                <a:solidFill>
                  <a:srgbClr val="2C3955"/>
                </a:solidFill>
                <a:latin typeface="Times New Roman"/>
                <a:cs typeface="Times New Roman"/>
              </a:rPr>
              <a:t>l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baseline="16666" sz="3000" spc="-1342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2400" spc="-200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1245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ar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also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 stands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up</a:t>
            </a:r>
            <a:r>
              <a:rPr dirty="0" sz="2400" spc="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9253" y="636200"/>
            <a:ext cx="10102955" cy="5692505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Helping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5"/>
              <a:t> </a:t>
            </a:r>
            <a:r>
              <a:rPr dirty="0"/>
              <a:t>reader</a:t>
            </a:r>
            <a:r>
              <a:rPr dirty="0" spc="-105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get</a:t>
            </a:r>
            <a:r>
              <a:rPr dirty="0" spc="-55"/>
              <a:t> </a:t>
            </a:r>
            <a:r>
              <a:rPr dirty="0"/>
              <a:t>all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information</a:t>
            </a:r>
            <a:r>
              <a:rPr dirty="0" spc="-55"/>
              <a:t> </a:t>
            </a:r>
            <a:r>
              <a:rPr dirty="0" spc="-25"/>
              <a:t>out </a:t>
            </a:r>
            <a:r>
              <a:rPr dirty="0"/>
              <a:t>that</a:t>
            </a:r>
            <a:r>
              <a:rPr dirty="0" spc="-45"/>
              <a:t> </a:t>
            </a:r>
            <a:r>
              <a:rPr dirty="0"/>
              <a:t>they</a:t>
            </a:r>
            <a:r>
              <a:rPr dirty="0" spc="-40"/>
              <a:t> </a:t>
            </a:r>
            <a:r>
              <a:rPr dirty="0" spc="-20"/>
              <a:t>need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124440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Dividing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work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Divide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their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round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always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 they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from,</a:t>
            </a:r>
            <a:r>
              <a:rPr dirty="0" sz="2400" spc="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and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 they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going.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Helping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5"/>
              <a:t> </a:t>
            </a:r>
            <a:r>
              <a:rPr dirty="0"/>
              <a:t>reader</a:t>
            </a:r>
            <a:r>
              <a:rPr dirty="0" spc="-105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get</a:t>
            </a:r>
            <a:r>
              <a:rPr dirty="0" spc="-55"/>
              <a:t> </a:t>
            </a:r>
            <a:r>
              <a:rPr dirty="0"/>
              <a:t>all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information</a:t>
            </a:r>
            <a:r>
              <a:rPr dirty="0" spc="-55"/>
              <a:t> </a:t>
            </a:r>
            <a:r>
              <a:rPr dirty="0" spc="-25"/>
              <a:t>out </a:t>
            </a:r>
            <a:r>
              <a:rPr dirty="0"/>
              <a:t>that</a:t>
            </a:r>
            <a:r>
              <a:rPr dirty="0" spc="-45"/>
              <a:t> </a:t>
            </a:r>
            <a:r>
              <a:rPr dirty="0"/>
              <a:t>they</a:t>
            </a:r>
            <a:r>
              <a:rPr dirty="0" spc="-40"/>
              <a:t> </a:t>
            </a:r>
            <a:r>
              <a:rPr dirty="0" spc="-20"/>
              <a:t>need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49083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Previewing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summarizing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chapters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29464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further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which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signpost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work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 ‘top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tail’</a:t>
            </a:r>
            <a:r>
              <a:rPr dirty="0" sz="2400" spc="-2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each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chapter.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few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words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introduction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beginning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description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structured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relation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answering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research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question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key aspects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covered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each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useful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brief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summary 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chapter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very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brief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indication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links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following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chapter.</a:t>
            </a:r>
            <a:endParaRPr sz="2400">
              <a:latin typeface="Times New Roman"/>
              <a:cs typeface="Times New Roman"/>
            </a:endParaRPr>
          </a:p>
          <a:p>
            <a:pPr marL="12700" marR="659765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may seem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like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repetition.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his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journey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through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ensures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writer,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correct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road.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Helping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5"/>
              <a:t> </a:t>
            </a:r>
            <a:r>
              <a:rPr dirty="0"/>
              <a:t>reader</a:t>
            </a:r>
            <a:r>
              <a:rPr dirty="0" spc="-105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get</a:t>
            </a:r>
            <a:r>
              <a:rPr dirty="0" spc="-55"/>
              <a:t> </a:t>
            </a:r>
            <a:r>
              <a:rPr dirty="0"/>
              <a:t>all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information</a:t>
            </a:r>
            <a:r>
              <a:rPr dirty="0" spc="-55"/>
              <a:t> </a:t>
            </a:r>
            <a:r>
              <a:rPr dirty="0" spc="-25"/>
              <a:t>out </a:t>
            </a:r>
            <a:r>
              <a:rPr dirty="0"/>
              <a:t>that</a:t>
            </a:r>
            <a:r>
              <a:rPr dirty="0" spc="-45"/>
              <a:t> </a:t>
            </a:r>
            <a:r>
              <a:rPr dirty="0"/>
              <a:t>they</a:t>
            </a:r>
            <a:r>
              <a:rPr dirty="0" spc="-40"/>
              <a:t> </a:t>
            </a:r>
            <a:r>
              <a:rPr dirty="0" spc="-20"/>
              <a:t>need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1951431"/>
            <a:ext cx="10398125" cy="4781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Visualization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7366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introduced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earlier,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accessible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easier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 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tables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figures.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It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only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numerical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presented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diagrams.</a:t>
            </a:r>
            <a:r>
              <a:rPr dirty="0" sz="2400" spc="-114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also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 be easily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compared.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tempted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appendices.</a:t>
            </a:r>
            <a:r>
              <a:rPr dirty="0" sz="2400" spc="-7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probably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some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most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important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Include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comment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text.</a:t>
            </a:r>
            <a:r>
              <a:rPr dirty="0" sz="2400" spc="-114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commentary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significant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aspects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data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tables.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not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describe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table's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contents.</a:t>
            </a:r>
            <a:r>
              <a:rPr dirty="0" sz="2400" spc="-1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final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caution: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avoid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confusing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make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wherever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possible,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introduced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table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figure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before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appears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text.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Developing</a:t>
            </a:r>
            <a:r>
              <a:rPr dirty="0" spc="-110"/>
              <a:t> </a:t>
            </a:r>
            <a:r>
              <a:rPr dirty="0"/>
              <a:t>an</a:t>
            </a:r>
            <a:r>
              <a:rPr dirty="0" spc="-114"/>
              <a:t> </a:t>
            </a:r>
            <a:r>
              <a:rPr dirty="0"/>
              <a:t>appropriate</a:t>
            </a:r>
            <a:r>
              <a:rPr dirty="0" spc="-114"/>
              <a:t> </a:t>
            </a:r>
            <a:r>
              <a:rPr dirty="0"/>
              <a:t>writing</a:t>
            </a:r>
            <a:r>
              <a:rPr dirty="0" spc="-100"/>
              <a:t> </a:t>
            </a:r>
            <a:r>
              <a:rPr dirty="0" spc="-10"/>
              <a:t>style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Write</a:t>
            </a:r>
            <a:r>
              <a:rPr dirty="0" spc="-75"/>
              <a:t> </a:t>
            </a:r>
            <a:r>
              <a:rPr dirty="0"/>
              <a:t>simple</a:t>
            </a:r>
            <a:r>
              <a:rPr dirty="0" spc="-70"/>
              <a:t> </a:t>
            </a:r>
            <a:r>
              <a:rPr dirty="0" spc="-10"/>
              <a:t>sentences</a:t>
            </a:r>
          </a:p>
          <a:p>
            <a:pPr>
              <a:lnSpc>
                <a:spcPct val="100000"/>
              </a:lnSpc>
              <a:spcBef>
                <a:spcPts val="120"/>
              </a:spcBef>
            </a:pPr>
          </a:p>
          <a:p>
            <a:pPr marL="12700">
              <a:lnSpc>
                <a:spcPct val="100000"/>
              </a:lnSpc>
            </a:pPr>
            <a:r>
              <a:rPr dirty="0"/>
              <a:t>A</a:t>
            </a:r>
            <a:r>
              <a:rPr dirty="0" spc="-140"/>
              <a:t> </a:t>
            </a:r>
            <a:r>
              <a:rPr dirty="0"/>
              <a:t>common</a:t>
            </a:r>
            <a:r>
              <a:rPr dirty="0" spc="5"/>
              <a:t> </a:t>
            </a:r>
            <a:r>
              <a:rPr dirty="0"/>
              <a:t>source</a:t>
            </a:r>
            <a:r>
              <a:rPr dirty="0" spc="-2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lack</a:t>
            </a:r>
            <a:r>
              <a:rPr dirty="0" spc="-2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clarity</a:t>
            </a:r>
            <a:r>
              <a:rPr dirty="0" spc="-50"/>
              <a:t> </a:t>
            </a:r>
            <a:r>
              <a:rPr dirty="0"/>
              <a:t>is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confusing</a:t>
            </a:r>
            <a:r>
              <a:rPr dirty="0" spc="-20"/>
              <a:t> </a:t>
            </a:r>
            <a:r>
              <a:rPr dirty="0"/>
              <a:t>sentence.</a:t>
            </a:r>
            <a:r>
              <a:rPr dirty="0" spc="-75"/>
              <a:t> </a:t>
            </a:r>
            <a:r>
              <a:rPr dirty="0"/>
              <a:t>This</a:t>
            </a:r>
            <a:r>
              <a:rPr dirty="0" spc="-25"/>
              <a:t> </a:t>
            </a:r>
            <a:r>
              <a:rPr dirty="0"/>
              <a:t>is</a:t>
            </a:r>
            <a:r>
              <a:rPr dirty="0" spc="-15"/>
              <a:t> </a:t>
            </a:r>
            <a:r>
              <a:rPr dirty="0" spc="-10"/>
              <a:t>often</a:t>
            </a:r>
          </a:p>
          <a:p>
            <a:pPr marL="12700" marR="5080">
              <a:lnSpc>
                <a:spcPct val="100000"/>
              </a:lnSpc>
            </a:pPr>
            <a:r>
              <a:rPr dirty="0"/>
              <a:t>because</a:t>
            </a:r>
            <a:r>
              <a:rPr dirty="0" spc="-40"/>
              <a:t> </a:t>
            </a:r>
            <a:r>
              <a:rPr dirty="0"/>
              <a:t>it</a:t>
            </a:r>
            <a:r>
              <a:rPr dirty="0" spc="-15"/>
              <a:t> </a:t>
            </a:r>
            <a:r>
              <a:rPr dirty="0"/>
              <a:t>is</a:t>
            </a:r>
            <a:r>
              <a:rPr dirty="0" spc="-15"/>
              <a:t> </a:t>
            </a:r>
            <a:r>
              <a:rPr dirty="0"/>
              <a:t>too</a:t>
            </a:r>
            <a:r>
              <a:rPr dirty="0" spc="-25"/>
              <a:t> </a:t>
            </a:r>
            <a:r>
              <a:rPr dirty="0"/>
              <a:t>long.</a:t>
            </a:r>
            <a:r>
              <a:rPr dirty="0" spc="-145"/>
              <a:t> </a:t>
            </a:r>
            <a:r>
              <a:rPr dirty="0"/>
              <a:t>A</a:t>
            </a:r>
            <a:r>
              <a:rPr dirty="0" spc="-140"/>
              <a:t> </a:t>
            </a:r>
            <a:r>
              <a:rPr dirty="0"/>
              <a:t>simple</a:t>
            </a:r>
            <a:r>
              <a:rPr dirty="0" spc="-10"/>
              <a:t> </a:t>
            </a:r>
            <a:r>
              <a:rPr dirty="0"/>
              <a:t>rule</a:t>
            </a:r>
            <a:r>
              <a:rPr dirty="0" spc="-10"/>
              <a:t> </a:t>
            </a:r>
            <a:r>
              <a:rPr dirty="0"/>
              <a:t>to</a:t>
            </a:r>
            <a:r>
              <a:rPr dirty="0" spc="-25"/>
              <a:t> </a:t>
            </a:r>
            <a:r>
              <a:rPr dirty="0"/>
              <a:t>adopt</a:t>
            </a:r>
            <a:r>
              <a:rPr dirty="0" spc="-10"/>
              <a:t> </a:t>
            </a:r>
            <a:r>
              <a:rPr dirty="0"/>
              <a:t>is:</a:t>
            </a:r>
            <a:r>
              <a:rPr dirty="0" spc="-35"/>
              <a:t> </a:t>
            </a:r>
            <a:r>
              <a:rPr dirty="0"/>
              <a:t>one</a:t>
            </a:r>
            <a:r>
              <a:rPr dirty="0" spc="-10"/>
              <a:t> </a:t>
            </a:r>
            <a:r>
              <a:rPr dirty="0"/>
              <a:t>idea</a:t>
            </a:r>
            <a:r>
              <a:rPr dirty="0" spc="-15"/>
              <a:t> </a:t>
            </a:r>
            <a:r>
              <a:rPr dirty="0"/>
              <a:t>–</a:t>
            </a:r>
            <a:r>
              <a:rPr dirty="0" spc="-10"/>
              <a:t> </a:t>
            </a:r>
            <a:r>
              <a:rPr dirty="0"/>
              <a:t>one</a:t>
            </a:r>
            <a:r>
              <a:rPr dirty="0" spc="-10"/>
              <a:t> </a:t>
            </a:r>
            <a:r>
              <a:rPr dirty="0"/>
              <a:t>sentence.</a:t>
            </a:r>
            <a:r>
              <a:rPr dirty="0" spc="-80"/>
              <a:t> </a:t>
            </a:r>
            <a:r>
              <a:rPr dirty="0"/>
              <a:t>Try</a:t>
            </a:r>
            <a:r>
              <a:rPr dirty="0" spc="-10"/>
              <a:t> reading </a:t>
            </a:r>
            <a:r>
              <a:rPr dirty="0"/>
              <a:t>your</a:t>
            </a:r>
            <a:r>
              <a:rPr dirty="0" spc="-15"/>
              <a:t> </a:t>
            </a:r>
            <a:r>
              <a:rPr dirty="0"/>
              <a:t>work</a:t>
            </a:r>
            <a:r>
              <a:rPr dirty="0" spc="-15"/>
              <a:t> </a:t>
            </a:r>
            <a:r>
              <a:rPr dirty="0"/>
              <a:t>out</a:t>
            </a:r>
            <a:r>
              <a:rPr dirty="0" spc="-20"/>
              <a:t> </a:t>
            </a:r>
            <a:r>
              <a:rPr dirty="0"/>
              <a:t>loud.</a:t>
            </a:r>
            <a:r>
              <a:rPr dirty="0" spc="-10"/>
              <a:t> </a:t>
            </a:r>
            <a:r>
              <a:rPr dirty="0"/>
              <a:t>If</a:t>
            </a:r>
            <a:r>
              <a:rPr dirty="0" spc="-15"/>
              <a:t> </a:t>
            </a:r>
            <a:r>
              <a:rPr dirty="0"/>
              <a:t>your</a:t>
            </a:r>
            <a:r>
              <a:rPr dirty="0" spc="-15"/>
              <a:t> </a:t>
            </a:r>
            <a:r>
              <a:rPr dirty="0"/>
              <a:t>sentences</a:t>
            </a:r>
            <a:r>
              <a:rPr dirty="0" spc="-40"/>
              <a:t> </a:t>
            </a:r>
            <a:r>
              <a:rPr dirty="0"/>
              <a:t>are</a:t>
            </a:r>
            <a:r>
              <a:rPr dirty="0" spc="-20"/>
              <a:t> </a:t>
            </a:r>
            <a:r>
              <a:rPr dirty="0"/>
              <a:t>too</a:t>
            </a:r>
            <a:r>
              <a:rPr dirty="0" spc="-25"/>
              <a:t> </a:t>
            </a:r>
            <a:r>
              <a:rPr dirty="0"/>
              <a:t>long,</a:t>
            </a:r>
            <a:r>
              <a:rPr dirty="0" spc="-25"/>
              <a:t> </a:t>
            </a:r>
            <a:r>
              <a:rPr dirty="0"/>
              <a:t>you</a:t>
            </a:r>
            <a:r>
              <a:rPr dirty="0" spc="-10"/>
              <a:t> </a:t>
            </a:r>
            <a:r>
              <a:rPr dirty="0"/>
              <a:t>will</a:t>
            </a:r>
            <a:r>
              <a:rPr dirty="0" spc="-20"/>
              <a:t> </a:t>
            </a:r>
            <a:r>
              <a:rPr dirty="0"/>
              <a:t>run</a:t>
            </a:r>
            <a:r>
              <a:rPr dirty="0" spc="-15"/>
              <a:t> </a:t>
            </a:r>
            <a:r>
              <a:rPr dirty="0"/>
              <a:t>out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10"/>
              <a:t> breath!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Developing</a:t>
            </a:r>
            <a:r>
              <a:rPr dirty="0" spc="-110"/>
              <a:t> </a:t>
            </a:r>
            <a:r>
              <a:rPr dirty="0"/>
              <a:t>an</a:t>
            </a:r>
            <a:r>
              <a:rPr dirty="0" spc="-114"/>
              <a:t> </a:t>
            </a:r>
            <a:r>
              <a:rPr dirty="0"/>
              <a:t>appropriate</a:t>
            </a:r>
            <a:r>
              <a:rPr dirty="0" spc="-114"/>
              <a:t> </a:t>
            </a:r>
            <a:r>
              <a:rPr dirty="0"/>
              <a:t>writing</a:t>
            </a:r>
            <a:r>
              <a:rPr dirty="0" spc="-100"/>
              <a:t> </a:t>
            </a:r>
            <a:r>
              <a:rPr dirty="0" spc="-10"/>
              <a:t>style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1951431"/>
            <a:ext cx="161544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Avoid</a:t>
            </a:r>
            <a:r>
              <a:rPr dirty="0" sz="2400" spc="-1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jargon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793800" y="2683509"/>
            <a:ext cx="10542905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 marR="177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Jargon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confused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technical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terminology.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Some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technical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terms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are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unavoidable.</a:t>
            </a:r>
            <a:r>
              <a:rPr dirty="0" sz="2400" spc="-10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assist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best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put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glossary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terms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appendices.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However,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assume 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reader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have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such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full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knowledge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subject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and,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particular,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context.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Here,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all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cases,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try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put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yourself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position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reader.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algn="just" marL="50800" marR="18034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What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avoided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sort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jargon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7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Free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Dictionary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(2018)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defines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as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‘gibberish’.</a:t>
            </a:r>
            <a:r>
              <a:rPr dirty="0" sz="2400" spc="-1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know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sort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phrases: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‘ongoing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situation’;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‘going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down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the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route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of’;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end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 day’;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‘the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bottom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line’;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‘at 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moment</a:t>
            </a:r>
            <a:r>
              <a:rPr dirty="0" sz="2400" spc="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time’.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not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just</a:t>
            </a:r>
            <a:r>
              <a:rPr dirty="0" sz="2400" spc="-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 are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ugly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but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they are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simple. For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example,</a:t>
            </a:r>
            <a:r>
              <a:rPr dirty="0" sz="2400" spc="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‘now’</a:t>
            </a:r>
            <a:r>
              <a:rPr dirty="0" sz="2400" spc="-1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much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clearer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simpler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 ‘at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m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o</a:t>
            </a:r>
            <a:r>
              <a:rPr dirty="0" baseline="16666" sz="3000" spc="-1935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595">
                <a:solidFill>
                  <a:srgbClr val="2C3955"/>
                </a:solidFill>
                <a:latin typeface="Times New Roman"/>
                <a:cs typeface="Times New Roman"/>
              </a:rPr>
              <a:t>m</a:t>
            </a:r>
            <a:r>
              <a:rPr dirty="0" baseline="16666" sz="3000" spc="-132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200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1882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dirty="0" sz="2400" spc="-105">
                <a:solidFill>
                  <a:srgbClr val="2C3955"/>
                </a:solidFill>
                <a:latin typeface="Times New Roman"/>
                <a:cs typeface="Times New Roman"/>
              </a:rPr>
              <a:t>n</a:t>
            </a:r>
            <a:r>
              <a:rPr dirty="0" baseline="16666" sz="3000" spc="-637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sz="2400" spc="-265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baseline="16666" sz="3000" spc="-111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sz="2400" spc="-1155">
                <a:solidFill>
                  <a:srgbClr val="2C3955"/>
                </a:solidFill>
                <a:latin typeface="Times New Roman"/>
                <a:cs typeface="Times New Roman"/>
              </a:rPr>
              <a:t>n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id</a:t>
            </a:r>
            <a:r>
              <a:rPr dirty="0" baseline="16666" sz="3000" spc="-1267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t</a:t>
            </a:r>
            <a:r>
              <a:rPr dirty="0" sz="2400" spc="-509">
                <a:solidFill>
                  <a:srgbClr val="2C3955"/>
                </a:solidFill>
                <a:latin typeface="Times New Roman"/>
                <a:cs typeface="Times New Roman"/>
              </a:rPr>
              <a:t>i</a:t>
            </a:r>
            <a:r>
              <a:rPr dirty="0" baseline="16666" sz="3000" spc="-54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dirty="0" sz="2400" spc="-1535">
                <a:solidFill>
                  <a:srgbClr val="2C3955"/>
                </a:solidFill>
                <a:latin typeface="Times New Roman"/>
                <a:cs typeface="Times New Roman"/>
              </a:rPr>
              <a:t>m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dirty="0" baseline="16666" sz="3000" spc="-705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2400" spc="-625">
                <a:solidFill>
                  <a:srgbClr val="2C3955"/>
                </a:solidFill>
                <a:latin typeface="Times New Roman"/>
                <a:cs typeface="Times New Roman"/>
              </a:rPr>
              <a:t>e</a:t>
            </a:r>
            <a:r>
              <a:rPr dirty="0" baseline="16666" sz="3000" spc="-66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dirty="0" sz="2400" spc="-385">
                <a:solidFill>
                  <a:srgbClr val="2C3955"/>
                </a:solidFill>
                <a:latin typeface="Times New Roman"/>
                <a:cs typeface="Times New Roman"/>
              </a:rPr>
              <a:t>’</a:t>
            </a:r>
            <a:r>
              <a:rPr dirty="0" baseline="16666" sz="3000" spc="-217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dirty="0" sz="2400" spc="-480">
                <a:solidFill>
                  <a:srgbClr val="2C3955"/>
                </a:solidFill>
                <a:latin typeface="Times New Roman"/>
                <a:cs typeface="Times New Roman"/>
              </a:rPr>
              <a:t>.</a:t>
            </a:r>
            <a:r>
              <a:rPr dirty="0" baseline="16666" sz="3000" spc="-15">
                <a:solidFill>
                  <a:srgbClr val="FFFFFF"/>
                </a:solidFill>
                <a:latin typeface="Calibri"/>
                <a:cs typeface="Calibri"/>
              </a:rPr>
              <a:t>ae</a:t>
            </a:r>
            <a:endParaRPr baseline="16666"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Developing</a:t>
            </a:r>
            <a:r>
              <a:rPr dirty="0" spc="-110"/>
              <a:t> </a:t>
            </a:r>
            <a:r>
              <a:rPr dirty="0"/>
              <a:t>an</a:t>
            </a:r>
            <a:r>
              <a:rPr dirty="0" spc="-114"/>
              <a:t> </a:t>
            </a:r>
            <a:r>
              <a:rPr dirty="0"/>
              <a:t>appropriate</a:t>
            </a:r>
            <a:r>
              <a:rPr dirty="0" spc="-114"/>
              <a:t> </a:t>
            </a:r>
            <a:r>
              <a:rPr dirty="0"/>
              <a:t>writing</a:t>
            </a:r>
            <a:r>
              <a:rPr dirty="0" spc="-100"/>
              <a:t> </a:t>
            </a:r>
            <a:r>
              <a:rPr dirty="0" spc="-10"/>
              <a:t>style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27557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Beware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using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large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numbers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quotations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340360">
              <a:lnSpc>
                <a:spcPct val="100000"/>
              </a:lnSpc>
            </a:pP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We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believe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quotations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literature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infrequently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your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report.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addition,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by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using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quotations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way the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student's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line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argument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tends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become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disjointed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less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easy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follow.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therefore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usually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better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explain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other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people's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ideas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own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words.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say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never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quotations.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Rather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we would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advise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them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sparingly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create</a:t>
            </a:r>
            <a:r>
              <a:rPr dirty="0" sz="2400" spc="-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maximum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impact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supporting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storyline.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Developing</a:t>
            </a:r>
            <a:r>
              <a:rPr dirty="0" spc="-110"/>
              <a:t> </a:t>
            </a:r>
            <a:r>
              <a:rPr dirty="0"/>
              <a:t>an</a:t>
            </a:r>
            <a:r>
              <a:rPr dirty="0" spc="-114"/>
              <a:t> </a:t>
            </a:r>
            <a:r>
              <a:rPr dirty="0"/>
              <a:t>appropriate</a:t>
            </a:r>
            <a:r>
              <a:rPr dirty="0" spc="-114"/>
              <a:t> </a:t>
            </a:r>
            <a:r>
              <a:rPr dirty="0"/>
              <a:t>writing</a:t>
            </a:r>
            <a:r>
              <a:rPr dirty="0" spc="-100"/>
              <a:t> </a:t>
            </a:r>
            <a:r>
              <a:rPr dirty="0" spc="-10"/>
              <a:t>style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8740" rIns="0" bIns="0" rtlCol="0" vert="horz">
            <a:spAutoFit/>
          </a:bodyPr>
          <a:lstStyle/>
          <a:p>
            <a:pPr marL="365125">
              <a:lnSpc>
                <a:spcPts val="2030"/>
              </a:lnSpc>
              <a:spcBef>
                <a:spcPts val="62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L="412115">
              <a:lnSpc>
                <a:spcPts val="6350"/>
              </a:lnSpc>
            </a:pPr>
            <a:r>
              <a:rPr dirty="0" sz="5400" spc="-25" b="1">
                <a:solidFill>
                  <a:srgbClr val="FFFFFF"/>
                </a:solidFill>
                <a:latin typeface="Times New Roman"/>
                <a:cs typeface="Times New Roman"/>
              </a:rPr>
              <a:t>10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31900" y="2317750"/>
            <a:ext cx="1033970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Check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spelling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grammar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62865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Spelling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still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problem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for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many 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us,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in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spite</a:t>
            </a:r>
            <a:r>
              <a:rPr dirty="0" sz="2400" spc="-3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spellcheckers.</a:t>
            </a:r>
            <a:r>
              <a:rPr dirty="0" sz="2400" spc="-16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4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spellchecker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will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not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correct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‘moral’</a:t>
            </a:r>
            <a:r>
              <a:rPr dirty="0" sz="2400" spc="-18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wished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say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‘morale’</a:t>
            </a:r>
            <a:r>
              <a:rPr dirty="0" sz="2400" spc="-19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sort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out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when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you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should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write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‘practise’</a:t>
            </a:r>
            <a:r>
              <a:rPr dirty="0" sz="2400" spc="-2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rather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‘practice’.</a:t>
            </a:r>
            <a:r>
              <a:rPr dirty="0" sz="2400" spc="-8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 is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where the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</a:t>
            </a:r>
            <a:r>
              <a:rPr dirty="0" sz="2400" spc="-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who is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reading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draft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can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help,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provided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friend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is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competent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speller.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Supervisor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tend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to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be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more</a:t>
            </a:r>
            <a:r>
              <a:rPr dirty="0" sz="2400" spc="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patient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with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errors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this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kind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than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those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reflect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carelessness.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However,</a:t>
            </a:r>
            <a:r>
              <a:rPr dirty="0" sz="2400" spc="-2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point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remains</a:t>
            </a:r>
            <a:r>
              <a:rPr dirty="0" sz="2400" spc="-2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that</a:t>
            </a:r>
            <a:r>
              <a:rPr dirty="0" sz="2400" spc="-4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spelling</a:t>
            </a:r>
            <a:r>
              <a:rPr dirty="0" sz="2400" spc="-6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errors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detract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from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quality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presentation</a:t>
            </a:r>
            <a:r>
              <a:rPr dirty="0" sz="2400" spc="-5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and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authority</a:t>
            </a:r>
            <a:r>
              <a:rPr dirty="0" sz="2400" spc="-55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of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C3955"/>
                </a:solidFill>
                <a:latin typeface="Times New Roman"/>
                <a:cs typeface="Times New Roman"/>
              </a:rPr>
              <a:t>your</a:t>
            </a:r>
            <a:r>
              <a:rPr dirty="0" sz="2400" spc="-10">
                <a:solidFill>
                  <a:srgbClr val="2C3955"/>
                </a:solidFill>
                <a:latin typeface="Times New Roman"/>
                <a:cs typeface="Times New Roman"/>
              </a:rPr>
              <a:t> ideas.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0529860" y="6179053"/>
            <a:ext cx="377825" cy="370205"/>
            <a:chOff x="10529860" y="6179053"/>
            <a:chExt cx="377825" cy="37020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6033" y="6276058"/>
              <a:ext cx="232465" cy="17585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0529860" y="6179053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22" y="5940"/>
                  </a:lnTo>
                  <a:lnTo>
                    <a:pt x="22556" y="22126"/>
                  </a:lnTo>
                  <a:lnTo>
                    <a:pt x="6053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4" y="323760"/>
                  </a:lnTo>
                  <a:lnTo>
                    <a:pt x="22557" y="347741"/>
                  </a:lnTo>
                  <a:lnTo>
                    <a:pt x="47022" y="363926"/>
                  </a:lnTo>
                  <a:lnTo>
                    <a:pt x="76962" y="369866"/>
                  </a:lnTo>
                  <a:lnTo>
                    <a:pt x="300367" y="369866"/>
                  </a:lnTo>
                  <a:lnTo>
                    <a:pt x="330267" y="363926"/>
                  </a:lnTo>
                  <a:lnTo>
                    <a:pt x="352515" y="349196"/>
                  </a:lnTo>
                  <a:lnTo>
                    <a:pt x="76962" y="349196"/>
                  </a:lnTo>
                  <a:lnTo>
                    <a:pt x="55182" y="344884"/>
                  </a:lnTo>
                  <a:lnTo>
                    <a:pt x="37390" y="333134"/>
                  </a:lnTo>
                  <a:lnTo>
                    <a:pt x="25391" y="315724"/>
                  </a:lnTo>
                  <a:lnTo>
                    <a:pt x="20990" y="294431"/>
                  </a:lnTo>
                  <a:lnTo>
                    <a:pt x="20989" y="75438"/>
                  </a:lnTo>
                  <a:lnTo>
                    <a:pt x="25390" y="54143"/>
                  </a:lnTo>
                  <a:lnTo>
                    <a:pt x="37389" y="36732"/>
                  </a:lnTo>
                  <a:lnTo>
                    <a:pt x="55182" y="24982"/>
                  </a:lnTo>
                  <a:lnTo>
                    <a:pt x="76962" y="20670"/>
                  </a:lnTo>
                  <a:lnTo>
                    <a:pt x="352513" y="20670"/>
                  </a:lnTo>
                  <a:lnTo>
                    <a:pt x="330266" y="5940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13" y="20670"/>
                  </a:moveTo>
                  <a:lnTo>
                    <a:pt x="300367" y="20670"/>
                  </a:lnTo>
                  <a:lnTo>
                    <a:pt x="322066" y="24982"/>
                  </a:lnTo>
                  <a:lnTo>
                    <a:pt x="339817" y="36732"/>
                  </a:lnTo>
                  <a:lnTo>
                    <a:pt x="351802" y="54143"/>
                  </a:lnTo>
                  <a:lnTo>
                    <a:pt x="356201" y="75438"/>
                  </a:lnTo>
                  <a:lnTo>
                    <a:pt x="356201" y="294431"/>
                  </a:lnTo>
                  <a:lnTo>
                    <a:pt x="351802" y="315724"/>
                  </a:lnTo>
                  <a:lnTo>
                    <a:pt x="339818" y="333134"/>
                  </a:lnTo>
                  <a:lnTo>
                    <a:pt x="322067" y="344884"/>
                  </a:lnTo>
                  <a:lnTo>
                    <a:pt x="300367" y="349196"/>
                  </a:lnTo>
                  <a:lnTo>
                    <a:pt x="352515" y="349196"/>
                  </a:lnTo>
                  <a:lnTo>
                    <a:pt x="354712" y="347741"/>
                  </a:lnTo>
                  <a:lnTo>
                    <a:pt x="371207" y="323760"/>
                  </a:lnTo>
                  <a:lnTo>
                    <a:pt x="377260" y="294431"/>
                  </a:lnTo>
                  <a:lnTo>
                    <a:pt x="377260" y="75438"/>
                  </a:lnTo>
                  <a:lnTo>
                    <a:pt x="371207" y="46109"/>
                  </a:lnTo>
                  <a:lnTo>
                    <a:pt x="354711" y="22126"/>
                  </a:lnTo>
                  <a:lnTo>
                    <a:pt x="352513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 descr=""/>
          <p:cNvGrpSpPr/>
          <p:nvPr/>
        </p:nvGrpSpPr>
        <p:grpSpPr>
          <a:xfrm>
            <a:off x="10052348" y="6179053"/>
            <a:ext cx="377825" cy="370205"/>
            <a:chOff x="10052348" y="6179053"/>
            <a:chExt cx="377825" cy="37020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804" y="6254918"/>
              <a:ext cx="224325" cy="218003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0052348" y="6179053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80" y="0"/>
                  </a:moveTo>
                  <a:lnTo>
                    <a:pt x="76955" y="0"/>
                  </a:lnTo>
                  <a:lnTo>
                    <a:pt x="47033" y="5940"/>
                  </a:lnTo>
                  <a:lnTo>
                    <a:pt x="22569" y="22126"/>
                  </a:lnTo>
                  <a:lnTo>
                    <a:pt x="6058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9" y="323760"/>
                  </a:lnTo>
                  <a:lnTo>
                    <a:pt x="22569" y="347741"/>
                  </a:lnTo>
                  <a:lnTo>
                    <a:pt x="47034" y="363926"/>
                  </a:lnTo>
                  <a:lnTo>
                    <a:pt x="76955" y="369866"/>
                  </a:lnTo>
                  <a:lnTo>
                    <a:pt x="300381" y="369866"/>
                  </a:lnTo>
                  <a:lnTo>
                    <a:pt x="330281" y="363926"/>
                  </a:lnTo>
                  <a:lnTo>
                    <a:pt x="352529" y="349196"/>
                  </a:lnTo>
                  <a:lnTo>
                    <a:pt x="76955" y="349196"/>
                  </a:lnTo>
                  <a:lnTo>
                    <a:pt x="55233" y="344884"/>
                  </a:lnTo>
                  <a:lnTo>
                    <a:pt x="37471" y="333134"/>
                  </a:lnTo>
                  <a:lnTo>
                    <a:pt x="25485" y="315724"/>
                  </a:lnTo>
                  <a:lnTo>
                    <a:pt x="21087" y="294431"/>
                  </a:lnTo>
                  <a:lnTo>
                    <a:pt x="21086" y="75438"/>
                  </a:lnTo>
                  <a:lnTo>
                    <a:pt x="25485" y="54143"/>
                  </a:lnTo>
                  <a:lnTo>
                    <a:pt x="37471" y="36732"/>
                  </a:lnTo>
                  <a:lnTo>
                    <a:pt x="55232" y="24982"/>
                  </a:lnTo>
                  <a:lnTo>
                    <a:pt x="76955" y="20670"/>
                  </a:lnTo>
                  <a:lnTo>
                    <a:pt x="352527" y="20670"/>
                  </a:lnTo>
                  <a:lnTo>
                    <a:pt x="330280" y="5940"/>
                  </a:lnTo>
                  <a:lnTo>
                    <a:pt x="300380" y="0"/>
                  </a:lnTo>
                  <a:close/>
                </a:path>
                <a:path w="377825" h="370204">
                  <a:moveTo>
                    <a:pt x="352527" y="20670"/>
                  </a:moveTo>
                  <a:lnTo>
                    <a:pt x="300380" y="20670"/>
                  </a:lnTo>
                  <a:lnTo>
                    <a:pt x="322080" y="24982"/>
                  </a:lnTo>
                  <a:lnTo>
                    <a:pt x="339831" y="36732"/>
                  </a:lnTo>
                  <a:lnTo>
                    <a:pt x="351816" y="54143"/>
                  </a:lnTo>
                  <a:lnTo>
                    <a:pt x="356214" y="75438"/>
                  </a:lnTo>
                  <a:lnTo>
                    <a:pt x="356215" y="294431"/>
                  </a:lnTo>
                  <a:lnTo>
                    <a:pt x="351816" y="315724"/>
                  </a:lnTo>
                  <a:lnTo>
                    <a:pt x="339832" y="333134"/>
                  </a:lnTo>
                  <a:lnTo>
                    <a:pt x="322081" y="344884"/>
                  </a:lnTo>
                  <a:lnTo>
                    <a:pt x="300381" y="349196"/>
                  </a:lnTo>
                  <a:lnTo>
                    <a:pt x="352529" y="349196"/>
                  </a:lnTo>
                  <a:lnTo>
                    <a:pt x="354726" y="347741"/>
                  </a:lnTo>
                  <a:lnTo>
                    <a:pt x="371221" y="323760"/>
                  </a:lnTo>
                  <a:lnTo>
                    <a:pt x="377274" y="294431"/>
                  </a:lnTo>
                  <a:lnTo>
                    <a:pt x="377273" y="75438"/>
                  </a:lnTo>
                  <a:lnTo>
                    <a:pt x="371221" y="46109"/>
                  </a:lnTo>
                  <a:lnTo>
                    <a:pt x="354725" y="22126"/>
                  </a:lnTo>
                  <a:lnTo>
                    <a:pt x="352527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9582068" y="6179053"/>
            <a:ext cx="377825" cy="370205"/>
            <a:chOff x="9582068" y="6179053"/>
            <a:chExt cx="377825" cy="370205"/>
          </a:xfrm>
        </p:grpSpPr>
        <p:sp>
          <p:nvSpPr>
            <p:cNvPr id="9" name="object 9" descr=""/>
            <p:cNvSpPr/>
            <p:nvPr/>
          </p:nvSpPr>
          <p:spPr>
            <a:xfrm>
              <a:off x="9582068" y="6179053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63" y="0"/>
                  </a:moveTo>
                  <a:lnTo>
                    <a:pt x="76955" y="0"/>
                  </a:lnTo>
                  <a:lnTo>
                    <a:pt x="46999" y="5940"/>
                  </a:lnTo>
                  <a:lnTo>
                    <a:pt x="22538" y="22126"/>
                  </a:lnTo>
                  <a:lnTo>
                    <a:pt x="6047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47" y="323760"/>
                  </a:lnTo>
                  <a:lnTo>
                    <a:pt x="22539" y="347741"/>
                  </a:lnTo>
                  <a:lnTo>
                    <a:pt x="47000" y="363926"/>
                  </a:lnTo>
                  <a:lnTo>
                    <a:pt x="76955" y="369866"/>
                  </a:lnTo>
                  <a:lnTo>
                    <a:pt x="300263" y="369866"/>
                  </a:lnTo>
                  <a:lnTo>
                    <a:pt x="330185" y="363926"/>
                  </a:lnTo>
                  <a:lnTo>
                    <a:pt x="352451" y="349196"/>
                  </a:lnTo>
                  <a:lnTo>
                    <a:pt x="76955" y="349196"/>
                  </a:lnTo>
                  <a:lnTo>
                    <a:pt x="55184" y="344884"/>
                  </a:lnTo>
                  <a:lnTo>
                    <a:pt x="37398" y="333134"/>
                  </a:lnTo>
                  <a:lnTo>
                    <a:pt x="25403" y="315724"/>
                  </a:lnTo>
                  <a:lnTo>
                    <a:pt x="21003" y="294431"/>
                  </a:lnTo>
                  <a:lnTo>
                    <a:pt x="21002" y="75438"/>
                  </a:lnTo>
                  <a:lnTo>
                    <a:pt x="25402" y="54143"/>
                  </a:lnTo>
                  <a:lnTo>
                    <a:pt x="37398" y="36732"/>
                  </a:lnTo>
                  <a:lnTo>
                    <a:pt x="55184" y="24982"/>
                  </a:lnTo>
                  <a:lnTo>
                    <a:pt x="76955" y="20670"/>
                  </a:lnTo>
                  <a:lnTo>
                    <a:pt x="352449" y="20670"/>
                  </a:lnTo>
                  <a:lnTo>
                    <a:pt x="330184" y="5940"/>
                  </a:lnTo>
                  <a:lnTo>
                    <a:pt x="300263" y="0"/>
                  </a:lnTo>
                  <a:close/>
                </a:path>
                <a:path w="377825" h="370204">
                  <a:moveTo>
                    <a:pt x="352449" y="20670"/>
                  </a:moveTo>
                  <a:lnTo>
                    <a:pt x="300263" y="20670"/>
                  </a:lnTo>
                  <a:lnTo>
                    <a:pt x="322033" y="24982"/>
                  </a:lnTo>
                  <a:lnTo>
                    <a:pt x="339819" y="36732"/>
                  </a:lnTo>
                  <a:lnTo>
                    <a:pt x="351815" y="54143"/>
                  </a:lnTo>
                  <a:lnTo>
                    <a:pt x="356214" y="75438"/>
                  </a:lnTo>
                  <a:lnTo>
                    <a:pt x="356215" y="294431"/>
                  </a:lnTo>
                  <a:lnTo>
                    <a:pt x="351815" y="315724"/>
                  </a:lnTo>
                  <a:lnTo>
                    <a:pt x="339820" y="333134"/>
                  </a:lnTo>
                  <a:lnTo>
                    <a:pt x="322034" y="344884"/>
                  </a:lnTo>
                  <a:lnTo>
                    <a:pt x="300263" y="349196"/>
                  </a:lnTo>
                  <a:lnTo>
                    <a:pt x="352451" y="349196"/>
                  </a:lnTo>
                  <a:lnTo>
                    <a:pt x="354649" y="347741"/>
                  </a:lnTo>
                  <a:lnTo>
                    <a:pt x="371160" y="323760"/>
                  </a:lnTo>
                  <a:lnTo>
                    <a:pt x="377218" y="294431"/>
                  </a:lnTo>
                  <a:lnTo>
                    <a:pt x="377218" y="75438"/>
                  </a:lnTo>
                  <a:lnTo>
                    <a:pt x="371159" y="46109"/>
                  </a:lnTo>
                  <a:lnTo>
                    <a:pt x="354649" y="22126"/>
                  </a:lnTo>
                  <a:lnTo>
                    <a:pt x="352449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04764" y="6246192"/>
              <a:ext cx="125432" cy="235590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0988515" y="6174985"/>
            <a:ext cx="377825" cy="370205"/>
            <a:chOff x="10988515" y="6174985"/>
            <a:chExt cx="377825" cy="370205"/>
          </a:xfrm>
        </p:grpSpPr>
        <p:sp>
          <p:nvSpPr>
            <p:cNvPr id="12" name="object 12" descr=""/>
            <p:cNvSpPr/>
            <p:nvPr/>
          </p:nvSpPr>
          <p:spPr>
            <a:xfrm>
              <a:off x="10988510" y="6174994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834" y="144195"/>
                  </a:moveTo>
                  <a:lnTo>
                    <a:pt x="114160" y="144195"/>
                  </a:lnTo>
                  <a:lnTo>
                    <a:pt x="114160" y="256667"/>
                  </a:lnTo>
                  <a:lnTo>
                    <a:pt x="149834" y="256667"/>
                  </a:lnTo>
                  <a:lnTo>
                    <a:pt x="149834" y="144195"/>
                  </a:lnTo>
                  <a:close/>
                </a:path>
                <a:path w="377825" h="370204">
                  <a:moveTo>
                    <a:pt x="152679" y="108559"/>
                  </a:moveTo>
                  <a:lnTo>
                    <a:pt x="151041" y="100647"/>
                  </a:lnTo>
                  <a:lnTo>
                    <a:pt x="146583" y="94208"/>
                  </a:lnTo>
                  <a:lnTo>
                    <a:pt x="139992" y="89877"/>
                  </a:lnTo>
                  <a:lnTo>
                    <a:pt x="131965" y="88290"/>
                  </a:lnTo>
                  <a:lnTo>
                    <a:pt x="123901" y="89877"/>
                  </a:lnTo>
                  <a:lnTo>
                    <a:pt x="117322" y="94208"/>
                  </a:lnTo>
                  <a:lnTo>
                    <a:pt x="112877" y="100647"/>
                  </a:lnTo>
                  <a:lnTo>
                    <a:pt x="111252" y="108559"/>
                  </a:lnTo>
                  <a:lnTo>
                    <a:pt x="112877" y="116420"/>
                  </a:lnTo>
                  <a:lnTo>
                    <a:pt x="117322" y="122872"/>
                  </a:lnTo>
                  <a:lnTo>
                    <a:pt x="123901" y="127215"/>
                  </a:lnTo>
                  <a:lnTo>
                    <a:pt x="131965" y="128816"/>
                  </a:lnTo>
                  <a:lnTo>
                    <a:pt x="139992" y="127215"/>
                  </a:lnTo>
                  <a:lnTo>
                    <a:pt x="146583" y="122872"/>
                  </a:lnTo>
                  <a:lnTo>
                    <a:pt x="151041" y="116420"/>
                  </a:lnTo>
                  <a:lnTo>
                    <a:pt x="152679" y="108559"/>
                  </a:lnTo>
                  <a:close/>
                </a:path>
                <a:path w="377825" h="370204">
                  <a:moveTo>
                    <a:pt x="377253" y="75438"/>
                  </a:moveTo>
                  <a:lnTo>
                    <a:pt x="371208" y="46101"/>
                  </a:lnTo>
                  <a:lnTo>
                    <a:pt x="356196" y="24295"/>
                  </a:lnTo>
                  <a:lnTo>
                    <a:pt x="356196" y="75438"/>
                  </a:lnTo>
                  <a:lnTo>
                    <a:pt x="356196" y="294424"/>
                  </a:lnTo>
                  <a:lnTo>
                    <a:pt x="351802" y="315722"/>
                  </a:lnTo>
                  <a:lnTo>
                    <a:pt x="339813" y="333133"/>
                  </a:lnTo>
                  <a:lnTo>
                    <a:pt x="322072" y="344881"/>
                  </a:lnTo>
                  <a:lnTo>
                    <a:pt x="300367" y="349186"/>
                  </a:lnTo>
                  <a:lnTo>
                    <a:pt x="76962" y="349186"/>
                  </a:lnTo>
                  <a:lnTo>
                    <a:pt x="55181" y="344881"/>
                  </a:lnTo>
                  <a:lnTo>
                    <a:pt x="37388" y="333133"/>
                  </a:lnTo>
                  <a:lnTo>
                    <a:pt x="25387" y="315722"/>
                  </a:lnTo>
                  <a:lnTo>
                    <a:pt x="20993" y="294424"/>
                  </a:lnTo>
                  <a:lnTo>
                    <a:pt x="20993" y="75438"/>
                  </a:lnTo>
                  <a:lnTo>
                    <a:pt x="25387" y="54140"/>
                  </a:lnTo>
                  <a:lnTo>
                    <a:pt x="37388" y="36728"/>
                  </a:lnTo>
                  <a:lnTo>
                    <a:pt x="55181" y="24980"/>
                  </a:lnTo>
                  <a:lnTo>
                    <a:pt x="76962" y="20662"/>
                  </a:lnTo>
                  <a:lnTo>
                    <a:pt x="300367" y="20662"/>
                  </a:lnTo>
                  <a:lnTo>
                    <a:pt x="322072" y="24980"/>
                  </a:lnTo>
                  <a:lnTo>
                    <a:pt x="339813" y="36728"/>
                  </a:lnTo>
                  <a:lnTo>
                    <a:pt x="351802" y="54140"/>
                  </a:lnTo>
                  <a:lnTo>
                    <a:pt x="356196" y="75438"/>
                  </a:lnTo>
                  <a:lnTo>
                    <a:pt x="356196" y="24295"/>
                  </a:lnTo>
                  <a:lnTo>
                    <a:pt x="354711" y="22123"/>
                  </a:lnTo>
                  <a:lnTo>
                    <a:pt x="352513" y="20662"/>
                  </a:lnTo>
                  <a:lnTo>
                    <a:pt x="330263" y="5930"/>
                  </a:lnTo>
                  <a:lnTo>
                    <a:pt x="300367" y="0"/>
                  </a:lnTo>
                  <a:lnTo>
                    <a:pt x="76962" y="0"/>
                  </a:lnTo>
                  <a:lnTo>
                    <a:pt x="47015" y="5930"/>
                  </a:lnTo>
                  <a:lnTo>
                    <a:pt x="22555" y="22123"/>
                  </a:lnTo>
                  <a:lnTo>
                    <a:pt x="6057" y="46101"/>
                  </a:lnTo>
                  <a:lnTo>
                    <a:pt x="0" y="75438"/>
                  </a:lnTo>
                  <a:lnTo>
                    <a:pt x="0" y="294424"/>
                  </a:lnTo>
                  <a:lnTo>
                    <a:pt x="6057" y="323748"/>
                  </a:lnTo>
                  <a:lnTo>
                    <a:pt x="22555" y="347738"/>
                  </a:lnTo>
                  <a:lnTo>
                    <a:pt x="47028" y="363918"/>
                  </a:lnTo>
                  <a:lnTo>
                    <a:pt x="76962" y="369862"/>
                  </a:lnTo>
                  <a:lnTo>
                    <a:pt x="300367" y="369862"/>
                  </a:lnTo>
                  <a:lnTo>
                    <a:pt x="330263" y="363918"/>
                  </a:lnTo>
                  <a:lnTo>
                    <a:pt x="352513" y="349186"/>
                  </a:lnTo>
                  <a:lnTo>
                    <a:pt x="354711" y="347738"/>
                  </a:lnTo>
                  <a:lnTo>
                    <a:pt x="371208" y="323748"/>
                  </a:lnTo>
                  <a:lnTo>
                    <a:pt x="377253" y="294424"/>
                  </a:lnTo>
                  <a:lnTo>
                    <a:pt x="377253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6962" y="6316422"/>
              <a:ext cx="111183" cy="115231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474118" y="6174985"/>
            <a:ext cx="377825" cy="370205"/>
            <a:chOff x="11474118" y="6174985"/>
            <a:chExt cx="377825" cy="370205"/>
          </a:xfrm>
        </p:grpSpPr>
        <p:sp>
          <p:nvSpPr>
            <p:cNvPr id="15" name="object 15" descr=""/>
            <p:cNvSpPr/>
            <p:nvPr/>
          </p:nvSpPr>
          <p:spPr>
            <a:xfrm>
              <a:off x="11474118" y="617498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51" y="5939"/>
                  </a:lnTo>
                  <a:lnTo>
                    <a:pt x="22582" y="22124"/>
                  </a:lnTo>
                  <a:lnTo>
                    <a:pt x="6063" y="46106"/>
                  </a:lnTo>
                  <a:lnTo>
                    <a:pt x="0" y="75438"/>
                  </a:lnTo>
                  <a:lnTo>
                    <a:pt x="0" y="294425"/>
                  </a:lnTo>
                  <a:lnTo>
                    <a:pt x="6063" y="323756"/>
                  </a:lnTo>
                  <a:lnTo>
                    <a:pt x="22583" y="347739"/>
                  </a:lnTo>
                  <a:lnTo>
                    <a:pt x="47051" y="363925"/>
                  </a:lnTo>
                  <a:lnTo>
                    <a:pt x="76962" y="369865"/>
                  </a:lnTo>
                  <a:lnTo>
                    <a:pt x="300367" y="369865"/>
                  </a:lnTo>
                  <a:lnTo>
                    <a:pt x="330278" y="363925"/>
                  </a:lnTo>
                  <a:lnTo>
                    <a:pt x="352547" y="349194"/>
                  </a:lnTo>
                  <a:lnTo>
                    <a:pt x="76962" y="349194"/>
                  </a:lnTo>
                  <a:lnTo>
                    <a:pt x="55193" y="344883"/>
                  </a:lnTo>
                  <a:lnTo>
                    <a:pt x="37425" y="333132"/>
                  </a:lnTo>
                  <a:lnTo>
                    <a:pt x="25449" y="315720"/>
                  </a:lnTo>
                  <a:lnTo>
                    <a:pt x="21059" y="294425"/>
                  </a:lnTo>
                  <a:lnTo>
                    <a:pt x="21058" y="75438"/>
                  </a:lnTo>
                  <a:lnTo>
                    <a:pt x="25449" y="54143"/>
                  </a:lnTo>
                  <a:lnTo>
                    <a:pt x="37424" y="36732"/>
                  </a:lnTo>
                  <a:lnTo>
                    <a:pt x="55193" y="24982"/>
                  </a:lnTo>
                  <a:lnTo>
                    <a:pt x="76962" y="20670"/>
                  </a:lnTo>
                  <a:lnTo>
                    <a:pt x="352549" y="20670"/>
                  </a:lnTo>
                  <a:lnTo>
                    <a:pt x="330277" y="5939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49" y="20670"/>
                  </a:moveTo>
                  <a:lnTo>
                    <a:pt x="300367" y="20670"/>
                  </a:lnTo>
                  <a:lnTo>
                    <a:pt x="322106" y="24982"/>
                  </a:lnTo>
                  <a:lnTo>
                    <a:pt x="339878" y="36732"/>
                  </a:lnTo>
                  <a:lnTo>
                    <a:pt x="351870" y="54143"/>
                  </a:lnTo>
                  <a:lnTo>
                    <a:pt x="356270" y="75438"/>
                  </a:lnTo>
                  <a:lnTo>
                    <a:pt x="356270" y="294425"/>
                  </a:lnTo>
                  <a:lnTo>
                    <a:pt x="351870" y="315720"/>
                  </a:lnTo>
                  <a:lnTo>
                    <a:pt x="339879" y="333132"/>
                  </a:lnTo>
                  <a:lnTo>
                    <a:pt x="322107" y="344883"/>
                  </a:lnTo>
                  <a:lnTo>
                    <a:pt x="300367" y="349194"/>
                  </a:lnTo>
                  <a:lnTo>
                    <a:pt x="352547" y="349194"/>
                  </a:lnTo>
                  <a:lnTo>
                    <a:pt x="354746" y="347739"/>
                  </a:lnTo>
                  <a:lnTo>
                    <a:pt x="371266" y="323756"/>
                  </a:lnTo>
                  <a:lnTo>
                    <a:pt x="377329" y="294425"/>
                  </a:lnTo>
                  <a:lnTo>
                    <a:pt x="377329" y="75438"/>
                  </a:lnTo>
                  <a:lnTo>
                    <a:pt x="371265" y="46106"/>
                  </a:lnTo>
                  <a:lnTo>
                    <a:pt x="354746" y="22124"/>
                  </a:lnTo>
                  <a:lnTo>
                    <a:pt x="352549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1449" y="6290135"/>
              <a:ext cx="174886" cy="141278"/>
            </a:xfrm>
            <a:prstGeom prst="rect">
              <a:avLst/>
            </a:prstGeom>
          </p:spPr>
        </p:pic>
      </p:grpSp>
      <p:grpSp>
        <p:nvGrpSpPr>
          <p:cNvPr id="17" name="object 17" descr=""/>
          <p:cNvGrpSpPr/>
          <p:nvPr/>
        </p:nvGrpSpPr>
        <p:grpSpPr>
          <a:xfrm>
            <a:off x="372729" y="491279"/>
            <a:ext cx="1407160" cy="744855"/>
            <a:chOff x="372729" y="491279"/>
            <a:chExt cx="1407160" cy="744855"/>
          </a:xfrm>
        </p:grpSpPr>
        <p:sp>
          <p:nvSpPr>
            <p:cNvPr id="18" name="object 18" descr=""/>
            <p:cNvSpPr/>
            <p:nvPr/>
          </p:nvSpPr>
          <p:spPr>
            <a:xfrm>
              <a:off x="372719" y="491286"/>
              <a:ext cx="1407160" cy="744855"/>
            </a:xfrm>
            <a:custGeom>
              <a:avLst/>
              <a:gdLst/>
              <a:ahLst/>
              <a:cxnLst/>
              <a:rect l="l" t="t" r="r" b="b"/>
              <a:pathLst>
                <a:path w="1407160" h="744855">
                  <a:moveTo>
                    <a:pt x="689673" y="642759"/>
                  </a:moveTo>
                  <a:lnTo>
                    <a:pt x="486778" y="642759"/>
                  </a:lnTo>
                  <a:lnTo>
                    <a:pt x="488696" y="642467"/>
                  </a:lnTo>
                  <a:lnTo>
                    <a:pt x="253352" y="642467"/>
                  </a:lnTo>
                  <a:lnTo>
                    <a:pt x="252488" y="642467"/>
                  </a:lnTo>
                  <a:lnTo>
                    <a:pt x="205003" y="628497"/>
                  </a:lnTo>
                  <a:lnTo>
                    <a:pt x="167855" y="603542"/>
                  </a:lnTo>
                  <a:lnTo>
                    <a:pt x="139369" y="569188"/>
                  </a:lnTo>
                  <a:lnTo>
                    <a:pt x="121107" y="527507"/>
                  </a:lnTo>
                  <a:lnTo>
                    <a:pt x="114655" y="480631"/>
                  </a:lnTo>
                  <a:lnTo>
                    <a:pt x="114655" y="476923"/>
                  </a:lnTo>
                  <a:lnTo>
                    <a:pt x="114820" y="473240"/>
                  </a:lnTo>
                  <a:lnTo>
                    <a:pt x="115036" y="469544"/>
                  </a:lnTo>
                  <a:lnTo>
                    <a:pt x="114287" y="451523"/>
                  </a:lnTo>
                  <a:lnTo>
                    <a:pt x="126301" y="413181"/>
                  </a:lnTo>
                  <a:lnTo>
                    <a:pt x="165785" y="357632"/>
                  </a:lnTo>
                  <a:lnTo>
                    <a:pt x="208800" y="332079"/>
                  </a:lnTo>
                  <a:lnTo>
                    <a:pt x="254774" y="320408"/>
                  </a:lnTo>
                  <a:lnTo>
                    <a:pt x="263105" y="319747"/>
                  </a:lnTo>
                  <a:lnTo>
                    <a:pt x="266966" y="319151"/>
                  </a:lnTo>
                  <a:lnTo>
                    <a:pt x="273050" y="318719"/>
                  </a:lnTo>
                  <a:lnTo>
                    <a:pt x="306806" y="318719"/>
                  </a:lnTo>
                  <a:lnTo>
                    <a:pt x="379374" y="319112"/>
                  </a:lnTo>
                  <a:lnTo>
                    <a:pt x="382231" y="318719"/>
                  </a:lnTo>
                  <a:lnTo>
                    <a:pt x="416229" y="313969"/>
                  </a:lnTo>
                  <a:lnTo>
                    <a:pt x="449694" y="301142"/>
                  </a:lnTo>
                  <a:lnTo>
                    <a:pt x="479069" y="281571"/>
                  </a:lnTo>
                  <a:lnTo>
                    <a:pt x="503364" y="256222"/>
                  </a:lnTo>
                  <a:lnTo>
                    <a:pt x="479958" y="246354"/>
                  </a:lnTo>
                  <a:lnTo>
                    <a:pt x="461340" y="229755"/>
                  </a:lnTo>
                  <a:lnTo>
                    <a:pt x="449033" y="207911"/>
                  </a:lnTo>
                  <a:lnTo>
                    <a:pt x="444588" y="182346"/>
                  </a:lnTo>
                  <a:lnTo>
                    <a:pt x="450608" y="152730"/>
                  </a:lnTo>
                  <a:lnTo>
                    <a:pt x="467029" y="128536"/>
                  </a:lnTo>
                  <a:lnTo>
                    <a:pt x="491388" y="112229"/>
                  </a:lnTo>
                  <a:lnTo>
                    <a:pt x="521220" y="106248"/>
                  </a:lnTo>
                  <a:lnTo>
                    <a:pt x="523227" y="106248"/>
                  </a:lnTo>
                  <a:lnTo>
                    <a:pt x="526453" y="106553"/>
                  </a:lnTo>
                  <a:lnTo>
                    <a:pt x="527100" y="106553"/>
                  </a:lnTo>
                  <a:lnTo>
                    <a:pt x="526935" y="106248"/>
                  </a:lnTo>
                  <a:lnTo>
                    <a:pt x="504050" y="63639"/>
                  </a:lnTo>
                  <a:lnTo>
                    <a:pt x="469404" y="29895"/>
                  </a:lnTo>
                  <a:lnTo>
                    <a:pt x="425742" y="7797"/>
                  </a:lnTo>
                  <a:lnTo>
                    <a:pt x="377558" y="177"/>
                  </a:lnTo>
                  <a:lnTo>
                    <a:pt x="376389" y="0"/>
                  </a:lnTo>
                  <a:lnTo>
                    <a:pt x="368985" y="0"/>
                  </a:lnTo>
                  <a:lnTo>
                    <a:pt x="365633" y="177"/>
                  </a:lnTo>
                  <a:lnTo>
                    <a:pt x="134226" y="177"/>
                  </a:lnTo>
                  <a:lnTo>
                    <a:pt x="131254" y="0"/>
                  </a:lnTo>
                  <a:lnTo>
                    <a:pt x="124739" y="0"/>
                  </a:lnTo>
                  <a:lnTo>
                    <a:pt x="78549" y="8851"/>
                  </a:lnTo>
                  <a:lnTo>
                    <a:pt x="39738" y="33464"/>
                  </a:lnTo>
                  <a:lnTo>
                    <a:pt x="12509" y="70180"/>
                  </a:lnTo>
                  <a:lnTo>
                    <a:pt x="381" y="115531"/>
                  </a:lnTo>
                  <a:lnTo>
                    <a:pt x="347776" y="115531"/>
                  </a:lnTo>
                  <a:lnTo>
                    <a:pt x="347776" y="115722"/>
                  </a:lnTo>
                  <a:lnTo>
                    <a:pt x="375399" y="121246"/>
                  </a:lnTo>
                  <a:lnTo>
                    <a:pt x="397941" y="136321"/>
                  </a:lnTo>
                  <a:lnTo>
                    <a:pt x="413118" y="158699"/>
                  </a:lnTo>
                  <a:lnTo>
                    <a:pt x="418693" y="186118"/>
                  </a:lnTo>
                  <a:lnTo>
                    <a:pt x="413118" y="213512"/>
                  </a:lnTo>
                  <a:lnTo>
                    <a:pt x="397941" y="235889"/>
                  </a:lnTo>
                  <a:lnTo>
                    <a:pt x="375399" y="250977"/>
                  </a:lnTo>
                  <a:lnTo>
                    <a:pt x="347776" y="256514"/>
                  </a:lnTo>
                  <a:lnTo>
                    <a:pt x="381" y="256514"/>
                  </a:lnTo>
                  <a:lnTo>
                    <a:pt x="381" y="417029"/>
                  </a:lnTo>
                  <a:lnTo>
                    <a:pt x="7810" y="414591"/>
                  </a:lnTo>
                  <a:lnTo>
                    <a:pt x="15697" y="413181"/>
                  </a:lnTo>
                  <a:lnTo>
                    <a:pt x="23964" y="413181"/>
                  </a:lnTo>
                  <a:lnTo>
                    <a:pt x="52971" y="419011"/>
                  </a:lnTo>
                  <a:lnTo>
                    <a:pt x="76669" y="434873"/>
                  </a:lnTo>
                  <a:lnTo>
                    <a:pt x="92659" y="458406"/>
                  </a:lnTo>
                  <a:lnTo>
                    <a:pt x="98513" y="487197"/>
                  </a:lnTo>
                  <a:lnTo>
                    <a:pt x="92659" y="516039"/>
                  </a:lnTo>
                  <a:lnTo>
                    <a:pt x="76669" y="539584"/>
                  </a:lnTo>
                  <a:lnTo>
                    <a:pt x="52971" y="555459"/>
                  </a:lnTo>
                  <a:lnTo>
                    <a:pt x="23964" y="561289"/>
                  </a:lnTo>
                  <a:lnTo>
                    <a:pt x="15697" y="561289"/>
                  </a:lnTo>
                  <a:lnTo>
                    <a:pt x="7747" y="559879"/>
                  </a:lnTo>
                  <a:lnTo>
                    <a:pt x="596" y="557517"/>
                  </a:lnTo>
                  <a:lnTo>
                    <a:pt x="381" y="557517"/>
                  </a:lnTo>
                  <a:lnTo>
                    <a:pt x="317" y="609523"/>
                  </a:lnTo>
                  <a:lnTo>
                    <a:pt x="152" y="611593"/>
                  </a:lnTo>
                  <a:lnTo>
                    <a:pt x="127" y="612038"/>
                  </a:lnTo>
                  <a:lnTo>
                    <a:pt x="9639" y="666013"/>
                  </a:lnTo>
                  <a:lnTo>
                    <a:pt x="35991" y="705878"/>
                  </a:lnTo>
                  <a:lnTo>
                    <a:pt x="75209" y="733323"/>
                  </a:lnTo>
                  <a:lnTo>
                    <a:pt x="123444" y="744550"/>
                  </a:lnTo>
                  <a:lnTo>
                    <a:pt x="570928" y="744550"/>
                  </a:lnTo>
                  <a:lnTo>
                    <a:pt x="570928" y="744321"/>
                  </a:lnTo>
                  <a:lnTo>
                    <a:pt x="580263" y="743623"/>
                  </a:lnTo>
                  <a:lnTo>
                    <a:pt x="640359" y="720699"/>
                  </a:lnTo>
                  <a:lnTo>
                    <a:pt x="685368" y="662673"/>
                  </a:lnTo>
                  <a:lnTo>
                    <a:pt x="689673" y="642759"/>
                  </a:lnTo>
                  <a:close/>
                </a:path>
                <a:path w="1407160" h="744855">
                  <a:moveTo>
                    <a:pt x="838085" y="642467"/>
                  </a:moveTo>
                  <a:lnTo>
                    <a:pt x="689737" y="642467"/>
                  </a:lnTo>
                  <a:lnTo>
                    <a:pt x="689673" y="642759"/>
                  </a:lnTo>
                  <a:lnTo>
                    <a:pt x="838085" y="642759"/>
                  </a:lnTo>
                  <a:lnTo>
                    <a:pt x="838085" y="642467"/>
                  </a:lnTo>
                  <a:close/>
                </a:path>
                <a:path w="1407160" h="744855">
                  <a:moveTo>
                    <a:pt x="1407096" y="131533"/>
                  </a:moveTo>
                  <a:lnTo>
                    <a:pt x="1397241" y="80556"/>
                  </a:lnTo>
                  <a:lnTo>
                    <a:pt x="1370368" y="38900"/>
                  </a:lnTo>
                  <a:lnTo>
                    <a:pt x="1330502" y="10795"/>
                  </a:lnTo>
                  <a:lnTo>
                    <a:pt x="1281671" y="495"/>
                  </a:lnTo>
                  <a:lnTo>
                    <a:pt x="838708" y="495"/>
                  </a:lnTo>
                  <a:lnTo>
                    <a:pt x="838708" y="104711"/>
                  </a:lnTo>
                  <a:lnTo>
                    <a:pt x="833120" y="132245"/>
                  </a:lnTo>
                  <a:lnTo>
                    <a:pt x="817867" y="154724"/>
                  </a:lnTo>
                  <a:lnTo>
                    <a:pt x="795261" y="169862"/>
                  </a:lnTo>
                  <a:lnTo>
                    <a:pt x="767562" y="175412"/>
                  </a:lnTo>
                  <a:lnTo>
                    <a:pt x="739876" y="169862"/>
                  </a:lnTo>
                  <a:lnTo>
                    <a:pt x="717257" y="154724"/>
                  </a:lnTo>
                  <a:lnTo>
                    <a:pt x="702017" y="132245"/>
                  </a:lnTo>
                  <a:lnTo>
                    <a:pt x="696429" y="104711"/>
                  </a:lnTo>
                  <a:lnTo>
                    <a:pt x="702017" y="77216"/>
                  </a:lnTo>
                  <a:lnTo>
                    <a:pt x="717257" y="54762"/>
                  </a:lnTo>
                  <a:lnTo>
                    <a:pt x="739876" y="39636"/>
                  </a:lnTo>
                  <a:lnTo>
                    <a:pt x="767562" y="34086"/>
                  </a:lnTo>
                  <a:lnTo>
                    <a:pt x="795261" y="39636"/>
                  </a:lnTo>
                  <a:lnTo>
                    <a:pt x="817867" y="54762"/>
                  </a:lnTo>
                  <a:lnTo>
                    <a:pt x="833120" y="77216"/>
                  </a:lnTo>
                  <a:lnTo>
                    <a:pt x="838708" y="104711"/>
                  </a:lnTo>
                  <a:lnTo>
                    <a:pt x="838708" y="495"/>
                  </a:lnTo>
                  <a:lnTo>
                    <a:pt x="793445" y="495"/>
                  </a:lnTo>
                  <a:lnTo>
                    <a:pt x="789698" y="0"/>
                  </a:lnTo>
                  <a:lnTo>
                    <a:pt x="787831" y="0"/>
                  </a:lnTo>
                  <a:lnTo>
                    <a:pt x="740714" y="6223"/>
                  </a:lnTo>
                  <a:lnTo>
                    <a:pt x="697445" y="24142"/>
                  </a:lnTo>
                  <a:lnTo>
                    <a:pt x="660666" y="51968"/>
                  </a:lnTo>
                  <a:lnTo>
                    <a:pt x="632066" y="88023"/>
                  </a:lnTo>
                  <a:lnTo>
                    <a:pt x="613308" y="130644"/>
                  </a:lnTo>
                  <a:lnTo>
                    <a:pt x="606120" y="178142"/>
                  </a:lnTo>
                  <a:lnTo>
                    <a:pt x="606120" y="415036"/>
                  </a:lnTo>
                  <a:lnTo>
                    <a:pt x="267563" y="415036"/>
                  </a:lnTo>
                  <a:lnTo>
                    <a:pt x="239979" y="420573"/>
                  </a:lnTo>
                  <a:lnTo>
                    <a:pt x="217436" y="435660"/>
                  </a:lnTo>
                  <a:lnTo>
                    <a:pt x="202234" y="458038"/>
                  </a:lnTo>
                  <a:lnTo>
                    <a:pt x="196659" y="485419"/>
                  </a:lnTo>
                  <a:lnTo>
                    <a:pt x="202234" y="512813"/>
                  </a:lnTo>
                  <a:lnTo>
                    <a:pt x="217436" y="535190"/>
                  </a:lnTo>
                  <a:lnTo>
                    <a:pt x="239979" y="550291"/>
                  </a:lnTo>
                  <a:lnTo>
                    <a:pt x="267563" y="555828"/>
                  </a:lnTo>
                  <a:lnTo>
                    <a:pt x="267563" y="555967"/>
                  </a:lnTo>
                  <a:lnTo>
                    <a:pt x="604405" y="555967"/>
                  </a:lnTo>
                  <a:lnTo>
                    <a:pt x="604405" y="557517"/>
                  </a:lnTo>
                  <a:lnTo>
                    <a:pt x="595795" y="588606"/>
                  </a:lnTo>
                  <a:lnTo>
                    <a:pt x="571931" y="615924"/>
                  </a:lnTo>
                  <a:lnTo>
                    <a:pt x="534885" y="635368"/>
                  </a:lnTo>
                  <a:lnTo>
                    <a:pt x="488696" y="642467"/>
                  </a:lnTo>
                  <a:lnTo>
                    <a:pt x="689737" y="642467"/>
                  </a:lnTo>
                  <a:lnTo>
                    <a:pt x="693445" y="625259"/>
                  </a:lnTo>
                  <a:lnTo>
                    <a:pt x="693635" y="622668"/>
                  </a:lnTo>
                  <a:lnTo>
                    <a:pt x="693750" y="614540"/>
                  </a:lnTo>
                  <a:lnTo>
                    <a:pt x="694067" y="612038"/>
                  </a:lnTo>
                  <a:lnTo>
                    <a:pt x="693940" y="569188"/>
                  </a:lnTo>
                  <a:lnTo>
                    <a:pt x="693851" y="512813"/>
                  </a:lnTo>
                  <a:lnTo>
                    <a:pt x="693724" y="434873"/>
                  </a:lnTo>
                  <a:lnTo>
                    <a:pt x="693610" y="357632"/>
                  </a:lnTo>
                  <a:lnTo>
                    <a:pt x="693483" y="281571"/>
                  </a:lnTo>
                  <a:lnTo>
                    <a:pt x="693445" y="262496"/>
                  </a:lnTo>
                  <a:lnTo>
                    <a:pt x="699173" y="235889"/>
                  </a:lnTo>
                  <a:lnTo>
                    <a:pt x="699287" y="235331"/>
                  </a:lnTo>
                  <a:lnTo>
                    <a:pt x="699401" y="234810"/>
                  </a:lnTo>
                  <a:lnTo>
                    <a:pt x="714997" y="212191"/>
                  </a:lnTo>
                  <a:lnTo>
                    <a:pt x="737844" y="197015"/>
                  </a:lnTo>
                  <a:lnTo>
                    <a:pt x="737616" y="197015"/>
                  </a:lnTo>
                  <a:lnTo>
                    <a:pt x="765962" y="191363"/>
                  </a:lnTo>
                  <a:lnTo>
                    <a:pt x="794169" y="197015"/>
                  </a:lnTo>
                  <a:lnTo>
                    <a:pt x="817194" y="212445"/>
                  </a:lnTo>
                  <a:lnTo>
                    <a:pt x="832713" y="235331"/>
                  </a:lnTo>
                  <a:lnTo>
                    <a:pt x="838225" y="262496"/>
                  </a:lnTo>
                  <a:lnTo>
                    <a:pt x="838276" y="267817"/>
                  </a:lnTo>
                  <a:lnTo>
                    <a:pt x="838085" y="270027"/>
                  </a:lnTo>
                  <a:lnTo>
                    <a:pt x="838085" y="642467"/>
                  </a:lnTo>
                  <a:lnTo>
                    <a:pt x="839025" y="642467"/>
                  </a:lnTo>
                  <a:lnTo>
                    <a:pt x="839025" y="642759"/>
                  </a:lnTo>
                  <a:lnTo>
                    <a:pt x="838085" y="642759"/>
                  </a:lnTo>
                  <a:lnTo>
                    <a:pt x="838085" y="738644"/>
                  </a:lnTo>
                  <a:lnTo>
                    <a:pt x="841629" y="738644"/>
                  </a:lnTo>
                  <a:lnTo>
                    <a:pt x="843902" y="738568"/>
                  </a:lnTo>
                  <a:lnTo>
                    <a:pt x="1281671" y="738568"/>
                  </a:lnTo>
                  <a:lnTo>
                    <a:pt x="1330502" y="728268"/>
                  </a:lnTo>
                  <a:lnTo>
                    <a:pt x="1370368" y="700189"/>
                  </a:lnTo>
                  <a:lnTo>
                    <a:pt x="1397241" y="658533"/>
                  </a:lnTo>
                  <a:lnTo>
                    <a:pt x="1407096" y="607529"/>
                  </a:lnTo>
                  <a:lnTo>
                    <a:pt x="1407096" y="131533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1297946" y="500124"/>
              <a:ext cx="288290" cy="650240"/>
            </a:xfrm>
            <a:custGeom>
              <a:avLst/>
              <a:gdLst/>
              <a:ahLst/>
              <a:cxnLst/>
              <a:rect l="l" t="t" r="r" b="b"/>
              <a:pathLst>
                <a:path w="288290" h="650240">
                  <a:moveTo>
                    <a:pt x="136954" y="641350"/>
                  </a:moveTo>
                  <a:lnTo>
                    <a:pt x="135033" y="641350"/>
                  </a:lnTo>
                  <a:lnTo>
                    <a:pt x="134909" y="642620"/>
                  </a:lnTo>
                  <a:lnTo>
                    <a:pt x="133608" y="645160"/>
                  </a:lnTo>
                  <a:lnTo>
                    <a:pt x="130881" y="648970"/>
                  </a:lnTo>
                  <a:lnTo>
                    <a:pt x="130695" y="650240"/>
                  </a:lnTo>
                  <a:lnTo>
                    <a:pt x="131748" y="650240"/>
                  </a:lnTo>
                  <a:lnTo>
                    <a:pt x="132988" y="648970"/>
                  </a:lnTo>
                  <a:lnTo>
                    <a:pt x="134103" y="648970"/>
                  </a:lnTo>
                  <a:lnTo>
                    <a:pt x="134661" y="647700"/>
                  </a:lnTo>
                  <a:lnTo>
                    <a:pt x="134785" y="643890"/>
                  </a:lnTo>
                  <a:lnTo>
                    <a:pt x="136272" y="642620"/>
                  </a:lnTo>
                  <a:lnTo>
                    <a:pt x="136954" y="641350"/>
                  </a:lnTo>
                  <a:close/>
                </a:path>
                <a:path w="288290" h="650240">
                  <a:moveTo>
                    <a:pt x="3098" y="624839"/>
                  </a:moveTo>
                  <a:lnTo>
                    <a:pt x="0" y="624839"/>
                  </a:lnTo>
                  <a:lnTo>
                    <a:pt x="0" y="641349"/>
                  </a:lnTo>
                  <a:lnTo>
                    <a:pt x="929" y="642619"/>
                  </a:lnTo>
                  <a:lnTo>
                    <a:pt x="1239" y="645159"/>
                  </a:lnTo>
                  <a:lnTo>
                    <a:pt x="3780" y="645159"/>
                  </a:lnTo>
                  <a:lnTo>
                    <a:pt x="3780" y="643889"/>
                  </a:lnTo>
                  <a:lnTo>
                    <a:pt x="3160" y="643889"/>
                  </a:lnTo>
                  <a:lnTo>
                    <a:pt x="2045" y="642619"/>
                  </a:lnTo>
                  <a:lnTo>
                    <a:pt x="3408" y="641349"/>
                  </a:lnTo>
                  <a:lnTo>
                    <a:pt x="10101" y="641349"/>
                  </a:lnTo>
                  <a:lnTo>
                    <a:pt x="9791" y="640079"/>
                  </a:lnTo>
                  <a:lnTo>
                    <a:pt x="13881" y="640079"/>
                  </a:lnTo>
                  <a:lnTo>
                    <a:pt x="14067" y="638809"/>
                  </a:lnTo>
                  <a:lnTo>
                    <a:pt x="21317" y="638810"/>
                  </a:lnTo>
                  <a:lnTo>
                    <a:pt x="22123" y="637540"/>
                  </a:lnTo>
                  <a:lnTo>
                    <a:pt x="32410" y="637540"/>
                  </a:lnTo>
                  <a:lnTo>
                    <a:pt x="34021" y="636270"/>
                  </a:lnTo>
                  <a:lnTo>
                    <a:pt x="37554" y="636270"/>
                  </a:lnTo>
                  <a:lnTo>
                    <a:pt x="36686" y="635000"/>
                  </a:lnTo>
                  <a:lnTo>
                    <a:pt x="35323" y="632460"/>
                  </a:lnTo>
                  <a:lnTo>
                    <a:pt x="44432" y="632460"/>
                  </a:lnTo>
                  <a:lnTo>
                    <a:pt x="44494" y="631190"/>
                  </a:lnTo>
                  <a:lnTo>
                    <a:pt x="49235" y="631190"/>
                  </a:lnTo>
                  <a:lnTo>
                    <a:pt x="50010" y="629920"/>
                  </a:lnTo>
                  <a:lnTo>
                    <a:pt x="50629" y="629920"/>
                  </a:lnTo>
                  <a:lnTo>
                    <a:pt x="52550" y="628650"/>
                  </a:lnTo>
                  <a:lnTo>
                    <a:pt x="56888" y="628650"/>
                  </a:lnTo>
                  <a:lnTo>
                    <a:pt x="56950" y="627380"/>
                  </a:lnTo>
                  <a:lnTo>
                    <a:pt x="8613" y="627379"/>
                  </a:lnTo>
                  <a:lnTo>
                    <a:pt x="8799" y="626109"/>
                  </a:lnTo>
                  <a:lnTo>
                    <a:pt x="3656" y="626109"/>
                  </a:lnTo>
                  <a:lnTo>
                    <a:pt x="3098" y="624839"/>
                  </a:lnTo>
                  <a:close/>
                </a:path>
                <a:path w="288290" h="650240">
                  <a:moveTo>
                    <a:pt x="48027" y="635000"/>
                  </a:moveTo>
                  <a:lnTo>
                    <a:pt x="47717" y="635000"/>
                  </a:lnTo>
                  <a:lnTo>
                    <a:pt x="47593" y="637540"/>
                  </a:lnTo>
                  <a:lnTo>
                    <a:pt x="48460" y="638810"/>
                  </a:lnTo>
                  <a:lnTo>
                    <a:pt x="48770" y="638810"/>
                  </a:lnTo>
                  <a:lnTo>
                    <a:pt x="48646" y="640080"/>
                  </a:lnTo>
                  <a:lnTo>
                    <a:pt x="46539" y="640080"/>
                  </a:lnTo>
                  <a:lnTo>
                    <a:pt x="44494" y="641350"/>
                  </a:lnTo>
                  <a:lnTo>
                    <a:pt x="42635" y="641350"/>
                  </a:lnTo>
                  <a:lnTo>
                    <a:pt x="39970" y="642620"/>
                  </a:lnTo>
                  <a:lnTo>
                    <a:pt x="37430" y="643890"/>
                  </a:lnTo>
                  <a:lnTo>
                    <a:pt x="34703" y="645160"/>
                  </a:lnTo>
                  <a:lnTo>
                    <a:pt x="39599" y="645160"/>
                  </a:lnTo>
                  <a:lnTo>
                    <a:pt x="43875" y="643890"/>
                  </a:lnTo>
                  <a:lnTo>
                    <a:pt x="48089" y="643890"/>
                  </a:lnTo>
                  <a:lnTo>
                    <a:pt x="60359" y="640080"/>
                  </a:lnTo>
                  <a:lnTo>
                    <a:pt x="67547" y="637540"/>
                  </a:lnTo>
                  <a:lnTo>
                    <a:pt x="52550" y="637540"/>
                  </a:lnTo>
                  <a:lnTo>
                    <a:pt x="50195" y="636270"/>
                  </a:lnTo>
                  <a:lnTo>
                    <a:pt x="48460" y="636270"/>
                  </a:lnTo>
                  <a:lnTo>
                    <a:pt x="48027" y="635000"/>
                  </a:lnTo>
                  <a:close/>
                </a:path>
                <a:path w="288290" h="650240">
                  <a:moveTo>
                    <a:pt x="10596" y="641349"/>
                  </a:moveTo>
                  <a:lnTo>
                    <a:pt x="5329" y="641349"/>
                  </a:lnTo>
                  <a:lnTo>
                    <a:pt x="5763" y="642619"/>
                  </a:lnTo>
                  <a:lnTo>
                    <a:pt x="6135" y="643889"/>
                  </a:lnTo>
                  <a:lnTo>
                    <a:pt x="6754" y="643889"/>
                  </a:lnTo>
                  <a:lnTo>
                    <a:pt x="7560" y="642619"/>
                  </a:lnTo>
                  <a:lnTo>
                    <a:pt x="9543" y="642619"/>
                  </a:lnTo>
                  <a:lnTo>
                    <a:pt x="10596" y="641349"/>
                  </a:lnTo>
                  <a:close/>
                </a:path>
                <a:path w="288290" h="650240">
                  <a:moveTo>
                    <a:pt x="13447" y="640079"/>
                  </a:moveTo>
                  <a:lnTo>
                    <a:pt x="9791" y="640079"/>
                  </a:lnTo>
                  <a:lnTo>
                    <a:pt x="10472" y="641349"/>
                  </a:lnTo>
                  <a:lnTo>
                    <a:pt x="11712" y="641349"/>
                  </a:lnTo>
                  <a:lnTo>
                    <a:pt x="12579" y="642619"/>
                  </a:lnTo>
                  <a:lnTo>
                    <a:pt x="13323" y="642619"/>
                  </a:lnTo>
                  <a:lnTo>
                    <a:pt x="13447" y="640079"/>
                  </a:lnTo>
                  <a:close/>
                </a:path>
                <a:path w="288290" h="650240">
                  <a:moveTo>
                    <a:pt x="19954" y="640080"/>
                  </a:moveTo>
                  <a:lnTo>
                    <a:pt x="16050" y="640079"/>
                  </a:lnTo>
                  <a:lnTo>
                    <a:pt x="17413" y="642620"/>
                  </a:lnTo>
                  <a:lnTo>
                    <a:pt x="18405" y="642620"/>
                  </a:lnTo>
                  <a:lnTo>
                    <a:pt x="19954" y="640080"/>
                  </a:lnTo>
                  <a:close/>
                </a:path>
                <a:path w="288290" h="650240">
                  <a:moveTo>
                    <a:pt x="32410" y="637540"/>
                  </a:moveTo>
                  <a:lnTo>
                    <a:pt x="22123" y="637540"/>
                  </a:lnTo>
                  <a:lnTo>
                    <a:pt x="26523" y="642620"/>
                  </a:lnTo>
                  <a:lnTo>
                    <a:pt x="26461" y="641350"/>
                  </a:lnTo>
                  <a:lnTo>
                    <a:pt x="26275" y="640080"/>
                  </a:lnTo>
                  <a:lnTo>
                    <a:pt x="26151" y="638810"/>
                  </a:lnTo>
                  <a:lnTo>
                    <a:pt x="32317" y="638810"/>
                  </a:lnTo>
                  <a:lnTo>
                    <a:pt x="32410" y="637540"/>
                  </a:lnTo>
                  <a:close/>
                </a:path>
                <a:path w="288290" h="650240">
                  <a:moveTo>
                    <a:pt x="143622" y="613410"/>
                  </a:moveTo>
                  <a:lnTo>
                    <a:pt x="78330" y="613410"/>
                  </a:lnTo>
                  <a:lnTo>
                    <a:pt x="79941" y="614680"/>
                  </a:lnTo>
                  <a:lnTo>
                    <a:pt x="81552" y="614680"/>
                  </a:lnTo>
                  <a:lnTo>
                    <a:pt x="79507" y="615950"/>
                  </a:lnTo>
                  <a:lnTo>
                    <a:pt x="75355" y="617220"/>
                  </a:lnTo>
                  <a:lnTo>
                    <a:pt x="124064" y="617220"/>
                  </a:lnTo>
                  <a:lnTo>
                    <a:pt x="125675" y="619760"/>
                  </a:lnTo>
                  <a:lnTo>
                    <a:pt x="130757" y="629920"/>
                  </a:lnTo>
                  <a:lnTo>
                    <a:pt x="131501" y="632460"/>
                  </a:lnTo>
                  <a:lnTo>
                    <a:pt x="131748" y="633730"/>
                  </a:lnTo>
                  <a:lnTo>
                    <a:pt x="131439" y="635000"/>
                  </a:lnTo>
                  <a:lnTo>
                    <a:pt x="131253" y="635000"/>
                  </a:lnTo>
                  <a:lnTo>
                    <a:pt x="130881" y="637540"/>
                  </a:lnTo>
                  <a:lnTo>
                    <a:pt x="130385" y="640080"/>
                  </a:lnTo>
                  <a:lnTo>
                    <a:pt x="129951" y="641350"/>
                  </a:lnTo>
                  <a:lnTo>
                    <a:pt x="131005" y="642620"/>
                  </a:lnTo>
                  <a:lnTo>
                    <a:pt x="131748" y="642620"/>
                  </a:lnTo>
                  <a:lnTo>
                    <a:pt x="132492" y="641350"/>
                  </a:lnTo>
                  <a:lnTo>
                    <a:pt x="136954" y="641350"/>
                  </a:lnTo>
                  <a:lnTo>
                    <a:pt x="137636" y="640080"/>
                  </a:lnTo>
                  <a:lnTo>
                    <a:pt x="138751" y="638810"/>
                  </a:lnTo>
                  <a:lnTo>
                    <a:pt x="134847" y="638810"/>
                  </a:lnTo>
                  <a:lnTo>
                    <a:pt x="134909" y="637540"/>
                  </a:lnTo>
                  <a:lnTo>
                    <a:pt x="138441" y="629920"/>
                  </a:lnTo>
                  <a:lnTo>
                    <a:pt x="139185" y="628650"/>
                  </a:lnTo>
                  <a:lnTo>
                    <a:pt x="138813" y="627380"/>
                  </a:lnTo>
                  <a:lnTo>
                    <a:pt x="137326" y="627380"/>
                  </a:lnTo>
                  <a:lnTo>
                    <a:pt x="136396" y="626110"/>
                  </a:lnTo>
                  <a:lnTo>
                    <a:pt x="136954" y="624840"/>
                  </a:lnTo>
                  <a:lnTo>
                    <a:pt x="139495" y="621030"/>
                  </a:lnTo>
                  <a:lnTo>
                    <a:pt x="141788" y="615950"/>
                  </a:lnTo>
                  <a:lnTo>
                    <a:pt x="143622" y="613410"/>
                  </a:lnTo>
                  <a:close/>
                </a:path>
                <a:path w="288290" h="650240">
                  <a:moveTo>
                    <a:pt x="32317" y="638810"/>
                  </a:moveTo>
                  <a:lnTo>
                    <a:pt x="26151" y="638810"/>
                  </a:lnTo>
                  <a:lnTo>
                    <a:pt x="29807" y="641350"/>
                  </a:lnTo>
                  <a:lnTo>
                    <a:pt x="32224" y="640080"/>
                  </a:lnTo>
                  <a:lnTo>
                    <a:pt x="32317" y="638810"/>
                  </a:lnTo>
                  <a:close/>
                </a:path>
                <a:path w="288290" h="650240">
                  <a:moveTo>
                    <a:pt x="21317" y="638810"/>
                  </a:moveTo>
                  <a:lnTo>
                    <a:pt x="14067" y="638809"/>
                  </a:lnTo>
                  <a:lnTo>
                    <a:pt x="14748" y="640079"/>
                  </a:lnTo>
                  <a:lnTo>
                    <a:pt x="20698" y="640080"/>
                  </a:lnTo>
                  <a:lnTo>
                    <a:pt x="21317" y="638810"/>
                  </a:lnTo>
                  <a:close/>
                </a:path>
                <a:path w="288290" h="650240">
                  <a:moveTo>
                    <a:pt x="140610" y="635000"/>
                  </a:moveTo>
                  <a:lnTo>
                    <a:pt x="135405" y="638810"/>
                  </a:lnTo>
                  <a:lnTo>
                    <a:pt x="138751" y="638810"/>
                  </a:lnTo>
                  <a:lnTo>
                    <a:pt x="139743" y="637540"/>
                  </a:lnTo>
                  <a:lnTo>
                    <a:pt x="140610" y="635000"/>
                  </a:lnTo>
                  <a:close/>
                </a:path>
                <a:path w="288290" h="650240">
                  <a:moveTo>
                    <a:pt x="58376" y="631190"/>
                  </a:moveTo>
                  <a:lnTo>
                    <a:pt x="55525" y="633730"/>
                  </a:lnTo>
                  <a:lnTo>
                    <a:pt x="52612" y="635000"/>
                  </a:lnTo>
                  <a:lnTo>
                    <a:pt x="52550" y="637540"/>
                  </a:lnTo>
                  <a:lnTo>
                    <a:pt x="67547" y="637540"/>
                  </a:lnTo>
                  <a:lnTo>
                    <a:pt x="71141" y="636270"/>
                  </a:lnTo>
                  <a:lnTo>
                    <a:pt x="77958" y="635000"/>
                  </a:lnTo>
                  <a:lnTo>
                    <a:pt x="84651" y="632460"/>
                  </a:lnTo>
                  <a:lnTo>
                    <a:pt x="61784" y="632460"/>
                  </a:lnTo>
                  <a:lnTo>
                    <a:pt x="58376" y="631190"/>
                  </a:lnTo>
                  <a:close/>
                </a:path>
                <a:path w="288290" h="650240">
                  <a:moveTo>
                    <a:pt x="45796" y="632460"/>
                  </a:moveTo>
                  <a:lnTo>
                    <a:pt x="36624" y="632460"/>
                  </a:lnTo>
                  <a:lnTo>
                    <a:pt x="37987" y="635000"/>
                  </a:lnTo>
                  <a:lnTo>
                    <a:pt x="40342" y="633730"/>
                  </a:lnTo>
                  <a:lnTo>
                    <a:pt x="46849" y="633730"/>
                  </a:lnTo>
                  <a:lnTo>
                    <a:pt x="45796" y="632460"/>
                  </a:lnTo>
                  <a:close/>
                </a:path>
                <a:path w="288290" h="650240">
                  <a:moveTo>
                    <a:pt x="43503" y="633730"/>
                  </a:moveTo>
                  <a:lnTo>
                    <a:pt x="40342" y="633730"/>
                  </a:lnTo>
                  <a:lnTo>
                    <a:pt x="42077" y="635000"/>
                  </a:lnTo>
                  <a:lnTo>
                    <a:pt x="43007" y="635000"/>
                  </a:lnTo>
                  <a:lnTo>
                    <a:pt x="43503" y="633730"/>
                  </a:lnTo>
                  <a:close/>
                </a:path>
                <a:path w="288290" h="650240">
                  <a:moveTo>
                    <a:pt x="47345" y="633730"/>
                  </a:moveTo>
                  <a:lnTo>
                    <a:pt x="44246" y="633730"/>
                  </a:lnTo>
                  <a:lnTo>
                    <a:pt x="45486" y="635000"/>
                  </a:lnTo>
                  <a:lnTo>
                    <a:pt x="47593" y="635000"/>
                  </a:lnTo>
                  <a:lnTo>
                    <a:pt x="47345" y="633730"/>
                  </a:lnTo>
                  <a:close/>
                </a:path>
                <a:path w="288290" h="650240">
                  <a:moveTo>
                    <a:pt x="49235" y="631190"/>
                  </a:moveTo>
                  <a:lnTo>
                    <a:pt x="44494" y="631190"/>
                  </a:lnTo>
                  <a:lnTo>
                    <a:pt x="46663" y="632460"/>
                  </a:lnTo>
                  <a:lnTo>
                    <a:pt x="48460" y="632460"/>
                  </a:lnTo>
                  <a:lnTo>
                    <a:pt x="49235" y="631190"/>
                  </a:lnTo>
                  <a:close/>
                </a:path>
                <a:path w="288290" h="650240">
                  <a:moveTo>
                    <a:pt x="61412" y="626110"/>
                  </a:moveTo>
                  <a:lnTo>
                    <a:pt x="58561" y="627380"/>
                  </a:lnTo>
                  <a:lnTo>
                    <a:pt x="62775" y="629920"/>
                  </a:lnTo>
                  <a:lnTo>
                    <a:pt x="62156" y="631190"/>
                  </a:lnTo>
                  <a:lnTo>
                    <a:pt x="61784" y="632460"/>
                  </a:lnTo>
                  <a:lnTo>
                    <a:pt x="84651" y="632460"/>
                  </a:lnTo>
                  <a:lnTo>
                    <a:pt x="88431" y="631190"/>
                  </a:lnTo>
                  <a:lnTo>
                    <a:pt x="92025" y="629920"/>
                  </a:lnTo>
                  <a:lnTo>
                    <a:pt x="63519" y="629920"/>
                  </a:lnTo>
                  <a:lnTo>
                    <a:pt x="61412" y="626110"/>
                  </a:lnTo>
                  <a:close/>
                </a:path>
                <a:path w="288290" h="650240">
                  <a:moveTo>
                    <a:pt x="64759" y="624840"/>
                  </a:moveTo>
                  <a:lnTo>
                    <a:pt x="63333" y="624840"/>
                  </a:lnTo>
                  <a:lnTo>
                    <a:pt x="64635" y="626110"/>
                  </a:lnTo>
                  <a:lnTo>
                    <a:pt x="65998" y="627380"/>
                  </a:lnTo>
                  <a:lnTo>
                    <a:pt x="63519" y="629920"/>
                  </a:lnTo>
                  <a:lnTo>
                    <a:pt x="92025" y="629920"/>
                  </a:lnTo>
                  <a:lnTo>
                    <a:pt x="102065" y="626110"/>
                  </a:lnTo>
                  <a:lnTo>
                    <a:pt x="66494" y="626110"/>
                  </a:lnTo>
                  <a:lnTo>
                    <a:pt x="64759" y="624840"/>
                  </a:lnTo>
                  <a:close/>
                </a:path>
                <a:path w="288290" h="650240">
                  <a:moveTo>
                    <a:pt x="55215" y="626110"/>
                  </a:moveTo>
                  <a:lnTo>
                    <a:pt x="10163" y="626109"/>
                  </a:lnTo>
                  <a:lnTo>
                    <a:pt x="9605" y="627379"/>
                  </a:lnTo>
                  <a:lnTo>
                    <a:pt x="56950" y="627380"/>
                  </a:lnTo>
                  <a:lnTo>
                    <a:pt x="55215" y="626110"/>
                  </a:lnTo>
                  <a:close/>
                </a:path>
                <a:path w="288290" h="650240">
                  <a:moveTo>
                    <a:pt x="8118" y="619759"/>
                  </a:moveTo>
                  <a:lnTo>
                    <a:pt x="7746" y="619759"/>
                  </a:lnTo>
                  <a:lnTo>
                    <a:pt x="6754" y="621029"/>
                  </a:lnTo>
                  <a:lnTo>
                    <a:pt x="5887" y="622299"/>
                  </a:lnTo>
                  <a:lnTo>
                    <a:pt x="4709" y="622299"/>
                  </a:lnTo>
                  <a:lnTo>
                    <a:pt x="4647" y="624839"/>
                  </a:lnTo>
                  <a:lnTo>
                    <a:pt x="4399" y="624839"/>
                  </a:lnTo>
                  <a:lnTo>
                    <a:pt x="4275" y="626109"/>
                  </a:lnTo>
                  <a:lnTo>
                    <a:pt x="10287" y="626109"/>
                  </a:lnTo>
                  <a:lnTo>
                    <a:pt x="10163" y="624839"/>
                  </a:lnTo>
                  <a:lnTo>
                    <a:pt x="9605" y="622299"/>
                  </a:lnTo>
                  <a:lnTo>
                    <a:pt x="9047" y="621029"/>
                  </a:lnTo>
                  <a:lnTo>
                    <a:pt x="8613" y="621029"/>
                  </a:lnTo>
                  <a:lnTo>
                    <a:pt x="8118" y="619759"/>
                  </a:lnTo>
                  <a:close/>
                </a:path>
                <a:path w="288290" h="650240">
                  <a:moveTo>
                    <a:pt x="11836" y="624839"/>
                  </a:moveTo>
                  <a:lnTo>
                    <a:pt x="11278" y="624839"/>
                  </a:lnTo>
                  <a:lnTo>
                    <a:pt x="10658" y="626109"/>
                  </a:lnTo>
                  <a:lnTo>
                    <a:pt x="12456" y="626109"/>
                  </a:lnTo>
                  <a:lnTo>
                    <a:pt x="11836" y="624839"/>
                  </a:lnTo>
                  <a:close/>
                </a:path>
                <a:path w="288290" h="650240">
                  <a:moveTo>
                    <a:pt x="14191" y="624839"/>
                  </a:moveTo>
                  <a:lnTo>
                    <a:pt x="13819" y="626109"/>
                  </a:lnTo>
                  <a:lnTo>
                    <a:pt x="15306" y="626109"/>
                  </a:lnTo>
                  <a:lnTo>
                    <a:pt x="14191" y="624839"/>
                  </a:lnTo>
                  <a:close/>
                </a:path>
                <a:path w="288290" h="650240">
                  <a:moveTo>
                    <a:pt x="62094" y="622300"/>
                  </a:moveTo>
                  <a:lnTo>
                    <a:pt x="15430" y="622299"/>
                  </a:lnTo>
                  <a:lnTo>
                    <a:pt x="15554" y="624839"/>
                  </a:lnTo>
                  <a:lnTo>
                    <a:pt x="15740" y="626109"/>
                  </a:lnTo>
                  <a:lnTo>
                    <a:pt x="58747" y="626110"/>
                  </a:lnTo>
                  <a:lnTo>
                    <a:pt x="59987" y="624840"/>
                  </a:lnTo>
                  <a:lnTo>
                    <a:pt x="64015" y="624840"/>
                  </a:lnTo>
                  <a:lnTo>
                    <a:pt x="63395" y="623570"/>
                  </a:lnTo>
                  <a:lnTo>
                    <a:pt x="62528" y="623570"/>
                  </a:lnTo>
                  <a:lnTo>
                    <a:pt x="62094" y="622300"/>
                  </a:lnTo>
                  <a:close/>
                </a:path>
                <a:path w="288290" h="650240">
                  <a:moveTo>
                    <a:pt x="117371" y="618490"/>
                  </a:moveTo>
                  <a:lnTo>
                    <a:pt x="77091" y="618490"/>
                  </a:lnTo>
                  <a:lnTo>
                    <a:pt x="76843" y="619760"/>
                  </a:lnTo>
                  <a:lnTo>
                    <a:pt x="73496" y="619760"/>
                  </a:lnTo>
                  <a:lnTo>
                    <a:pt x="75479" y="621030"/>
                  </a:lnTo>
                  <a:lnTo>
                    <a:pt x="76471" y="622300"/>
                  </a:lnTo>
                  <a:lnTo>
                    <a:pt x="64697" y="622300"/>
                  </a:lnTo>
                  <a:lnTo>
                    <a:pt x="65874" y="623570"/>
                  </a:lnTo>
                  <a:lnTo>
                    <a:pt x="66866" y="623570"/>
                  </a:lnTo>
                  <a:lnTo>
                    <a:pt x="68043" y="624840"/>
                  </a:lnTo>
                  <a:lnTo>
                    <a:pt x="66866" y="626110"/>
                  </a:lnTo>
                  <a:lnTo>
                    <a:pt x="102065" y="626110"/>
                  </a:lnTo>
                  <a:lnTo>
                    <a:pt x="105411" y="624840"/>
                  </a:lnTo>
                  <a:lnTo>
                    <a:pt x="110245" y="622300"/>
                  </a:lnTo>
                  <a:lnTo>
                    <a:pt x="112600" y="621030"/>
                  </a:lnTo>
                  <a:lnTo>
                    <a:pt x="114893" y="619760"/>
                  </a:lnTo>
                  <a:lnTo>
                    <a:pt x="117371" y="618490"/>
                  </a:lnTo>
                  <a:close/>
                </a:path>
                <a:path w="288290" h="650240">
                  <a:moveTo>
                    <a:pt x="38545" y="621030"/>
                  </a:moveTo>
                  <a:lnTo>
                    <a:pt x="16608" y="621029"/>
                  </a:lnTo>
                  <a:lnTo>
                    <a:pt x="16050" y="622299"/>
                  </a:lnTo>
                  <a:lnTo>
                    <a:pt x="40404" y="622300"/>
                  </a:lnTo>
                  <a:lnTo>
                    <a:pt x="38545" y="621030"/>
                  </a:lnTo>
                  <a:close/>
                </a:path>
                <a:path w="288290" h="650240">
                  <a:moveTo>
                    <a:pt x="72753" y="615950"/>
                  </a:moveTo>
                  <a:lnTo>
                    <a:pt x="22743" y="615950"/>
                  </a:lnTo>
                  <a:lnTo>
                    <a:pt x="25655" y="618490"/>
                  </a:lnTo>
                  <a:lnTo>
                    <a:pt x="38545" y="618490"/>
                  </a:lnTo>
                  <a:lnTo>
                    <a:pt x="40652" y="619760"/>
                  </a:lnTo>
                  <a:lnTo>
                    <a:pt x="40528" y="621030"/>
                  </a:lnTo>
                  <a:lnTo>
                    <a:pt x="40404" y="622300"/>
                  </a:lnTo>
                  <a:lnTo>
                    <a:pt x="72939" y="622300"/>
                  </a:lnTo>
                  <a:lnTo>
                    <a:pt x="73496" y="619760"/>
                  </a:lnTo>
                  <a:lnTo>
                    <a:pt x="76843" y="619760"/>
                  </a:lnTo>
                  <a:lnTo>
                    <a:pt x="72753" y="615950"/>
                  </a:lnTo>
                  <a:close/>
                </a:path>
                <a:path w="288290" h="650240">
                  <a:moveTo>
                    <a:pt x="16855" y="614679"/>
                  </a:moveTo>
                  <a:lnTo>
                    <a:pt x="14005" y="614679"/>
                  </a:lnTo>
                  <a:lnTo>
                    <a:pt x="15120" y="617219"/>
                  </a:lnTo>
                  <a:lnTo>
                    <a:pt x="17041" y="621029"/>
                  </a:lnTo>
                  <a:lnTo>
                    <a:pt x="38173" y="621030"/>
                  </a:lnTo>
                  <a:lnTo>
                    <a:pt x="38545" y="618490"/>
                  </a:lnTo>
                  <a:lnTo>
                    <a:pt x="19892" y="618490"/>
                  </a:lnTo>
                  <a:lnTo>
                    <a:pt x="19272" y="617220"/>
                  </a:lnTo>
                  <a:lnTo>
                    <a:pt x="18095" y="617219"/>
                  </a:lnTo>
                  <a:lnTo>
                    <a:pt x="17599" y="615949"/>
                  </a:lnTo>
                  <a:lnTo>
                    <a:pt x="17289" y="615949"/>
                  </a:lnTo>
                  <a:lnTo>
                    <a:pt x="16855" y="614679"/>
                  </a:lnTo>
                  <a:close/>
                </a:path>
                <a:path w="288290" h="650240">
                  <a:moveTo>
                    <a:pt x="156785" y="605790"/>
                  </a:moveTo>
                  <a:lnTo>
                    <a:pt x="155607" y="607060"/>
                  </a:lnTo>
                  <a:lnTo>
                    <a:pt x="153872" y="607060"/>
                  </a:lnTo>
                  <a:lnTo>
                    <a:pt x="153500" y="608330"/>
                  </a:lnTo>
                  <a:lnTo>
                    <a:pt x="152632" y="608330"/>
                  </a:lnTo>
                  <a:lnTo>
                    <a:pt x="152880" y="609600"/>
                  </a:lnTo>
                  <a:lnTo>
                    <a:pt x="153314" y="609600"/>
                  </a:lnTo>
                  <a:lnTo>
                    <a:pt x="152880" y="610870"/>
                  </a:lnTo>
                  <a:lnTo>
                    <a:pt x="151889" y="612140"/>
                  </a:lnTo>
                  <a:lnTo>
                    <a:pt x="149906" y="615950"/>
                  </a:lnTo>
                  <a:lnTo>
                    <a:pt x="149162" y="617220"/>
                  </a:lnTo>
                  <a:lnTo>
                    <a:pt x="148666" y="619760"/>
                  </a:lnTo>
                  <a:lnTo>
                    <a:pt x="150649" y="621030"/>
                  </a:lnTo>
                  <a:lnTo>
                    <a:pt x="151393" y="621030"/>
                  </a:lnTo>
                  <a:lnTo>
                    <a:pt x="151765" y="619760"/>
                  </a:lnTo>
                  <a:lnTo>
                    <a:pt x="153314" y="619760"/>
                  </a:lnTo>
                  <a:lnTo>
                    <a:pt x="154616" y="618490"/>
                  </a:lnTo>
                  <a:lnTo>
                    <a:pt x="154925" y="615950"/>
                  </a:lnTo>
                  <a:lnTo>
                    <a:pt x="155173" y="614680"/>
                  </a:lnTo>
                  <a:lnTo>
                    <a:pt x="156413" y="612140"/>
                  </a:lnTo>
                  <a:lnTo>
                    <a:pt x="157404" y="610870"/>
                  </a:lnTo>
                  <a:lnTo>
                    <a:pt x="158148" y="610870"/>
                  </a:lnTo>
                  <a:lnTo>
                    <a:pt x="159015" y="609600"/>
                  </a:lnTo>
                  <a:lnTo>
                    <a:pt x="158024" y="608330"/>
                  </a:lnTo>
                  <a:lnTo>
                    <a:pt x="156785" y="605790"/>
                  </a:lnTo>
                  <a:close/>
                </a:path>
                <a:path w="288290" h="650240">
                  <a:moveTo>
                    <a:pt x="19086" y="605789"/>
                  </a:moveTo>
                  <a:lnTo>
                    <a:pt x="17785" y="605789"/>
                  </a:lnTo>
                  <a:lnTo>
                    <a:pt x="17702" y="607059"/>
                  </a:lnTo>
                  <a:lnTo>
                    <a:pt x="17620" y="608329"/>
                  </a:lnTo>
                  <a:lnTo>
                    <a:pt x="17537" y="609599"/>
                  </a:lnTo>
                  <a:lnTo>
                    <a:pt x="17723" y="609599"/>
                  </a:lnTo>
                  <a:lnTo>
                    <a:pt x="20512" y="610870"/>
                  </a:lnTo>
                  <a:lnTo>
                    <a:pt x="20264" y="612140"/>
                  </a:lnTo>
                  <a:lnTo>
                    <a:pt x="20140" y="614680"/>
                  </a:lnTo>
                  <a:lnTo>
                    <a:pt x="20057" y="615950"/>
                  </a:lnTo>
                  <a:lnTo>
                    <a:pt x="19975" y="617220"/>
                  </a:lnTo>
                  <a:lnTo>
                    <a:pt x="19892" y="618490"/>
                  </a:lnTo>
                  <a:lnTo>
                    <a:pt x="23982" y="618490"/>
                  </a:lnTo>
                  <a:lnTo>
                    <a:pt x="22743" y="615950"/>
                  </a:lnTo>
                  <a:lnTo>
                    <a:pt x="72753" y="615950"/>
                  </a:lnTo>
                  <a:lnTo>
                    <a:pt x="70708" y="614680"/>
                  </a:lnTo>
                  <a:lnTo>
                    <a:pt x="72877" y="614680"/>
                  </a:lnTo>
                  <a:lnTo>
                    <a:pt x="74736" y="613410"/>
                  </a:lnTo>
                  <a:lnTo>
                    <a:pt x="143622" y="613410"/>
                  </a:lnTo>
                  <a:lnTo>
                    <a:pt x="144539" y="612140"/>
                  </a:lnTo>
                  <a:lnTo>
                    <a:pt x="31852" y="612140"/>
                  </a:lnTo>
                  <a:lnTo>
                    <a:pt x="31357" y="610870"/>
                  </a:lnTo>
                  <a:lnTo>
                    <a:pt x="29373" y="609600"/>
                  </a:lnTo>
                  <a:lnTo>
                    <a:pt x="30179" y="608330"/>
                  </a:lnTo>
                  <a:lnTo>
                    <a:pt x="19892" y="608330"/>
                  </a:lnTo>
                  <a:lnTo>
                    <a:pt x="19086" y="605789"/>
                  </a:lnTo>
                  <a:close/>
                </a:path>
                <a:path w="288290" h="650240">
                  <a:moveTo>
                    <a:pt x="123692" y="617220"/>
                  </a:moveTo>
                  <a:lnTo>
                    <a:pt x="76161" y="617220"/>
                  </a:lnTo>
                  <a:lnTo>
                    <a:pt x="76719" y="618490"/>
                  </a:lnTo>
                  <a:lnTo>
                    <a:pt x="121585" y="618490"/>
                  </a:lnTo>
                  <a:lnTo>
                    <a:pt x="123692" y="617220"/>
                  </a:lnTo>
                  <a:close/>
                </a:path>
                <a:path w="288290" h="650240">
                  <a:moveTo>
                    <a:pt x="13509" y="607059"/>
                  </a:moveTo>
                  <a:lnTo>
                    <a:pt x="13137" y="608329"/>
                  </a:lnTo>
                  <a:lnTo>
                    <a:pt x="12951" y="608329"/>
                  </a:lnTo>
                  <a:lnTo>
                    <a:pt x="12765" y="609599"/>
                  </a:lnTo>
                  <a:lnTo>
                    <a:pt x="12518" y="610869"/>
                  </a:lnTo>
                  <a:lnTo>
                    <a:pt x="12827" y="612139"/>
                  </a:lnTo>
                  <a:lnTo>
                    <a:pt x="10596" y="615949"/>
                  </a:lnTo>
                  <a:lnTo>
                    <a:pt x="13323" y="617219"/>
                  </a:lnTo>
                  <a:lnTo>
                    <a:pt x="13602" y="615949"/>
                  </a:lnTo>
                  <a:lnTo>
                    <a:pt x="14005" y="614679"/>
                  </a:lnTo>
                  <a:lnTo>
                    <a:pt x="16855" y="614679"/>
                  </a:lnTo>
                  <a:lnTo>
                    <a:pt x="16422" y="613409"/>
                  </a:lnTo>
                  <a:lnTo>
                    <a:pt x="15802" y="613409"/>
                  </a:lnTo>
                  <a:lnTo>
                    <a:pt x="14748" y="610869"/>
                  </a:lnTo>
                  <a:lnTo>
                    <a:pt x="14253" y="609599"/>
                  </a:lnTo>
                  <a:lnTo>
                    <a:pt x="13509" y="607059"/>
                  </a:lnTo>
                  <a:close/>
                </a:path>
                <a:path w="288290" h="650240">
                  <a:moveTo>
                    <a:pt x="160441" y="594360"/>
                  </a:moveTo>
                  <a:lnTo>
                    <a:pt x="158520" y="595630"/>
                  </a:lnTo>
                  <a:lnTo>
                    <a:pt x="156970" y="598170"/>
                  </a:lnTo>
                  <a:lnTo>
                    <a:pt x="155297" y="599440"/>
                  </a:lnTo>
                  <a:lnTo>
                    <a:pt x="30551" y="599440"/>
                  </a:lnTo>
                  <a:lnTo>
                    <a:pt x="30551" y="600710"/>
                  </a:lnTo>
                  <a:lnTo>
                    <a:pt x="29621" y="600710"/>
                  </a:lnTo>
                  <a:lnTo>
                    <a:pt x="28692" y="601980"/>
                  </a:lnTo>
                  <a:lnTo>
                    <a:pt x="29126" y="603250"/>
                  </a:lnTo>
                  <a:lnTo>
                    <a:pt x="153004" y="603250"/>
                  </a:lnTo>
                  <a:lnTo>
                    <a:pt x="152385" y="604520"/>
                  </a:lnTo>
                  <a:lnTo>
                    <a:pt x="151951" y="605790"/>
                  </a:lnTo>
                  <a:lnTo>
                    <a:pt x="149658" y="608330"/>
                  </a:lnTo>
                  <a:lnTo>
                    <a:pt x="147923" y="610870"/>
                  </a:lnTo>
                  <a:lnTo>
                    <a:pt x="146373" y="613410"/>
                  </a:lnTo>
                  <a:lnTo>
                    <a:pt x="146064" y="613410"/>
                  </a:lnTo>
                  <a:lnTo>
                    <a:pt x="146002" y="614680"/>
                  </a:lnTo>
                  <a:lnTo>
                    <a:pt x="148233" y="613410"/>
                  </a:lnTo>
                  <a:lnTo>
                    <a:pt x="150464" y="610870"/>
                  </a:lnTo>
                  <a:lnTo>
                    <a:pt x="152632" y="608330"/>
                  </a:lnTo>
                  <a:lnTo>
                    <a:pt x="153004" y="608330"/>
                  </a:lnTo>
                  <a:lnTo>
                    <a:pt x="152632" y="607060"/>
                  </a:lnTo>
                  <a:lnTo>
                    <a:pt x="153128" y="607060"/>
                  </a:lnTo>
                  <a:lnTo>
                    <a:pt x="153624" y="605790"/>
                  </a:lnTo>
                  <a:lnTo>
                    <a:pt x="154182" y="604520"/>
                  </a:lnTo>
                  <a:lnTo>
                    <a:pt x="156227" y="600710"/>
                  </a:lnTo>
                  <a:lnTo>
                    <a:pt x="158272" y="598170"/>
                  </a:lnTo>
                  <a:lnTo>
                    <a:pt x="160441" y="594360"/>
                  </a:lnTo>
                  <a:close/>
                </a:path>
                <a:path w="288290" h="650240">
                  <a:moveTo>
                    <a:pt x="32410" y="607060"/>
                  </a:moveTo>
                  <a:lnTo>
                    <a:pt x="30985" y="607060"/>
                  </a:lnTo>
                  <a:lnTo>
                    <a:pt x="32906" y="609600"/>
                  </a:lnTo>
                  <a:lnTo>
                    <a:pt x="33154" y="610870"/>
                  </a:lnTo>
                  <a:lnTo>
                    <a:pt x="31852" y="612140"/>
                  </a:lnTo>
                  <a:lnTo>
                    <a:pt x="87130" y="612140"/>
                  </a:lnTo>
                  <a:lnTo>
                    <a:pt x="85581" y="610870"/>
                  </a:lnTo>
                  <a:lnTo>
                    <a:pt x="83164" y="610870"/>
                  </a:lnTo>
                  <a:lnTo>
                    <a:pt x="83536" y="609600"/>
                  </a:lnTo>
                  <a:lnTo>
                    <a:pt x="146373" y="609600"/>
                  </a:lnTo>
                  <a:lnTo>
                    <a:pt x="147179" y="608330"/>
                  </a:lnTo>
                  <a:lnTo>
                    <a:pt x="33154" y="608330"/>
                  </a:lnTo>
                  <a:lnTo>
                    <a:pt x="32410" y="607060"/>
                  </a:lnTo>
                  <a:close/>
                </a:path>
                <a:path w="288290" h="650240">
                  <a:moveTo>
                    <a:pt x="146373" y="609600"/>
                  </a:moveTo>
                  <a:lnTo>
                    <a:pt x="86882" y="609600"/>
                  </a:lnTo>
                  <a:lnTo>
                    <a:pt x="87006" y="610870"/>
                  </a:lnTo>
                  <a:lnTo>
                    <a:pt x="87130" y="612140"/>
                  </a:lnTo>
                  <a:lnTo>
                    <a:pt x="144539" y="612140"/>
                  </a:lnTo>
                  <a:lnTo>
                    <a:pt x="146373" y="609600"/>
                  </a:lnTo>
                  <a:close/>
                </a:path>
                <a:path w="288290" h="650240">
                  <a:moveTo>
                    <a:pt x="23610" y="600710"/>
                  </a:moveTo>
                  <a:lnTo>
                    <a:pt x="22619" y="601980"/>
                  </a:lnTo>
                  <a:lnTo>
                    <a:pt x="21999" y="601980"/>
                  </a:lnTo>
                  <a:lnTo>
                    <a:pt x="21441" y="603250"/>
                  </a:lnTo>
                  <a:lnTo>
                    <a:pt x="21813" y="603250"/>
                  </a:lnTo>
                  <a:lnTo>
                    <a:pt x="21875" y="605790"/>
                  </a:lnTo>
                  <a:lnTo>
                    <a:pt x="21255" y="607060"/>
                  </a:lnTo>
                  <a:lnTo>
                    <a:pt x="19892" y="608330"/>
                  </a:lnTo>
                  <a:lnTo>
                    <a:pt x="25159" y="608330"/>
                  </a:lnTo>
                  <a:lnTo>
                    <a:pt x="24664" y="605790"/>
                  </a:lnTo>
                  <a:lnTo>
                    <a:pt x="24230" y="603250"/>
                  </a:lnTo>
                  <a:lnTo>
                    <a:pt x="23610" y="600710"/>
                  </a:lnTo>
                  <a:close/>
                </a:path>
                <a:path w="288290" h="650240">
                  <a:moveTo>
                    <a:pt x="151083" y="603250"/>
                  </a:moveTo>
                  <a:lnTo>
                    <a:pt x="29497" y="603250"/>
                  </a:lnTo>
                  <a:lnTo>
                    <a:pt x="29621" y="604520"/>
                  </a:lnTo>
                  <a:lnTo>
                    <a:pt x="27948" y="605790"/>
                  </a:lnTo>
                  <a:lnTo>
                    <a:pt x="25159" y="608330"/>
                  </a:lnTo>
                  <a:lnTo>
                    <a:pt x="30179" y="608330"/>
                  </a:lnTo>
                  <a:lnTo>
                    <a:pt x="30985" y="607060"/>
                  </a:lnTo>
                  <a:lnTo>
                    <a:pt x="32410" y="607060"/>
                  </a:lnTo>
                  <a:lnTo>
                    <a:pt x="32100" y="605790"/>
                  </a:lnTo>
                  <a:lnTo>
                    <a:pt x="148790" y="605790"/>
                  </a:lnTo>
                  <a:lnTo>
                    <a:pt x="151083" y="603250"/>
                  </a:lnTo>
                  <a:close/>
                </a:path>
                <a:path w="288290" h="650240">
                  <a:moveTo>
                    <a:pt x="148790" y="605790"/>
                  </a:moveTo>
                  <a:lnTo>
                    <a:pt x="33897" y="605790"/>
                  </a:lnTo>
                  <a:lnTo>
                    <a:pt x="34827" y="607060"/>
                  </a:lnTo>
                  <a:lnTo>
                    <a:pt x="34207" y="607060"/>
                  </a:lnTo>
                  <a:lnTo>
                    <a:pt x="33711" y="608330"/>
                  </a:lnTo>
                  <a:lnTo>
                    <a:pt x="147179" y="608330"/>
                  </a:lnTo>
                  <a:lnTo>
                    <a:pt x="148790" y="605790"/>
                  </a:lnTo>
                  <a:close/>
                </a:path>
                <a:path w="288290" h="650240">
                  <a:moveTo>
                    <a:pt x="98470" y="589280"/>
                  </a:moveTo>
                  <a:lnTo>
                    <a:pt x="27204" y="589280"/>
                  </a:lnTo>
                  <a:lnTo>
                    <a:pt x="28444" y="591820"/>
                  </a:lnTo>
                  <a:lnTo>
                    <a:pt x="28010" y="594360"/>
                  </a:lnTo>
                  <a:lnTo>
                    <a:pt x="28010" y="595630"/>
                  </a:lnTo>
                  <a:lnTo>
                    <a:pt x="24974" y="595630"/>
                  </a:lnTo>
                  <a:lnTo>
                    <a:pt x="26585" y="596900"/>
                  </a:lnTo>
                  <a:lnTo>
                    <a:pt x="28382" y="598170"/>
                  </a:lnTo>
                  <a:lnTo>
                    <a:pt x="28010" y="600710"/>
                  </a:lnTo>
                  <a:lnTo>
                    <a:pt x="28444" y="600710"/>
                  </a:lnTo>
                  <a:lnTo>
                    <a:pt x="28692" y="601980"/>
                  </a:lnTo>
                  <a:lnTo>
                    <a:pt x="28816" y="600710"/>
                  </a:lnTo>
                  <a:lnTo>
                    <a:pt x="29002" y="599440"/>
                  </a:lnTo>
                  <a:lnTo>
                    <a:pt x="29064" y="598170"/>
                  </a:lnTo>
                  <a:lnTo>
                    <a:pt x="37058" y="598170"/>
                  </a:lnTo>
                  <a:lnTo>
                    <a:pt x="36562" y="596900"/>
                  </a:lnTo>
                  <a:lnTo>
                    <a:pt x="37430" y="594360"/>
                  </a:lnTo>
                  <a:lnTo>
                    <a:pt x="157032" y="594360"/>
                  </a:lnTo>
                  <a:lnTo>
                    <a:pt x="157652" y="593090"/>
                  </a:lnTo>
                  <a:lnTo>
                    <a:pt x="158520" y="591820"/>
                  </a:lnTo>
                  <a:lnTo>
                    <a:pt x="158830" y="591820"/>
                  </a:lnTo>
                  <a:lnTo>
                    <a:pt x="158520" y="590550"/>
                  </a:lnTo>
                  <a:lnTo>
                    <a:pt x="98346" y="590550"/>
                  </a:lnTo>
                  <a:lnTo>
                    <a:pt x="98470" y="589280"/>
                  </a:lnTo>
                  <a:close/>
                </a:path>
                <a:path w="288290" h="650240">
                  <a:moveTo>
                    <a:pt x="157032" y="594360"/>
                  </a:moveTo>
                  <a:lnTo>
                    <a:pt x="37430" y="594360"/>
                  </a:lnTo>
                  <a:lnTo>
                    <a:pt x="38049" y="595630"/>
                  </a:lnTo>
                  <a:lnTo>
                    <a:pt x="38545" y="596900"/>
                  </a:lnTo>
                  <a:lnTo>
                    <a:pt x="39227" y="598170"/>
                  </a:lnTo>
                  <a:lnTo>
                    <a:pt x="29869" y="598170"/>
                  </a:lnTo>
                  <a:lnTo>
                    <a:pt x="30179" y="599440"/>
                  </a:lnTo>
                  <a:lnTo>
                    <a:pt x="154554" y="599440"/>
                  </a:lnTo>
                  <a:lnTo>
                    <a:pt x="154863" y="598170"/>
                  </a:lnTo>
                  <a:lnTo>
                    <a:pt x="155359" y="596900"/>
                  </a:lnTo>
                  <a:lnTo>
                    <a:pt x="156413" y="595630"/>
                  </a:lnTo>
                  <a:lnTo>
                    <a:pt x="157032" y="594360"/>
                  </a:lnTo>
                  <a:close/>
                </a:path>
                <a:path w="288290" h="650240">
                  <a:moveTo>
                    <a:pt x="26068" y="593090"/>
                  </a:moveTo>
                  <a:lnTo>
                    <a:pt x="25036" y="593090"/>
                  </a:lnTo>
                  <a:lnTo>
                    <a:pt x="22929" y="594360"/>
                  </a:lnTo>
                  <a:lnTo>
                    <a:pt x="23734" y="594360"/>
                  </a:lnTo>
                  <a:lnTo>
                    <a:pt x="24292" y="595630"/>
                  </a:lnTo>
                  <a:lnTo>
                    <a:pt x="26213" y="595630"/>
                  </a:lnTo>
                  <a:lnTo>
                    <a:pt x="26089" y="594360"/>
                  </a:lnTo>
                  <a:lnTo>
                    <a:pt x="26068" y="593090"/>
                  </a:lnTo>
                  <a:close/>
                </a:path>
                <a:path w="288290" h="650240">
                  <a:moveTo>
                    <a:pt x="23114" y="582930"/>
                  </a:moveTo>
                  <a:lnTo>
                    <a:pt x="20884" y="582930"/>
                  </a:lnTo>
                  <a:lnTo>
                    <a:pt x="21297" y="585470"/>
                  </a:lnTo>
                  <a:lnTo>
                    <a:pt x="21317" y="591820"/>
                  </a:lnTo>
                  <a:lnTo>
                    <a:pt x="26089" y="593090"/>
                  </a:lnTo>
                  <a:lnTo>
                    <a:pt x="26027" y="590550"/>
                  </a:lnTo>
                  <a:lnTo>
                    <a:pt x="24788" y="590550"/>
                  </a:lnTo>
                  <a:lnTo>
                    <a:pt x="23982" y="589280"/>
                  </a:lnTo>
                  <a:lnTo>
                    <a:pt x="23238" y="589280"/>
                  </a:lnTo>
                  <a:lnTo>
                    <a:pt x="22371" y="586740"/>
                  </a:lnTo>
                  <a:lnTo>
                    <a:pt x="22247" y="585470"/>
                  </a:lnTo>
                  <a:lnTo>
                    <a:pt x="160317" y="585470"/>
                  </a:lnTo>
                  <a:lnTo>
                    <a:pt x="161122" y="584200"/>
                  </a:lnTo>
                  <a:lnTo>
                    <a:pt x="23672" y="584200"/>
                  </a:lnTo>
                  <a:lnTo>
                    <a:pt x="23114" y="582930"/>
                  </a:lnTo>
                  <a:close/>
                </a:path>
                <a:path w="288290" h="650240">
                  <a:moveTo>
                    <a:pt x="160317" y="585470"/>
                  </a:moveTo>
                  <a:lnTo>
                    <a:pt x="23734" y="585470"/>
                  </a:lnTo>
                  <a:lnTo>
                    <a:pt x="23858" y="586740"/>
                  </a:lnTo>
                  <a:lnTo>
                    <a:pt x="23982" y="588010"/>
                  </a:lnTo>
                  <a:lnTo>
                    <a:pt x="25407" y="589280"/>
                  </a:lnTo>
                  <a:lnTo>
                    <a:pt x="101445" y="589280"/>
                  </a:lnTo>
                  <a:lnTo>
                    <a:pt x="101011" y="590550"/>
                  </a:lnTo>
                  <a:lnTo>
                    <a:pt x="158520" y="590550"/>
                  </a:lnTo>
                  <a:lnTo>
                    <a:pt x="158458" y="588010"/>
                  </a:lnTo>
                  <a:lnTo>
                    <a:pt x="158830" y="588010"/>
                  </a:lnTo>
                  <a:lnTo>
                    <a:pt x="160317" y="585470"/>
                  </a:lnTo>
                  <a:close/>
                </a:path>
                <a:path w="288290" h="650240">
                  <a:moveTo>
                    <a:pt x="20636" y="580389"/>
                  </a:moveTo>
                  <a:lnTo>
                    <a:pt x="16917" y="580389"/>
                  </a:lnTo>
                  <a:lnTo>
                    <a:pt x="18095" y="581659"/>
                  </a:lnTo>
                  <a:lnTo>
                    <a:pt x="16979" y="584199"/>
                  </a:lnTo>
                  <a:lnTo>
                    <a:pt x="19830" y="585469"/>
                  </a:lnTo>
                  <a:lnTo>
                    <a:pt x="20140" y="584199"/>
                  </a:lnTo>
                  <a:lnTo>
                    <a:pt x="20264" y="582929"/>
                  </a:lnTo>
                  <a:lnTo>
                    <a:pt x="23114" y="582930"/>
                  </a:lnTo>
                  <a:lnTo>
                    <a:pt x="21751" y="581660"/>
                  </a:lnTo>
                  <a:lnTo>
                    <a:pt x="20636" y="580389"/>
                  </a:lnTo>
                  <a:close/>
                </a:path>
                <a:path w="288290" h="650240">
                  <a:moveTo>
                    <a:pt x="22433" y="575310"/>
                  </a:moveTo>
                  <a:lnTo>
                    <a:pt x="17723" y="575309"/>
                  </a:lnTo>
                  <a:lnTo>
                    <a:pt x="21069" y="577849"/>
                  </a:lnTo>
                  <a:lnTo>
                    <a:pt x="23486" y="580390"/>
                  </a:lnTo>
                  <a:lnTo>
                    <a:pt x="23672" y="581660"/>
                  </a:lnTo>
                  <a:lnTo>
                    <a:pt x="25531" y="581660"/>
                  </a:lnTo>
                  <a:lnTo>
                    <a:pt x="25469" y="584200"/>
                  </a:lnTo>
                  <a:lnTo>
                    <a:pt x="161122" y="584200"/>
                  </a:lnTo>
                  <a:lnTo>
                    <a:pt x="161928" y="582930"/>
                  </a:lnTo>
                  <a:lnTo>
                    <a:pt x="163353" y="580390"/>
                  </a:lnTo>
                  <a:lnTo>
                    <a:pt x="164469" y="577850"/>
                  </a:lnTo>
                  <a:lnTo>
                    <a:pt x="24788" y="577850"/>
                  </a:lnTo>
                  <a:lnTo>
                    <a:pt x="23858" y="576580"/>
                  </a:lnTo>
                  <a:lnTo>
                    <a:pt x="22371" y="576580"/>
                  </a:lnTo>
                  <a:lnTo>
                    <a:pt x="22433" y="575310"/>
                  </a:lnTo>
                  <a:close/>
                </a:path>
                <a:path w="288290" h="650240">
                  <a:moveTo>
                    <a:pt x="174756" y="576580"/>
                  </a:moveTo>
                  <a:lnTo>
                    <a:pt x="170790" y="576580"/>
                  </a:lnTo>
                  <a:lnTo>
                    <a:pt x="170108" y="577850"/>
                  </a:lnTo>
                  <a:lnTo>
                    <a:pt x="169364" y="579120"/>
                  </a:lnTo>
                  <a:lnTo>
                    <a:pt x="168621" y="581660"/>
                  </a:lnTo>
                  <a:lnTo>
                    <a:pt x="168931" y="582930"/>
                  </a:lnTo>
                  <a:lnTo>
                    <a:pt x="170790" y="582930"/>
                  </a:lnTo>
                  <a:lnTo>
                    <a:pt x="171533" y="581660"/>
                  </a:lnTo>
                  <a:lnTo>
                    <a:pt x="173021" y="581660"/>
                  </a:lnTo>
                  <a:lnTo>
                    <a:pt x="174198" y="580390"/>
                  </a:lnTo>
                  <a:lnTo>
                    <a:pt x="174260" y="577850"/>
                  </a:lnTo>
                  <a:lnTo>
                    <a:pt x="174756" y="576580"/>
                  </a:lnTo>
                  <a:close/>
                </a:path>
                <a:path w="288290" h="650240">
                  <a:moveTo>
                    <a:pt x="19272" y="579119"/>
                  </a:moveTo>
                  <a:lnTo>
                    <a:pt x="13881" y="579119"/>
                  </a:lnTo>
                  <a:lnTo>
                    <a:pt x="14439" y="581659"/>
                  </a:lnTo>
                  <a:lnTo>
                    <a:pt x="16917" y="580389"/>
                  </a:lnTo>
                  <a:lnTo>
                    <a:pt x="20636" y="580389"/>
                  </a:lnTo>
                  <a:lnTo>
                    <a:pt x="19272" y="579119"/>
                  </a:lnTo>
                  <a:close/>
                </a:path>
                <a:path w="288290" h="650240">
                  <a:moveTo>
                    <a:pt x="176711" y="567690"/>
                  </a:moveTo>
                  <a:lnTo>
                    <a:pt x="172711" y="567690"/>
                  </a:lnTo>
                  <a:lnTo>
                    <a:pt x="171967" y="568960"/>
                  </a:lnTo>
                  <a:lnTo>
                    <a:pt x="171471" y="570230"/>
                  </a:lnTo>
                  <a:lnTo>
                    <a:pt x="169612" y="574040"/>
                  </a:lnTo>
                  <a:lnTo>
                    <a:pt x="168249" y="575310"/>
                  </a:lnTo>
                  <a:lnTo>
                    <a:pt x="167010" y="577850"/>
                  </a:lnTo>
                  <a:lnTo>
                    <a:pt x="166700" y="577850"/>
                  </a:lnTo>
                  <a:lnTo>
                    <a:pt x="166700" y="579120"/>
                  </a:lnTo>
                  <a:lnTo>
                    <a:pt x="166948" y="580390"/>
                  </a:lnTo>
                  <a:lnTo>
                    <a:pt x="169364" y="577850"/>
                  </a:lnTo>
                  <a:lnTo>
                    <a:pt x="170542" y="576580"/>
                  </a:lnTo>
                  <a:lnTo>
                    <a:pt x="174756" y="576580"/>
                  </a:lnTo>
                  <a:lnTo>
                    <a:pt x="175623" y="575310"/>
                  </a:lnTo>
                  <a:lnTo>
                    <a:pt x="176739" y="574040"/>
                  </a:lnTo>
                  <a:lnTo>
                    <a:pt x="178288" y="570230"/>
                  </a:lnTo>
                  <a:lnTo>
                    <a:pt x="175376" y="570230"/>
                  </a:lnTo>
                  <a:lnTo>
                    <a:pt x="176711" y="567690"/>
                  </a:lnTo>
                  <a:close/>
                </a:path>
                <a:path w="288290" h="650240">
                  <a:moveTo>
                    <a:pt x="200164" y="566420"/>
                  </a:moveTo>
                  <a:lnTo>
                    <a:pt x="192665" y="566420"/>
                  </a:lnTo>
                  <a:lnTo>
                    <a:pt x="193471" y="567690"/>
                  </a:lnTo>
                  <a:lnTo>
                    <a:pt x="193347" y="568960"/>
                  </a:lnTo>
                  <a:lnTo>
                    <a:pt x="193037" y="568960"/>
                  </a:lnTo>
                  <a:lnTo>
                    <a:pt x="192170" y="571500"/>
                  </a:lnTo>
                  <a:lnTo>
                    <a:pt x="190930" y="572770"/>
                  </a:lnTo>
                  <a:lnTo>
                    <a:pt x="190063" y="575310"/>
                  </a:lnTo>
                  <a:lnTo>
                    <a:pt x="189009" y="577850"/>
                  </a:lnTo>
                  <a:lnTo>
                    <a:pt x="189629" y="577850"/>
                  </a:lnTo>
                  <a:lnTo>
                    <a:pt x="194215" y="579120"/>
                  </a:lnTo>
                  <a:lnTo>
                    <a:pt x="195144" y="576580"/>
                  </a:lnTo>
                  <a:lnTo>
                    <a:pt x="196508" y="576580"/>
                  </a:lnTo>
                  <a:lnTo>
                    <a:pt x="197127" y="575310"/>
                  </a:lnTo>
                  <a:lnTo>
                    <a:pt x="197499" y="574040"/>
                  </a:lnTo>
                  <a:lnTo>
                    <a:pt x="198119" y="572770"/>
                  </a:lnTo>
                  <a:lnTo>
                    <a:pt x="199110" y="570230"/>
                  </a:lnTo>
                  <a:lnTo>
                    <a:pt x="201651" y="567690"/>
                  </a:lnTo>
                  <a:lnTo>
                    <a:pt x="200164" y="566420"/>
                  </a:lnTo>
                  <a:close/>
                </a:path>
                <a:path w="288290" h="650240">
                  <a:moveTo>
                    <a:pt x="42263" y="570230"/>
                  </a:moveTo>
                  <a:lnTo>
                    <a:pt x="21813" y="570230"/>
                  </a:lnTo>
                  <a:lnTo>
                    <a:pt x="24292" y="572770"/>
                  </a:lnTo>
                  <a:lnTo>
                    <a:pt x="25159" y="574040"/>
                  </a:lnTo>
                  <a:lnTo>
                    <a:pt x="25036" y="575310"/>
                  </a:lnTo>
                  <a:lnTo>
                    <a:pt x="24912" y="576580"/>
                  </a:lnTo>
                  <a:lnTo>
                    <a:pt x="24788" y="577850"/>
                  </a:lnTo>
                  <a:lnTo>
                    <a:pt x="164469" y="577850"/>
                  </a:lnTo>
                  <a:lnTo>
                    <a:pt x="164965" y="576580"/>
                  </a:lnTo>
                  <a:lnTo>
                    <a:pt x="166266" y="574040"/>
                  </a:lnTo>
                  <a:lnTo>
                    <a:pt x="116256" y="574040"/>
                  </a:lnTo>
                  <a:lnTo>
                    <a:pt x="116318" y="572770"/>
                  </a:lnTo>
                  <a:lnTo>
                    <a:pt x="44060" y="572770"/>
                  </a:lnTo>
                  <a:lnTo>
                    <a:pt x="43255" y="571500"/>
                  </a:lnTo>
                  <a:lnTo>
                    <a:pt x="42015" y="571500"/>
                  </a:lnTo>
                  <a:lnTo>
                    <a:pt x="42263" y="570230"/>
                  </a:lnTo>
                  <a:close/>
                </a:path>
                <a:path w="288290" h="650240">
                  <a:moveTo>
                    <a:pt x="20140" y="570229"/>
                  </a:moveTo>
                  <a:lnTo>
                    <a:pt x="15802" y="570229"/>
                  </a:lnTo>
                  <a:lnTo>
                    <a:pt x="16546" y="571499"/>
                  </a:lnTo>
                  <a:lnTo>
                    <a:pt x="18033" y="572769"/>
                  </a:lnTo>
                  <a:lnTo>
                    <a:pt x="17661" y="574039"/>
                  </a:lnTo>
                  <a:lnTo>
                    <a:pt x="16298" y="575309"/>
                  </a:lnTo>
                  <a:lnTo>
                    <a:pt x="16422" y="576579"/>
                  </a:lnTo>
                  <a:lnTo>
                    <a:pt x="17351" y="576579"/>
                  </a:lnTo>
                  <a:lnTo>
                    <a:pt x="17723" y="575309"/>
                  </a:lnTo>
                  <a:lnTo>
                    <a:pt x="22433" y="575310"/>
                  </a:lnTo>
                  <a:lnTo>
                    <a:pt x="23114" y="572770"/>
                  </a:lnTo>
                  <a:lnTo>
                    <a:pt x="20016" y="572769"/>
                  </a:lnTo>
                  <a:lnTo>
                    <a:pt x="20140" y="570229"/>
                  </a:lnTo>
                  <a:close/>
                </a:path>
                <a:path w="288290" h="650240">
                  <a:moveTo>
                    <a:pt x="13571" y="568959"/>
                  </a:moveTo>
                  <a:lnTo>
                    <a:pt x="12146" y="568959"/>
                  </a:lnTo>
                  <a:lnTo>
                    <a:pt x="12146" y="570229"/>
                  </a:lnTo>
                  <a:lnTo>
                    <a:pt x="12765" y="571499"/>
                  </a:lnTo>
                  <a:lnTo>
                    <a:pt x="13509" y="572769"/>
                  </a:lnTo>
                  <a:lnTo>
                    <a:pt x="15120" y="575309"/>
                  </a:lnTo>
                  <a:lnTo>
                    <a:pt x="15926" y="575309"/>
                  </a:lnTo>
                  <a:lnTo>
                    <a:pt x="16422" y="574039"/>
                  </a:lnTo>
                  <a:lnTo>
                    <a:pt x="15368" y="572769"/>
                  </a:lnTo>
                  <a:lnTo>
                    <a:pt x="14377" y="571499"/>
                  </a:lnTo>
                  <a:lnTo>
                    <a:pt x="13447" y="570229"/>
                  </a:lnTo>
                  <a:lnTo>
                    <a:pt x="13571" y="568959"/>
                  </a:lnTo>
                  <a:close/>
                </a:path>
                <a:path w="288290" h="650240">
                  <a:moveTo>
                    <a:pt x="171286" y="567690"/>
                  </a:moveTo>
                  <a:lnTo>
                    <a:pt x="167072" y="567690"/>
                  </a:lnTo>
                  <a:lnTo>
                    <a:pt x="164407" y="572770"/>
                  </a:lnTo>
                  <a:lnTo>
                    <a:pt x="117681" y="572770"/>
                  </a:lnTo>
                  <a:lnTo>
                    <a:pt x="117309" y="574040"/>
                  </a:lnTo>
                  <a:lnTo>
                    <a:pt x="166266" y="574040"/>
                  </a:lnTo>
                  <a:lnTo>
                    <a:pt x="167691" y="571500"/>
                  </a:lnTo>
                  <a:lnTo>
                    <a:pt x="168311" y="568960"/>
                  </a:lnTo>
                  <a:lnTo>
                    <a:pt x="171286" y="567690"/>
                  </a:lnTo>
                  <a:close/>
                </a:path>
                <a:path w="288290" h="650240">
                  <a:moveTo>
                    <a:pt x="194425" y="559459"/>
                  </a:moveTo>
                  <a:lnTo>
                    <a:pt x="191426" y="565150"/>
                  </a:lnTo>
                  <a:lnTo>
                    <a:pt x="189257" y="568960"/>
                  </a:lnTo>
                  <a:lnTo>
                    <a:pt x="186964" y="572770"/>
                  </a:lnTo>
                  <a:lnTo>
                    <a:pt x="186716" y="572770"/>
                  </a:lnTo>
                  <a:lnTo>
                    <a:pt x="186654" y="574040"/>
                  </a:lnTo>
                  <a:lnTo>
                    <a:pt x="188823" y="571500"/>
                  </a:lnTo>
                  <a:lnTo>
                    <a:pt x="192665" y="566420"/>
                  </a:lnTo>
                  <a:lnTo>
                    <a:pt x="200164" y="566420"/>
                  </a:lnTo>
                  <a:lnTo>
                    <a:pt x="198676" y="565150"/>
                  </a:lnTo>
                  <a:lnTo>
                    <a:pt x="193409" y="565150"/>
                  </a:lnTo>
                  <a:lnTo>
                    <a:pt x="194524" y="561340"/>
                  </a:lnTo>
                  <a:lnTo>
                    <a:pt x="196260" y="560070"/>
                  </a:lnTo>
                  <a:lnTo>
                    <a:pt x="195020" y="560070"/>
                  </a:lnTo>
                  <a:lnTo>
                    <a:pt x="194425" y="559459"/>
                  </a:lnTo>
                  <a:close/>
                </a:path>
                <a:path w="288290" h="650240">
                  <a:moveTo>
                    <a:pt x="181449" y="556260"/>
                  </a:moveTo>
                  <a:lnTo>
                    <a:pt x="179899" y="557530"/>
                  </a:lnTo>
                  <a:lnTo>
                    <a:pt x="178412" y="560070"/>
                  </a:lnTo>
                  <a:lnTo>
                    <a:pt x="176801" y="561340"/>
                  </a:lnTo>
                  <a:lnTo>
                    <a:pt x="175747" y="561340"/>
                  </a:lnTo>
                  <a:lnTo>
                    <a:pt x="175252" y="562610"/>
                  </a:lnTo>
                  <a:lnTo>
                    <a:pt x="114521" y="562610"/>
                  </a:lnTo>
                  <a:lnTo>
                    <a:pt x="115574" y="565150"/>
                  </a:lnTo>
                  <a:lnTo>
                    <a:pt x="118735" y="565150"/>
                  </a:lnTo>
                  <a:lnTo>
                    <a:pt x="120222" y="567690"/>
                  </a:lnTo>
                  <a:lnTo>
                    <a:pt x="118921" y="568960"/>
                  </a:lnTo>
                  <a:lnTo>
                    <a:pt x="13819" y="568959"/>
                  </a:lnTo>
                  <a:lnTo>
                    <a:pt x="14810" y="570229"/>
                  </a:lnTo>
                  <a:lnTo>
                    <a:pt x="43193" y="570230"/>
                  </a:lnTo>
                  <a:lnTo>
                    <a:pt x="43936" y="571500"/>
                  </a:lnTo>
                  <a:lnTo>
                    <a:pt x="44618" y="571500"/>
                  </a:lnTo>
                  <a:lnTo>
                    <a:pt x="44680" y="572770"/>
                  </a:lnTo>
                  <a:lnTo>
                    <a:pt x="164407" y="572770"/>
                  </a:lnTo>
                  <a:lnTo>
                    <a:pt x="163415" y="571500"/>
                  </a:lnTo>
                  <a:lnTo>
                    <a:pt x="164221" y="570230"/>
                  </a:lnTo>
                  <a:lnTo>
                    <a:pt x="167072" y="567690"/>
                  </a:lnTo>
                  <a:lnTo>
                    <a:pt x="176711" y="567690"/>
                  </a:lnTo>
                  <a:lnTo>
                    <a:pt x="181387" y="558800"/>
                  </a:lnTo>
                  <a:lnTo>
                    <a:pt x="181635" y="557530"/>
                  </a:lnTo>
                  <a:lnTo>
                    <a:pt x="181449" y="556260"/>
                  </a:lnTo>
                  <a:close/>
                </a:path>
                <a:path w="288290" h="650240">
                  <a:moveTo>
                    <a:pt x="867" y="548639"/>
                  </a:moveTo>
                  <a:lnTo>
                    <a:pt x="557" y="549909"/>
                  </a:lnTo>
                  <a:lnTo>
                    <a:pt x="309" y="551179"/>
                  </a:lnTo>
                  <a:lnTo>
                    <a:pt x="164" y="552171"/>
                  </a:lnTo>
                  <a:lnTo>
                    <a:pt x="123" y="566419"/>
                  </a:lnTo>
                  <a:lnTo>
                    <a:pt x="929" y="567689"/>
                  </a:lnTo>
                  <a:lnTo>
                    <a:pt x="1797" y="568959"/>
                  </a:lnTo>
                  <a:lnTo>
                    <a:pt x="2850" y="571499"/>
                  </a:lnTo>
                  <a:lnTo>
                    <a:pt x="4399" y="570229"/>
                  </a:lnTo>
                  <a:lnTo>
                    <a:pt x="10101" y="570229"/>
                  </a:lnTo>
                  <a:lnTo>
                    <a:pt x="11030" y="568959"/>
                  </a:lnTo>
                  <a:lnTo>
                    <a:pt x="7002" y="568959"/>
                  </a:lnTo>
                  <a:lnTo>
                    <a:pt x="7312" y="567689"/>
                  </a:lnTo>
                  <a:lnTo>
                    <a:pt x="7560" y="566419"/>
                  </a:lnTo>
                  <a:lnTo>
                    <a:pt x="7746" y="565149"/>
                  </a:lnTo>
                  <a:lnTo>
                    <a:pt x="14625" y="565149"/>
                  </a:lnTo>
                  <a:lnTo>
                    <a:pt x="15430" y="563879"/>
                  </a:lnTo>
                  <a:lnTo>
                    <a:pt x="8613" y="563879"/>
                  </a:lnTo>
                  <a:lnTo>
                    <a:pt x="8118" y="562609"/>
                  </a:lnTo>
                  <a:lnTo>
                    <a:pt x="7622" y="562609"/>
                  </a:lnTo>
                  <a:lnTo>
                    <a:pt x="7126" y="561339"/>
                  </a:lnTo>
                  <a:lnTo>
                    <a:pt x="16019" y="561339"/>
                  </a:lnTo>
                  <a:lnTo>
                    <a:pt x="15802" y="560069"/>
                  </a:lnTo>
                  <a:lnTo>
                    <a:pt x="21627" y="560069"/>
                  </a:lnTo>
                  <a:lnTo>
                    <a:pt x="21317" y="558799"/>
                  </a:lnTo>
                  <a:lnTo>
                    <a:pt x="1735" y="558799"/>
                  </a:lnTo>
                  <a:lnTo>
                    <a:pt x="557" y="557529"/>
                  </a:lnTo>
                  <a:lnTo>
                    <a:pt x="743" y="556259"/>
                  </a:lnTo>
                  <a:lnTo>
                    <a:pt x="15926" y="556259"/>
                  </a:lnTo>
                  <a:lnTo>
                    <a:pt x="14748" y="554989"/>
                  </a:lnTo>
                  <a:lnTo>
                    <a:pt x="13633" y="554989"/>
                  </a:lnTo>
                  <a:lnTo>
                    <a:pt x="13695" y="553719"/>
                  </a:lnTo>
                  <a:lnTo>
                    <a:pt x="13881" y="553719"/>
                  </a:lnTo>
                  <a:lnTo>
                    <a:pt x="13943" y="552449"/>
                  </a:lnTo>
                  <a:lnTo>
                    <a:pt x="4957" y="552449"/>
                  </a:lnTo>
                  <a:lnTo>
                    <a:pt x="2602" y="551179"/>
                  </a:lnTo>
                  <a:lnTo>
                    <a:pt x="867" y="548639"/>
                  </a:lnTo>
                  <a:close/>
                </a:path>
                <a:path w="288290" h="650240">
                  <a:moveTo>
                    <a:pt x="8118" y="570229"/>
                  </a:moveTo>
                  <a:lnTo>
                    <a:pt x="6135" y="570229"/>
                  </a:lnTo>
                  <a:lnTo>
                    <a:pt x="7250" y="571499"/>
                  </a:lnTo>
                  <a:lnTo>
                    <a:pt x="8118" y="570229"/>
                  </a:lnTo>
                  <a:close/>
                </a:path>
                <a:path w="288290" h="650240">
                  <a:moveTo>
                    <a:pt x="14625" y="565149"/>
                  </a:moveTo>
                  <a:lnTo>
                    <a:pt x="9977" y="565149"/>
                  </a:lnTo>
                  <a:lnTo>
                    <a:pt x="9047" y="566419"/>
                  </a:lnTo>
                  <a:lnTo>
                    <a:pt x="8365" y="567689"/>
                  </a:lnTo>
                  <a:lnTo>
                    <a:pt x="7622" y="568959"/>
                  </a:lnTo>
                  <a:lnTo>
                    <a:pt x="11712" y="568959"/>
                  </a:lnTo>
                  <a:lnTo>
                    <a:pt x="12579" y="566419"/>
                  </a:lnTo>
                  <a:lnTo>
                    <a:pt x="17165" y="566419"/>
                  </a:lnTo>
                  <a:lnTo>
                    <a:pt x="14625" y="565149"/>
                  </a:lnTo>
                  <a:close/>
                </a:path>
                <a:path w="288290" h="650240">
                  <a:moveTo>
                    <a:pt x="16546" y="566419"/>
                  </a:moveTo>
                  <a:lnTo>
                    <a:pt x="12579" y="566419"/>
                  </a:lnTo>
                  <a:lnTo>
                    <a:pt x="12889" y="567689"/>
                  </a:lnTo>
                  <a:lnTo>
                    <a:pt x="12456" y="568959"/>
                  </a:lnTo>
                  <a:lnTo>
                    <a:pt x="16608" y="568959"/>
                  </a:lnTo>
                  <a:lnTo>
                    <a:pt x="16236" y="567689"/>
                  </a:lnTo>
                  <a:lnTo>
                    <a:pt x="15740" y="567689"/>
                  </a:lnTo>
                  <a:lnTo>
                    <a:pt x="16546" y="566419"/>
                  </a:lnTo>
                  <a:close/>
                </a:path>
                <a:path w="288290" h="650240">
                  <a:moveTo>
                    <a:pt x="17723" y="566419"/>
                  </a:moveTo>
                  <a:lnTo>
                    <a:pt x="17351" y="567689"/>
                  </a:lnTo>
                  <a:lnTo>
                    <a:pt x="16608" y="568959"/>
                  </a:lnTo>
                  <a:lnTo>
                    <a:pt x="117991" y="568960"/>
                  </a:lnTo>
                  <a:lnTo>
                    <a:pt x="116752" y="567690"/>
                  </a:lnTo>
                  <a:lnTo>
                    <a:pt x="19210" y="567689"/>
                  </a:lnTo>
                  <a:lnTo>
                    <a:pt x="17723" y="566419"/>
                  </a:lnTo>
                  <a:close/>
                </a:path>
                <a:path w="288290" h="650240">
                  <a:moveTo>
                    <a:pt x="21627" y="560069"/>
                  </a:moveTo>
                  <a:lnTo>
                    <a:pt x="16979" y="560069"/>
                  </a:lnTo>
                  <a:lnTo>
                    <a:pt x="18405" y="561339"/>
                  </a:lnTo>
                  <a:lnTo>
                    <a:pt x="19768" y="565149"/>
                  </a:lnTo>
                  <a:lnTo>
                    <a:pt x="19210" y="567689"/>
                  </a:lnTo>
                  <a:lnTo>
                    <a:pt x="117867" y="567690"/>
                  </a:lnTo>
                  <a:lnTo>
                    <a:pt x="115388" y="566420"/>
                  </a:lnTo>
                  <a:lnTo>
                    <a:pt x="111050" y="566420"/>
                  </a:lnTo>
                  <a:lnTo>
                    <a:pt x="110245" y="565150"/>
                  </a:lnTo>
                  <a:lnTo>
                    <a:pt x="110493" y="563880"/>
                  </a:lnTo>
                  <a:lnTo>
                    <a:pt x="24044" y="563880"/>
                  </a:lnTo>
                  <a:lnTo>
                    <a:pt x="22619" y="561340"/>
                  </a:lnTo>
                  <a:lnTo>
                    <a:pt x="21627" y="560069"/>
                  </a:lnTo>
                  <a:close/>
                </a:path>
                <a:path w="288290" h="650240">
                  <a:moveTo>
                    <a:pt x="16019" y="561339"/>
                  </a:moveTo>
                  <a:lnTo>
                    <a:pt x="9481" y="561339"/>
                  </a:lnTo>
                  <a:lnTo>
                    <a:pt x="8613" y="563879"/>
                  </a:lnTo>
                  <a:lnTo>
                    <a:pt x="15430" y="563879"/>
                  </a:lnTo>
                  <a:lnTo>
                    <a:pt x="16236" y="562609"/>
                  </a:lnTo>
                  <a:lnTo>
                    <a:pt x="16019" y="561339"/>
                  </a:lnTo>
                  <a:close/>
                </a:path>
                <a:path w="288290" h="650240">
                  <a:moveTo>
                    <a:pt x="53852" y="557530"/>
                  </a:moveTo>
                  <a:lnTo>
                    <a:pt x="21999" y="557529"/>
                  </a:lnTo>
                  <a:lnTo>
                    <a:pt x="23672" y="560070"/>
                  </a:lnTo>
                  <a:lnTo>
                    <a:pt x="25036" y="562610"/>
                  </a:lnTo>
                  <a:lnTo>
                    <a:pt x="26461" y="563880"/>
                  </a:lnTo>
                  <a:lnTo>
                    <a:pt x="111546" y="563880"/>
                  </a:lnTo>
                  <a:lnTo>
                    <a:pt x="112476" y="562610"/>
                  </a:lnTo>
                  <a:lnTo>
                    <a:pt x="108943" y="562610"/>
                  </a:lnTo>
                  <a:lnTo>
                    <a:pt x="108076" y="561340"/>
                  </a:lnTo>
                  <a:lnTo>
                    <a:pt x="56331" y="561340"/>
                  </a:lnTo>
                  <a:lnTo>
                    <a:pt x="55339" y="560070"/>
                  </a:lnTo>
                  <a:lnTo>
                    <a:pt x="54657" y="558800"/>
                  </a:lnTo>
                  <a:lnTo>
                    <a:pt x="53852" y="557530"/>
                  </a:lnTo>
                  <a:close/>
                </a:path>
                <a:path w="288290" h="650240">
                  <a:moveTo>
                    <a:pt x="178102" y="553720"/>
                  </a:moveTo>
                  <a:lnTo>
                    <a:pt x="126047" y="553720"/>
                  </a:lnTo>
                  <a:lnTo>
                    <a:pt x="127349" y="554990"/>
                  </a:lnTo>
                  <a:lnTo>
                    <a:pt x="126357" y="556260"/>
                  </a:lnTo>
                  <a:lnTo>
                    <a:pt x="124684" y="556260"/>
                  </a:lnTo>
                  <a:lnTo>
                    <a:pt x="125304" y="558800"/>
                  </a:lnTo>
                  <a:lnTo>
                    <a:pt x="109935" y="558800"/>
                  </a:lnTo>
                  <a:lnTo>
                    <a:pt x="111050" y="560070"/>
                  </a:lnTo>
                  <a:lnTo>
                    <a:pt x="111608" y="561340"/>
                  </a:lnTo>
                  <a:lnTo>
                    <a:pt x="109873" y="562610"/>
                  </a:lnTo>
                  <a:lnTo>
                    <a:pt x="175252" y="562610"/>
                  </a:lnTo>
                  <a:lnTo>
                    <a:pt x="175376" y="560070"/>
                  </a:lnTo>
                  <a:lnTo>
                    <a:pt x="176119" y="558800"/>
                  </a:lnTo>
                  <a:lnTo>
                    <a:pt x="177173" y="557530"/>
                  </a:lnTo>
                  <a:lnTo>
                    <a:pt x="178102" y="553720"/>
                  </a:lnTo>
                  <a:close/>
                </a:path>
                <a:path w="288290" h="650240">
                  <a:moveTo>
                    <a:pt x="193781" y="558800"/>
                  </a:moveTo>
                  <a:lnTo>
                    <a:pt x="188327" y="558800"/>
                  </a:lnTo>
                  <a:lnTo>
                    <a:pt x="187770" y="560070"/>
                  </a:lnTo>
                  <a:lnTo>
                    <a:pt x="190001" y="562610"/>
                  </a:lnTo>
                  <a:lnTo>
                    <a:pt x="191116" y="561340"/>
                  </a:lnTo>
                  <a:lnTo>
                    <a:pt x="193781" y="558800"/>
                  </a:lnTo>
                  <a:close/>
                </a:path>
                <a:path w="288290" h="650240">
                  <a:moveTo>
                    <a:pt x="118115" y="557530"/>
                  </a:moveTo>
                  <a:lnTo>
                    <a:pt x="54409" y="557530"/>
                  </a:lnTo>
                  <a:lnTo>
                    <a:pt x="58685" y="561340"/>
                  </a:lnTo>
                  <a:lnTo>
                    <a:pt x="106898" y="561340"/>
                  </a:lnTo>
                  <a:lnTo>
                    <a:pt x="109005" y="560070"/>
                  </a:lnTo>
                  <a:lnTo>
                    <a:pt x="109935" y="558800"/>
                  </a:lnTo>
                  <a:lnTo>
                    <a:pt x="120222" y="558800"/>
                  </a:lnTo>
                  <a:lnTo>
                    <a:pt x="118115" y="557530"/>
                  </a:lnTo>
                  <a:close/>
                </a:path>
                <a:path w="288290" h="650240">
                  <a:moveTo>
                    <a:pt x="194772" y="558800"/>
                  </a:moveTo>
                  <a:lnTo>
                    <a:pt x="194425" y="559459"/>
                  </a:lnTo>
                  <a:lnTo>
                    <a:pt x="195020" y="560070"/>
                  </a:lnTo>
                  <a:lnTo>
                    <a:pt x="194772" y="558800"/>
                  </a:lnTo>
                  <a:close/>
                </a:path>
                <a:path w="288290" h="650240">
                  <a:moveTo>
                    <a:pt x="195392" y="552450"/>
                  </a:moveTo>
                  <a:lnTo>
                    <a:pt x="189195" y="552450"/>
                  </a:lnTo>
                  <a:lnTo>
                    <a:pt x="191798" y="553720"/>
                  </a:lnTo>
                  <a:lnTo>
                    <a:pt x="190930" y="554990"/>
                  </a:lnTo>
                  <a:lnTo>
                    <a:pt x="190187" y="556260"/>
                  </a:lnTo>
                  <a:lnTo>
                    <a:pt x="189629" y="557530"/>
                  </a:lnTo>
                  <a:lnTo>
                    <a:pt x="188947" y="558800"/>
                  </a:lnTo>
                  <a:lnTo>
                    <a:pt x="194772" y="558800"/>
                  </a:lnTo>
                  <a:lnTo>
                    <a:pt x="194901" y="559459"/>
                  </a:lnTo>
                  <a:lnTo>
                    <a:pt x="195020" y="560070"/>
                  </a:lnTo>
                  <a:lnTo>
                    <a:pt x="196260" y="560070"/>
                  </a:lnTo>
                  <a:lnTo>
                    <a:pt x="197995" y="558800"/>
                  </a:lnTo>
                  <a:lnTo>
                    <a:pt x="198645" y="556260"/>
                  </a:lnTo>
                  <a:lnTo>
                    <a:pt x="194462" y="556260"/>
                  </a:lnTo>
                  <a:lnTo>
                    <a:pt x="194153" y="554990"/>
                  </a:lnTo>
                  <a:lnTo>
                    <a:pt x="195392" y="552450"/>
                  </a:lnTo>
                  <a:close/>
                </a:path>
                <a:path w="288290" h="650240">
                  <a:moveTo>
                    <a:pt x="194772" y="558800"/>
                  </a:moveTo>
                  <a:lnTo>
                    <a:pt x="193781" y="558800"/>
                  </a:lnTo>
                  <a:lnTo>
                    <a:pt x="194425" y="559459"/>
                  </a:lnTo>
                  <a:lnTo>
                    <a:pt x="194772" y="558800"/>
                  </a:lnTo>
                  <a:close/>
                </a:path>
                <a:path w="288290" h="650240">
                  <a:moveTo>
                    <a:pt x="16670" y="556259"/>
                  </a:moveTo>
                  <a:lnTo>
                    <a:pt x="1859" y="556259"/>
                  </a:lnTo>
                  <a:lnTo>
                    <a:pt x="2540" y="557529"/>
                  </a:lnTo>
                  <a:lnTo>
                    <a:pt x="3098" y="558799"/>
                  </a:lnTo>
                  <a:lnTo>
                    <a:pt x="18467" y="558799"/>
                  </a:lnTo>
                  <a:lnTo>
                    <a:pt x="17971" y="557529"/>
                  </a:lnTo>
                  <a:lnTo>
                    <a:pt x="17351" y="557529"/>
                  </a:lnTo>
                  <a:lnTo>
                    <a:pt x="16670" y="556259"/>
                  </a:lnTo>
                  <a:close/>
                </a:path>
                <a:path w="288290" h="650240">
                  <a:moveTo>
                    <a:pt x="20202" y="553719"/>
                  </a:moveTo>
                  <a:lnTo>
                    <a:pt x="18467" y="553719"/>
                  </a:lnTo>
                  <a:lnTo>
                    <a:pt x="18467" y="556259"/>
                  </a:lnTo>
                  <a:lnTo>
                    <a:pt x="19396" y="558799"/>
                  </a:lnTo>
                  <a:lnTo>
                    <a:pt x="21751" y="558799"/>
                  </a:lnTo>
                  <a:lnTo>
                    <a:pt x="21999" y="557529"/>
                  </a:lnTo>
                  <a:lnTo>
                    <a:pt x="117619" y="557530"/>
                  </a:lnTo>
                  <a:lnTo>
                    <a:pt x="117433" y="556260"/>
                  </a:lnTo>
                  <a:lnTo>
                    <a:pt x="21813" y="556259"/>
                  </a:lnTo>
                  <a:lnTo>
                    <a:pt x="21317" y="554989"/>
                  </a:lnTo>
                  <a:lnTo>
                    <a:pt x="20698" y="554989"/>
                  </a:lnTo>
                  <a:lnTo>
                    <a:pt x="20202" y="553719"/>
                  </a:lnTo>
                  <a:close/>
                </a:path>
                <a:path w="288290" h="650240">
                  <a:moveTo>
                    <a:pt x="123444" y="552450"/>
                  </a:moveTo>
                  <a:lnTo>
                    <a:pt x="119726" y="552450"/>
                  </a:lnTo>
                  <a:lnTo>
                    <a:pt x="120098" y="553720"/>
                  </a:lnTo>
                  <a:lnTo>
                    <a:pt x="121957" y="553720"/>
                  </a:lnTo>
                  <a:lnTo>
                    <a:pt x="121895" y="554990"/>
                  </a:lnTo>
                  <a:lnTo>
                    <a:pt x="121152" y="554990"/>
                  </a:lnTo>
                  <a:lnTo>
                    <a:pt x="118983" y="556260"/>
                  </a:lnTo>
                  <a:lnTo>
                    <a:pt x="119850" y="557530"/>
                  </a:lnTo>
                  <a:lnTo>
                    <a:pt x="120594" y="558800"/>
                  </a:lnTo>
                  <a:lnTo>
                    <a:pt x="123073" y="558800"/>
                  </a:lnTo>
                  <a:lnTo>
                    <a:pt x="122825" y="557530"/>
                  </a:lnTo>
                  <a:lnTo>
                    <a:pt x="122267" y="556260"/>
                  </a:lnTo>
                  <a:lnTo>
                    <a:pt x="125304" y="556260"/>
                  </a:lnTo>
                  <a:lnTo>
                    <a:pt x="124002" y="553720"/>
                  </a:lnTo>
                  <a:lnTo>
                    <a:pt x="123444" y="552450"/>
                  </a:lnTo>
                  <a:close/>
                </a:path>
                <a:path w="288290" h="650240">
                  <a:moveTo>
                    <a:pt x="195392" y="544830"/>
                  </a:moveTo>
                  <a:lnTo>
                    <a:pt x="192355" y="544830"/>
                  </a:lnTo>
                  <a:lnTo>
                    <a:pt x="192479" y="546100"/>
                  </a:lnTo>
                  <a:lnTo>
                    <a:pt x="192603" y="547370"/>
                  </a:lnTo>
                  <a:lnTo>
                    <a:pt x="185229" y="558800"/>
                  </a:lnTo>
                  <a:lnTo>
                    <a:pt x="186592" y="558800"/>
                  </a:lnTo>
                  <a:lnTo>
                    <a:pt x="188327" y="556260"/>
                  </a:lnTo>
                  <a:lnTo>
                    <a:pt x="189071" y="554990"/>
                  </a:lnTo>
                  <a:lnTo>
                    <a:pt x="189195" y="552450"/>
                  </a:lnTo>
                  <a:lnTo>
                    <a:pt x="195392" y="552450"/>
                  </a:lnTo>
                  <a:lnTo>
                    <a:pt x="196631" y="549910"/>
                  </a:lnTo>
                  <a:lnTo>
                    <a:pt x="197189" y="548640"/>
                  </a:lnTo>
                  <a:lnTo>
                    <a:pt x="194029" y="548640"/>
                  </a:lnTo>
                  <a:lnTo>
                    <a:pt x="193905" y="547370"/>
                  </a:lnTo>
                  <a:lnTo>
                    <a:pt x="195392" y="544830"/>
                  </a:lnTo>
                  <a:close/>
                </a:path>
                <a:path w="288290" h="650240">
                  <a:moveTo>
                    <a:pt x="23486" y="551180"/>
                  </a:moveTo>
                  <a:lnTo>
                    <a:pt x="21889" y="552171"/>
                  </a:lnTo>
                  <a:lnTo>
                    <a:pt x="22371" y="552449"/>
                  </a:lnTo>
                  <a:lnTo>
                    <a:pt x="21599" y="553036"/>
                  </a:lnTo>
                  <a:lnTo>
                    <a:pt x="22123" y="554989"/>
                  </a:lnTo>
                  <a:lnTo>
                    <a:pt x="21813" y="556259"/>
                  </a:lnTo>
                  <a:lnTo>
                    <a:pt x="106031" y="556260"/>
                  </a:lnTo>
                  <a:lnTo>
                    <a:pt x="105845" y="554990"/>
                  </a:lnTo>
                  <a:lnTo>
                    <a:pt x="105473" y="554990"/>
                  </a:lnTo>
                  <a:lnTo>
                    <a:pt x="105473" y="553720"/>
                  </a:lnTo>
                  <a:lnTo>
                    <a:pt x="27886" y="553720"/>
                  </a:lnTo>
                  <a:lnTo>
                    <a:pt x="26957" y="552450"/>
                  </a:lnTo>
                  <a:lnTo>
                    <a:pt x="24044" y="552450"/>
                  </a:lnTo>
                  <a:lnTo>
                    <a:pt x="23486" y="551180"/>
                  </a:lnTo>
                  <a:close/>
                </a:path>
                <a:path w="288290" h="650240">
                  <a:moveTo>
                    <a:pt x="118239" y="549910"/>
                  </a:moveTo>
                  <a:lnTo>
                    <a:pt x="108138" y="549910"/>
                  </a:lnTo>
                  <a:lnTo>
                    <a:pt x="109563" y="551180"/>
                  </a:lnTo>
                  <a:lnTo>
                    <a:pt x="110617" y="552450"/>
                  </a:lnTo>
                  <a:lnTo>
                    <a:pt x="111856" y="553720"/>
                  </a:lnTo>
                  <a:lnTo>
                    <a:pt x="108138" y="553720"/>
                  </a:lnTo>
                  <a:lnTo>
                    <a:pt x="107890" y="554990"/>
                  </a:lnTo>
                  <a:lnTo>
                    <a:pt x="106712" y="554990"/>
                  </a:lnTo>
                  <a:lnTo>
                    <a:pt x="106031" y="556260"/>
                  </a:lnTo>
                  <a:lnTo>
                    <a:pt x="117433" y="556260"/>
                  </a:lnTo>
                  <a:lnTo>
                    <a:pt x="117062" y="554990"/>
                  </a:lnTo>
                  <a:lnTo>
                    <a:pt x="117000" y="552450"/>
                  </a:lnTo>
                  <a:lnTo>
                    <a:pt x="117681" y="551180"/>
                  </a:lnTo>
                  <a:lnTo>
                    <a:pt x="118239" y="549910"/>
                  </a:lnTo>
                  <a:close/>
                </a:path>
                <a:path w="288290" h="650240">
                  <a:moveTo>
                    <a:pt x="199296" y="553720"/>
                  </a:moveTo>
                  <a:lnTo>
                    <a:pt x="197871" y="553720"/>
                  </a:lnTo>
                  <a:lnTo>
                    <a:pt x="197437" y="554990"/>
                  </a:lnTo>
                  <a:lnTo>
                    <a:pt x="196879" y="554990"/>
                  </a:lnTo>
                  <a:lnTo>
                    <a:pt x="196508" y="556260"/>
                  </a:lnTo>
                  <a:lnTo>
                    <a:pt x="198645" y="556260"/>
                  </a:lnTo>
                  <a:lnTo>
                    <a:pt x="199296" y="553720"/>
                  </a:lnTo>
                  <a:close/>
                </a:path>
                <a:path w="288290" h="650240">
                  <a:moveTo>
                    <a:pt x="18777" y="552449"/>
                  </a:moveTo>
                  <a:lnTo>
                    <a:pt x="15678" y="552449"/>
                  </a:lnTo>
                  <a:lnTo>
                    <a:pt x="14439" y="553719"/>
                  </a:lnTo>
                  <a:lnTo>
                    <a:pt x="19768" y="553719"/>
                  </a:lnTo>
                  <a:lnTo>
                    <a:pt x="18777" y="552449"/>
                  </a:lnTo>
                  <a:close/>
                </a:path>
                <a:path w="288290" h="650240">
                  <a:moveTo>
                    <a:pt x="17971" y="549909"/>
                  </a:moveTo>
                  <a:lnTo>
                    <a:pt x="17723" y="549909"/>
                  </a:lnTo>
                  <a:lnTo>
                    <a:pt x="19954" y="552449"/>
                  </a:lnTo>
                  <a:lnTo>
                    <a:pt x="19868" y="553036"/>
                  </a:lnTo>
                  <a:lnTo>
                    <a:pt x="19768" y="553719"/>
                  </a:lnTo>
                  <a:lnTo>
                    <a:pt x="20698" y="553719"/>
                  </a:lnTo>
                  <a:lnTo>
                    <a:pt x="21599" y="553036"/>
                  </a:lnTo>
                  <a:lnTo>
                    <a:pt x="21441" y="552449"/>
                  </a:lnTo>
                  <a:lnTo>
                    <a:pt x="21889" y="552171"/>
                  </a:lnTo>
                  <a:lnTo>
                    <a:pt x="17971" y="549909"/>
                  </a:lnTo>
                  <a:close/>
                </a:path>
                <a:path w="288290" h="650240">
                  <a:moveTo>
                    <a:pt x="28258" y="549910"/>
                  </a:moveTo>
                  <a:lnTo>
                    <a:pt x="28072" y="551180"/>
                  </a:lnTo>
                  <a:lnTo>
                    <a:pt x="28010" y="552450"/>
                  </a:lnTo>
                  <a:lnTo>
                    <a:pt x="27886" y="553720"/>
                  </a:lnTo>
                  <a:lnTo>
                    <a:pt x="105473" y="553720"/>
                  </a:lnTo>
                  <a:lnTo>
                    <a:pt x="105473" y="552450"/>
                  </a:lnTo>
                  <a:lnTo>
                    <a:pt x="29250" y="552450"/>
                  </a:lnTo>
                  <a:lnTo>
                    <a:pt x="29002" y="551180"/>
                  </a:lnTo>
                  <a:lnTo>
                    <a:pt x="28692" y="551180"/>
                  </a:lnTo>
                  <a:lnTo>
                    <a:pt x="28258" y="549910"/>
                  </a:lnTo>
                  <a:close/>
                </a:path>
                <a:path w="288290" h="650240">
                  <a:moveTo>
                    <a:pt x="32224" y="548640"/>
                  </a:moveTo>
                  <a:lnTo>
                    <a:pt x="31047" y="548640"/>
                  </a:lnTo>
                  <a:lnTo>
                    <a:pt x="29250" y="552450"/>
                  </a:lnTo>
                  <a:lnTo>
                    <a:pt x="106960" y="552450"/>
                  </a:lnTo>
                  <a:lnTo>
                    <a:pt x="107828" y="553720"/>
                  </a:lnTo>
                  <a:lnTo>
                    <a:pt x="109129" y="553720"/>
                  </a:lnTo>
                  <a:lnTo>
                    <a:pt x="108076" y="552450"/>
                  </a:lnTo>
                  <a:lnTo>
                    <a:pt x="108107" y="551180"/>
                  </a:lnTo>
                  <a:lnTo>
                    <a:pt x="33587" y="551180"/>
                  </a:lnTo>
                  <a:lnTo>
                    <a:pt x="32224" y="548640"/>
                  </a:lnTo>
                  <a:close/>
                </a:path>
                <a:path w="288290" h="650240">
                  <a:moveTo>
                    <a:pt x="177792" y="551180"/>
                  </a:moveTo>
                  <a:lnTo>
                    <a:pt x="119354" y="551180"/>
                  </a:lnTo>
                  <a:lnTo>
                    <a:pt x="119209" y="552171"/>
                  </a:lnTo>
                  <a:lnTo>
                    <a:pt x="119168" y="552450"/>
                  </a:lnTo>
                  <a:lnTo>
                    <a:pt x="123692" y="552450"/>
                  </a:lnTo>
                  <a:lnTo>
                    <a:pt x="124870" y="553720"/>
                  </a:lnTo>
                  <a:lnTo>
                    <a:pt x="179218" y="553720"/>
                  </a:lnTo>
                  <a:lnTo>
                    <a:pt x="177607" y="552450"/>
                  </a:lnTo>
                  <a:lnTo>
                    <a:pt x="177792" y="551180"/>
                  </a:lnTo>
                  <a:close/>
                </a:path>
                <a:path w="288290" h="650240">
                  <a:moveTo>
                    <a:pt x="21889" y="552171"/>
                  </a:moveTo>
                  <a:lnTo>
                    <a:pt x="21441" y="552449"/>
                  </a:lnTo>
                  <a:lnTo>
                    <a:pt x="21599" y="553036"/>
                  </a:lnTo>
                  <a:lnTo>
                    <a:pt x="22371" y="552449"/>
                  </a:lnTo>
                  <a:lnTo>
                    <a:pt x="21889" y="552171"/>
                  </a:lnTo>
                  <a:close/>
                </a:path>
                <a:path w="288290" h="650240">
                  <a:moveTo>
                    <a:pt x="10225" y="549909"/>
                  </a:moveTo>
                  <a:lnTo>
                    <a:pt x="7312" y="549909"/>
                  </a:lnTo>
                  <a:lnTo>
                    <a:pt x="7622" y="551179"/>
                  </a:lnTo>
                  <a:lnTo>
                    <a:pt x="8242" y="552449"/>
                  </a:lnTo>
                  <a:lnTo>
                    <a:pt x="12703" y="552449"/>
                  </a:lnTo>
                  <a:lnTo>
                    <a:pt x="12022" y="551179"/>
                  </a:lnTo>
                  <a:lnTo>
                    <a:pt x="10720" y="551179"/>
                  </a:lnTo>
                  <a:lnTo>
                    <a:pt x="10225" y="549909"/>
                  </a:lnTo>
                  <a:close/>
                </a:path>
                <a:path w="288290" h="650240">
                  <a:moveTo>
                    <a:pt x="16917" y="551179"/>
                  </a:moveTo>
                  <a:lnTo>
                    <a:pt x="16298" y="552449"/>
                  </a:lnTo>
                  <a:lnTo>
                    <a:pt x="17971" y="552449"/>
                  </a:lnTo>
                  <a:lnTo>
                    <a:pt x="16917" y="551179"/>
                  </a:lnTo>
                  <a:close/>
                </a:path>
                <a:path w="288290" h="650240">
                  <a:moveTo>
                    <a:pt x="41148" y="548640"/>
                  </a:moveTo>
                  <a:lnTo>
                    <a:pt x="34021" y="548640"/>
                  </a:lnTo>
                  <a:lnTo>
                    <a:pt x="34207" y="549910"/>
                  </a:lnTo>
                  <a:lnTo>
                    <a:pt x="33587" y="551180"/>
                  </a:lnTo>
                  <a:lnTo>
                    <a:pt x="67485" y="551180"/>
                  </a:lnTo>
                  <a:lnTo>
                    <a:pt x="66989" y="549910"/>
                  </a:lnTo>
                  <a:lnTo>
                    <a:pt x="42139" y="549910"/>
                  </a:lnTo>
                  <a:lnTo>
                    <a:pt x="41148" y="548640"/>
                  </a:lnTo>
                  <a:close/>
                </a:path>
                <a:path w="288290" h="650240">
                  <a:moveTo>
                    <a:pt x="75975" y="549910"/>
                  </a:moveTo>
                  <a:lnTo>
                    <a:pt x="69592" y="549910"/>
                  </a:lnTo>
                  <a:lnTo>
                    <a:pt x="70274" y="551180"/>
                  </a:lnTo>
                  <a:lnTo>
                    <a:pt x="76347" y="551180"/>
                  </a:lnTo>
                  <a:lnTo>
                    <a:pt x="75975" y="549910"/>
                  </a:lnTo>
                  <a:close/>
                </a:path>
                <a:path w="288290" h="650240">
                  <a:moveTo>
                    <a:pt x="95744" y="547370"/>
                  </a:moveTo>
                  <a:lnTo>
                    <a:pt x="78392" y="547370"/>
                  </a:lnTo>
                  <a:lnTo>
                    <a:pt x="78702" y="548640"/>
                  </a:lnTo>
                  <a:lnTo>
                    <a:pt x="78082" y="549910"/>
                  </a:lnTo>
                  <a:lnTo>
                    <a:pt x="77339" y="549910"/>
                  </a:lnTo>
                  <a:lnTo>
                    <a:pt x="76347" y="551180"/>
                  </a:lnTo>
                  <a:lnTo>
                    <a:pt x="98099" y="551180"/>
                  </a:lnTo>
                  <a:lnTo>
                    <a:pt x="98718" y="548640"/>
                  </a:lnTo>
                  <a:lnTo>
                    <a:pt x="97231" y="548640"/>
                  </a:lnTo>
                  <a:lnTo>
                    <a:pt x="95744" y="547370"/>
                  </a:lnTo>
                  <a:close/>
                </a:path>
                <a:path w="288290" h="650240">
                  <a:moveTo>
                    <a:pt x="81090" y="531382"/>
                  </a:moveTo>
                  <a:lnTo>
                    <a:pt x="79491" y="532201"/>
                  </a:lnTo>
                  <a:lnTo>
                    <a:pt x="78115" y="532201"/>
                  </a:lnTo>
                  <a:lnTo>
                    <a:pt x="79260" y="534670"/>
                  </a:lnTo>
                  <a:lnTo>
                    <a:pt x="80561" y="535940"/>
                  </a:lnTo>
                  <a:lnTo>
                    <a:pt x="81491" y="538480"/>
                  </a:lnTo>
                  <a:lnTo>
                    <a:pt x="81119" y="541020"/>
                  </a:lnTo>
                  <a:lnTo>
                    <a:pt x="81057" y="544830"/>
                  </a:lnTo>
                  <a:lnTo>
                    <a:pt x="94380" y="544830"/>
                  </a:lnTo>
                  <a:lnTo>
                    <a:pt x="96487" y="546100"/>
                  </a:lnTo>
                  <a:lnTo>
                    <a:pt x="98532" y="547370"/>
                  </a:lnTo>
                  <a:lnTo>
                    <a:pt x="100639" y="548640"/>
                  </a:lnTo>
                  <a:lnTo>
                    <a:pt x="99214" y="549910"/>
                  </a:lnTo>
                  <a:lnTo>
                    <a:pt x="98346" y="551180"/>
                  </a:lnTo>
                  <a:lnTo>
                    <a:pt x="108107" y="551180"/>
                  </a:lnTo>
                  <a:lnTo>
                    <a:pt x="108138" y="549910"/>
                  </a:lnTo>
                  <a:lnTo>
                    <a:pt x="118859" y="549910"/>
                  </a:lnTo>
                  <a:lnTo>
                    <a:pt x="119168" y="548640"/>
                  </a:lnTo>
                  <a:lnTo>
                    <a:pt x="124157" y="548640"/>
                  </a:lnTo>
                  <a:lnTo>
                    <a:pt x="123444" y="547370"/>
                  </a:lnTo>
                  <a:lnTo>
                    <a:pt x="126977" y="546100"/>
                  </a:lnTo>
                  <a:lnTo>
                    <a:pt x="128650" y="546100"/>
                  </a:lnTo>
                  <a:lnTo>
                    <a:pt x="128216" y="543560"/>
                  </a:lnTo>
                  <a:lnTo>
                    <a:pt x="100949" y="543560"/>
                  </a:lnTo>
                  <a:lnTo>
                    <a:pt x="100206" y="542290"/>
                  </a:lnTo>
                  <a:lnTo>
                    <a:pt x="94132" y="542290"/>
                  </a:lnTo>
                  <a:lnTo>
                    <a:pt x="92025" y="539750"/>
                  </a:lnTo>
                  <a:lnTo>
                    <a:pt x="90662" y="538480"/>
                  </a:lnTo>
                  <a:lnTo>
                    <a:pt x="98223" y="538480"/>
                  </a:lnTo>
                  <a:lnTo>
                    <a:pt x="98161" y="537210"/>
                  </a:lnTo>
                  <a:lnTo>
                    <a:pt x="97045" y="537210"/>
                  </a:lnTo>
                  <a:lnTo>
                    <a:pt x="94752" y="535940"/>
                  </a:lnTo>
                  <a:lnTo>
                    <a:pt x="93017" y="535940"/>
                  </a:lnTo>
                  <a:lnTo>
                    <a:pt x="91406" y="534670"/>
                  </a:lnTo>
                  <a:lnTo>
                    <a:pt x="83783" y="534670"/>
                  </a:lnTo>
                  <a:lnTo>
                    <a:pt x="82296" y="533400"/>
                  </a:lnTo>
                  <a:lnTo>
                    <a:pt x="82208" y="532201"/>
                  </a:lnTo>
                  <a:lnTo>
                    <a:pt x="81090" y="531382"/>
                  </a:lnTo>
                  <a:close/>
                </a:path>
                <a:path w="288290" h="650240">
                  <a:moveTo>
                    <a:pt x="127844" y="549910"/>
                  </a:moveTo>
                  <a:lnTo>
                    <a:pt x="121152" y="549910"/>
                  </a:lnTo>
                  <a:lnTo>
                    <a:pt x="121709" y="551180"/>
                  </a:lnTo>
                  <a:lnTo>
                    <a:pt x="129951" y="551180"/>
                  </a:lnTo>
                  <a:lnTo>
                    <a:pt x="127844" y="549910"/>
                  </a:lnTo>
                  <a:close/>
                </a:path>
                <a:path w="288290" h="650240">
                  <a:moveTo>
                    <a:pt x="128650" y="546100"/>
                  </a:moveTo>
                  <a:lnTo>
                    <a:pt x="126977" y="546100"/>
                  </a:lnTo>
                  <a:lnTo>
                    <a:pt x="127534" y="547370"/>
                  </a:lnTo>
                  <a:lnTo>
                    <a:pt x="129951" y="551180"/>
                  </a:lnTo>
                  <a:lnTo>
                    <a:pt x="178040" y="551180"/>
                  </a:lnTo>
                  <a:lnTo>
                    <a:pt x="178805" y="549910"/>
                  </a:lnTo>
                  <a:lnTo>
                    <a:pt x="133236" y="549910"/>
                  </a:lnTo>
                  <a:lnTo>
                    <a:pt x="131439" y="548640"/>
                  </a:lnTo>
                  <a:lnTo>
                    <a:pt x="128650" y="546100"/>
                  </a:lnTo>
                  <a:close/>
                </a:path>
                <a:path w="288290" h="650240">
                  <a:moveTo>
                    <a:pt x="45858" y="543560"/>
                  </a:moveTo>
                  <a:lnTo>
                    <a:pt x="44990" y="543560"/>
                  </a:lnTo>
                  <a:lnTo>
                    <a:pt x="44494" y="544830"/>
                  </a:lnTo>
                  <a:lnTo>
                    <a:pt x="44308" y="546100"/>
                  </a:lnTo>
                  <a:lnTo>
                    <a:pt x="42015" y="547370"/>
                  </a:lnTo>
                  <a:lnTo>
                    <a:pt x="42201" y="548640"/>
                  </a:lnTo>
                  <a:lnTo>
                    <a:pt x="43751" y="549910"/>
                  </a:lnTo>
                  <a:lnTo>
                    <a:pt x="66989" y="549910"/>
                  </a:lnTo>
                  <a:lnTo>
                    <a:pt x="67113" y="548640"/>
                  </a:lnTo>
                  <a:lnTo>
                    <a:pt x="76595" y="548640"/>
                  </a:lnTo>
                  <a:lnTo>
                    <a:pt x="77339" y="547370"/>
                  </a:lnTo>
                  <a:lnTo>
                    <a:pt x="46477" y="547370"/>
                  </a:lnTo>
                  <a:lnTo>
                    <a:pt x="46849" y="546100"/>
                  </a:lnTo>
                  <a:lnTo>
                    <a:pt x="49080" y="546100"/>
                  </a:lnTo>
                  <a:lnTo>
                    <a:pt x="48336" y="544830"/>
                  </a:lnTo>
                  <a:lnTo>
                    <a:pt x="46725" y="544830"/>
                  </a:lnTo>
                  <a:lnTo>
                    <a:pt x="45858" y="543560"/>
                  </a:lnTo>
                  <a:close/>
                </a:path>
                <a:path w="288290" h="650240">
                  <a:moveTo>
                    <a:pt x="76595" y="548640"/>
                  </a:moveTo>
                  <a:lnTo>
                    <a:pt x="68477" y="548640"/>
                  </a:lnTo>
                  <a:lnTo>
                    <a:pt x="69158" y="549910"/>
                  </a:lnTo>
                  <a:lnTo>
                    <a:pt x="75541" y="549910"/>
                  </a:lnTo>
                  <a:lnTo>
                    <a:pt x="76595" y="548640"/>
                  </a:lnTo>
                  <a:close/>
                </a:path>
                <a:path w="288290" h="650240">
                  <a:moveTo>
                    <a:pt x="124157" y="548640"/>
                  </a:moveTo>
                  <a:lnTo>
                    <a:pt x="120036" y="548640"/>
                  </a:lnTo>
                  <a:lnTo>
                    <a:pt x="120656" y="549910"/>
                  </a:lnTo>
                  <a:lnTo>
                    <a:pt x="124870" y="549910"/>
                  </a:lnTo>
                  <a:lnTo>
                    <a:pt x="124157" y="548640"/>
                  </a:lnTo>
                  <a:close/>
                </a:path>
                <a:path w="288290" h="650240">
                  <a:moveTo>
                    <a:pt x="130695" y="542290"/>
                  </a:moveTo>
                  <a:lnTo>
                    <a:pt x="121090" y="542290"/>
                  </a:lnTo>
                  <a:lnTo>
                    <a:pt x="120780" y="543560"/>
                  </a:lnTo>
                  <a:lnTo>
                    <a:pt x="130013" y="543560"/>
                  </a:lnTo>
                  <a:lnTo>
                    <a:pt x="131810" y="546100"/>
                  </a:lnTo>
                  <a:lnTo>
                    <a:pt x="133236" y="549910"/>
                  </a:lnTo>
                  <a:lnTo>
                    <a:pt x="178805" y="549910"/>
                  </a:lnTo>
                  <a:lnTo>
                    <a:pt x="181862" y="544830"/>
                  </a:lnTo>
                  <a:lnTo>
                    <a:pt x="131253" y="544830"/>
                  </a:lnTo>
                  <a:lnTo>
                    <a:pt x="131067" y="543560"/>
                  </a:lnTo>
                  <a:lnTo>
                    <a:pt x="130695" y="542290"/>
                  </a:lnTo>
                  <a:close/>
                </a:path>
                <a:path w="288290" h="650240">
                  <a:moveTo>
                    <a:pt x="36624" y="546100"/>
                  </a:moveTo>
                  <a:lnTo>
                    <a:pt x="35756" y="546100"/>
                  </a:lnTo>
                  <a:lnTo>
                    <a:pt x="35756" y="548640"/>
                  </a:lnTo>
                  <a:lnTo>
                    <a:pt x="40218" y="548640"/>
                  </a:lnTo>
                  <a:lnTo>
                    <a:pt x="40435" y="547370"/>
                  </a:lnTo>
                  <a:lnTo>
                    <a:pt x="37554" y="547370"/>
                  </a:lnTo>
                  <a:lnTo>
                    <a:pt x="36624" y="546100"/>
                  </a:lnTo>
                  <a:close/>
                </a:path>
                <a:path w="288290" h="650240">
                  <a:moveTo>
                    <a:pt x="197747" y="547370"/>
                  </a:moveTo>
                  <a:lnTo>
                    <a:pt x="196631" y="547370"/>
                  </a:lnTo>
                  <a:lnTo>
                    <a:pt x="196074" y="548640"/>
                  </a:lnTo>
                  <a:lnTo>
                    <a:pt x="197189" y="548640"/>
                  </a:lnTo>
                  <a:lnTo>
                    <a:pt x="197747" y="547370"/>
                  </a:lnTo>
                  <a:close/>
                </a:path>
                <a:path w="288290" h="650240">
                  <a:moveTo>
                    <a:pt x="40652" y="546100"/>
                  </a:moveTo>
                  <a:lnTo>
                    <a:pt x="39413" y="546100"/>
                  </a:lnTo>
                  <a:lnTo>
                    <a:pt x="38793" y="547370"/>
                  </a:lnTo>
                  <a:lnTo>
                    <a:pt x="40435" y="547370"/>
                  </a:lnTo>
                  <a:lnTo>
                    <a:pt x="40652" y="546100"/>
                  </a:lnTo>
                  <a:close/>
                </a:path>
                <a:path w="288290" h="650240">
                  <a:moveTo>
                    <a:pt x="49824" y="546100"/>
                  </a:moveTo>
                  <a:lnTo>
                    <a:pt x="49080" y="546100"/>
                  </a:lnTo>
                  <a:lnTo>
                    <a:pt x="47965" y="547370"/>
                  </a:lnTo>
                  <a:lnTo>
                    <a:pt x="51001" y="547370"/>
                  </a:lnTo>
                  <a:lnTo>
                    <a:pt x="49824" y="546100"/>
                  </a:lnTo>
                  <a:close/>
                </a:path>
                <a:path w="288290" h="650240">
                  <a:moveTo>
                    <a:pt x="71451" y="543560"/>
                  </a:moveTo>
                  <a:lnTo>
                    <a:pt x="49638" y="543560"/>
                  </a:lnTo>
                  <a:lnTo>
                    <a:pt x="50381" y="544830"/>
                  </a:lnTo>
                  <a:lnTo>
                    <a:pt x="52241" y="547370"/>
                  </a:lnTo>
                  <a:lnTo>
                    <a:pt x="95000" y="547370"/>
                  </a:lnTo>
                  <a:lnTo>
                    <a:pt x="94380" y="546100"/>
                  </a:lnTo>
                  <a:lnTo>
                    <a:pt x="72443" y="546100"/>
                  </a:lnTo>
                  <a:lnTo>
                    <a:pt x="72009" y="544830"/>
                  </a:lnTo>
                  <a:lnTo>
                    <a:pt x="71451" y="543560"/>
                  </a:lnTo>
                  <a:close/>
                </a:path>
                <a:path w="288290" h="650240">
                  <a:moveTo>
                    <a:pt x="197223" y="532201"/>
                  </a:moveTo>
                  <a:lnTo>
                    <a:pt x="138478" y="532201"/>
                  </a:lnTo>
                  <a:lnTo>
                    <a:pt x="135467" y="534670"/>
                  </a:lnTo>
                  <a:lnTo>
                    <a:pt x="132306" y="535940"/>
                  </a:lnTo>
                  <a:lnTo>
                    <a:pt x="188451" y="535940"/>
                  </a:lnTo>
                  <a:lnTo>
                    <a:pt x="188575" y="537210"/>
                  </a:lnTo>
                  <a:lnTo>
                    <a:pt x="187956" y="539750"/>
                  </a:lnTo>
                  <a:lnTo>
                    <a:pt x="187212" y="539750"/>
                  </a:lnTo>
                  <a:lnTo>
                    <a:pt x="186716" y="541020"/>
                  </a:lnTo>
                  <a:lnTo>
                    <a:pt x="186035" y="542290"/>
                  </a:lnTo>
                  <a:lnTo>
                    <a:pt x="185539" y="543560"/>
                  </a:lnTo>
                  <a:lnTo>
                    <a:pt x="187088" y="544830"/>
                  </a:lnTo>
                  <a:lnTo>
                    <a:pt x="187522" y="546100"/>
                  </a:lnTo>
                  <a:lnTo>
                    <a:pt x="187832" y="547370"/>
                  </a:lnTo>
                  <a:lnTo>
                    <a:pt x="190682" y="546100"/>
                  </a:lnTo>
                  <a:lnTo>
                    <a:pt x="192355" y="544830"/>
                  </a:lnTo>
                  <a:lnTo>
                    <a:pt x="195392" y="544830"/>
                  </a:lnTo>
                  <a:lnTo>
                    <a:pt x="196879" y="542290"/>
                  </a:lnTo>
                  <a:lnTo>
                    <a:pt x="194215" y="542290"/>
                  </a:lnTo>
                  <a:lnTo>
                    <a:pt x="194029" y="541020"/>
                  </a:lnTo>
                  <a:lnTo>
                    <a:pt x="193781" y="541020"/>
                  </a:lnTo>
                  <a:lnTo>
                    <a:pt x="193843" y="539750"/>
                  </a:lnTo>
                  <a:lnTo>
                    <a:pt x="194153" y="538480"/>
                  </a:lnTo>
                  <a:lnTo>
                    <a:pt x="194834" y="537210"/>
                  </a:lnTo>
                  <a:lnTo>
                    <a:pt x="195640" y="535940"/>
                  </a:lnTo>
                  <a:lnTo>
                    <a:pt x="196260" y="534670"/>
                  </a:lnTo>
                  <a:lnTo>
                    <a:pt x="197223" y="532201"/>
                  </a:lnTo>
                  <a:close/>
                </a:path>
                <a:path w="288290" h="650240">
                  <a:moveTo>
                    <a:pt x="77277" y="543560"/>
                  </a:moveTo>
                  <a:lnTo>
                    <a:pt x="75603" y="543560"/>
                  </a:lnTo>
                  <a:lnTo>
                    <a:pt x="74674" y="544830"/>
                  </a:lnTo>
                  <a:lnTo>
                    <a:pt x="72443" y="546100"/>
                  </a:lnTo>
                  <a:lnTo>
                    <a:pt x="79941" y="546100"/>
                  </a:lnTo>
                  <a:lnTo>
                    <a:pt x="79322" y="544830"/>
                  </a:lnTo>
                  <a:lnTo>
                    <a:pt x="78082" y="544830"/>
                  </a:lnTo>
                  <a:lnTo>
                    <a:pt x="77277" y="543560"/>
                  </a:lnTo>
                  <a:close/>
                </a:path>
                <a:path w="288290" h="650240">
                  <a:moveTo>
                    <a:pt x="93761" y="544830"/>
                  </a:moveTo>
                  <a:lnTo>
                    <a:pt x="80685" y="544830"/>
                  </a:lnTo>
                  <a:lnTo>
                    <a:pt x="79941" y="546100"/>
                  </a:lnTo>
                  <a:lnTo>
                    <a:pt x="94380" y="546100"/>
                  </a:lnTo>
                  <a:lnTo>
                    <a:pt x="93761" y="544830"/>
                  </a:lnTo>
                  <a:close/>
                </a:path>
                <a:path w="288290" h="650240">
                  <a:moveTo>
                    <a:pt x="187708" y="535940"/>
                  </a:moveTo>
                  <a:lnTo>
                    <a:pt x="134227" y="535940"/>
                  </a:lnTo>
                  <a:lnTo>
                    <a:pt x="135157" y="537210"/>
                  </a:lnTo>
                  <a:lnTo>
                    <a:pt x="136892" y="537210"/>
                  </a:lnTo>
                  <a:lnTo>
                    <a:pt x="136210" y="538480"/>
                  </a:lnTo>
                  <a:lnTo>
                    <a:pt x="124746" y="538480"/>
                  </a:lnTo>
                  <a:lnTo>
                    <a:pt x="124684" y="539750"/>
                  </a:lnTo>
                  <a:lnTo>
                    <a:pt x="123692" y="539750"/>
                  </a:lnTo>
                  <a:lnTo>
                    <a:pt x="121957" y="542290"/>
                  </a:lnTo>
                  <a:lnTo>
                    <a:pt x="132988" y="542290"/>
                  </a:lnTo>
                  <a:lnTo>
                    <a:pt x="133236" y="543560"/>
                  </a:lnTo>
                  <a:lnTo>
                    <a:pt x="133608" y="543560"/>
                  </a:lnTo>
                  <a:lnTo>
                    <a:pt x="133670" y="544830"/>
                  </a:lnTo>
                  <a:lnTo>
                    <a:pt x="181862" y="544830"/>
                  </a:lnTo>
                  <a:lnTo>
                    <a:pt x="184919" y="539750"/>
                  </a:lnTo>
                  <a:lnTo>
                    <a:pt x="187708" y="535940"/>
                  </a:lnTo>
                  <a:close/>
                </a:path>
                <a:path w="288290" h="650240">
                  <a:moveTo>
                    <a:pt x="75727" y="538480"/>
                  </a:moveTo>
                  <a:lnTo>
                    <a:pt x="56331" y="538480"/>
                  </a:lnTo>
                  <a:lnTo>
                    <a:pt x="56331" y="539750"/>
                  </a:lnTo>
                  <a:lnTo>
                    <a:pt x="54471" y="541020"/>
                  </a:lnTo>
                  <a:lnTo>
                    <a:pt x="52612" y="541020"/>
                  </a:lnTo>
                  <a:lnTo>
                    <a:pt x="50257" y="542290"/>
                  </a:lnTo>
                  <a:lnTo>
                    <a:pt x="49142" y="542290"/>
                  </a:lnTo>
                  <a:lnTo>
                    <a:pt x="49390" y="543560"/>
                  </a:lnTo>
                  <a:lnTo>
                    <a:pt x="64077" y="543560"/>
                  </a:lnTo>
                  <a:lnTo>
                    <a:pt x="62899" y="539750"/>
                  </a:lnTo>
                  <a:lnTo>
                    <a:pt x="75170" y="539750"/>
                  </a:lnTo>
                  <a:lnTo>
                    <a:pt x="75727" y="538480"/>
                  </a:lnTo>
                  <a:close/>
                </a:path>
                <a:path w="288290" h="650240">
                  <a:moveTo>
                    <a:pt x="69964" y="541020"/>
                  </a:moveTo>
                  <a:lnTo>
                    <a:pt x="64387" y="543560"/>
                  </a:lnTo>
                  <a:lnTo>
                    <a:pt x="70956" y="543560"/>
                  </a:lnTo>
                  <a:lnTo>
                    <a:pt x="70584" y="542290"/>
                  </a:lnTo>
                  <a:lnTo>
                    <a:pt x="69964" y="541020"/>
                  </a:lnTo>
                  <a:close/>
                </a:path>
                <a:path w="288290" h="650240">
                  <a:moveTo>
                    <a:pt x="104543" y="542290"/>
                  </a:moveTo>
                  <a:lnTo>
                    <a:pt x="102127" y="542290"/>
                  </a:lnTo>
                  <a:lnTo>
                    <a:pt x="101569" y="543560"/>
                  </a:lnTo>
                  <a:lnTo>
                    <a:pt x="105225" y="543560"/>
                  </a:lnTo>
                  <a:lnTo>
                    <a:pt x="104543" y="542290"/>
                  </a:lnTo>
                  <a:close/>
                </a:path>
                <a:path w="288290" h="650240">
                  <a:moveTo>
                    <a:pt x="120656" y="542290"/>
                  </a:moveTo>
                  <a:lnTo>
                    <a:pt x="108943" y="542290"/>
                  </a:lnTo>
                  <a:lnTo>
                    <a:pt x="108014" y="543560"/>
                  </a:lnTo>
                  <a:lnTo>
                    <a:pt x="120780" y="543560"/>
                  </a:lnTo>
                  <a:lnTo>
                    <a:pt x="120656" y="542290"/>
                  </a:lnTo>
                  <a:close/>
                </a:path>
                <a:path w="288290" h="650240">
                  <a:moveTo>
                    <a:pt x="75170" y="539750"/>
                  </a:moveTo>
                  <a:lnTo>
                    <a:pt x="65936" y="539750"/>
                  </a:lnTo>
                  <a:lnTo>
                    <a:pt x="66494" y="542290"/>
                  </a:lnTo>
                  <a:lnTo>
                    <a:pt x="67423" y="542290"/>
                  </a:lnTo>
                  <a:lnTo>
                    <a:pt x="69592" y="541020"/>
                  </a:lnTo>
                  <a:lnTo>
                    <a:pt x="74612" y="541020"/>
                  </a:lnTo>
                  <a:lnTo>
                    <a:pt x="75170" y="539750"/>
                  </a:lnTo>
                  <a:close/>
                </a:path>
                <a:path w="288290" h="650240">
                  <a:moveTo>
                    <a:pt x="98223" y="538480"/>
                  </a:moveTo>
                  <a:lnTo>
                    <a:pt x="93513" y="538480"/>
                  </a:lnTo>
                  <a:lnTo>
                    <a:pt x="94690" y="539750"/>
                  </a:lnTo>
                  <a:lnTo>
                    <a:pt x="94132" y="542290"/>
                  </a:lnTo>
                  <a:lnTo>
                    <a:pt x="100206" y="542290"/>
                  </a:lnTo>
                  <a:lnTo>
                    <a:pt x="99648" y="541020"/>
                  </a:lnTo>
                  <a:lnTo>
                    <a:pt x="101011" y="539750"/>
                  </a:lnTo>
                  <a:lnTo>
                    <a:pt x="98346" y="539750"/>
                  </a:lnTo>
                  <a:lnTo>
                    <a:pt x="98223" y="538480"/>
                  </a:lnTo>
                  <a:close/>
                </a:path>
                <a:path w="288290" h="650240">
                  <a:moveTo>
                    <a:pt x="106279" y="538480"/>
                  </a:moveTo>
                  <a:lnTo>
                    <a:pt x="102994" y="538480"/>
                  </a:lnTo>
                  <a:lnTo>
                    <a:pt x="104482" y="539750"/>
                  </a:lnTo>
                  <a:lnTo>
                    <a:pt x="105535" y="542290"/>
                  </a:lnTo>
                  <a:lnTo>
                    <a:pt x="120346" y="542290"/>
                  </a:lnTo>
                  <a:lnTo>
                    <a:pt x="120284" y="539750"/>
                  </a:lnTo>
                  <a:lnTo>
                    <a:pt x="108819" y="539750"/>
                  </a:lnTo>
                  <a:lnTo>
                    <a:pt x="106279" y="538480"/>
                  </a:lnTo>
                  <a:close/>
                </a:path>
                <a:path w="288290" h="650240">
                  <a:moveTo>
                    <a:pt x="198676" y="537210"/>
                  </a:moveTo>
                  <a:lnTo>
                    <a:pt x="194215" y="542290"/>
                  </a:lnTo>
                  <a:lnTo>
                    <a:pt x="196879" y="542290"/>
                  </a:lnTo>
                  <a:lnTo>
                    <a:pt x="198243" y="539750"/>
                  </a:lnTo>
                  <a:lnTo>
                    <a:pt x="198614" y="538480"/>
                  </a:lnTo>
                  <a:lnTo>
                    <a:pt x="198676" y="537210"/>
                  </a:lnTo>
                  <a:close/>
                </a:path>
                <a:path w="288290" h="650240">
                  <a:moveTo>
                    <a:pt x="75603" y="533400"/>
                  </a:moveTo>
                  <a:lnTo>
                    <a:pt x="64697" y="533400"/>
                  </a:lnTo>
                  <a:lnTo>
                    <a:pt x="63519" y="534670"/>
                  </a:lnTo>
                  <a:lnTo>
                    <a:pt x="66989" y="534670"/>
                  </a:lnTo>
                  <a:lnTo>
                    <a:pt x="67671" y="535940"/>
                  </a:lnTo>
                  <a:lnTo>
                    <a:pt x="68043" y="535940"/>
                  </a:lnTo>
                  <a:lnTo>
                    <a:pt x="68167" y="537210"/>
                  </a:lnTo>
                  <a:lnTo>
                    <a:pt x="67795" y="537210"/>
                  </a:lnTo>
                  <a:lnTo>
                    <a:pt x="67609" y="538480"/>
                  </a:lnTo>
                  <a:lnTo>
                    <a:pt x="75727" y="538480"/>
                  </a:lnTo>
                  <a:lnTo>
                    <a:pt x="76843" y="539750"/>
                  </a:lnTo>
                  <a:lnTo>
                    <a:pt x="78082" y="539750"/>
                  </a:lnTo>
                  <a:lnTo>
                    <a:pt x="78330" y="541020"/>
                  </a:lnTo>
                  <a:lnTo>
                    <a:pt x="79074" y="541020"/>
                  </a:lnTo>
                  <a:lnTo>
                    <a:pt x="79136" y="538480"/>
                  </a:lnTo>
                  <a:lnTo>
                    <a:pt x="79507" y="537210"/>
                  </a:lnTo>
                  <a:lnTo>
                    <a:pt x="75603" y="533400"/>
                  </a:lnTo>
                  <a:close/>
                </a:path>
                <a:path w="288290" h="650240">
                  <a:moveTo>
                    <a:pt x="100453" y="538480"/>
                  </a:moveTo>
                  <a:lnTo>
                    <a:pt x="98904" y="538480"/>
                  </a:lnTo>
                  <a:lnTo>
                    <a:pt x="98780" y="539750"/>
                  </a:lnTo>
                  <a:lnTo>
                    <a:pt x="101011" y="539750"/>
                  </a:lnTo>
                  <a:lnTo>
                    <a:pt x="100453" y="538480"/>
                  </a:lnTo>
                  <a:close/>
                </a:path>
                <a:path w="288290" h="650240">
                  <a:moveTo>
                    <a:pt x="112228" y="537210"/>
                  </a:moveTo>
                  <a:lnTo>
                    <a:pt x="111608" y="537210"/>
                  </a:lnTo>
                  <a:lnTo>
                    <a:pt x="111360" y="538480"/>
                  </a:lnTo>
                  <a:lnTo>
                    <a:pt x="110864" y="539750"/>
                  </a:lnTo>
                  <a:lnTo>
                    <a:pt x="118239" y="539750"/>
                  </a:lnTo>
                  <a:lnTo>
                    <a:pt x="117743" y="538480"/>
                  </a:lnTo>
                  <a:lnTo>
                    <a:pt x="113777" y="538480"/>
                  </a:lnTo>
                  <a:lnTo>
                    <a:pt x="112228" y="537210"/>
                  </a:lnTo>
                  <a:close/>
                </a:path>
                <a:path w="288290" h="650240">
                  <a:moveTo>
                    <a:pt x="65502" y="534670"/>
                  </a:moveTo>
                  <a:lnTo>
                    <a:pt x="55773" y="534670"/>
                  </a:lnTo>
                  <a:lnTo>
                    <a:pt x="54224" y="535940"/>
                  </a:lnTo>
                  <a:lnTo>
                    <a:pt x="54595" y="537210"/>
                  </a:lnTo>
                  <a:lnTo>
                    <a:pt x="56083" y="538480"/>
                  </a:lnTo>
                  <a:lnTo>
                    <a:pt x="67609" y="538480"/>
                  </a:lnTo>
                  <a:lnTo>
                    <a:pt x="67051" y="537210"/>
                  </a:lnTo>
                  <a:lnTo>
                    <a:pt x="65564" y="537210"/>
                  </a:lnTo>
                  <a:lnTo>
                    <a:pt x="65192" y="535940"/>
                  </a:lnTo>
                  <a:lnTo>
                    <a:pt x="65502" y="534670"/>
                  </a:lnTo>
                  <a:close/>
                </a:path>
                <a:path w="288290" h="650240">
                  <a:moveTo>
                    <a:pt x="111732" y="528320"/>
                  </a:moveTo>
                  <a:lnTo>
                    <a:pt x="110121" y="528320"/>
                  </a:lnTo>
                  <a:lnTo>
                    <a:pt x="110121" y="529590"/>
                  </a:lnTo>
                  <a:lnTo>
                    <a:pt x="111980" y="530860"/>
                  </a:lnTo>
                  <a:lnTo>
                    <a:pt x="113529" y="533400"/>
                  </a:lnTo>
                  <a:lnTo>
                    <a:pt x="115264" y="534670"/>
                  </a:lnTo>
                  <a:lnTo>
                    <a:pt x="117123" y="537210"/>
                  </a:lnTo>
                  <a:lnTo>
                    <a:pt x="115574" y="538480"/>
                  </a:lnTo>
                  <a:lnTo>
                    <a:pt x="117743" y="538480"/>
                  </a:lnTo>
                  <a:lnTo>
                    <a:pt x="118487" y="537210"/>
                  </a:lnTo>
                  <a:lnTo>
                    <a:pt x="117867" y="535940"/>
                  </a:lnTo>
                  <a:lnTo>
                    <a:pt x="115946" y="533400"/>
                  </a:lnTo>
                  <a:lnTo>
                    <a:pt x="114952" y="532201"/>
                  </a:lnTo>
                  <a:lnTo>
                    <a:pt x="113715" y="530860"/>
                  </a:lnTo>
                  <a:lnTo>
                    <a:pt x="112848" y="529590"/>
                  </a:lnTo>
                  <a:lnTo>
                    <a:pt x="111732" y="528320"/>
                  </a:lnTo>
                  <a:close/>
                </a:path>
                <a:path w="288290" h="650240">
                  <a:moveTo>
                    <a:pt x="125428" y="530860"/>
                  </a:moveTo>
                  <a:lnTo>
                    <a:pt x="121523" y="530860"/>
                  </a:lnTo>
                  <a:lnTo>
                    <a:pt x="122895" y="532201"/>
                  </a:lnTo>
                  <a:lnTo>
                    <a:pt x="125304" y="534670"/>
                  </a:lnTo>
                  <a:lnTo>
                    <a:pt x="122453" y="534670"/>
                  </a:lnTo>
                  <a:lnTo>
                    <a:pt x="123259" y="537210"/>
                  </a:lnTo>
                  <a:lnTo>
                    <a:pt x="124064" y="537210"/>
                  </a:lnTo>
                  <a:lnTo>
                    <a:pt x="124560" y="538480"/>
                  </a:lnTo>
                  <a:lnTo>
                    <a:pt x="129641" y="538480"/>
                  </a:lnTo>
                  <a:lnTo>
                    <a:pt x="128402" y="537210"/>
                  </a:lnTo>
                  <a:lnTo>
                    <a:pt x="127473" y="534670"/>
                  </a:lnTo>
                  <a:lnTo>
                    <a:pt x="126605" y="533400"/>
                  </a:lnTo>
                  <a:lnTo>
                    <a:pt x="125962" y="532201"/>
                  </a:lnTo>
                  <a:lnTo>
                    <a:pt x="125428" y="530860"/>
                  </a:lnTo>
                  <a:close/>
                </a:path>
                <a:path w="288290" h="650240">
                  <a:moveTo>
                    <a:pt x="134103" y="537210"/>
                  </a:moveTo>
                  <a:lnTo>
                    <a:pt x="131005" y="537210"/>
                  </a:lnTo>
                  <a:lnTo>
                    <a:pt x="129641" y="538480"/>
                  </a:lnTo>
                  <a:lnTo>
                    <a:pt x="134413" y="538480"/>
                  </a:lnTo>
                  <a:lnTo>
                    <a:pt x="134103" y="537210"/>
                  </a:lnTo>
                  <a:close/>
                </a:path>
                <a:path w="288290" h="650240">
                  <a:moveTo>
                    <a:pt x="213054" y="530860"/>
                  </a:moveTo>
                  <a:lnTo>
                    <a:pt x="208840" y="530860"/>
                  </a:lnTo>
                  <a:lnTo>
                    <a:pt x="207104" y="534670"/>
                  </a:lnTo>
                  <a:lnTo>
                    <a:pt x="206237" y="537210"/>
                  </a:lnTo>
                  <a:lnTo>
                    <a:pt x="206485" y="538480"/>
                  </a:lnTo>
                  <a:lnTo>
                    <a:pt x="208220" y="538480"/>
                  </a:lnTo>
                  <a:lnTo>
                    <a:pt x="210017" y="537210"/>
                  </a:lnTo>
                  <a:lnTo>
                    <a:pt x="211256" y="535940"/>
                  </a:lnTo>
                  <a:lnTo>
                    <a:pt x="212682" y="535940"/>
                  </a:lnTo>
                  <a:lnTo>
                    <a:pt x="210885" y="533400"/>
                  </a:lnTo>
                  <a:lnTo>
                    <a:pt x="212697" y="532201"/>
                  </a:lnTo>
                  <a:lnTo>
                    <a:pt x="212952" y="531382"/>
                  </a:lnTo>
                  <a:lnTo>
                    <a:pt x="213054" y="530860"/>
                  </a:lnTo>
                  <a:close/>
                </a:path>
                <a:path w="288290" h="650240">
                  <a:moveTo>
                    <a:pt x="128960" y="533400"/>
                  </a:moveTo>
                  <a:lnTo>
                    <a:pt x="129703" y="534670"/>
                  </a:lnTo>
                  <a:lnTo>
                    <a:pt x="130633" y="535940"/>
                  </a:lnTo>
                  <a:lnTo>
                    <a:pt x="131996" y="537210"/>
                  </a:lnTo>
                  <a:lnTo>
                    <a:pt x="133794" y="537210"/>
                  </a:lnTo>
                  <a:lnTo>
                    <a:pt x="133979" y="535940"/>
                  </a:lnTo>
                  <a:lnTo>
                    <a:pt x="132306" y="535940"/>
                  </a:lnTo>
                  <a:lnTo>
                    <a:pt x="128960" y="533400"/>
                  </a:lnTo>
                  <a:close/>
                </a:path>
                <a:path w="288290" h="650240">
                  <a:moveTo>
                    <a:pt x="204750" y="534670"/>
                  </a:moveTo>
                  <a:lnTo>
                    <a:pt x="204192" y="534670"/>
                  </a:lnTo>
                  <a:lnTo>
                    <a:pt x="204440" y="535940"/>
                  </a:lnTo>
                  <a:lnTo>
                    <a:pt x="204750" y="534670"/>
                  </a:lnTo>
                  <a:close/>
                </a:path>
                <a:path w="288290" h="650240">
                  <a:moveTo>
                    <a:pt x="62404" y="530860"/>
                  </a:moveTo>
                  <a:lnTo>
                    <a:pt x="59677" y="530860"/>
                  </a:lnTo>
                  <a:lnTo>
                    <a:pt x="58785" y="532201"/>
                  </a:lnTo>
                  <a:lnTo>
                    <a:pt x="57942" y="534670"/>
                  </a:lnTo>
                  <a:lnTo>
                    <a:pt x="63519" y="534670"/>
                  </a:lnTo>
                  <a:lnTo>
                    <a:pt x="62156" y="533400"/>
                  </a:lnTo>
                  <a:lnTo>
                    <a:pt x="62273" y="532201"/>
                  </a:lnTo>
                  <a:lnTo>
                    <a:pt x="62353" y="531382"/>
                  </a:lnTo>
                  <a:lnTo>
                    <a:pt x="62404" y="530860"/>
                  </a:lnTo>
                  <a:close/>
                </a:path>
                <a:path w="288290" h="650240">
                  <a:moveTo>
                    <a:pt x="88369" y="530860"/>
                  </a:moveTo>
                  <a:lnTo>
                    <a:pt x="85519" y="530860"/>
                  </a:lnTo>
                  <a:lnTo>
                    <a:pt x="86042" y="532201"/>
                  </a:lnTo>
                  <a:lnTo>
                    <a:pt x="86220" y="532201"/>
                  </a:lnTo>
                  <a:lnTo>
                    <a:pt x="85519" y="533400"/>
                  </a:lnTo>
                  <a:lnTo>
                    <a:pt x="83783" y="534670"/>
                  </a:lnTo>
                  <a:lnTo>
                    <a:pt x="90662" y="534670"/>
                  </a:lnTo>
                  <a:lnTo>
                    <a:pt x="90042" y="533400"/>
                  </a:lnTo>
                  <a:lnTo>
                    <a:pt x="89575" y="532201"/>
                  </a:lnTo>
                  <a:lnTo>
                    <a:pt x="88369" y="530860"/>
                  </a:lnTo>
                  <a:close/>
                </a:path>
                <a:path w="288290" h="650240">
                  <a:moveTo>
                    <a:pt x="117247" y="530860"/>
                  </a:moveTo>
                  <a:lnTo>
                    <a:pt x="117123" y="533400"/>
                  </a:lnTo>
                  <a:lnTo>
                    <a:pt x="119478" y="534670"/>
                  </a:lnTo>
                  <a:lnTo>
                    <a:pt x="122577" y="534670"/>
                  </a:lnTo>
                  <a:lnTo>
                    <a:pt x="122143" y="533400"/>
                  </a:lnTo>
                  <a:lnTo>
                    <a:pt x="121266" y="532201"/>
                  </a:lnTo>
                  <a:lnTo>
                    <a:pt x="119736" y="532201"/>
                  </a:lnTo>
                  <a:lnTo>
                    <a:pt x="117247" y="530860"/>
                  </a:lnTo>
                  <a:close/>
                </a:path>
                <a:path w="288290" h="650240">
                  <a:moveTo>
                    <a:pt x="211360" y="521970"/>
                  </a:moveTo>
                  <a:lnTo>
                    <a:pt x="208282" y="521970"/>
                  </a:lnTo>
                  <a:lnTo>
                    <a:pt x="209211" y="523240"/>
                  </a:lnTo>
                  <a:lnTo>
                    <a:pt x="208096" y="524510"/>
                  </a:lnTo>
                  <a:lnTo>
                    <a:pt x="207538" y="525780"/>
                  </a:lnTo>
                  <a:lnTo>
                    <a:pt x="206485" y="528320"/>
                  </a:lnTo>
                  <a:lnTo>
                    <a:pt x="205245" y="530860"/>
                  </a:lnTo>
                  <a:lnTo>
                    <a:pt x="204068" y="533400"/>
                  </a:lnTo>
                  <a:lnTo>
                    <a:pt x="203696" y="533400"/>
                  </a:lnTo>
                  <a:lnTo>
                    <a:pt x="203758" y="534670"/>
                  </a:lnTo>
                  <a:lnTo>
                    <a:pt x="205245" y="534670"/>
                  </a:lnTo>
                  <a:lnTo>
                    <a:pt x="205927" y="533400"/>
                  </a:lnTo>
                  <a:lnTo>
                    <a:pt x="207228" y="530860"/>
                  </a:lnTo>
                  <a:lnTo>
                    <a:pt x="213054" y="530860"/>
                  </a:lnTo>
                  <a:lnTo>
                    <a:pt x="213301" y="529590"/>
                  </a:lnTo>
                  <a:lnTo>
                    <a:pt x="213673" y="528320"/>
                  </a:lnTo>
                  <a:lnTo>
                    <a:pt x="214169" y="527050"/>
                  </a:lnTo>
                  <a:lnTo>
                    <a:pt x="214417" y="525780"/>
                  </a:lnTo>
                  <a:lnTo>
                    <a:pt x="214107" y="524510"/>
                  </a:lnTo>
                  <a:lnTo>
                    <a:pt x="210451" y="524510"/>
                  </a:lnTo>
                  <a:lnTo>
                    <a:pt x="211360" y="521970"/>
                  </a:lnTo>
                  <a:close/>
                </a:path>
                <a:path w="288290" h="650240">
                  <a:moveTo>
                    <a:pt x="62961" y="525780"/>
                  </a:moveTo>
                  <a:lnTo>
                    <a:pt x="61164" y="525780"/>
                  </a:lnTo>
                  <a:lnTo>
                    <a:pt x="61288" y="527050"/>
                  </a:lnTo>
                  <a:lnTo>
                    <a:pt x="61846" y="528320"/>
                  </a:lnTo>
                  <a:lnTo>
                    <a:pt x="63519" y="530860"/>
                  </a:lnTo>
                  <a:lnTo>
                    <a:pt x="65006" y="533400"/>
                  </a:lnTo>
                  <a:lnTo>
                    <a:pt x="74302" y="533400"/>
                  </a:lnTo>
                  <a:lnTo>
                    <a:pt x="76524" y="532201"/>
                  </a:lnTo>
                  <a:lnTo>
                    <a:pt x="77976" y="532201"/>
                  </a:lnTo>
                  <a:lnTo>
                    <a:pt x="77648" y="530860"/>
                  </a:lnTo>
                  <a:lnTo>
                    <a:pt x="76533" y="529590"/>
                  </a:lnTo>
                  <a:lnTo>
                    <a:pt x="75046" y="529590"/>
                  </a:lnTo>
                  <a:lnTo>
                    <a:pt x="74674" y="528320"/>
                  </a:lnTo>
                  <a:lnTo>
                    <a:pt x="64882" y="528320"/>
                  </a:lnTo>
                  <a:lnTo>
                    <a:pt x="64015" y="527050"/>
                  </a:lnTo>
                  <a:lnTo>
                    <a:pt x="63395" y="527050"/>
                  </a:lnTo>
                  <a:lnTo>
                    <a:pt x="62961" y="525780"/>
                  </a:lnTo>
                  <a:close/>
                </a:path>
                <a:path w="288290" h="650240">
                  <a:moveTo>
                    <a:pt x="136657" y="532201"/>
                  </a:moveTo>
                  <a:lnTo>
                    <a:pt x="135195" y="532201"/>
                  </a:lnTo>
                  <a:lnTo>
                    <a:pt x="135839" y="533400"/>
                  </a:lnTo>
                  <a:lnTo>
                    <a:pt x="136657" y="532201"/>
                  </a:lnTo>
                  <a:close/>
                </a:path>
                <a:path w="288290" h="650240">
                  <a:moveTo>
                    <a:pt x="82110" y="530860"/>
                  </a:moveTo>
                  <a:lnTo>
                    <a:pt x="81090" y="531382"/>
                  </a:lnTo>
                  <a:lnTo>
                    <a:pt x="82208" y="532201"/>
                  </a:lnTo>
                  <a:lnTo>
                    <a:pt x="82110" y="530860"/>
                  </a:lnTo>
                  <a:close/>
                </a:path>
                <a:path w="288290" h="650240">
                  <a:moveTo>
                    <a:pt x="85147" y="530860"/>
                  </a:moveTo>
                  <a:lnTo>
                    <a:pt x="82110" y="530860"/>
                  </a:lnTo>
                  <a:lnTo>
                    <a:pt x="82208" y="532201"/>
                  </a:lnTo>
                  <a:lnTo>
                    <a:pt x="81938" y="532201"/>
                  </a:lnTo>
                  <a:lnTo>
                    <a:pt x="85147" y="530860"/>
                  </a:lnTo>
                  <a:close/>
                </a:path>
                <a:path w="288290" h="650240">
                  <a:moveTo>
                    <a:pt x="120098" y="527050"/>
                  </a:moveTo>
                  <a:lnTo>
                    <a:pt x="118797" y="527050"/>
                  </a:lnTo>
                  <a:lnTo>
                    <a:pt x="117991" y="528320"/>
                  </a:lnTo>
                  <a:lnTo>
                    <a:pt x="119633" y="532201"/>
                  </a:lnTo>
                  <a:lnTo>
                    <a:pt x="120552" y="532201"/>
                  </a:lnTo>
                  <a:lnTo>
                    <a:pt x="121337" y="530860"/>
                  </a:lnTo>
                  <a:lnTo>
                    <a:pt x="124498" y="530860"/>
                  </a:lnTo>
                  <a:lnTo>
                    <a:pt x="123197" y="528320"/>
                  </a:lnTo>
                  <a:lnTo>
                    <a:pt x="121523" y="528320"/>
                  </a:lnTo>
                  <a:lnTo>
                    <a:pt x="120098" y="527050"/>
                  </a:lnTo>
                  <a:close/>
                </a:path>
                <a:path w="288290" h="650240">
                  <a:moveTo>
                    <a:pt x="128278" y="523240"/>
                  </a:moveTo>
                  <a:lnTo>
                    <a:pt x="124374" y="523240"/>
                  </a:lnTo>
                  <a:lnTo>
                    <a:pt x="124498" y="525780"/>
                  </a:lnTo>
                  <a:lnTo>
                    <a:pt x="123197" y="525780"/>
                  </a:lnTo>
                  <a:lnTo>
                    <a:pt x="124126" y="529590"/>
                  </a:lnTo>
                  <a:lnTo>
                    <a:pt x="128714" y="532201"/>
                  </a:lnTo>
                  <a:lnTo>
                    <a:pt x="132134" y="532201"/>
                  </a:lnTo>
                  <a:lnTo>
                    <a:pt x="131974" y="531382"/>
                  </a:lnTo>
                  <a:lnTo>
                    <a:pt x="131872" y="530860"/>
                  </a:lnTo>
                  <a:lnTo>
                    <a:pt x="131563" y="529590"/>
                  </a:lnTo>
                  <a:lnTo>
                    <a:pt x="129765" y="529590"/>
                  </a:lnTo>
                  <a:lnTo>
                    <a:pt x="128650" y="528320"/>
                  </a:lnTo>
                  <a:lnTo>
                    <a:pt x="128278" y="528320"/>
                  </a:lnTo>
                  <a:lnTo>
                    <a:pt x="128216" y="527050"/>
                  </a:lnTo>
                  <a:lnTo>
                    <a:pt x="132833" y="527050"/>
                  </a:lnTo>
                  <a:lnTo>
                    <a:pt x="131934" y="525780"/>
                  </a:lnTo>
                  <a:lnTo>
                    <a:pt x="131563" y="524510"/>
                  </a:lnTo>
                  <a:lnTo>
                    <a:pt x="129208" y="524510"/>
                  </a:lnTo>
                  <a:lnTo>
                    <a:pt x="128278" y="523240"/>
                  </a:lnTo>
                  <a:close/>
                </a:path>
                <a:path w="288290" h="650240">
                  <a:moveTo>
                    <a:pt x="132833" y="527050"/>
                  </a:moveTo>
                  <a:lnTo>
                    <a:pt x="128898" y="527050"/>
                  </a:lnTo>
                  <a:lnTo>
                    <a:pt x="131501" y="528320"/>
                  </a:lnTo>
                  <a:lnTo>
                    <a:pt x="132926" y="529590"/>
                  </a:lnTo>
                  <a:lnTo>
                    <a:pt x="134455" y="532201"/>
                  </a:lnTo>
                  <a:lnTo>
                    <a:pt x="189911" y="532201"/>
                  </a:lnTo>
                  <a:lnTo>
                    <a:pt x="190434" y="530860"/>
                  </a:lnTo>
                  <a:lnTo>
                    <a:pt x="136272" y="530860"/>
                  </a:lnTo>
                  <a:lnTo>
                    <a:pt x="135095" y="529590"/>
                  </a:lnTo>
                  <a:lnTo>
                    <a:pt x="133732" y="528320"/>
                  </a:lnTo>
                  <a:lnTo>
                    <a:pt x="132833" y="527050"/>
                  </a:lnTo>
                  <a:close/>
                </a:path>
                <a:path w="288290" h="650240">
                  <a:moveTo>
                    <a:pt x="194772" y="529590"/>
                  </a:moveTo>
                  <a:lnTo>
                    <a:pt x="189802" y="532201"/>
                  </a:lnTo>
                  <a:lnTo>
                    <a:pt x="195151" y="532201"/>
                  </a:lnTo>
                  <a:lnTo>
                    <a:pt x="195071" y="531382"/>
                  </a:lnTo>
                  <a:lnTo>
                    <a:pt x="195020" y="530860"/>
                  </a:lnTo>
                  <a:lnTo>
                    <a:pt x="194772" y="529590"/>
                  </a:lnTo>
                  <a:close/>
                </a:path>
                <a:path w="288290" h="650240">
                  <a:moveTo>
                    <a:pt x="83598" y="523240"/>
                  </a:moveTo>
                  <a:lnTo>
                    <a:pt x="78392" y="523240"/>
                  </a:lnTo>
                  <a:lnTo>
                    <a:pt x="75913" y="525780"/>
                  </a:lnTo>
                  <a:lnTo>
                    <a:pt x="78206" y="525780"/>
                  </a:lnTo>
                  <a:lnTo>
                    <a:pt x="78764" y="527050"/>
                  </a:lnTo>
                  <a:lnTo>
                    <a:pt x="78950" y="527050"/>
                  </a:lnTo>
                  <a:lnTo>
                    <a:pt x="80375" y="530860"/>
                  </a:lnTo>
                  <a:lnTo>
                    <a:pt x="81090" y="531382"/>
                  </a:lnTo>
                  <a:lnTo>
                    <a:pt x="82110" y="530860"/>
                  </a:lnTo>
                  <a:lnTo>
                    <a:pt x="88369" y="530860"/>
                  </a:lnTo>
                  <a:lnTo>
                    <a:pt x="87130" y="529590"/>
                  </a:lnTo>
                  <a:lnTo>
                    <a:pt x="84093" y="529590"/>
                  </a:lnTo>
                  <a:lnTo>
                    <a:pt x="81552" y="527050"/>
                  </a:lnTo>
                  <a:lnTo>
                    <a:pt x="81119" y="524510"/>
                  </a:lnTo>
                  <a:lnTo>
                    <a:pt x="84713" y="524510"/>
                  </a:lnTo>
                  <a:lnTo>
                    <a:pt x="83598" y="523240"/>
                  </a:lnTo>
                  <a:close/>
                </a:path>
                <a:path w="288290" h="650240">
                  <a:moveTo>
                    <a:pt x="134103" y="521970"/>
                  </a:moveTo>
                  <a:lnTo>
                    <a:pt x="133979" y="524510"/>
                  </a:lnTo>
                  <a:lnTo>
                    <a:pt x="135281" y="524510"/>
                  </a:lnTo>
                  <a:lnTo>
                    <a:pt x="137698" y="528320"/>
                  </a:lnTo>
                  <a:lnTo>
                    <a:pt x="138131" y="529590"/>
                  </a:lnTo>
                  <a:lnTo>
                    <a:pt x="136272" y="530860"/>
                  </a:lnTo>
                  <a:lnTo>
                    <a:pt x="139557" y="530860"/>
                  </a:lnTo>
                  <a:lnTo>
                    <a:pt x="139123" y="529590"/>
                  </a:lnTo>
                  <a:lnTo>
                    <a:pt x="139743" y="527050"/>
                  </a:lnTo>
                  <a:lnTo>
                    <a:pt x="139929" y="527050"/>
                  </a:lnTo>
                  <a:lnTo>
                    <a:pt x="140238" y="525780"/>
                  </a:lnTo>
                  <a:lnTo>
                    <a:pt x="134103" y="521970"/>
                  </a:lnTo>
                  <a:close/>
                </a:path>
                <a:path w="288290" h="650240">
                  <a:moveTo>
                    <a:pt x="180457" y="520700"/>
                  </a:moveTo>
                  <a:lnTo>
                    <a:pt x="152199" y="520700"/>
                  </a:lnTo>
                  <a:lnTo>
                    <a:pt x="151641" y="521970"/>
                  </a:lnTo>
                  <a:lnTo>
                    <a:pt x="140982" y="521970"/>
                  </a:lnTo>
                  <a:lnTo>
                    <a:pt x="141974" y="523240"/>
                  </a:lnTo>
                  <a:lnTo>
                    <a:pt x="141354" y="524510"/>
                  </a:lnTo>
                  <a:lnTo>
                    <a:pt x="140114" y="525780"/>
                  </a:lnTo>
                  <a:lnTo>
                    <a:pt x="141912" y="527050"/>
                  </a:lnTo>
                  <a:lnTo>
                    <a:pt x="142469" y="528320"/>
                  </a:lnTo>
                  <a:lnTo>
                    <a:pt x="141788" y="530860"/>
                  </a:lnTo>
                  <a:lnTo>
                    <a:pt x="190434" y="530860"/>
                  </a:lnTo>
                  <a:lnTo>
                    <a:pt x="190806" y="529590"/>
                  </a:lnTo>
                  <a:lnTo>
                    <a:pt x="191426" y="528320"/>
                  </a:lnTo>
                  <a:lnTo>
                    <a:pt x="192789" y="525780"/>
                  </a:lnTo>
                  <a:lnTo>
                    <a:pt x="178846" y="525780"/>
                  </a:lnTo>
                  <a:lnTo>
                    <a:pt x="179342" y="524510"/>
                  </a:lnTo>
                  <a:lnTo>
                    <a:pt x="145444" y="524510"/>
                  </a:lnTo>
                  <a:lnTo>
                    <a:pt x="145196" y="523240"/>
                  </a:lnTo>
                  <a:lnTo>
                    <a:pt x="179714" y="523240"/>
                  </a:lnTo>
                  <a:lnTo>
                    <a:pt x="180457" y="520700"/>
                  </a:lnTo>
                  <a:close/>
                </a:path>
                <a:path w="288290" h="650240">
                  <a:moveTo>
                    <a:pt x="85828" y="527050"/>
                  </a:moveTo>
                  <a:lnTo>
                    <a:pt x="85023" y="528320"/>
                  </a:lnTo>
                  <a:lnTo>
                    <a:pt x="84527" y="528320"/>
                  </a:lnTo>
                  <a:lnTo>
                    <a:pt x="84093" y="529590"/>
                  </a:lnTo>
                  <a:lnTo>
                    <a:pt x="87130" y="529590"/>
                  </a:lnTo>
                  <a:lnTo>
                    <a:pt x="85828" y="527050"/>
                  </a:lnTo>
                  <a:close/>
                </a:path>
                <a:path w="288290" h="650240">
                  <a:moveTo>
                    <a:pt x="75727" y="525780"/>
                  </a:moveTo>
                  <a:lnTo>
                    <a:pt x="66370" y="525780"/>
                  </a:lnTo>
                  <a:lnTo>
                    <a:pt x="66184" y="527050"/>
                  </a:lnTo>
                  <a:lnTo>
                    <a:pt x="65936" y="528320"/>
                  </a:lnTo>
                  <a:lnTo>
                    <a:pt x="74674" y="528320"/>
                  </a:lnTo>
                  <a:lnTo>
                    <a:pt x="75417" y="527050"/>
                  </a:lnTo>
                  <a:lnTo>
                    <a:pt x="75727" y="525780"/>
                  </a:lnTo>
                  <a:close/>
                </a:path>
                <a:path w="288290" h="650240">
                  <a:moveTo>
                    <a:pt x="72195" y="518160"/>
                  </a:moveTo>
                  <a:lnTo>
                    <a:pt x="69530" y="518160"/>
                  </a:lnTo>
                  <a:lnTo>
                    <a:pt x="69282" y="519430"/>
                  </a:lnTo>
                  <a:lnTo>
                    <a:pt x="69530" y="519430"/>
                  </a:lnTo>
                  <a:lnTo>
                    <a:pt x="69778" y="520700"/>
                  </a:lnTo>
                  <a:lnTo>
                    <a:pt x="71327" y="520700"/>
                  </a:lnTo>
                  <a:lnTo>
                    <a:pt x="71637" y="521970"/>
                  </a:lnTo>
                  <a:lnTo>
                    <a:pt x="68105" y="521970"/>
                  </a:lnTo>
                  <a:lnTo>
                    <a:pt x="65440" y="523240"/>
                  </a:lnTo>
                  <a:lnTo>
                    <a:pt x="63395" y="527050"/>
                  </a:lnTo>
                  <a:lnTo>
                    <a:pt x="64015" y="527050"/>
                  </a:lnTo>
                  <a:lnTo>
                    <a:pt x="65440" y="525780"/>
                  </a:lnTo>
                  <a:lnTo>
                    <a:pt x="72257" y="525780"/>
                  </a:lnTo>
                  <a:lnTo>
                    <a:pt x="72629" y="524510"/>
                  </a:lnTo>
                  <a:lnTo>
                    <a:pt x="72939" y="523240"/>
                  </a:lnTo>
                  <a:lnTo>
                    <a:pt x="73310" y="521970"/>
                  </a:lnTo>
                  <a:lnTo>
                    <a:pt x="71823" y="520700"/>
                  </a:lnTo>
                  <a:lnTo>
                    <a:pt x="72133" y="519430"/>
                  </a:lnTo>
                  <a:lnTo>
                    <a:pt x="72195" y="518160"/>
                  </a:lnTo>
                  <a:close/>
                </a:path>
                <a:path w="288290" h="650240">
                  <a:moveTo>
                    <a:pt x="84713" y="524510"/>
                  </a:moveTo>
                  <a:lnTo>
                    <a:pt x="81119" y="524510"/>
                  </a:lnTo>
                  <a:lnTo>
                    <a:pt x="82110" y="525780"/>
                  </a:lnTo>
                  <a:lnTo>
                    <a:pt x="83164" y="527050"/>
                  </a:lnTo>
                  <a:lnTo>
                    <a:pt x="84093" y="527050"/>
                  </a:lnTo>
                  <a:lnTo>
                    <a:pt x="85085" y="525780"/>
                  </a:lnTo>
                  <a:lnTo>
                    <a:pt x="84713" y="524510"/>
                  </a:lnTo>
                  <a:close/>
                </a:path>
                <a:path w="288290" h="650240">
                  <a:moveTo>
                    <a:pt x="61474" y="524510"/>
                  </a:moveTo>
                  <a:lnTo>
                    <a:pt x="61350" y="525780"/>
                  </a:lnTo>
                  <a:lnTo>
                    <a:pt x="62404" y="525780"/>
                  </a:lnTo>
                  <a:lnTo>
                    <a:pt x="61474" y="524510"/>
                  </a:lnTo>
                  <a:close/>
                </a:path>
                <a:path w="288290" h="650240">
                  <a:moveTo>
                    <a:pt x="74488" y="521970"/>
                  </a:moveTo>
                  <a:lnTo>
                    <a:pt x="73496" y="525780"/>
                  </a:lnTo>
                  <a:lnTo>
                    <a:pt x="75913" y="525780"/>
                  </a:lnTo>
                  <a:lnTo>
                    <a:pt x="74488" y="521970"/>
                  </a:lnTo>
                  <a:close/>
                </a:path>
                <a:path w="288290" h="650240">
                  <a:moveTo>
                    <a:pt x="149038" y="511810"/>
                  </a:moveTo>
                  <a:lnTo>
                    <a:pt x="148604" y="511810"/>
                  </a:lnTo>
                  <a:lnTo>
                    <a:pt x="148419" y="513080"/>
                  </a:lnTo>
                  <a:lnTo>
                    <a:pt x="146002" y="515620"/>
                  </a:lnTo>
                  <a:lnTo>
                    <a:pt x="148604" y="516890"/>
                  </a:lnTo>
                  <a:lnTo>
                    <a:pt x="151455" y="516890"/>
                  </a:lnTo>
                  <a:lnTo>
                    <a:pt x="149782" y="519430"/>
                  </a:lnTo>
                  <a:lnTo>
                    <a:pt x="150154" y="520700"/>
                  </a:lnTo>
                  <a:lnTo>
                    <a:pt x="181077" y="520700"/>
                  </a:lnTo>
                  <a:lnTo>
                    <a:pt x="180457" y="523240"/>
                  </a:lnTo>
                  <a:lnTo>
                    <a:pt x="179961" y="524510"/>
                  </a:lnTo>
                  <a:lnTo>
                    <a:pt x="179404" y="525780"/>
                  </a:lnTo>
                  <a:lnTo>
                    <a:pt x="192789" y="525780"/>
                  </a:lnTo>
                  <a:lnTo>
                    <a:pt x="193471" y="524510"/>
                  </a:lnTo>
                  <a:lnTo>
                    <a:pt x="195578" y="520700"/>
                  </a:lnTo>
                  <a:lnTo>
                    <a:pt x="196260" y="515620"/>
                  </a:lnTo>
                  <a:lnTo>
                    <a:pt x="149348" y="515620"/>
                  </a:lnTo>
                  <a:lnTo>
                    <a:pt x="149286" y="514350"/>
                  </a:lnTo>
                  <a:lnTo>
                    <a:pt x="149162" y="513080"/>
                  </a:lnTo>
                  <a:lnTo>
                    <a:pt x="149038" y="511810"/>
                  </a:lnTo>
                  <a:close/>
                </a:path>
                <a:path w="288290" h="650240">
                  <a:moveTo>
                    <a:pt x="129641" y="520700"/>
                  </a:moveTo>
                  <a:lnTo>
                    <a:pt x="129208" y="520700"/>
                  </a:lnTo>
                  <a:lnTo>
                    <a:pt x="129208" y="524510"/>
                  </a:lnTo>
                  <a:lnTo>
                    <a:pt x="131563" y="524510"/>
                  </a:lnTo>
                  <a:lnTo>
                    <a:pt x="130695" y="521970"/>
                  </a:lnTo>
                  <a:lnTo>
                    <a:pt x="130075" y="521970"/>
                  </a:lnTo>
                  <a:lnTo>
                    <a:pt x="129641" y="520700"/>
                  </a:lnTo>
                  <a:close/>
                </a:path>
                <a:path w="288290" h="650240">
                  <a:moveTo>
                    <a:pt x="179714" y="523240"/>
                  </a:moveTo>
                  <a:lnTo>
                    <a:pt x="147303" y="523240"/>
                  </a:lnTo>
                  <a:lnTo>
                    <a:pt x="145630" y="524510"/>
                  </a:lnTo>
                  <a:lnTo>
                    <a:pt x="179342" y="524510"/>
                  </a:lnTo>
                  <a:lnTo>
                    <a:pt x="179714" y="523240"/>
                  </a:lnTo>
                  <a:close/>
                </a:path>
                <a:path w="288290" h="650240">
                  <a:moveTo>
                    <a:pt x="213859" y="523240"/>
                  </a:moveTo>
                  <a:lnTo>
                    <a:pt x="212682" y="524510"/>
                  </a:lnTo>
                  <a:lnTo>
                    <a:pt x="214107" y="524510"/>
                  </a:lnTo>
                  <a:lnTo>
                    <a:pt x="213859" y="523240"/>
                  </a:lnTo>
                  <a:close/>
                </a:path>
                <a:path w="288290" h="650240">
                  <a:moveTo>
                    <a:pt x="74364" y="514350"/>
                  </a:moveTo>
                  <a:lnTo>
                    <a:pt x="73001" y="514350"/>
                  </a:lnTo>
                  <a:lnTo>
                    <a:pt x="72567" y="515620"/>
                  </a:lnTo>
                  <a:lnTo>
                    <a:pt x="72381" y="516890"/>
                  </a:lnTo>
                  <a:lnTo>
                    <a:pt x="72071" y="518160"/>
                  </a:lnTo>
                  <a:lnTo>
                    <a:pt x="73001" y="518160"/>
                  </a:lnTo>
                  <a:lnTo>
                    <a:pt x="74054" y="519430"/>
                  </a:lnTo>
                  <a:lnTo>
                    <a:pt x="77091" y="519430"/>
                  </a:lnTo>
                  <a:lnTo>
                    <a:pt x="78082" y="520700"/>
                  </a:lnTo>
                  <a:lnTo>
                    <a:pt x="79260" y="521970"/>
                  </a:lnTo>
                  <a:lnTo>
                    <a:pt x="79817" y="521970"/>
                  </a:lnTo>
                  <a:lnTo>
                    <a:pt x="80189" y="523240"/>
                  </a:lnTo>
                  <a:lnTo>
                    <a:pt x="82482" y="523240"/>
                  </a:lnTo>
                  <a:lnTo>
                    <a:pt x="81738" y="521970"/>
                  </a:lnTo>
                  <a:lnTo>
                    <a:pt x="80933" y="520700"/>
                  </a:lnTo>
                  <a:lnTo>
                    <a:pt x="79507" y="519430"/>
                  </a:lnTo>
                  <a:lnTo>
                    <a:pt x="78206" y="518160"/>
                  </a:lnTo>
                  <a:lnTo>
                    <a:pt x="76843" y="516890"/>
                  </a:lnTo>
                  <a:lnTo>
                    <a:pt x="73744" y="516890"/>
                  </a:lnTo>
                  <a:lnTo>
                    <a:pt x="74364" y="514350"/>
                  </a:lnTo>
                  <a:close/>
                </a:path>
                <a:path w="288290" h="650240">
                  <a:moveTo>
                    <a:pt x="210286" y="514350"/>
                  </a:moveTo>
                  <a:lnTo>
                    <a:pt x="206485" y="514350"/>
                  </a:lnTo>
                  <a:lnTo>
                    <a:pt x="205989" y="515620"/>
                  </a:lnTo>
                  <a:lnTo>
                    <a:pt x="205369" y="516890"/>
                  </a:lnTo>
                  <a:lnTo>
                    <a:pt x="204935" y="518160"/>
                  </a:lnTo>
                  <a:lnTo>
                    <a:pt x="204626" y="519430"/>
                  </a:lnTo>
                  <a:lnTo>
                    <a:pt x="204440" y="520700"/>
                  </a:lnTo>
                  <a:lnTo>
                    <a:pt x="204378" y="523240"/>
                  </a:lnTo>
                  <a:lnTo>
                    <a:pt x="205121" y="523240"/>
                  </a:lnTo>
                  <a:lnTo>
                    <a:pt x="207166" y="521970"/>
                  </a:lnTo>
                  <a:lnTo>
                    <a:pt x="211360" y="521970"/>
                  </a:lnTo>
                  <a:lnTo>
                    <a:pt x="211814" y="520700"/>
                  </a:lnTo>
                  <a:lnTo>
                    <a:pt x="213116" y="516890"/>
                  </a:lnTo>
                  <a:lnTo>
                    <a:pt x="209335" y="516890"/>
                  </a:lnTo>
                  <a:lnTo>
                    <a:pt x="209955" y="515620"/>
                  </a:lnTo>
                  <a:lnTo>
                    <a:pt x="210286" y="514350"/>
                  </a:lnTo>
                  <a:close/>
                </a:path>
                <a:path w="288290" h="650240">
                  <a:moveTo>
                    <a:pt x="143585" y="518160"/>
                  </a:moveTo>
                  <a:lnTo>
                    <a:pt x="137264" y="518160"/>
                  </a:lnTo>
                  <a:lnTo>
                    <a:pt x="136520" y="521970"/>
                  </a:lnTo>
                  <a:lnTo>
                    <a:pt x="148666" y="521970"/>
                  </a:lnTo>
                  <a:lnTo>
                    <a:pt x="147675" y="520700"/>
                  </a:lnTo>
                  <a:lnTo>
                    <a:pt x="143771" y="520700"/>
                  </a:lnTo>
                  <a:lnTo>
                    <a:pt x="143678" y="519430"/>
                  </a:lnTo>
                  <a:lnTo>
                    <a:pt x="143585" y="518160"/>
                  </a:lnTo>
                  <a:close/>
                </a:path>
                <a:path w="288290" h="650240">
                  <a:moveTo>
                    <a:pt x="207848" y="505460"/>
                  </a:moveTo>
                  <a:lnTo>
                    <a:pt x="204997" y="505460"/>
                  </a:lnTo>
                  <a:lnTo>
                    <a:pt x="204564" y="508000"/>
                  </a:lnTo>
                  <a:lnTo>
                    <a:pt x="202890" y="511810"/>
                  </a:lnTo>
                  <a:lnTo>
                    <a:pt x="201403" y="514350"/>
                  </a:lnTo>
                  <a:lnTo>
                    <a:pt x="200102" y="516890"/>
                  </a:lnTo>
                  <a:lnTo>
                    <a:pt x="199482" y="518160"/>
                  </a:lnTo>
                  <a:lnTo>
                    <a:pt x="199482" y="520700"/>
                  </a:lnTo>
                  <a:lnTo>
                    <a:pt x="201031" y="521970"/>
                  </a:lnTo>
                  <a:lnTo>
                    <a:pt x="203138" y="519430"/>
                  </a:lnTo>
                  <a:lnTo>
                    <a:pt x="203242" y="518160"/>
                  </a:lnTo>
                  <a:lnTo>
                    <a:pt x="203345" y="516890"/>
                  </a:lnTo>
                  <a:lnTo>
                    <a:pt x="203448" y="515620"/>
                  </a:lnTo>
                  <a:lnTo>
                    <a:pt x="206051" y="514350"/>
                  </a:lnTo>
                  <a:lnTo>
                    <a:pt x="210286" y="514350"/>
                  </a:lnTo>
                  <a:lnTo>
                    <a:pt x="210947" y="511810"/>
                  </a:lnTo>
                  <a:lnTo>
                    <a:pt x="211690" y="509270"/>
                  </a:lnTo>
                  <a:lnTo>
                    <a:pt x="211256" y="508000"/>
                  </a:lnTo>
                  <a:lnTo>
                    <a:pt x="207166" y="508000"/>
                  </a:lnTo>
                  <a:lnTo>
                    <a:pt x="207414" y="506730"/>
                  </a:lnTo>
                  <a:lnTo>
                    <a:pt x="207600" y="506730"/>
                  </a:lnTo>
                  <a:lnTo>
                    <a:pt x="207848" y="505460"/>
                  </a:lnTo>
                  <a:close/>
                </a:path>
                <a:path w="288290" h="650240">
                  <a:moveTo>
                    <a:pt x="146683" y="519430"/>
                  </a:moveTo>
                  <a:lnTo>
                    <a:pt x="144824" y="519430"/>
                  </a:lnTo>
                  <a:lnTo>
                    <a:pt x="143771" y="520700"/>
                  </a:lnTo>
                  <a:lnTo>
                    <a:pt x="147675" y="520700"/>
                  </a:lnTo>
                  <a:lnTo>
                    <a:pt x="146683" y="519430"/>
                  </a:lnTo>
                  <a:close/>
                </a:path>
                <a:path w="288290" h="650240">
                  <a:moveTo>
                    <a:pt x="214479" y="513080"/>
                  </a:moveTo>
                  <a:lnTo>
                    <a:pt x="212000" y="513080"/>
                  </a:lnTo>
                  <a:lnTo>
                    <a:pt x="212434" y="516890"/>
                  </a:lnTo>
                  <a:lnTo>
                    <a:pt x="213116" y="516890"/>
                  </a:lnTo>
                  <a:lnTo>
                    <a:pt x="214479" y="513080"/>
                  </a:lnTo>
                  <a:close/>
                </a:path>
                <a:path w="288290" h="650240">
                  <a:moveTo>
                    <a:pt x="151889" y="505460"/>
                  </a:moveTo>
                  <a:lnTo>
                    <a:pt x="151145" y="505460"/>
                  </a:lnTo>
                  <a:lnTo>
                    <a:pt x="151827" y="506730"/>
                  </a:lnTo>
                  <a:lnTo>
                    <a:pt x="153376" y="509270"/>
                  </a:lnTo>
                  <a:lnTo>
                    <a:pt x="156103" y="509270"/>
                  </a:lnTo>
                  <a:lnTo>
                    <a:pt x="156661" y="510540"/>
                  </a:lnTo>
                  <a:lnTo>
                    <a:pt x="157032" y="510540"/>
                  </a:lnTo>
                  <a:lnTo>
                    <a:pt x="157156" y="511810"/>
                  </a:lnTo>
                  <a:lnTo>
                    <a:pt x="154244" y="511810"/>
                  </a:lnTo>
                  <a:lnTo>
                    <a:pt x="154739" y="513080"/>
                  </a:lnTo>
                  <a:lnTo>
                    <a:pt x="154244" y="514350"/>
                  </a:lnTo>
                  <a:lnTo>
                    <a:pt x="153314" y="514350"/>
                  </a:lnTo>
                  <a:lnTo>
                    <a:pt x="152632" y="515620"/>
                  </a:lnTo>
                  <a:lnTo>
                    <a:pt x="196260" y="515620"/>
                  </a:lnTo>
                  <a:lnTo>
                    <a:pt x="197065" y="514350"/>
                  </a:lnTo>
                  <a:lnTo>
                    <a:pt x="197995" y="513080"/>
                  </a:lnTo>
                  <a:lnTo>
                    <a:pt x="198738" y="511810"/>
                  </a:lnTo>
                  <a:lnTo>
                    <a:pt x="199048" y="510540"/>
                  </a:lnTo>
                  <a:lnTo>
                    <a:pt x="199978" y="508000"/>
                  </a:lnTo>
                  <a:lnTo>
                    <a:pt x="153872" y="508000"/>
                  </a:lnTo>
                  <a:lnTo>
                    <a:pt x="153128" y="506730"/>
                  </a:lnTo>
                  <a:lnTo>
                    <a:pt x="152261" y="506730"/>
                  </a:lnTo>
                  <a:lnTo>
                    <a:pt x="151889" y="505460"/>
                  </a:lnTo>
                  <a:close/>
                </a:path>
                <a:path w="288290" h="650240">
                  <a:moveTo>
                    <a:pt x="229848" y="504190"/>
                  </a:moveTo>
                  <a:lnTo>
                    <a:pt x="224642" y="504190"/>
                  </a:lnTo>
                  <a:lnTo>
                    <a:pt x="224146" y="506730"/>
                  </a:lnTo>
                  <a:lnTo>
                    <a:pt x="223836" y="509270"/>
                  </a:lnTo>
                  <a:lnTo>
                    <a:pt x="223155" y="511810"/>
                  </a:lnTo>
                  <a:lnTo>
                    <a:pt x="222535" y="513080"/>
                  </a:lnTo>
                  <a:lnTo>
                    <a:pt x="222969" y="514350"/>
                  </a:lnTo>
                  <a:lnTo>
                    <a:pt x="227988" y="514350"/>
                  </a:lnTo>
                  <a:lnTo>
                    <a:pt x="228112" y="513080"/>
                  </a:lnTo>
                  <a:lnTo>
                    <a:pt x="228670" y="510540"/>
                  </a:lnTo>
                  <a:lnTo>
                    <a:pt x="228980" y="508000"/>
                  </a:lnTo>
                  <a:lnTo>
                    <a:pt x="229600" y="505460"/>
                  </a:lnTo>
                  <a:lnTo>
                    <a:pt x="229848" y="504190"/>
                  </a:lnTo>
                  <a:close/>
                </a:path>
                <a:path w="288290" h="650240">
                  <a:moveTo>
                    <a:pt x="220769" y="486410"/>
                  </a:moveTo>
                  <a:lnTo>
                    <a:pt x="216400" y="486410"/>
                  </a:lnTo>
                  <a:lnTo>
                    <a:pt x="217887" y="488950"/>
                  </a:lnTo>
                  <a:lnTo>
                    <a:pt x="216896" y="491490"/>
                  </a:lnTo>
                  <a:lnTo>
                    <a:pt x="217020" y="492760"/>
                  </a:lnTo>
                  <a:lnTo>
                    <a:pt x="217082" y="494030"/>
                  </a:lnTo>
                  <a:lnTo>
                    <a:pt x="221296" y="494030"/>
                  </a:lnTo>
                  <a:lnTo>
                    <a:pt x="222039" y="496570"/>
                  </a:lnTo>
                  <a:lnTo>
                    <a:pt x="221729" y="499110"/>
                  </a:lnTo>
                  <a:lnTo>
                    <a:pt x="221110" y="501650"/>
                  </a:lnTo>
                  <a:lnTo>
                    <a:pt x="220242" y="504190"/>
                  </a:lnTo>
                  <a:lnTo>
                    <a:pt x="218755" y="509270"/>
                  </a:lnTo>
                  <a:lnTo>
                    <a:pt x="218693" y="510540"/>
                  </a:lnTo>
                  <a:lnTo>
                    <a:pt x="219003" y="510540"/>
                  </a:lnTo>
                  <a:lnTo>
                    <a:pt x="219127" y="511810"/>
                  </a:lnTo>
                  <a:lnTo>
                    <a:pt x="221667" y="509270"/>
                  </a:lnTo>
                  <a:lnTo>
                    <a:pt x="220366" y="505460"/>
                  </a:lnTo>
                  <a:lnTo>
                    <a:pt x="223836" y="504190"/>
                  </a:lnTo>
                  <a:lnTo>
                    <a:pt x="229848" y="504190"/>
                  </a:lnTo>
                  <a:lnTo>
                    <a:pt x="230095" y="502920"/>
                  </a:lnTo>
                  <a:lnTo>
                    <a:pt x="229352" y="500380"/>
                  </a:lnTo>
                  <a:lnTo>
                    <a:pt x="224084" y="500380"/>
                  </a:lnTo>
                  <a:lnTo>
                    <a:pt x="223898" y="499110"/>
                  </a:lnTo>
                  <a:lnTo>
                    <a:pt x="224394" y="495300"/>
                  </a:lnTo>
                  <a:lnTo>
                    <a:pt x="224683" y="492760"/>
                  </a:lnTo>
                  <a:lnTo>
                    <a:pt x="221296" y="492760"/>
                  </a:lnTo>
                  <a:lnTo>
                    <a:pt x="221172" y="491490"/>
                  </a:lnTo>
                  <a:lnTo>
                    <a:pt x="220800" y="490220"/>
                  </a:lnTo>
                  <a:lnTo>
                    <a:pt x="220769" y="486410"/>
                  </a:lnTo>
                  <a:close/>
                </a:path>
                <a:path w="288290" h="650240">
                  <a:moveTo>
                    <a:pt x="156103" y="506730"/>
                  </a:moveTo>
                  <a:lnTo>
                    <a:pt x="155297" y="506730"/>
                  </a:lnTo>
                  <a:lnTo>
                    <a:pt x="153872" y="508000"/>
                  </a:lnTo>
                  <a:lnTo>
                    <a:pt x="159511" y="508000"/>
                  </a:lnTo>
                  <a:lnTo>
                    <a:pt x="156103" y="506730"/>
                  </a:lnTo>
                  <a:close/>
                </a:path>
                <a:path w="288290" h="650240">
                  <a:moveTo>
                    <a:pt x="160317" y="490220"/>
                  </a:moveTo>
                  <a:lnTo>
                    <a:pt x="159573" y="491490"/>
                  </a:lnTo>
                  <a:lnTo>
                    <a:pt x="159201" y="491490"/>
                  </a:lnTo>
                  <a:lnTo>
                    <a:pt x="160875" y="494030"/>
                  </a:lnTo>
                  <a:lnTo>
                    <a:pt x="161742" y="495300"/>
                  </a:lnTo>
                  <a:lnTo>
                    <a:pt x="162548" y="496570"/>
                  </a:lnTo>
                  <a:lnTo>
                    <a:pt x="164097" y="497840"/>
                  </a:lnTo>
                  <a:lnTo>
                    <a:pt x="163725" y="500380"/>
                  </a:lnTo>
                  <a:lnTo>
                    <a:pt x="161370" y="501650"/>
                  </a:lnTo>
                  <a:lnTo>
                    <a:pt x="160365" y="501650"/>
                  </a:lnTo>
                  <a:lnTo>
                    <a:pt x="161246" y="502920"/>
                  </a:lnTo>
                  <a:lnTo>
                    <a:pt x="162176" y="502920"/>
                  </a:lnTo>
                  <a:lnTo>
                    <a:pt x="161804" y="504190"/>
                  </a:lnTo>
                  <a:lnTo>
                    <a:pt x="159759" y="505460"/>
                  </a:lnTo>
                  <a:lnTo>
                    <a:pt x="160503" y="506730"/>
                  </a:lnTo>
                  <a:lnTo>
                    <a:pt x="161060" y="508000"/>
                  </a:lnTo>
                  <a:lnTo>
                    <a:pt x="199978" y="508000"/>
                  </a:lnTo>
                  <a:lnTo>
                    <a:pt x="201961" y="506730"/>
                  </a:lnTo>
                  <a:lnTo>
                    <a:pt x="204997" y="505460"/>
                  </a:lnTo>
                  <a:lnTo>
                    <a:pt x="207848" y="505460"/>
                  </a:lnTo>
                  <a:lnTo>
                    <a:pt x="208096" y="504190"/>
                  </a:lnTo>
                  <a:lnTo>
                    <a:pt x="208716" y="502920"/>
                  </a:lnTo>
                  <a:lnTo>
                    <a:pt x="209087" y="500380"/>
                  </a:lnTo>
                  <a:lnTo>
                    <a:pt x="206733" y="500380"/>
                  </a:lnTo>
                  <a:lnTo>
                    <a:pt x="206846" y="499110"/>
                  </a:lnTo>
                  <a:lnTo>
                    <a:pt x="206960" y="497840"/>
                  </a:lnTo>
                  <a:lnTo>
                    <a:pt x="207073" y="496570"/>
                  </a:lnTo>
                  <a:lnTo>
                    <a:pt x="207187" y="495300"/>
                  </a:lnTo>
                  <a:lnTo>
                    <a:pt x="207301" y="494030"/>
                  </a:lnTo>
                  <a:lnTo>
                    <a:pt x="163477" y="494030"/>
                  </a:lnTo>
                  <a:lnTo>
                    <a:pt x="162610" y="492760"/>
                  </a:lnTo>
                  <a:lnTo>
                    <a:pt x="161246" y="492760"/>
                  </a:lnTo>
                  <a:lnTo>
                    <a:pt x="160813" y="491490"/>
                  </a:lnTo>
                  <a:lnTo>
                    <a:pt x="160317" y="490220"/>
                  </a:lnTo>
                  <a:close/>
                </a:path>
                <a:path w="288290" h="650240">
                  <a:moveTo>
                    <a:pt x="161370" y="499110"/>
                  </a:moveTo>
                  <a:lnTo>
                    <a:pt x="159263" y="499110"/>
                  </a:lnTo>
                  <a:lnTo>
                    <a:pt x="160007" y="500380"/>
                  </a:lnTo>
                  <a:lnTo>
                    <a:pt x="160347" y="501650"/>
                  </a:lnTo>
                  <a:lnTo>
                    <a:pt x="160877" y="500380"/>
                  </a:lnTo>
                  <a:lnTo>
                    <a:pt x="161370" y="499110"/>
                  </a:lnTo>
                  <a:close/>
                </a:path>
                <a:path w="288290" h="650240">
                  <a:moveTo>
                    <a:pt x="209769" y="495300"/>
                  </a:moveTo>
                  <a:lnTo>
                    <a:pt x="206733" y="500380"/>
                  </a:lnTo>
                  <a:lnTo>
                    <a:pt x="209087" y="500380"/>
                  </a:lnTo>
                  <a:lnTo>
                    <a:pt x="209459" y="499110"/>
                  </a:lnTo>
                  <a:lnTo>
                    <a:pt x="209583" y="497840"/>
                  </a:lnTo>
                  <a:lnTo>
                    <a:pt x="209676" y="496570"/>
                  </a:lnTo>
                  <a:lnTo>
                    <a:pt x="209769" y="495300"/>
                  </a:lnTo>
                  <a:close/>
                </a:path>
                <a:path w="288290" h="650240">
                  <a:moveTo>
                    <a:pt x="226997" y="499110"/>
                  </a:moveTo>
                  <a:lnTo>
                    <a:pt x="226129" y="500380"/>
                  </a:lnTo>
                  <a:lnTo>
                    <a:pt x="227431" y="500380"/>
                  </a:lnTo>
                  <a:lnTo>
                    <a:pt x="226997" y="499110"/>
                  </a:lnTo>
                  <a:close/>
                </a:path>
                <a:path w="288290" h="650240">
                  <a:moveTo>
                    <a:pt x="221296" y="494030"/>
                  </a:moveTo>
                  <a:lnTo>
                    <a:pt x="216710" y="494030"/>
                  </a:lnTo>
                  <a:lnTo>
                    <a:pt x="216834" y="495300"/>
                  </a:lnTo>
                  <a:lnTo>
                    <a:pt x="217144" y="496570"/>
                  </a:lnTo>
                  <a:lnTo>
                    <a:pt x="217392" y="497840"/>
                  </a:lnTo>
                  <a:lnTo>
                    <a:pt x="218631" y="496570"/>
                  </a:lnTo>
                  <a:lnTo>
                    <a:pt x="219313" y="496570"/>
                  </a:lnTo>
                  <a:lnTo>
                    <a:pt x="219870" y="495300"/>
                  </a:lnTo>
                  <a:lnTo>
                    <a:pt x="220490" y="495300"/>
                  </a:lnTo>
                  <a:lnTo>
                    <a:pt x="221296" y="494030"/>
                  </a:lnTo>
                  <a:close/>
                </a:path>
                <a:path w="288290" h="650240">
                  <a:moveTo>
                    <a:pt x="166576" y="488950"/>
                  </a:moveTo>
                  <a:lnTo>
                    <a:pt x="165460" y="488950"/>
                  </a:lnTo>
                  <a:lnTo>
                    <a:pt x="165832" y="490220"/>
                  </a:lnTo>
                  <a:lnTo>
                    <a:pt x="166266" y="491490"/>
                  </a:lnTo>
                  <a:lnTo>
                    <a:pt x="163725" y="491490"/>
                  </a:lnTo>
                  <a:lnTo>
                    <a:pt x="164717" y="492760"/>
                  </a:lnTo>
                  <a:lnTo>
                    <a:pt x="164531" y="492760"/>
                  </a:lnTo>
                  <a:lnTo>
                    <a:pt x="164469" y="494030"/>
                  </a:lnTo>
                  <a:lnTo>
                    <a:pt x="207301" y="494030"/>
                  </a:lnTo>
                  <a:lnTo>
                    <a:pt x="207414" y="492760"/>
                  </a:lnTo>
                  <a:lnTo>
                    <a:pt x="207513" y="491490"/>
                  </a:lnTo>
                  <a:lnTo>
                    <a:pt x="207613" y="490220"/>
                  </a:lnTo>
                  <a:lnTo>
                    <a:pt x="167134" y="490220"/>
                  </a:lnTo>
                  <a:lnTo>
                    <a:pt x="166576" y="488950"/>
                  </a:lnTo>
                  <a:close/>
                </a:path>
                <a:path w="288290" h="650240">
                  <a:moveTo>
                    <a:pt x="219870" y="481330"/>
                  </a:moveTo>
                  <a:lnTo>
                    <a:pt x="217887" y="482600"/>
                  </a:lnTo>
                  <a:lnTo>
                    <a:pt x="214169" y="482600"/>
                  </a:lnTo>
                  <a:lnTo>
                    <a:pt x="213797" y="486410"/>
                  </a:lnTo>
                  <a:lnTo>
                    <a:pt x="213363" y="490220"/>
                  </a:lnTo>
                  <a:lnTo>
                    <a:pt x="213239" y="491490"/>
                  </a:lnTo>
                  <a:lnTo>
                    <a:pt x="213116" y="492760"/>
                  </a:lnTo>
                  <a:lnTo>
                    <a:pt x="212992" y="494030"/>
                  </a:lnTo>
                  <a:lnTo>
                    <a:pt x="213735" y="494030"/>
                  </a:lnTo>
                  <a:lnTo>
                    <a:pt x="214603" y="492760"/>
                  </a:lnTo>
                  <a:lnTo>
                    <a:pt x="215408" y="490220"/>
                  </a:lnTo>
                  <a:lnTo>
                    <a:pt x="216400" y="486410"/>
                  </a:lnTo>
                  <a:lnTo>
                    <a:pt x="220769" y="486410"/>
                  </a:lnTo>
                  <a:lnTo>
                    <a:pt x="220738" y="482600"/>
                  </a:lnTo>
                  <a:lnTo>
                    <a:pt x="219870" y="481330"/>
                  </a:lnTo>
                  <a:close/>
                </a:path>
                <a:path w="288290" h="650240">
                  <a:moveTo>
                    <a:pt x="225014" y="486410"/>
                  </a:moveTo>
                  <a:lnTo>
                    <a:pt x="224518" y="486410"/>
                  </a:lnTo>
                  <a:lnTo>
                    <a:pt x="222907" y="490220"/>
                  </a:lnTo>
                  <a:lnTo>
                    <a:pt x="222039" y="492760"/>
                  </a:lnTo>
                  <a:lnTo>
                    <a:pt x="224683" y="492760"/>
                  </a:lnTo>
                  <a:lnTo>
                    <a:pt x="225262" y="487680"/>
                  </a:lnTo>
                  <a:lnTo>
                    <a:pt x="225014" y="486410"/>
                  </a:lnTo>
                  <a:close/>
                </a:path>
                <a:path w="288290" h="650240">
                  <a:moveTo>
                    <a:pt x="162300" y="483870"/>
                  </a:moveTo>
                  <a:lnTo>
                    <a:pt x="160317" y="483870"/>
                  </a:lnTo>
                  <a:lnTo>
                    <a:pt x="160503" y="486410"/>
                  </a:lnTo>
                  <a:lnTo>
                    <a:pt x="161122" y="490220"/>
                  </a:lnTo>
                  <a:lnTo>
                    <a:pt x="161618" y="490220"/>
                  </a:lnTo>
                  <a:lnTo>
                    <a:pt x="162672" y="491490"/>
                  </a:lnTo>
                  <a:lnTo>
                    <a:pt x="166266" y="491490"/>
                  </a:lnTo>
                  <a:lnTo>
                    <a:pt x="164469" y="490220"/>
                  </a:lnTo>
                  <a:lnTo>
                    <a:pt x="162982" y="488950"/>
                  </a:lnTo>
                  <a:lnTo>
                    <a:pt x="161370" y="488950"/>
                  </a:lnTo>
                  <a:lnTo>
                    <a:pt x="162982" y="486410"/>
                  </a:lnTo>
                  <a:lnTo>
                    <a:pt x="162300" y="483870"/>
                  </a:lnTo>
                  <a:close/>
                </a:path>
                <a:path w="288290" h="650240">
                  <a:moveTo>
                    <a:pt x="210823" y="481330"/>
                  </a:moveTo>
                  <a:lnTo>
                    <a:pt x="167072" y="481330"/>
                  </a:lnTo>
                  <a:lnTo>
                    <a:pt x="168125" y="483870"/>
                  </a:lnTo>
                  <a:lnTo>
                    <a:pt x="168931" y="487680"/>
                  </a:lnTo>
                  <a:lnTo>
                    <a:pt x="169798" y="490220"/>
                  </a:lnTo>
                  <a:lnTo>
                    <a:pt x="207613" y="490220"/>
                  </a:lnTo>
                  <a:lnTo>
                    <a:pt x="207712" y="488950"/>
                  </a:lnTo>
                  <a:lnTo>
                    <a:pt x="207811" y="487680"/>
                  </a:lnTo>
                  <a:lnTo>
                    <a:pt x="207910" y="486410"/>
                  </a:lnTo>
                  <a:lnTo>
                    <a:pt x="210823" y="481330"/>
                  </a:lnTo>
                  <a:close/>
                </a:path>
                <a:path w="288290" h="650240">
                  <a:moveTo>
                    <a:pt x="165646" y="487680"/>
                  </a:moveTo>
                  <a:lnTo>
                    <a:pt x="165151" y="488950"/>
                  </a:lnTo>
                  <a:lnTo>
                    <a:pt x="166080" y="488950"/>
                  </a:lnTo>
                  <a:lnTo>
                    <a:pt x="165646" y="487680"/>
                  </a:lnTo>
                  <a:close/>
                </a:path>
                <a:path w="288290" h="650240">
                  <a:moveTo>
                    <a:pt x="216524" y="481330"/>
                  </a:moveTo>
                  <a:lnTo>
                    <a:pt x="210823" y="481330"/>
                  </a:lnTo>
                  <a:lnTo>
                    <a:pt x="213549" y="482600"/>
                  </a:lnTo>
                  <a:lnTo>
                    <a:pt x="216648" y="482600"/>
                  </a:lnTo>
                  <a:lnTo>
                    <a:pt x="216524" y="481330"/>
                  </a:lnTo>
                  <a:close/>
                </a:path>
                <a:path w="288290" h="650240">
                  <a:moveTo>
                    <a:pt x="161618" y="466090"/>
                  </a:moveTo>
                  <a:lnTo>
                    <a:pt x="160317" y="467360"/>
                  </a:lnTo>
                  <a:lnTo>
                    <a:pt x="159945" y="468630"/>
                  </a:lnTo>
                  <a:lnTo>
                    <a:pt x="160627" y="469900"/>
                  </a:lnTo>
                  <a:lnTo>
                    <a:pt x="162858" y="474980"/>
                  </a:lnTo>
                  <a:lnTo>
                    <a:pt x="164221" y="478790"/>
                  </a:lnTo>
                  <a:lnTo>
                    <a:pt x="164345" y="480060"/>
                  </a:lnTo>
                  <a:lnTo>
                    <a:pt x="166266" y="481330"/>
                  </a:lnTo>
                  <a:lnTo>
                    <a:pt x="216276" y="481330"/>
                  </a:lnTo>
                  <a:lnTo>
                    <a:pt x="215966" y="480060"/>
                  </a:lnTo>
                  <a:lnTo>
                    <a:pt x="216152" y="478790"/>
                  </a:lnTo>
                  <a:lnTo>
                    <a:pt x="216462" y="477520"/>
                  </a:lnTo>
                  <a:lnTo>
                    <a:pt x="166576" y="477520"/>
                  </a:lnTo>
                  <a:lnTo>
                    <a:pt x="165336" y="476250"/>
                  </a:lnTo>
                  <a:lnTo>
                    <a:pt x="163601" y="474980"/>
                  </a:lnTo>
                  <a:lnTo>
                    <a:pt x="165646" y="473710"/>
                  </a:lnTo>
                  <a:lnTo>
                    <a:pt x="168063" y="473710"/>
                  </a:lnTo>
                  <a:lnTo>
                    <a:pt x="166700" y="471170"/>
                  </a:lnTo>
                  <a:lnTo>
                    <a:pt x="164407" y="468630"/>
                  </a:lnTo>
                  <a:lnTo>
                    <a:pt x="163229" y="467360"/>
                  </a:lnTo>
                  <a:lnTo>
                    <a:pt x="162114" y="467360"/>
                  </a:lnTo>
                  <a:lnTo>
                    <a:pt x="161618" y="466090"/>
                  </a:lnTo>
                  <a:close/>
                </a:path>
                <a:path w="288290" h="650240">
                  <a:moveTo>
                    <a:pt x="168063" y="473710"/>
                  </a:moveTo>
                  <a:lnTo>
                    <a:pt x="165646" y="473710"/>
                  </a:lnTo>
                  <a:lnTo>
                    <a:pt x="166576" y="477520"/>
                  </a:lnTo>
                  <a:lnTo>
                    <a:pt x="216462" y="477520"/>
                  </a:lnTo>
                  <a:lnTo>
                    <a:pt x="216772" y="476250"/>
                  </a:lnTo>
                  <a:lnTo>
                    <a:pt x="169612" y="476250"/>
                  </a:lnTo>
                  <a:lnTo>
                    <a:pt x="168063" y="473710"/>
                  </a:lnTo>
                  <a:close/>
                </a:path>
                <a:path w="288290" h="650240">
                  <a:moveTo>
                    <a:pt x="213797" y="464820"/>
                  </a:moveTo>
                  <a:lnTo>
                    <a:pt x="175871" y="464820"/>
                  </a:lnTo>
                  <a:lnTo>
                    <a:pt x="176243" y="466090"/>
                  </a:lnTo>
                  <a:lnTo>
                    <a:pt x="176491" y="467360"/>
                  </a:lnTo>
                  <a:lnTo>
                    <a:pt x="176801" y="468630"/>
                  </a:lnTo>
                  <a:lnTo>
                    <a:pt x="170666" y="468630"/>
                  </a:lnTo>
                  <a:lnTo>
                    <a:pt x="171843" y="469900"/>
                  </a:lnTo>
                  <a:lnTo>
                    <a:pt x="171657" y="471170"/>
                  </a:lnTo>
                  <a:lnTo>
                    <a:pt x="171162" y="472440"/>
                  </a:lnTo>
                  <a:lnTo>
                    <a:pt x="170418" y="474980"/>
                  </a:lnTo>
                  <a:lnTo>
                    <a:pt x="169736" y="476250"/>
                  </a:lnTo>
                  <a:lnTo>
                    <a:pt x="216772" y="476250"/>
                  </a:lnTo>
                  <a:lnTo>
                    <a:pt x="216152" y="474980"/>
                  </a:lnTo>
                  <a:lnTo>
                    <a:pt x="215594" y="472440"/>
                  </a:lnTo>
                  <a:lnTo>
                    <a:pt x="215285" y="471170"/>
                  </a:lnTo>
                  <a:lnTo>
                    <a:pt x="215161" y="469900"/>
                  </a:lnTo>
                  <a:lnTo>
                    <a:pt x="214913" y="468630"/>
                  </a:lnTo>
                  <a:lnTo>
                    <a:pt x="214541" y="467360"/>
                  </a:lnTo>
                  <a:lnTo>
                    <a:pt x="214107" y="466090"/>
                  </a:lnTo>
                  <a:lnTo>
                    <a:pt x="213797" y="464820"/>
                  </a:lnTo>
                  <a:close/>
                </a:path>
                <a:path w="288290" h="650240">
                  <a:moveTo>
                    <a:pt x="228174" y="454660"/>
                  </a:moveTo>
                  <a:lnTo>
                    <a:pt x="226811" y="454660"/>
                  </a:lnTo>
                  <a:lnTo>
                    <a:pt x="225138" y="455930"/>
                  </a:lnTo>
                  <a:lnTo>
                    <a:pt x="224084" y="457200"/>
                  </a:lnTo>
                  <a:lnTo>
                    <a:pt x="222597" y="458470"/>
                  </a:lnTo>
                  <a:lnTo>
                    <a:pt x="226377" y="458470"/>
                  </a:lnTo>
                  <a:lnTo>
                    <a:pt x="225634" y="462280"/>
                  </a:lnTo>
                  <a:lnTo>
                    <a:pt x="225014" y="464820"/>
                  </a:lnTo>
                  <a:lnTo>
                    <a:pt x="224890" y="466090"/>
                  </a:lnTo>
                  <a:lnTo>
                    <a:pt x="224766" y="467360"/>
                  </a:lnTo>
                  <a:lnTo>
                    <a:pt x="225200" y="468630"/>
                  </a:lnTo>
                  <a:lnTo>
                    <a:pt x="225696" y="469900"/>
                  </a:lnTo>
                  <a:lnTo>
                    <a:pt x="229786" y="469900"/>
                  </a:lnTo>
                  <a:lnTo>
                    <a:pt x="230033" y="468630"/>
                  </a:lnTo>
                  <a:lnTo>
                    <a:pt x="230901" y="462280"/>
                  </a:lnTo>
                  <a:lnTo>
                    <a:pt x="231009" y="461010"/>
                  </a:lnTo>
                  <a:lnTo>
                    <a:pt x="231118" y="459740"/>
                  </a:lnTo>
                  <a:lnTo>
                    <a:pt x="231226" y="458470"/>
                  </a:lnTo>
                  <a:lnTo>
                    <a:pt x="231335" y="457200"/>
                  </a:lnTo>
                  <a:lnTo>
                    <a:pt x="230963" y="455930"/>
                  </a:lnTo>
                  <a:lnTo>
                    <a:pt x="228608" y="455930"/>
                  </a:lnTo>
                  <a:lnTo>
                    <a:pt x="228174" y="454660"/>
                  </a:lnTo>
                  <a:close/>
                </a:path>
                <a:path w="288290" h="650240">
                  <a:moveTo>
                    <a:pt x="167072" y="461010"/>
                  </a:moveTo>
                  <a:lnTo>
                    <a:pt x="166576" y="463550"/>
                  </a:lnTo>
                  <a:lnTo>
                    <a:pt x="166514" y="464820"/>
                  </a:lnTo>
                  <a:lnTo>
                    <a:pt x="166390" y="467360"/>
                  </a:lnTo>
                  <a:lnTo>
                    <a:pt x="167877" y="468630"/>
                  </a:lnTo>
                  <a:lnTo>
                    <a:pt x="174756" y="468630"/>
                  </a:lnTo>
                  <a:lnTo>
                    <a:pt x="174384" y="467360"/>
                  </a:lnTo>
                  <a:lnTo>
                    <a:pt x="175128" y="466090"/>
                  </a:lnTo>
                  <a:lnTo>
                    <a:pt x="171410" y="466090"/>
                  </a:lnTo>
                  <a:lnTo>
                    <a:pt x="170666" y="464820"/>
                  </a:lnTo>
                  <a:lnTo>
                    <a:pt x="169736" y="464820"/>
                  </a:lnTo>
                  <a:lnTo>
                    <a:pt x="169612" y="463550"/>
                  </a:lnTo>
                  <a:lnTo>
                    <a:pt x="169055" y="462280"/>
                  </a:lnTo>
                  <a:lnTo>
                    <a:pt x="167753" y="462280"/>
                  </a:lnTo>
                  <a:lnTo>
                    <a:pt x="167072" y="461010"/>
                  </a:lnTo>
                  <a:close/>
                </a:path>
                <a:path w="288290" h="650240">
                  <a:moveTo>
                    <a:pt x="223774" y="450850"/>
                  </a:moveTo>
                  <a:lnTo>
                    <a:pt x="219746" y="450850"/>
                  </a:lnTo>
                  <a:lnTo>
                    <a:pt x="220242" y="452120"/>
                  </a:lnTo>
                  <a:lnTo>
                    <a:pt x="220552" y="452120"/>
                  </a:lnTo>
                  <a:lnTo>
                    <a:pt x="220490" y="453390"/>
                  </a:lnTo>
                  <a:lnTo>
                    <a:pt x="220366" y="454660"/>
                  </a:lnTo>
                  <a:lnTo>
                    <a:pt x="220180" y="455930"/>
                  </a:lnTo>
                  <a:lnTo>
                    <a:pt x="219808" y="457200"/>
                  </a:lnTo>
                  <a:lnTo>
                    <a:pt x="219746" y="458470"/>
                  </a:lnTo>
                  <a:lnTo>
                    <a:pt x="219622" y="467360"/>
                  </a:lnTo>
                  <a:lnTo>
                    <a:pt x="220056" y="467360"/>
                  </a:lnTo>
                  <a:lnTo>
                    <a:pt x="220552" y="466090"/>
                  </a:lnTo>
                  <a:lnTo>
                    <a:pt x="222039" y="461010"/>
                  </a:lnTo>
                  <a:lnTo>
                    <a:pt x="222535" y="459740"/>
                  </a:lnTo>
                  <a:lnTo>
                    <a:pt x="224270" y="458470"/>
                  </a:lnTo>
                  <a:lnTo>
                    <a:pt x="222597" y="458470"/>
                  </a:lnTo>
                  <a:lnTo>
                    <a:pt x="222597" y="457200"/>
                  </a:lnTo>
                  <a:lnTo>
                    <a:pt x="222411" y="455930"/>
                  </a:lnTo>
                  <a:lnTo>
                    <a:pt x="222597" y="455930"/>
                  </a:lnTo>
                  <a:lnTo>
                    <a:pt x="223774" y="450850"/>
                  </a:lnTo>
                  <a:close/>
                </a:path>
                <a:path w="288290" h="650240">
                  <a:moveTo>
                    <a:pt x="219251" y="440690"/>
                  </a:moveTo>
                  <a:lnTo>
                    <a:pt x="177854" y="440690"/>
                  </a:lnTo>
                  <a:lnTo>
                    <a:pt x="178846" y="444500"/>
                  </a:lnTo>
                  <a:lnTo>
                    <a:pt x="176863" y="444500"/>
                  </a:lnTo>
                  <a:lnTo>
                    <a:pt x="177730" y="447040"/>
                  </a:lnTo>
                  <a:lnTo>
                    <a:pt x="176801" y="447040"/>
                  </a:lnTo>
                  <a:lnTo>
                    <a:pt x="175376" y="448310"/>
                  </a:lnTo>
                  <a:lnTo>
                    <a:pt x="174446" y="448310"/>
                  </a:lnTo>
                  <a:lnTo>
                    <a:pt x="174384" y="449580"/>
                  </a:lnTo>
                  <a:lnTo>
                    <a:pt x="174260" y="452120"/>
                  </a:lnTo>
                  <a:lnTo>
                    <a:pt x="174756" y="454660"/>
                  </a:lnTo>
                  <a:lnTo>
                    <a:pt x="174136" y="455930"/>
                  </a:lnTo>
                  <a:lnTo>
                    <a:pt x="171100" y="455930"/>
                  </a:lnTo>
                  <a:lnTo>
                    <a:pt x="170480" y="457200"/>
                  </a:lnTo>
                  <a:lnTo>
                    <a:pt x="175685" y="457200"/>
                  </a:lnTo>
                  <a:lnTo>
                    <a:pt x="176305" y="458470"/>
                  </a:lnTo>
                  <a:lnTo>
                    <a:pt x="174446" y="458470"/>
                  </a:lnTo>
                  <a:lnTo>
                    <a:pt x="174353" y="459740"/>
                  </a:lnTo>
                  <a:lnTo>
                    <a:pt x="174260" y="461010"/>
                  </a:lnTo>
                  <a:lnTo>
                    <a:pt x="172649" y="462280"/>
                  </a:lnTo>
                  <a:lnTo>
                    <a:pt x="172277" y="462280"/>
                  </a:lnTo>
                  <a:lnTo>
                    <a:pt x="172215" y="463550"/>
                  </a:lnTo>
                  <a:lnTo>
                    <a:pt x="172029" y="464820"/>
                  </a:lnTo>
                  <a:lnTo>
                    <a:pt x="171905" y="466090"/>
                  </a:lnTo>
                  <a:lnTo>
                    <a:pt x="175128" y="466090"/>
                  </a:lnTo>
                  <a:lnTo>
                    <a:pt x="175871" y="464820"/>
                  </a:lnTo>
                  <a:lnTo>
                    <a:pt x="213797" y="464820"/>
                  </a:lnTo>
                  <a:lnTo>
                    <a:pt x="213054" y="462280"/>
                  </a:lnTo>
                  <a:lnTo>
                    <a:pt x="212992" y="461010"/>
                  </a:lnTo>
                  <a:lnTo>
                    <a:pt x="212806" y="459740"/>
                  </a:lnTo>
                  <a:lnTo>
                    <a:pt x="212806" y="457200"/>
                  </a:lnTo>
                  <a:lnTo>
                    <a:pt x="213363" y="452120"/>
                  </a:lnTo>
                  <a:lnTo>
                    <a:pt x="213797" y="449580"/>
                  </a:lnTo>
                  <a:lnTo>
                    <a:pt x="213921" y="448310"/>
                  </a:lnTo>
                  <a:lnTo>
                    <a:pt x="214045" y="447040"/>
                  </a:lnTo>
                  <a:lnTo>
                    <a:pt x="214169" y="445770"/>
                  </a:lnTo>
                  <a:lnTo>
                    <a:pt x="218941" y="445770"/>
                  </a:lnTo>
                  <a:lnTo>
                    <a:pt x="219065" y="444500"/>
                  </a:lnTo>
                  <a:lnTo>
                    <a:pt x="219189" y="443230"/>
                  </a:lnTo>
                  <a:lnTo>
                    <a:pt x="219251" y="440690"/>
                  </a:lnTo>
                  <a:close/>
                </a:path>
                <a:path w="288290" h="650240">
                  <a:moveTo>
                    <a:pt x="168931" y="458470"/>
                  </a:moveTo>
                  <a:lnTo>
                    <a:pt x="169055" y="459740"/>
                  </a:lnTo>
                  <a:lnTo>
                    <a:pt x="168435" y="462280"/>
                  </a:lnTo>
                  <a:lnTo>
                    <a:pt x="169798" y="462280"/>
                  </a:lnTo>
                  <a:lnTo>
                    <a:pt x="171533" y="461010"/>
                  </a:lnTo>
                  <a:lnTo>
                    <a:pt x="171471" y="459740"/>
                  </a:lnTo>
                  <a:lnTo>
                    <a:pt x="168931" y="458470"/>
                  </a:lnTo>
                  <a:close/>
                </a:path>
                <a:path w="288290" h="650240">
                  <a:moveTo>
                    <a:pt x="175685" y="457200"/>
                  </a:moveTo>
                  <a:lnTo>
                    <a:pt x="170852" y="457200"/>
                  </a:lnTo>
                  <a:lnTo>
                    <a:pt x="171100" y="458470"/>
                  </a:lnTo>
                  <a:lnTo>
                    <a:pt x="171471" y="459740"/>
                  </a:lnTo>
                  <a:lnTo>
                    <a:pt x="173331" y="458470"/>
                  </a:lnTo>
                  <a:lnTo>
                    <a:pt x="174508" y="458470"/>
                  </a:lnTo>
                  <a:lnTo>
                    <a:pt x="175685" y="457200"/>
                  </a:lnTo>
                  <a:close/>
                </a:path>
                <a:path w="288290" h="650240">
                  <a:moveTo>
                    <a:pt x="218941" y="445770"/>
                  </a:moveTo>
                  <a:lnTo>
                    <a:pt x="215161" y="445770"/>
                  </a:lnTo>
                  <a:lnTo>
                    <a:pt x="215223" y="454660"/>
                  </a:lnTo>
                  <a:lnTo>
                    <a:pt x="215656" y="454660"/>
                  </a:lnTo>
                  <a:lnTo>
                    <a:pt x="216028" y="455930"/>
                  </a:lnTo>
                  <a:lnTo>
                    <a:pt x="219746" y="450850"/>
                  </a:lnTo>
                  <a:lnTo>
                    <a:pt x="223774" y="450850"/>
                  </a:lnTo>
                  <a:lnTo>
                    <a:pt x="224229" y="449580"/>
                  </a:lnTo>
                  <a:lnTo>
                    <a:pt x="219127" y="449580"/>
                  </a:lnTo>
                  <a:lnTo>
                    <a:pt x="218569" y="448310"/>
                  </a:lnTo>
                  <a:lnTo>
                    <a:pt x="218941" y="445770"/>
                  </a:lnTo>
                  <a:close/>
                </a:path>
                <a:path w="288290" h="650240">
                  <a:moveTo>
                    <a:pt x="225758" y="440690"/>
                  </a:moveTo>
                  <a:lnTo>
                    <a:pt x="225200" y="440690"/>
                  </a:lnTo>
                  <a:lnTo>
                    <a:pt x="224208" y="441960"/>
                  </a:lnTo>
                  <a:lnTo>
                    <a:pt x="223341" y="444500"/>
                  </a:lnTo>
                  <a:lnTo>
                    <a:pt x="221234" y="447040"/>
                  </a:lnTo>
                  <a:lnTo>
                    <a:pt x="221544" y="449580"/>
                  </a:lnTo>
                  <a:lnTo>
                    <a:pt x="224229" y="449580"/>
                  </a:lnTo>
                  <a:lnTo>
                    <a:pt x="225138" y="447040"/>
                  </a:lnTo>
                  <a:lnTo>
                    <a:pt x="226253" y="443230"/>
                  </a:lnTo>
                  <a:lnTo>
                    <a:pt x="226439" y="441960"/>
                  </a:lnTo>
                  <a:lnTo>
                    <a:pt x="225943" y="441960"/>
                  </a:lnTo>
                  <a:lnTo>
                    <a:pt x="225758" y="440690"/>
                  </a:lnTo>
                  <a:close/>
                </a:path>
                <a:path w="288290" h="650240">
                  <a:moveTo>
                    <a:pt x="176863" y="429260"/>
                  </a:moveTo>
                  <a:lnTo>
                    <a:pt x="176491" y="429260"/>
                  </a:lnTo>
                  <a:lnTo>
                    <a:pt x="176367" y="430530"/>
                  </a:lnTo>
                  <a:lnTo>
                    <a:pt x="177483" y="431800"/>
                  </a:lnTo>
                  <a:lnTo>
                    <a:pt x="177730" y="431800"/>
                  </a:lnTo>
                  <a:lnTo>
                    <a:pt x="178164" y="433070"/>
                  </a:lnTo>
                  <a:lnTo>
                    <a:pt x="177235" y="434340"/>
                  </a:lnTo>
                  <a:lnTo>
                    <a:pt x="176491" y="436880"/>
                  </a:lnTo>
                  <a:lnTo>
                    <a:pt x="176615" y="439420"/>
                  </a:lnTo>
                  <a:lnTo>
                    <a:pt x="175871" y="440690"/>
                  </a:lnTo>
                  <a:lnTo>
                    <a:pt x="175314" y="441960"/>
                  </a:lnTo>
                  <a:lnTo>
                    <a:pt x="177607" y="440690"/>
                  </a:lnTo>
                  <a:lnTo>
                    <a:pt x="219251" y="440690"/>
                  </a:lnTo>
                  <a:lnTo>
                    <a:pt x="219189" y="439420"/>
                  </a:lnTo>
                  <a:lnTo>
                    <a:pt x="214913" y="439420"/>
                  </a:lnTo>
                  <a:lnTo>
                    <a:pt x="214603" y="438150"/>
                  </a:lnTo>
                  <a:lnTo>
                    <a:pt x="215346" y="434340"/>
                  </a:lnTo>
                  <a:lnTo>
                    <a:pt x="216152" y="431800"/>
                  </a:lnTo>
                  <a:lnTo>
                    <a:pt x="216384" y="430530"/>
                  </a:lnTo>
                  <a:lnTo>
                    <a:pt x="177483" y="430530"/>
                  </a:lnTo>
                  <a:lnTo>
                    <a:pt x="176863" y="429260"/>
                  </a:lnTo>
                  <a:close/>
                </a:path>
                <a:path w="288290" h="650240">
                  <a:moveTo>
                    <a:pt x="219127" y="438150"/>
                  </a:moveTo>
                  <a:lnTo>
                    <a:pt x="218197" y="438150"/>
                  </a:lnTo>
                  <a:lnTo>
                    <a:pt x="216524" y="439420"/>
                  </a:lnTo>
                  <a:lnTo>
                    <a:pt x="219189" y="439420"/>
                  </a:lnTo>
                  <a:lnTo>
                    <a:pt x="219127" y="438150"/>
                  </a:lnTo>
                  <a:close/>
                </a:path>
                <a:path w="288290" h="650240">
                  <a:moveTo>
                    <a:pt x="213004" y="425450"/>
                  </a:moveTo>
                  <a:lnTo>
                    <a:pt x="178164" y="425450"/>
                  </a:lnTo>
                  <a:lnTo>
                    <a:pt x="178908" y="427990"/>
                  </a:lnTo>
                  <a:lnTo>
                    <a:pt x="179961" y="429260"/>
                  </a:lnTo>
                  <a:lnTo>
                    <a:pt x="179899" y="430530"/>
                  </a:lnTo>
                  <a:lnTo>
                    <a:pt x="213425" y="430530"/>
                  </a:lnTo>
                  <a:lnTo>
                    <a:pt x="213301" y="429260"/>
                  </a:lnTo>
                  <a:lnTo>
                    <a:pt x="213202" y="427990"/>
                  </a:lnTo>
                  <a:lnTo>
                    <a:pt x="213103" y="426720"/>
                  </a:lnTo>
                  <a:lnTo>
                    <a:pt x="213004" y="425450"/>
                  </a:lnTo>
                  <a:close/>
                </a:path>
                <a:path w="288290" h="650240">
                  <a:moveTo>
                    <a:pt x="216834" y="424180"/>
                  </a:moveTo>
                  <a:lnTo>
                    <a:pt x="216090" y="424180"/>
                  </a:lnTo>
                  <a:lnTo>
                    <a:pt x="215346" y="425450"/>
                  </a:lnTo>
                  <a:lnTo>
                    <a:pt x="214603" y="427990"/>
                  </a:lnTo>
                  <a:lnTo>
                    <a:pt x="213797" y="430530"/>
                  </a:lnTo>
                  <a:lnTo>
                    <a:pt x="216384" y="430530"/>
                  </a:lnTo>
                  <a:lnTo>
                    <a:pt x="217082" y="426720"/>
                  </a:lnTo>
                  <a:lnTo>
                    <a:pt x="216834" y="425450"/>
                  </a:lnTo>
                  <a:lnTo>
                    <a:pt x="216834" y="424180"/>
                  </a:lnTo>
                  <a:close/>
                </a:path>
                <a:path w="288290" h="650240">
                  <a:moveTo>
                    <a:pt x="176987" y="422910"/>
                  </a:moveTo>
                  <a:lnTo>
                    <a:pt x="175562" y="422910"/>
                  </a:lnTo>
                  <a:lnTo>
                    <a:pt x="175562" y="426720"/>
                  </a:lnTo>
                  <a:lnTo>
                    <a:pt x="178164" y="425450"/>
                  </a:lnTo>
                  <a:lnTo>
                    <a:pt x="213004" y="425450"/>
                  </a:lnTo>
                  <a:lnTo>
                    <a:pt x="212905" y="424180"/>
                  </a:lnTo>
                  <a:lnTo>
                    <a:pt x="178598" y="424180"/>
                  </a:lnTo>
                  <a:lnTo>
                    <a:pt x="176987" y="422910"/>
                  </a:lnTo>
                  <a:close/>
                </a:path>
                <a:path w="288290" h="650240">
                  <a:moveTo>
                    <a:pt x="173331" y="420370"/>
                  </a:moveTo>
                  <a:lnTo>
                    <a:pt x="170666" y="420370"/>
                  </a:lnTo>
                  <a:lnTo>
                    <a:pt x="170170" y="422910"/>
                  </a:lnTo>
                  <a:lnTo>
                    <a:pt x="169984" y="424180"/>
                  </a:lnTo>
                  <a:lnTo>
                    <a:pt x="170666" y="425450"/>
                  </a:lnTo>
                  <a:lnTo>
                    <a:pt x="172277" y="425450"/>
                  </a:lnTo>
                  <a:lnTo>
                    <a:pt x="172711" y="422910"/>
                  </a:lnTo>
                  <a:lnTo>
                    <a:pt x="173331" y="420370"/>
                  </a:lnTo>
                  <a:close/>
                </a:path>
                <a:path w="288290" h="650240">
                  <a:moveTo>
                    <a:pt x="214154" y="419100"/>
                  </a:moveTo>
                  <a:lnTo>
                    <a:pt x="174446" y="419100"/>
                  </a:lnTo>
                  <a:lnTo>
                    <a:pt x="175128" y="420370"/>
                  </a:lnTo>
                  <a:lnTo>
                    <a:pt x="175871" y="420370"/>
                  </a:lnTo>
                  <a:lnTo>
                    <a:pt x="176057" y="421640"/>
                  </a:lnTo>
                  <a:lnTo>
                    <a:pt x="179961" y="421640"/>
                  </a:lnTo>
                  <a:lnTo>
                    <a:pt x="178598" y="424180"/>
                  </a:lnTo>
                  <a:lnTo>
                    <a:pt x="212905" y="424180"/>
                  </a:lnTo>
                  <a:lnTo>
                    <a:pt x="212806" y="422910"/>
                  </a:lnTo>
                  <a:lnTo>
                    <a:pt x="214154" y="419100"/>
                  </a:lnTo>
                  <a:close/>
                </a:path>
                <a:path w="288290" h="650240">
                  <a:moveTo>
                    <a:pt x="174136" y="411480"/>
                  </a:moveTo>
                  <a:lnTo>
                    <a:pt x="165089" y="411480"/>
                  </a:lnTo>
                  <a:lnTo>
                    <a:pt x="165584" y="414020"/>
                  </a:lnTo>
                  <a:lnTo>
                    <a:pt x="165894" y="416560"/>
                  </a:lnTo>
                  <a:lnTo>
                    <a:pt x="166080" y="417830"/>
                  </a:lnTo>
                  <a:lnTo>
                    <a:pt x="168311" y="417830"/>
                  </a:lnTo>
                  <a:lnTo>
                    <a:pt x="167753" y="419100"/>
                  </a:lnTo>
                  <a:lnTo>
                    <a:pt x="167443" y="420370"/>
                  </a:lnTo>
                  <a:lnTo>
                    <a:pt x="167567" y="422910"/>
                  </a:lnTo>
                  <a:lnTo>
                    <a:pt x="168683" y="421640"/>
                  </a:lnTo>
                  <a:lnTo>
                    <a:pt x="169364" y="420370"/>
                  </a:lnTo>
                  <a:lnTo>
                    <a:pt x="173331" y="420370"/>
                  </a:lnTo>
                  <a:lnTo>
                    <a:pt x="173640" y="419100"/>
                  </a:lnTo>
                  <a:lnTo>
                    <a:pt x="214154" y="419100"/>
                  </a:lnTo>
                  <a:lnTo>
                    <a:pt x="214603" y="417830"/>
                  </a:lnTo>
                  <a:lnTo>
                    <a:pt x="215501" y="416560"/>
                  </a:lnTo>
                  <a:lnTo>
                    <a:pt x="168931" y="416560"/>
                  </a:lnTo>
                  <a:lnTo>
                    <a:pt x="168931" y="412750"/>
                  </a:lnTo>
                  <a:lnTo>
                    <a:pt x="174095" y="412750"/>
                  </a:lnTo>
                  <a:lnTo>
                    <a:pt x="174136" y="411480"/>
                  </a:lnTo>
                  <a:close/>
                </a:path>
                <a:path w="288290" h="650240">
                  <a:moveTo>
                    <a:pt x="154863" y="416560"/>
                  </a:moveTo>
                  <a:lnTo>
                    <a:pt x="153128" y="416560"/>
                  </a:lnTo>
                  <a:lnTo>
                    <a:pt x="150402" y="417830"/>
                  </a:lnTo>
                  <a:lnTo>
                    <a:pt x="151827" y="420370"/>
                  </a:lnTo>
                  <a:lnTo>
                    <a:pt x="151455" y="421640"/>
                  </a:lnTo>
                  <a:lnTo>
                    <a:pt x="154368" y="421640"/>
                  </a:lnTo>
                  <a:lnTo>
                    <a:pt x="155483" y="420370"/>
                  </a:lnTo>
                  <a:lnTo>
                    <a:pt x="154863" y="416560"/>
                  </a:lnTo>
                  <a:close/>
                </a:path>
                <a:path w="288290" h="650240">
                  <a:moveTo>
                    <a:pt x="156351" y="414020"/>
                  </a:moveTo>
                  <a:lnTo>
                    <a:pt x="152694" y="414020"/>
                  </a:lnTo>
                  <a:lnTo>
                    <a:pt x="153066" y="415290"/>
                  </a:lnTo>
                  <a:lnTo>
                    <a:pt x="153314" y="415290"/>
                  </a:lnTo>
                  <a:lnTo>
                    <a:pt x="153314" y="416560"/>
                  </a:lnTo>
                  <a:lnTo>
                    <a:pt x="155359" y="416560"/>
                  </a:lnTo>
                  <a:lnTo>
                    <a:pt x="155607" y="415290"/>
                  </a:lnTo>
                  <a:lnTo>
                    <a:pt x="156351" y="414020"/>
                  </a:lnTo>
                  <a:close/>
                </a:path>
                <a:path w="288290" h="650240">
                  <a:moveTo>
                    <a:pt x="174095" y="412750"/>
                  </a:moveTo>
                  <a:lnTo>
                    <a:pt x="170666" y="412750"/>
                  </a:lnTo>
                  <a:lnTo>
                    <a:pt x="171286" y="414020"/>
                  </a:lnTo>
                  <a:lnTo>
                    <a:pt x="170480" y="416560"/>
                  </a:lnTo>
                  <a:lnTo>
                    <a:pt x="215501" y="416560"/>
                  </a:lnTo>
                  <a:lnTo>
                    <a:pt x="216400" y="415290"/>
                  </a:lnTo>
                  <a:lnTo>
                    <a:pt x="174012" y="415290"/>
                  </a:lnTo>
                  <a:lnTo>
                    <a:pt x="174095" y="412750"/>
                  </a:lnTo>
                  <a:close/>
                </a:path>
                <a:path w="288290" h="650240">
                  <a:moveTo>
                    <a:pt x="233132" y="406400"/>
                  </a:moveTo>
                  <a:lnTo>
                    <a:pt x="224146" y="406400"/>
                  </a:lnTo>
                  <a:lnTo>
                    <a:pt x="223712" y="407670"/>
                  </a:lnTo>
                  <a:lnTo>
                    <a:pt x="223341" y="408940"/>
                  </a:lnTo>
                  <a:lnTo>
                    <a:pt x="222783" y="408940"/>
                  </a:lnTo>
                  <a:lnTo>
                    <a:pt x="222039" y="410210"/>
                  </a:lnTo>
                  <a:lnTo>
                    <a:pt x="221234" y="411480"/>
                  </a:lnTo>
                  <a:lnTo>
                    <a:pt x="220490" y="412750"/>
                  </a:lnTo>
                  <a:lnTo>
                    <a:pt x="219499" y="414020"/>
                  </a:lnTo>
                  <a:lnTo>
                    <a:pt x="220242" y="414020"/>
                  </a:lnTo>
                  <a:lnTo>
                    <a:pt x="221234" y="415290"/>
                  </a:lnTo>
                  <a:lnTo>
                    <a:pt x="222349" y="416560"/>
                  </a:lnTo>
                  <a:lnTo>
                    <a:pt x="223031" y="415290"/>
                  </a:lnTo>
                  <a:lnTo>
                    <a:pt x="224890" y="414020"/>
                  </a:lnTo>
                  <a:lnTo>
                    <a:pt x="225758" y="412750"/>
                  </a:lnTo>
                  <a:lnTo>
                    <a:pt x="229724" y="412750"/>
                  </a:lnTo>
                  <a:lnTo>
                    <a:pt x="230219" y="411480"/>
                  </a:lnTo>
                  <a:lnTo>
                    <a:pt x="231707" y="408940"/>
                  </a:lnTo>
                  <a:lnTo>
                    <a:pt x="233034" y="406573"/>
                  </a:lnTo>
                  <a:lnTo>
                    <a:pt x="233132" y="406400"/>
                  </a:lnTo>
                  <a:close/>
                </a:path>
                <a:path w="288290" h="650240">
                  <a:moveTo>
                    <a:pt x="220738" y="401320"/>
                  </a:moveTo>
                  <a:lnTo>
                    <a:pt x="174198" y="401320"/>
                  </a:lnTo>
                  <a:lnTo>
                    <a:pt x="177359" y="402590"/>
                  </a:lnTo>
                  <a:lnTo>
                    <a:pt x="178366" y="405849"/>
                  </a:lnTo>
                  <a:lnTo>
                    <a:pt x="178430" y="406573"/>
                  </a:lnTo>
                  <a:lnTo>
                    <a:pt x="176987" y="408940"/>
                  </a:lnTo>
                  <a:lnTo>
                    <a:pt x="158024" y="408940"/>
                  </a:lnTo>
                  <a:lnTo>
                    <a:pt x="160317" y="410210"/>
                  </a:lnTo>
                  <a:lnTo>
                    <a:pt x="175995" y="410210"/>
                  </a:lnTo>
                  <a:lnTo>
                    <a:pt x="176057" y="411480"/>
                  </a:lnTo>
                  <a:lnTo>
                    <a:pt x="176243" y="411480"/>
                  </a:lnTo>
                  <a:lnTo>
                    <a:pt x="176367" y="412750"/>
                  </a:lnTo>
                  <a:lnTo>
                    <a:pt x="176057" y="414020"/>
                  </a:lnTo>
                  <a:lnTo>
                    <a:pt x="175685" y="414020"/>
                  </a:lnTo>
                  <a:lnTo>
                    <a:pt x="174942" y="415290"/>
                  </a:lnTo>
                  <a:lnTo>
                    <a:pt x="216400" y="415290"/>
                  </a:lnTo>
                  <a:lnTo>
                    <a:pt x="218197" y="412750"/>
                  </a:lnTo>
                  <a:lnTo>
                    <a:pt x="219313" y="410210"/>
                  </a:lnTo>
                  <a:lnTo>
                    <a:pt x="220242" y="408940"/>
                  </a:lnTo>
                  <a:lnTo>
                    <a:pt x="221977" y="407670"/>
                  </a:lnTo>
                  <a:lnTo>
                    <a:pt x="222907" y="406400"/>
                  </a:lnTo>
                  <a:lnTo>
                    <a:pt x="233132" y="406400"/>
                  </a:lnTo>
                  <a:lnTo>
                    <a:pt x="233876" y="405130"/>
                  </a:lnTo>
                  <a:lnTo>
                    <a:pt x="218631" y="405130"/>
                  </a:lnTo>
                  <a:lnTo>
                    <a:pt x="218321" y="403860"/>
                  </a:lnTo>
                  <a:lnTo>
                    <a:pt x="217825" y="403860"/>
                  </a:lnTo>
                  <a:lnTo>
                    <a:pt x="218755" y="402590"/>
                  </a:lnTo>
                  <a:lnTo>
                    <a:pt x="219746" y="402590"/>
                  </a:lnTo>
                  <a:lnTo>
                    <a:pt x="220738" y="401320"/>
                  </a:lnTo>
                  <a:close/>
                </a:path>
                <a:path w="288290" h="650240">
                  <a:moveTo>
                    <a:pt x="228081" y="386080"/>
                  </a:moveTo>
                  <a:lnTo>
                    <a:pt x="141726" y="386080"/>
                  </a:lnTo>
                  <a:lnTo>
                    <a:pt x="140982" y="389890"/>
                  </a:lnTo>
                  <a:lnTo>
                    <a:pt x="144452" y="389890"/>
                  </a:lnTo>
                  <a:lnTo>
                    <a:pt x="145692" y="391160"/>
                  </a:lnTo>
                  <a:lnTo>
                    <a:pt x="146188" y="392430"/>
                  </a:lnTo>
                  <a:lnTo>
                    <a:pt x="147861" y="392430"/>
                  </a:lnTo>
                  <a:lnTo>
                    <a:pt x="147179" y="393700"/>
                  </a:lnTo>
                  <a:lnTo>
                    <a:pt x="146931" y="393700"/>
                  </a:lnTo>
                  <a:lnTo>
                    <a:pt x="146312" y="394970"/>
                  </a:lnTo>
                  <a:lnTo>
                    <a:pt x="145940" y="396240"/>
                  </a:lnTo>
                  <a:lnTo>
                    <a:pt x="145506" y="397510"/>
                  </a:lnTo>
                  <a:lnTo>
                    <a:pt x="149224" y="397510"/>
                  </a:lnTo>
                  <a:lnTo>
                    <a:pt x="149782" y="398780"/>
                  </a:lnTo>
                  <a:lnTo>
                    <a:pt x="150030" y="398780"/>
                  </a:lnTo>
                  <a:lnTo>
                    <a:pt x="149162" y="400050"/>
                  </a:lnTo>
                  <a:lnTo>
                    <a:pt x="148976" y="401320"/>
                  </a:lnTo>
                  <a:lnTo>
                    <a:pt x="150092" y="402590"/>
                  </a:lnTo>
                  <a:lnTo>
                    <a:pt x="150711" y="403860"/>
                  </a:lnTo>
                  <a:lnTo>
                    <a:pt x="150711" y="405130"/>
                  </a:lnTo>
                  <a:lnTo>
                    <a:pt x="150340" y="406400"/>
                  </a:lnTo>
                  <a:lnTo>
                    <a:pt x="149720" y="407670"/>
                  </a:lnTo>
                  <a:lnTo>
                    <a:pt x="152942" y="407670"/>
                  </a:lnTo>
                  <a:lnTo>
                    <a:pt x="154182" y="408940"/>
                  </a:lnTo>
                  <a:lnTo>
                    <a:pt x="150402" y="408940"/>
                  </a:lnTo>
                  <a:lnTo>
                    <a:pt x="153004" y="412750"/>
                  </a:lnTo>
                  <a:lnTo>
                    <a:pt x="151579" y="414020"/>
                  </a:lnTo>
                  <a:lnTo>
                    <a:pt x="156041" y="414020"/>
                  </a:lnTo>
                  <a:lnTo>
                    <a:pt x="155483" y="412750"/>
                  </a:lnTo>
                  <a:lnTo>
                    <a:pt x="153314" y="412750"/>
                  </a:lnTo>
                  <a:lnTo>
                    <a:pt x="154801" y="410210"/>
                  </a:lnTo>
                  <a:lnTo>
                    <a:pt x="156103" y="410210"/>
                  </a:lnTo>
                  <a:lnTo>
                    <a:pt x="155483" y="407670"/>
                  </a:lnTo>
                  <a:lnTo>
                    <a:pt x="155189" y="406573"/>
                  </a:lnTo>
                  <a:lnTo>
                    <a:pt x="154739" y="406400"/>
                  </a:lnTo>
                  <a:lnTo>
                    <a:pt x="154995" y="405849"/>
                  </a:lnTo>
                  <a:lnTo>
                    <a:pt x="154801" y="405130"/>
                  </a:lnTo>
                  <a:lnTo>
                    <a:pt x="154120" y="403860"/>
                  </a:lnTo>
                  <a:lnTo>
                    <a:pt x="157714" y="403860"/>
                  </a:lnTo>
                  <a:lnTo>
                    <a:pt x="158148" y="402590"/>
                  </a:lnTo>
                  <a:lnTo>
                    <a:pt x="174663" y="402590"/>
                  </a:lnTo>
                  <a:lnTo>
                    <a:pt x="174198" y="401320"/>
                  </a:lnTo>
                  <a:lnTo>
                    <a:pt x="226439" y="401320"/>
                  </a:lnTo>
                  <a:lnTo>
                    <a:pt x="227555" y="398780"/>
                  </a:lnTo>
                  <a:lnTo>
                    <a:pt x="229476" y="397510"/>
                  </a:lnTo>
                  <a:lnTo>
                    <a:pt x="231583" y="394970"/>
                  </a:lnTo>
                  <a:lnTo>
                    <a:pt x="224766" y="394970"/>
                  </a:lnTo>
                  <a:lnTo>
                    <a:pt x="226625" y="392430"/>
                  </a:lnTo>
                  <a:lnTo>
                    <a:pt x="227431" y="389890"/>
                  </a:lnTo>
                  <a:lnTo>
                    <a:pt x="228081" y="386080"/>
                  </a:lnTo>
                  <a:close/>
                </a:path>
                <a:path w="288290" h="650240">
                  <a:moveTo>
                    <a:pt x="229724" y="412750"/>
                  </a:moveTo>
                  <a:lnTo>
                    <a:pt x="225758" y="412750"/>
                  </a:lnTo>
                  <a:lnTo>
                    <a:pt x="227369" y="414020"/>
                  </a:lnTo>
                  <a:lnTo>
                    <a:pt x="228484" y="414020"/>
                  </a:lnTo>
                  <a:lnTo>
                    <a:pt x="229724" y="412750"/>
                  </a:lnTo>
                  <a:close/>
                </a:path>
                <a:path w="288290" h="650240">
                  <a:moveTo>
                    <a:pt x="157714" y="403860"/>
                  </a:moveTo>
                  <a:lnTo>
                    <a:pt x="155917" y="403860"/>
                  </a:lnTo>
                  <a:lnTo>
                    <a:pt x="154995" y="405849"/>
                  </a:lnTo>
                  <a:lnTo>
                    <a:pt x="155142" y="406400"/>
                  </a:lnTo>
                  <a:lnTo>
                    <a:pt x="155189" y="406573"/>
                  </a:lnTo>
                  <a:lnTo>
                    <a:pt x="158024" y="407670"/>
                  </a:lnTo>
                  <a:lnTo>
                    <a:pt x="157063" y="408940"/>
                  </a:lnTo>
                  <a:lnTo>
                    <a:pt x="156041" y="410210"/>
                  </a:lnTo>
                  <a:lnTo>
                    <a:pt x="156351" y="411480"/>
                  </a:lnTo>
                  <a:lnTo>
                    <a:pt x="156784" y="412750"/>
                  </a:lnTo>
                  <a:lnTo>
                    <a:pt x="157466" y="410210"/>
                  </a:lnTo>
                  <a:lnTo>
                    <a:pt x="158024" y="408940"/>
                  </a:lnTo>
                  <a:lnTo>
                    <a:pt x="169550" y="408940"/>
                  </a:lnTo>
                  <a:lnTo>
                    <a:pt x="168187" y="407670"/>
                  </a:lnTo>
                  <a:lnTo>
                    <a:pt x="166762" y="406400"/>
                  </a:lnTo>
                  <a:lnTo>
                    <a:pt x="158148" y="406400"/>
                  </a:lnTo>
                  <a:lnTo>
                    <a:pt x="157342" y="405130"/>
                  </a:lnTo>
                  <a:lnTo>
                    <a:pt x="157714" y="403860"/>
                  </a:lnTo>
                  <a:close/>
                </a:path>
                <a:path w="288290" h="650240">
                  <a:moveTo>
                    <a:pt x="174942" y="410210"/>
                  </a:moveTo>
                  <a:lnTo>
                    <a:pt x="162610" y="410210"/>
                  </a:lnTo>
                  <a:lnTo>
                    <a:pt x="163725" y="411480"/>
                  </a:lnTo>
                  <a:lnTo>
                    <a:pt x="164469" y="412750"/>
                  </a:lnTo>
                  <a:lnTo>
                    <a:pt x="164593" y="411480"/>
                  </a:lnTo>
                  <a:lnTo>
                    <a:pt x="174632" y="411480"/>
                  </a:lnTo>
                  <a:lnTo>
                    <a:pt x="174942" y="410210"/>
                  </a:lnTo>
                  <a:close/>
                </a:path>
                <a:path w="288290" h="650240">
                  <a:moveTo>
                    <a:pt x="174663" y="402590"/>
                  </a:moveTo>
                  <a:lnTo>
                    <a:pt x="168187" y="402590"/>
                  </a:lnTo>
                  <a:lnTo>
                    <a:pt x="170170" y="403860"/>
                  </a:lnTo>
                  <a:lnTo>
                    <a:pt x="170666" y="403860"/>
                  </a:lnTo>
                  <a:lnTo>
                    <a:pt x="170883" y="405130"/>
                  </a:lnTo>
                  <a:lnTo>
                    <a:pt x="171006" y="405849"/>
                  </a:lnTo>
                  <a:lnTo>
                    <a:pt x="171100" y="406400"/>
                  </a:lnTo>
                  <a:lnTo>
                    <a:pt x="170728" y="406400"/>
                  </a:lnTo>
                  <a:lnTo>
                    <a:pt x="169550" y="408940"/>
                  </a:lnTo>
                  <a:lnTo>
                    <a:pt x="176987" y="408940"/>
                  </a:lnTo>
                  <a:lnTo>
                    <a:pt x="176063" y="406573"/>
                  </a:lnTo>
                  <a:lnTo>
                    <a:pt x="175128" y="403860"/>
                  </a:lnTo>
                  <a:lnTo>
                    <a:pt x="174663" y="402590"/>
                  </a:lnTo>
                  <a:close/>
                </a:path>
                <a:path w="288290" h="650240">
                  <a:moveTo>
                    <a:pt x="154995" y="405849"/>
                  </a:moveTo>
                  <a:lnTo>
                    <a:pt x="154739" y="406400"/>
                  </a:lnTo>
                  <a:lnTo>
                    <a:pt x="155189" y="406573"/>
                  </a:lnTo>
                  <a:lnTo>
                    <a:pt x="154995" y="405849"/>
                  </a:lnTo>
                  <a:close/>
                </a:path>
                <a:path w="288290" h="650240">
                  <a:moveTo>
                    <a:pt x="168187" y="402590"/>
                  </a:moveTo>
                  <a:lnTo>
                    <a:pt x="158644" y="402590"/>
                  </a:lnTo>
                  <a:lnTo>
                    <a:pt x="159015" y="403860"/>
                  </a:lnTo>
                  <a:lnTo>
                    <a:pt x="159201" y="403860"/>
                  </a:lnTo>
                  <a:lnTo>
                    <a:pt x="159387" y="405130"/>
                  </a:lnTo>
                  <a:lnTo>
                    <a:pt x="159883" y="406400"/>
                  </a:lnTo>
                  <a:lnTo>
                    <a:pt x="166762" y="406400"/>
                  </a:lnTo>
                  <a:lnTo>
                    <a:pt x="167753" y="405130"/>
                  </a:lnTo>
                  <a:lnTo>
                    <a:pt x="168187" y="402590"/>
                  </a:lnTo>
                  <a:close/>
                </a:path>
                <a:path w="288290" h="650240">
                  <a:moveTo>
                    <a:pt x="225943" y="401320"/>
                  </a:moveTo>
                  <a:lnTo>
                    <a:pt x="221172" y="401320"/>
                  </a:lnTo>
                  <a:lnTo>
                    <a:pt x="220366" y="402590"/>
                  </a:lnTo>
                  <a:lnTo>
                    <a:pt x="219437" y="403860"/>
                  </a:lnTo>
                  <a:lnTo>
                    <a:pt x="218631" y="405130"/>
                  </a:lnTo>
                  <a:lnTo>
                    <a:pt x="233876" y="405130"/>
                  </a:lnTo>
                  <a:lnTo>
                    <a:pt x="235363" y="402590"/>
                  </a:lnTo>
                  <a:lnTo>
                    <a:pt x="225758" y="402590"/>
                  </a:lnTo>
                  <a:lnTo>
                    <a:pt x="225943" y="401320"/>
                  </a:lnTo>
                  <a:close/>
                </a:path>
                <a:path w="288290" h="650240">
                  <a:moveTo>
                    <a:pt x="230839" y="401320"/>
                  </a:moveTo>
                  <a:lnTo>
                    <a:pt x="228856" y="401320"/>
                  </a:lnTo>
                  <a:lnTo>
                    <a:pt x="228174" y="402590"/>
                  </a:lnTo>
                  <a:lnTo>
                    <a:pt x="232264" y="402590"/>
                  </a:lnTo>
                  <a:lnTo>
                    <a:pt x="230839" y="401320"/>
                  </a:lnTo>
                  <a:close/>
                </a:path>
                <a:path w="288290" h="650240">
                  <a:moveTo>
                    <a:pt x="233876" y="389890"/>
                  </a:moveTo>
                  <a:lnTo>
                    <a:pt x="231645" y="389890"/>
                  </a:lnTo>
                  <a:lnTo>
                    <a:pt x="229786" y="392430"/>
                  </a:lnTo>
                  <a:lnTo>
                    <a:pt x="226067" y="394970"/>
                  </a:lnTo>
                  <a:lnTo>
                    <a:pt x="231583" y="394970"/>
                  </a:lnTo>
                  <a:lnTo>
                    <a:pt x="233938" y="391160"/>
                  </a:lnTo>
                  <a:lnTo>
                    <a:pt x="233876" y="389890"/>
                  </a:lnTo>
                  <a:close/>
                </a:path>
                <a:path w="288290" h="650240">
                  <a:moveTo>
                    <a:pt x="253334" y="393700"/>
                  </a:moveTo>
                  <a:lnTo>
                    <a:pt x="249368" y="393700"/>
                  </a:lnTo>
                  <a:lnTo>
                    <a:pt x="249678" y="394970"/>
                  </a:lnTo>
                  <a:lnTo>
                    <a:pt x="252281" y="394970"/>
                  </a:lnTo>
                  <a:lnTo>
                    <a:pt x="253334" y="393700"/>
                  </a:lnTo>
                  <a:close/>
                </a:path>
                <a:path w="288290" h="650240">
                  <a:moveTo>
                    <a:pt x="136272" y="378460"/>
                  </a:moveTo>
                  <a:lnTo>
                    <a:pt x="135095" y="378460"/>
                  </a:lnTo>
                  <a:lnTo>
                    <a:pt x="135203" y="379730"/>
                  </a:lnTo>
                  <a:lnTo>
                    <a:pt x="135312" y="381000"/>
                  </a:lnTo>
                  <a:lnTo>
                    <a:pt x="135420" y="382270"/>
                  </a:lnTo>
                  <a:lnTo>
                    <a:pt x="135529" y="383540"/>
                  </a:lnTo>
                  <a:lnTo>
                    <a:pt x="137450" y="383540"/>
                  </a:lnTo>
                  <a:lnTo>
                    <a:pt x="137388" y="384810"/>
                  </a:lnTo>
                  <a:lnTo>
                    <a:pt x="136706" y="386080"/>
                  </a:lnTo>
                  <a:lnTo>
                    <a:pt x="137326" y="387350"/>
                  </a:lnTo>
                  <a:lnTo>
                    <a:pt x="138379" y="389890"/>
                  </a:lnTo>
                  <a:lnTo>
                    <a:pt x="137822" y="389890"/>
                  </a:lnTo>
                  <a:lnTo>
                    <a:pt x="137884" y="391160"/>
                  </a:lnTo>
                  <a:lnTo>
                    <a:pt x="138255" y="392430"/>
                  </a:lnTo>
                  <a:lnTo>
                    <a:pt x="139309" y="392430"/>
                  </a:lnTo>
                  <a:lnTo>
                    <a:pt x="140052" y="393700"/>
                  </a:lnTo>
                  <a:lnTo>
                    <a:pt x="142841" y="393700"/>
                  </a:lnTo>
                  <a:lnTo>
                    <a:pt x="142717" y="392430"/>
                  </a:lnTo>
                  <a:lnTo>
                    <a:pt x="142593" y="391160"/>
                  </a:lnTo>
                  <a:lnTo>
                    <a:pt x="140052" y="391160"/>
                  </a:lnTo>
                  <a:lnTo>
                    <a:pt x="141225" y="388643"/>
                  </a:lnTo>
                  <a:lnTo>
                    <a:pt x="139929" y="387350"/>
                  </a:lnTo>
                  <a:lnTo>
                    <a:pt x="139774" y="387350"/>
                  </a:lnTo>
                  <a:lnTo>
                    <a:pt x="140610" y="386080"/>
                  </a:lnTo>
                  <a:lnTo>
                    <a:pt x="228081" y="386080"/>
                  </a:lnTo>
                  <a:lnTo>
                    <a:pt x="228298" y="384810"/>
                  </a:lnTo>
                  <a:lnTo>
                    <a:pt x="224642" y="384810"/>
                  </a:lnTo>
                  <a:lnTo>
                    <a:pt x="224642" y="383540"/>
                  </a:lnTo>
                  <a:lnTo>
                    <a:pt x="224952" y="382270"/>
                  </a:lnTo>
                  <a:lnTo>
                    <a:pt x="225200" y="381000"/>
                  </a:lnTo>
                  <a:lnTo>
                    <a:pt x="137326" y="381000"/>
                  </a:lnTo>
                  <a:lnTo>
                    <a:pt x="137016" y="379730"/>
                  </a:lnTo>
                  <a:lnTo>
                    <a:pt x="136582" y="379730"/>
                  </a:lnTo>
                  <a:lnTo>
                    <a:pt x="136272" y="378460"/>
                  </a:lnTo>
                  <a:close/>
                </a:path>
                <a:path w="288290" h="650240">
                  <a:moveTo>
                    <a:pt x="254140" y="377190"/>
                  </a:moveTo>
                  <a:lnTo>
                    <a:pt x="249058" y="377190"/>
                  </a:lnTo>
                  <a:lnTo>
                    <a:pt x="249058" y="379730"/>
                  </a:lnTo>
                  <a:lnTo>
                    <a:pt x="249430" y="379730"/>
                  </a:lnTo>
                  <a:lnTo>
                    <a:pt x="248996" y="381000"/>
                  </a:lnTo>
                  <a:lnTo>
                    <a:pt x="247881" y="382270"/>
                  </a:lnTo>
                  <a:lnTo>
                    <a:pt x="247571" y="383540"/>
                  </a:lnTo>
                  <a:lnTo>
                    <a:pt x="244101" y="386080"/>
                  </a:lnTo>
                  <a:lnTo>
                    <a:pt x="242737" y="389890"/>
                  </a:lnTo>
                  <a:lnTo>
                    <a:pt x="240878" y="392430"/>
                  </a:lnTo>
                  <a:lnTo>
                    <a:pt x="241002" y="393700"/>
                  </a:lnTo>
                  <a:lnTo>
                    <a:pt x="245340" y="389890"/>
                  </a:lnTo>
                  <a:lnTo>
                    <a:pt x="248315" y="386080"/>
                  </a:lnTo>
                  <a:lnTo>
                    <a:pt x="253706" y="384810"/>
                  </a:lnTo>
                  <a:lnTo>
                    <a:pt x="259407" y="384810"/>
                  </a:lnTo>
                  <a:lnTo>
                    <a:pt x="260213" y="383540"/>
                  </a:lnTo>
                  <a:lnTo>
                    <a:pt x="259036" y="382270"/>
                  </a:lnTo>
                  <a:lnTo>
                    <a:pt x="252095" y="382270"/>
                  </a:lnTo>
                  <a:lnTo>
                    <a:pt x="252095" y="381000"/>
                  </a:lnTo>
                  <a:lnTo>
                    <a:pt x="252467" y="381000"/>
                  </a:lnTo>
                  <a:lnTo>
                    <a:pt x="254140" y="377190"/>
                  </a:lnTo>
                  <a:close/>
                </a:path>
                <a:path w="288290" h="650240">
                  <a:moveTo>
                    <a:pt x="259407" y="384810"/>
                  </a:moveTo>
                  <a:lnTo>
                    <a:pt x="254140" y="384810"/>
                  </a:lnTo>
                  <a:lnTo>
                    <a:pt x="253334" y="386080"/>
                  </a:lnTo>
                  <a:lnTo>
                    <a:pt x="252405" y="387350"/>
                  </a:lnTo>
                  <a:lnTo>
                    <a:pt x="250856" y="389890"/>
                  </a:lnTo>
                  <a:lnTo>
                    <a:pt x="250050" y="391160"/>
                  </a:lnTo>
                  <a:lnTo>
                    <a:pt x="249368" y="392430"/>
                  </a:lnTo>
                  <a:lnTo>
                    <a:pt x="249120" y="393700"/>
                  </a:lnTo>
                  <a:lnTo>
                    <a:pt x="255008" y="393700"/>
                  </a:lnTo>
                  <a:lnTo>
                    <a:pt x="258602" y="386080"/>
                  </a:lnTo>
                  <a:lnTo>
                    <a:pt x="259407" y="384810"/>
                  </a:lnTo>
                  <a:close/>
                </a:path>
                <a:path w="288290" h="650240">
                  <a:moveTo>
                    <a:pt x="233941" y="388643"/>
                  </a:moveTo>
                  <a:lnTo>
                    <a:pt x="232934" y="388643"/>
                  </a:lnTo>
                  <a:lnTo>
                    <a:pt x="232264" y="389890"/>
                  </a:lnTo>
                  <a:lnTo>
                    <a:pt x="234124" y="389890"/>
                  </a:lnTo>
                  <a:lnTo>
                    <a:pt x="233941" y="388643"/>
                  </a:lnTo>
                  <a:close/>
                </a:path>
                <a:path w="288290" h="650240">
                  <a:moveTo>
                    <a:pt x="242985" y="364490"/>
                  </a:moveTo>
                  <a:lnTo>
                    <a:pt x="237594" y="364490"/>
                  </a:lnTo>
                  <a:lnTo>
                    <a:pt x="236726" y="365760"/>
                  </a:lnTo>
                  <a:lnTo>
                    <a:pt x="235921" y="367030"/>
                  </a:lnTo>
                  <a:lnTo>
                    <a:pt x="235363" y="368300"/>
                  </a:lnTo>
                  <a:lnTo>
                    <a:pt x="234433" y="369570"/>
                  </a:lnTo>
                  <a:lnTo>
                    <a:pt x="232388" y="370840"/>
                  </a:lnTo>
                  <a:lnTo>
                    <a:pt x="230963" y="373380"/>
                  </a:lnTo>
                  <a:lnTo>
                    <a:pt x="230095" y="374650"/>
                  </a:lnTo>
                  <a:lnTo>
                    <a:pt x="229104" y="375920"/>
                  </a:lnTo>
                  <a:lnTo>
                    <a:pt x="230591" y="379730"/>
                  </a:lnTo>
                  <a:lnTo>
                    <a:pt x="230095" y="379730"/>
                  </a:lnTo>
                  <a:lnTo>
                    <a:pt x="228546" y="381000"/>
                  </a:lnTo>
                  <a:lnTo>
                    <a:pt x="227803" y="381000"/>
                  </a:lnTo>
                  <a:lnTo>
                    <a:pt x="227369" y="382270"/>
                  </a:lnTo>
                  <a:lnTo>
                    <a:pt x="226749" y="383540"/>
                  </a:lnTo>
                  <a:lnTo>
                    <a:pt x="225324" y="384810"/>
                  </a:lnTo>
                  <a:lnTo>
                    <a:pt x="228298" y="384810"/>
                  </a:lnTo>
                  <a:lnTo>
                    <a:pt x="230157" y="383540"/>
                  </a:lnTo>
                  <a:lnTo>
                    <a:pt x="231521" y="381000"/>
                  </a:lnTo>
                  <a:lnTo>
                    <a:pt x="233690" y="378460"/>
                  </a:lnTo>
                  <a:lnTo>
                    <a:pt x="238771" y="372110"/>
                  </a:lnTo>
                  <a:lnTo>
                    <a:pt x="241560" y="370840"/>
                  </a:lnTo>
                  <a:lnTo>
                    <a:pt x="250979" y="370840"/>
                  </a:lnTo>
                  <a:lnTo>
                    <a:pt x="251971" y="368300"/>
                  </a:lnTo>
                  <a:lnTo>
                    <a:pt x="242366" y="368300"/>
                  </a:lnTo>
                  <a:lnTo>
                    <a:pt x="242304" y="367030"/>
                  </a:lnTo>
                  <a:lnTo>
                    <a:pt x="242613" y="365760"/>
                  </a:lnTo>
                  <a:lnTo>
                    <a:pt x="242985" y="364490"/>
                  </a:lnTo>
                  <a:close/>
                </a:path>
                <a:path w="288290" h="650240">
                  <a:moveTo>
                    <a:pt x="241188" y="381000"/>
                  </a:moveTo>
                  <a:lnTo>
                    <a:pt x="240135" y="381000"/>
                  </a:lnTo>
                  <a:lnTo>
                    <a:pt x="240754" y="382270"/>
                  </a:lnTo>
                  <a:lnTo>
                    <a:pt x="241188" y="381000"/>
                  </a:lnTo>
                  <a:close/>
                </a:path>
                <a:path w="288290" h="650240">
                  <a:moveTo>
                    <a:pt x="228856" y="372110"/>
                  </a:moveTo>
                  <a:lnTo>
                    <a:pt x="137264" y="372110"/>
                  </a:lnTo>
                  <a:lnTo>
                    <a:pt x="137698" y="373380"/>
                  </a:lnTo>
                  <a:lnTo>
                    <a:pt x="138937" y="377190"/>
                  </a:lnTo>
                  <a:lnTo>
                    <a:pt x="139681" y="378460"/>
                  </a:lnTo>
                  <a:lnTo>
                    <a:pt x="140238" y="381000"/>
                  </a:lnTo>
                  <a:lnTo>
                    <a:pt x="225200" y="381000"/>
                  </a:lnTo>
                  <a:lnTo>
                    <a:pt x="225200" y="379730"/>
                  </a:lnTo>
                  <a:lnTo>
                    <a:pt x="225572" y="379730"/>
                  </a:lnTo>
                  <a:lnTo>
                    <a:pt x="227369" y="377190"/>
                  </a:lnTo>
                  <a:lnTo>
                    <a:pt x="228360" y="374650"/>
                  </a:lnTo>
                  <a:lnTo>
                    <a:pt x="228856" y="372110"/>
                  </a:lnTo>
                  <a:close/>
                </a:path>
                <a:path w="288290" h="650240">
                  <a:moveTo>
                    <a:pt x="242861" y="379730"/>
                  </a:moveTo>
                  <a:lnTo>
                    <a:pt x="237470" y="379730"/>
                  </a:lnTo>
                  <a:lnTo>
                    <a:pt x="239639" y="381000"/>
                  </a:lnTo>
                  <a:lnTo>
                    <a:pt x="242490" y="381000"/>
                  </a:lnTo>
                  <a:lnTo>
                    <a:pt x="242861" y="379730"/>
                  </a:lnTo>
                  <a:close/>
                </a:path>
                <a:path w="288290" h="650240">
                  <a:moveTo>
                    <a:pt x="250979" y="370840"/>
                  </a:moveTo>
                  <a:lnTo>
                    <a:pt x="241560" y="370840"/>
                  </a:lnTo>
                  <a:lnTo>
                    <a:pt x="240259" y="373380"/>
                  </a:lnTo>
                  <a:lnTo>
                    <a:pt x="240383" y="374650"/>
                  </a:lnTo>
                  <a:lnTo>
                    <a:pt x="240506" y="375920"/>
                  </a:lnTo>
                  <a:lnTo>
                    <a:pt x="238399" y="378460"/>
                  </a:lnTo>
                  <a:lnTo>
                    <a:pt x="237098" y="379730"/>
                  </a:lnTo>
                  <a:lnTo>
                    <a:pt x="242861" y="379730"/>
                  </a:lnTo>
                  <a:lnTo>
                    <a:pt x="243109" y="381000"/>
                  </a:lnTo>
                  <a:lnTo>
                    <a:pt x="245402" y="381000"/>
                  </a:lnTo>
                  <a:lnTo>
                    <a:pt x="246889" y="379730"/>
                  </a:lnTo>
                  <a:lnTo>
                    <a:pt x="249058" y="377190"/>
                  </a:lnTo>
                  <a:lnTo>
                    <a:pt x="254140" y="377190"/>
                  </a:lnTo>
                  <a:lnTo>
                    <a:pt x="255039" y="375920"/>
                  </a:lnTo>
                  <a:lnTo>
                    <a:pt x="248501" y="375920"/>
                  </a:lnTo>
                  <a:lnTo>
                    <a:pt x="248625" y="374650"/>
                  </a:lnTo>
                  <a:lnTo>
                    <a:pt x="249058" y="373380"/>
                  </a:lnTo>
                  <a:lnTo>
                    <a:pt x="249616" y="372110"/>
                  </a:lnTo>
                  <a:lnTo>
                    <a:pt x="250484" y="372110"/>
                  </a:lnTo>
                  <a:lnTo>
                    <a:pt x="250979" y="370840"/>
                  </a:lnTo>
                  <a:close/>
                </a:path>
                <a:path w="288290" h="650240">
                  <a:moveTo>
                    <a:pt x="258230" y="368300"/>
                  </a:moveTo>
                  <a:lnTo>
                    <a:pt x="257672" y="368300"/>
                  </a:lnTo>
                  <a:lnTo>
                    <a:pt x="255627" y="370840"/>
                  </a:lnTo>
                  <a:lnTo>
                    <a:pt x="253768" y="373380"/>
                  </a:lnTo>
                  <a:lnTo>
                    <a:pt x="251723" y="375920"/>
                  </a:lnTo>
                  <a:lnTo>
                    <a:pt x="255039" y="375920"/>
                  </a:lnTo>
                  <a:lnTo>
                    <a:pt x="255937" y="374650"/>
                  </a:lnTo>
                  <a:lnTo>
                    <a:pt x="257672" y="372110"/>
                  </a:lnTo>
                  <a:lnTo>
                    <a:pt x="258726" y="370840"/>
                  </a:lnTo>
                  <a:lnTo>
                    <a:pt x="258912" y="369570"/>
                  </a:lnTo>
                  <a:lnTo>
                    <a:pt x="258230" y="368300"/>
                  </a:lnTo>
                  <a:close/>
                </a:path>
                <a:path w="288290" h="650240">
                  <a:moveTo>
                    <a:pt x="137078" y="360680"/>
                  </a:moveTo>
                  <a:lnTo>
                    <a:pt x="135281" y="360680"/>
                  </a:lnTo>
                  <a:lnTo>
                    <a:pt x="135405" y="363220"/>
                  </a:lnTo>
                  <a:lnTo>
                    <a:pt x="135900" y="364490"/>
                  </a:lnTo>
                  <a:lnTo>
                    <a:pt x="136954" y="367030"/>
                  </a:lnTo>
                  <a:lnTo>
                    <a:pt x="138441" y="369570"/>
                  </a:lnTo>
                  <a:lnTo>
                    <a:pt x="139743" y="372110"/>
                  </a:lnTo>
                  <a:lnTo>
                    <a:pt x="230529" y="372110"/>
                  </a:lnTo>
                  <a:lnTo>
                    <a:pt x="230095" y="370840"/>
                  </a:lnTo>
                  <a:lnTo>
                    <a:pt x="230343" y="369570"/>
                  </a:lnTo>
                  <a:lnTo>
                    <a:pt x="230963" y="367030"/>
                  </a:lnTo>
                  <a:lnTo>
                    <a:pt x="234495" y="364490"/>
                  </a:lnTo>
                  <a:lnTo>
                    <a:pt x="242985" y="364490"/>
                  </a:lnTo>
                  <a:lnTo>
                    <a:pt x="245526" y="361950"/>
                  </a:lnTo>
                  <a:lnTo>
                    <a:pt x="137760" y="361950"/>
                  </a:lnTo>
                  <a:lnTo>
                    <a:pt x="137078" y="360680"/>
                  </a:lnTo>
                  <a:close/>
                </a:path>
                <a:path w="288290" h="650240">
                  <a:moveTo>
                    <a:pt x="250794" y="367030"/>
                  </a:moveTo>
                  <a:lnTo>
                    <a:pt x="244906" y="367030"/>
                  </a:lnTo>
                  <a:lnTo>
                    <a:pt x="243791" y="368300"/>
                  </a:lnTo>
                  <a:lnTo>
                    <a:pt x="251971" y="368300"/>
                  </a:lnTo>
                  <a:lnTo>
                    <a:pt x="250794" y="367030"/>
                  </a:lnTo>
                  <a:close/>
                </a:path>
                <a:path w="288290" h="650240">
                  <a:moveTo>
                    <a:pt x="139681" y="355600"/>
                  </a:moveTo>
                  <a:lnTo>
                    <a:pt x="137822" y="355600"/>
                  </a:lnTo>
                  <a:lnTo>
                    <a:pt x="138255" y="358140"/>
                  </a:lnTo>
                  <a:lnTo>
                    <a:pt x="139495" y="359410"/>
                  </a:lnTo>
                  <a:lnTo>
                    <a:pt x="137760" y="361950"/>
                  </a:lnTo>
                  <a:lnTo>
                    <a:pt x="245526" y="361950"/>
                  </a:lnTo>
                  <a:lnTo>
                    <a:pt x="246456" y="360680"/>
                  </a:lnTo>
                  <a:lnTo>
                    <a:pt x="238895" y="360680"/>
                  </a:lnTo>
                  <a:lnTo>
                    <a:pt x="239019" y="358140"/>
                  </a:lnTo>
                  <a:lnTo>
                    <a:pt x="143027" y="358140"/>
                  </a:lnTo>
                  <a:lnTo>
                    <a:pt x="141168" y="356870"/>
                  </a:lnTo>
                  <a:lnTo>
                    <a:pt x="139681" y="355600"/>
                  </a:lnTo>
                  <a:close/>
                </a:path>
                <a:path w="288290" h="650240">
                  <a:moveTo>
                    <a:pt x="248191" y="351790"/>
                  </a:moveTo>
                  <a:lnTo>
                    <a:pt x="246889" y="351790"/>
                  </a:lnTo>
                  <a:lnTo>
                    <a:pt x="245712" y="353060"/>
                  </a:lnTo>
                  <a:lnTo>
                    <a:pt x="245650" y="354330"/>
                  </a:lnTo>
                  <a:lnTo>
                    <a:pt x="245278" y="356870"/>
                  </a:lnTo>
                  <a:lnTo>
                    <a:pt x="242428" y="358140"/>
                  </a:lnTo>
                  <a:lnTo>
                    <a:pt x="240506" y="359410"/>
                  </a:lnTo>
                  <a:lnTo>
                    <a:pt x="240135" y="359410"/>
                  </a:lnTo>
                  <a:lnTo>
                    <a:pt x="238895" y="360680"/>
                  </a:lnTo>
                  <a:lnTo>
                    <a:pt x="246456" y="360680"/>
                  </a:lnTo>
                  <a:lnTo>
                    <a:pt x="247385" y="359410"/>
                  </a:lnTo>
                  <a:lnTo>
                    <a:pt x="248377" y="354330"/>
                  </a:lnTo>
                  <a:lnTo>
                    <a:pt x="248191" y="353060"/>
                  </a:lnTo>
                  <a:lnTo>
                    <a:pt x="248191" y="351790"/>
                  </a:lnTo>
                  <a:close/>
                </a:path>
                <a:path w="288290" h="650240">
                  <a:moveTo>
                    <a:pt x="144328" y="349250"/>
                  </a:moveTo>
                  <a:lnTo>
                    <a:pt x="139123" y="349250"/>
                  </a:lnTo>
                  <a:lnTo>
                    <a:pt x="141850" y="350520"/>
                  </a:lnTo>
                  <a:lnTo>
                    <a:pt x="142469" y="350520"/>
                  </a:lnTo>
                  <a:lnTo>
                    <a:pt x="141602" y="353060"/>
                  </a:lnTo>
                  <a:lnTo>
                    <a:pt x="141850" y="354330"/>
                  </a:lnTo>
                  <a:lnTo>
                    <a:pt x="142593" y="356870"/>
                  </a:lnTo>
                  <a:lnTo>
                    <a:pt x="143027" y="358140"/>
                  </a:lnTo>
                  <a:lnTo>
                    <a:pt x="239267" y="358140"/>
                  </a:lnTo>
                  <a:lnTo>
                    <a:pt x="239763" y="356870"/>
                  </a:lnTo>
                  <a:lnTo>
                    <a:pt x="240568" y="354330"/>
                  </a:lnTo>
                  <a:lnTo>
                    <a:pt x="240940" y="353060"/>
                  </a:lnTo>
                  <a:lnTo>
                    <a:pt x="147551" y="353060"/>
                  </a:lnTo>
                  <a:lnTo>
                    <a:pt x="146064" y="351790"/>
                  </a:lnTo>
                  <a:lnTo>
                    <a:pt x="144824" y="350520"/>
                  </a:lnTo>
                  <a:lnTo>
                    <a:pt x="144328" y="349250"/>
                  </a:lnTo>
                  <a:close/>
                </a:path>
                <a:path w="288290" h="650240">
                  <a:moveTo>
                    <a:pt x="261483" y="340360"/>
                  </a:moveTo>
                  <a:lnTo>
                    <a:pt x="258292" y="340360"/>
                  </a:lnTo>
                  <a:lnTo>
                    <a:pt x="258354" y="341630"/>
                  </a:lnTo>
                  <a:lnTo>
                    <a:pt x="258726" y="341630"/>
                  </a:lnTo>
                  <a:lnTo>
                    <a:pt x="258540" y="342900"/>
                  </a:lnTo>
                  <a:lnTo>
                    <a:pt x="257610" y="345440"/>
                  </a:lnTo>
                  <a:lnTo>
                    <a:pt x="256371" y="347980"/>
                  </a:lnTo>
                  <a:lnTo>
                    <a:pt x="255565" y="350520"/>
                  </a:lnTo>
                  <a:lnTo>
                    <a:pt x="255069" y="351790"/>
                  </a:lnTo>
                  <a:lnTo>
                    <a:pt x="255069" y="355600"/>
                  </a:lnTo>
                  <a:lnTo>
                    <a:pt x="255627" y="356870"/>
                  </a:lnTo>
                  <a:lnTo>
                    <a:pt x="256185" y="356870"/>
                  </a:lnTo>
                  <a:lnTo>
                    <a:pt x="256557" y="355600"/>
                  </a:lnTo>
                  <a:lnTo>
                    <a:pt x="256743" y="355600"/>
                  </a:lnTo>
                  <a:lnTo>
                    <a:pt x="257796" y="354330"/>
                  </a:lnTo>
                  <a:lnTo>
                    <a:pt x="258664" y="351790"/>
                  </a:lnTo>
                  <a:lnTo>
                    <a:pt x="260461" y="347980"/>
                  </a:lnTo>
                  <a:lnTo>
                    <a:pt x="261576" y="346710"/>
                  </a:lnTo>
                  <a:lnTo>
                    <a:pt x="267402" y="346710"/>
                  </a:lnTo>
                  <a:lnTo>
                    <a:pt x="267526" y="345440"/>
                  </a:lnTo>
                  <a:lnTo>
                    <a:pt x="267649" y="344170"/>
                  </a:lnTo>
                  <a:lnTo>
                    <a:pt x="267154" y="342900"/>
                  </a:lnTo>
                  <a:lnTo>
                    <a:pt x="261514" y="342900"/>
                  </a:lnTo>
                  <a:lnTo>
                    <a:pt x="261205" y="341630"/>
                  </a:lnTo>
                  <a:lnTo>
                    <a:pt x="261483" y="340360"/>
                  </a:lnTo>
                  <a:close/>
                </a:path>
                <a:path w="288290" h="650240">
                  <a:moveTo>
                    <a:pt x="267402" y="346710"/>
                  </a:moveTo>
                  <a:lnTo>
                    <a:pt x="263250" y="346710"/>
                  </a:lnTo>
                  <a:lnTo>
                    <a:pt x="262754" y="347980"/>
                  </a:lnTo>
                  <a:lnTo>
                    <a:pt x="262444" y="349250"/>
                  </a:lnTo>
                  <a:lnTo>
                    <a:pt x="260833" y="353060"/>
                  </a:lnTo>
                  <a:lnTo>
                    <a:pt x="260740" y="354330"/>
                  </a:lnTo>
                  <a:lnTo>
                    <a:pt x="260647" y="355600"/>
                  </a:lnTo>
                  <a:lnTo>
                    <a:pt x="261886" y="356870"/>
                  </a:lnTo>
                  <a:lnTo>
                    <a:pt x="265233" y="356870"/>
                  </a:lnTo>
                  <a:lnTo>
                    <a:pt x="266534" y="355600"/>
                  </a:lnTo>
                  <a:lnTo>
                    <a:pt x="266906" y="354330"/>
                  </a:lnTo>
                  <a:lnTo>
                    <a:pt x="267030" y="353060"/>
                  </a:lnTo>
                  <a:lnTo>
                    <a:pt x="268517" y="353060"/>
                  </a:lnTo>
                  <a:lnTo>
                    <a:pt x="266348" y="351790"/>
                  </a:lnTo>
                  <a:lnTo>
                    <a:pt x="266844" y="350520"/>
                  </a:lnTo>
                  <a:lnTo>
                    <a:pt x="267402" y="346710"/>
                  </a:lnTo>
                  <a:close/>
                </a:path>
                <a:path w="288290" h="650240">
                  <a:moveTo>
                    <a:pt x="138007" y="354330"/>
                  </a:moveTo>
                  <a:lnTo>
                    <a:pt x="136148" y="354330"/>
                  </a:lnTo>
                  <a:lnTo>
                    <a:pt x="135653" y="355600"/>
                  </a:lnTo>
                  <a:lnTo>
                    <a:pt x="138131" y="355600"/>
                  </a:lnTo>
                  <a:lnTo>
                    <a:pt x="138007" y="354330"/>
                  </a:lnTo>
                  <a:close/>
                </a:path>
                <a:path w="288290" h="650240">
                  <a:moveTo>
                    <a:pt x="136768" y="353060"/>
                  </a:moveTo>
                  <a:lnTo>
                    <a:pt x="136396" y="354330"/>
                  </a:lnTo>
                  <a:lnTo>
                    <a:pt x="137140" y="354330"/>
                  </a:lnTo>
                  <a:lnTo>
                    <a:pt x="136768" y="353060"/>
                  </a:lnTo>
                  <a:close/>
                </a:path>
                <a:path w="288290" h="650240">
                  <a:moveTo>
                    <a:pt x="139309" y="341630"/>
                  </a:moveTo>
                  <a:lnTo>
                    <a:pt x="138937" y="341630"/>
                  </a:lnTo>
                  <a:lnTo>
                    <a:pt x="143213" y="344170"/>
                  </a:lnTo>
                  <a:lnTo>
                    <a:pt x="147303" y="347980"/>
                  </a:lnTo>
                  <a:lnTo>
                    <a:pt x="149720" y="353060"/>
                  </a:lnTo>
                  <a:lnTo>
                    <a:pt x="241126" y="353060"/>
                  </a:lnTo>
                  <a:lnTo>
                    <a:pt x="240630" y="351790"/>
                  </a:lnTo>
                  <a:lnTo>
                    <a:pt x="238895" y="350520"/>
                  </a:lnTo>
                  <a:lnTo>
                    <a:pt x="239639" y="349250"/>
                  </a:lnTo>
                  <a:lnTo>
                    <a:pt x="234867" y="349250"/>
                  </a:lnTo>
                  <a:lnTo>
                    <a:pt x="234867" y="347980"/>
                  </a:lnTo>
                  <a:lnTo>
                    <a:pt x="235301" y="346710"/>
                  </a:lnTo>
                  <a:lnTo>
                    <a:pt x="235983" y="345440"/>
                  </a:lnTo>
                  <a:lnTo>
                    <a:pt x="146559" y="345440"/>
                  </a:lnTo>
                  <a:lnTo>
                    <a:pt x="144081" y="344170"/>
                  </a:lnTo>
                  <a:lnTo>
                    <a:pt x="141726" y="342900"/>
                  </a:lnTo>
                  <a:lnTo>
                    <a:pt x="139309" y="341630"/>
                  </a:lnTo>
                  <a:close/>
                </a:path>
                <a:path w="288290" h="650240">
                  <a:moveTo>
                    <a:pt x="133608" y="342900"/>
                  </a:moveTo>
                  <a:lnTo>
                    <a:pt x="131625" y="342900"/>
                  </a:lnTo>
                  <a:lnTo>
                    <a:pt x="131810" y="344170"/>
                  </a:lnTo>
                  <a:lnTo>
                    <a:pt x="132926" y="345440"/>
                  </a:lnTo>
                  <a:lnTo>
                    <a:pt x="136024" y="346710"/>
                  </a:lnTo>
                  <a:lnTo>
                    <a:pt x="137140" y="346710"/>
                  </a:lnTo>
                  <a:lnTo>
                    <a:pt x="137822" y="347980"/>
                  </a:lnTo>
                  <a:lnTo>
                    <a:pt x="138069" y="349250"/>
                  </a:lnTo>
                  <a:lnTo>
                    <a:pt x="143399" y="349250"/>
                  </a:lnTo>
                  <a:lnTo>
                    <a:pt x="142283" y="347980"/>
                  </a:lnTo>
                  <a:lnTo>
                    <a:pt x="141788" y="347980"/>
                  </a:lnTo>
                  <a:lnTo>
                    <a:pt x="140300" y="346710"/>
                  </a:lnTo>
                  <a:lnTo>
                    <a:pt x="139185" y="345440"/>
                  </a:lnTo>
                  <a:lnTo>
                    <a:pt x="136210" y="345440"/>
                  </a:lnTo>
                  <a:lnTo>
                    <a:pt x="135405" y="344170"/>
                  </a:lnTo>
                  <a:lnTo>
                    <a:pt x="134537" y="344170"/>
                  </a:lnTo>
                  <a:lnTo>
                    <a:pt x="133608" y="342900"/>
                  </a:lnTo>
                  <a:close/>
                </a:path>
                <a:path w="288290" h="650240">
                  <a:moveTo>
                    <a:pt x="241746" y="328930"/>
                  </a:moveTo>
                  <a:lnTo>
                    <a:pt x="120780" y="328930"/>
                  </a:lnTo>
                  <a:lnTo>
                    <a:pt x="121585" y="330200"/>
                  </a:lnTo>
                  <a:lnTo>
                    <a:pt x="122887" y="331470"/>
                  </a:lnTo>
                  <a:lnTo>
                    <a:pt x="241374" y="331470"/>
                  </a:lnTo>
                  <a:lnTo>
                    <a:pt x="241374" y="332740"/>
                  </a:lnTo>
                  <a:lnTo>
                    <a:pt x="241560" y="334010"/>
                  </a:lnTo>
                  <a:lnTo>
                    <a:pt x="241374" y="334010"/>
                  </a:lnTo>
                  <a:lnTo>
                    <a:pt x="241002" y="336550"/>
                  </a:lnTo>
                  <a:lnTo>
                    <a:pt x="240878" y="337820"/>
                  </a:lnTo>
                  <a:lnTo>
                    <a:pt x="241994" y="340360"/>
                  </a:lnTo>
                  <a:lnTo>
                    <a:pt x="241126" y="341630"/>
                  </a:lnTo>
                  <a:lnTo>
                    <a:pt x="240197" y="342900"/>
                  </a:lnTo>
                  <a:lnTo>
                    <a:pt x="239515" y="342900"/>
                  </a:lnTo>
                  <a:lnTo>
                    <a:pt x="239143" y="344170"/>
                  </a:lnTo>
                  <a:lnTo>
                    <a:pt x="238028" y="345440"/>
                  </a:lnTo>
                  <a:lnTo>
                    <a:pt x="238121" y="346710"/>
                  </a:lnTo>
                  <a:lnTo>
                    <a:pt x="238214" y="347980"/>
                  </a:lnTo>
                  <a:lnTo>
                    <a:pt x="235239" y="347980"/>
                  </a:lnTo>
                  <a:lnTo>
                    <a:pt x="234867" y="349250"/>
                  </a:lnTo>
                  <a:lnTo>
                    <a:pt x="239639" y="349250"/>
                  </a:lnTo>
                  <a:lnTo>
                    <a:pt x="241126" y="346710"/>
                  </a:lnTo>
                  <a:lnTo>
                    <a:pt x="241746" y="345440"/>
                  </a:lnTo>
                  <a:lnTo>
                    <a:pt x="241932" y="344170"/>
                  </a:lnTo>
                  <a:lnTo>
                    <a:pt x="245588" y="341630"/>
                  </a:lnTo>
                  <a:lnTo>
                    <a:pt x="245665" y="340360"/>
                  </a:lnTo>
                  <a:lnTo>
                    <a:pt x="245743" y="339090"/>
                  </a:lnTo>
                  <a:lnTo>
                    <a:pt x="245820" y="337820"/>
                  </a:lnTo>
                  <a:lnTo>
                    <a:pt x="245898" y="336550"/>
                  </a:lnTo>
                  <a:lnTo>
                    <a:pt x="249120" y="332740"/>
                  </a:lnTo>
                  <a:lnTo>
                    <a:pt x="258292" y="332740"/>
                  </a:lnTo>
                  <a:lnTo>
                    <a:pt x="258416" y="331470"/>
                  </a:lnTo>
                  <a:lnTo>
                    <a:pt x="258540" y="330200"/>
                  </a:lnTo>
                  <a:lnTo>
                    <a:pt x="241870" y="330200"/>
                  </a:lnTo>
                  <a:lnTo>
                    <a:pt x="241746" y="328930"/>
                  </a:lnTo>
                  <a:close/>
                </a:path>
                <a:path w="288290" h="650240">
                  <a:moveTo>
                    <a:pt x="239568" y="335280"/>
                  </a:moveTo>
                  <a:lnTo>
                    <a:pt x="134103" y="335280"/>
                  </a:lnTo>
                  <a:lnTo>
                    <a:pt x="135777" y="336550"/>
                  </a:lnTo>
                  <a:lnTo>
                    <a:pt x="137388" y="337820"/>
                  </a:lnTo>
                  <a:lnTo>
                    <a:pt x="139557" y="337820"/>
                  </a:lnTo>
                  <a:lnTo>
                    <a:pt x="141044" y="339090"/>
                  </a:lnTo>
                  <a:lnTo>
                    <a:pt x="142531" y="339090"/>
                  </a:lnTo>
                  <a:lnTo>
                    <a:pt x="144019" y="340360"/>
                  </a:lnTo>
                  <a:lnTo>
                    <a:pt x="144576" y="340360"/>
                  </a:lnTo>
                  <a:lnTo>
                    <a:pt x="144824" y="341630"/>
                  </a:lnTo>
                  <a:lnTo>
                    <a:pt x="145444" y="341630"/>
                  </a:lnTo>
                  <a:lnTo>
                    <a:pt x="146993" y="342900"/>
                  </a:lnTo>
                  <a:lnTo>
                    <a:pt x="146559" y="345440"/>
                  </a:lnTo>
                  <a:lnTo>
                    <a:pt x="235983" y="345440"/>
                  </a:lnTo>
                  <a:lnTo>
                    <a:pt x="236354" y="344170"/>
                  </a:lnTo>
                  <a:lnTo>
                    <a:pt x="237904" y="340360"/>
                  </a:lnTo>
                  <a:lnTo>
                    <a:pt x="239568" y="335280"/>
                  </a:lnTo>
                  <a:close/>
                </a:path>
                <a:path w="288290" h="650240">
                  <a:moveTo>
                    <a:pt x="252962" y="342900"/>
                  </a:moveTo>
                  <a:lnTo>
                    <a:pt x="250855" y="342900"/>
                  </a:lnTo>
                  <a:lnTo>
                    <a:pt x="251537" y="344170"/>
                  </a:lnTo>
                  <a:lnTo>
                    <a:pt x="253024" y="345440"/>
                  </a:lnTo>
                  <a:lnTo>
                    <a:pt x="252962" y="342900"/>
                  </a:lnTo>
                  <a:close/>
                </a:path>
                <a:path w="288290" h="650240">
                  <a:moveTo>
                    <a:pt x="258292" y="332740"/>
                  </a:moveTo>
                  <a:lnTo>
                    <a:pt x="250546" y="332740"/>
                  </a:lnTo>
                  <a:lnTo>
                    <a:pt x="250174" y="334010"/>
                  </a:lnTo>
                  <a:lnTo>
                    <a:pt x="249988" y="335280"/>
                  </a:lnTo>
                  <a:lnTo>
                    <a:pt x="248315" y="337820"/>
                  </a:lnTo>
                  <a:lnTo>
                    <a:pt x="248005" y="340360"/>
                  </a:lnTo>
                  <a:lnTo>
                    <a:pt x="249244" y="342900"/>
                  </a:lnTo>
                  <a:lnTo>
                    <a:pt x="255069" y="342900"/>
                  </a:lnTo>
                  <a:lnTo>
                    <a:pt x="255751" y="341630"/>
                  </a:lnTo>
                  <a:lnTo>
                    <a:pt x="256433" y="341630"/>
                  </a:lnTo>
                  <a:lnTo>
                    <a:pt x="257115" y="340360"/>
                  </a:lnTo>
                  <a:lnTo>
                    <a:pt x="261483" y="340360"/>
                  </a:lnTo>
                  <a:lnTo>
                    <a:pt x="261762" y="339090"/>
                  </a:lnTo>
                  <a:lnTo>
                    <a:pt x="262227" y="337820"/>
                  </a:lnTo>
                  <a:lnTo>
                    <a:pt x="258788" y="337820"/>
                  </a:lnTo>
                  <a:lnTo>
                    <a:pt x="258602" y="336550"/>
                  </a:lnTo>
                  <a:lnTo>
                    <a:pt x="258168" y="336550"/>
                  </a:lnTo>
                  <a:lnTo>
                    <a:pt x="258292" y="332740"/>
                  </a:lnTo>
                  <a:close/>
                </a:path>
                <a:path w="288290" h="650240">
                  <a:moveTo>
                    <a:pt x="266658" y="341630"/>
                  </a:moveTo>
                  <a:lnTo>
                    <a:pt x="263993" y="342900"/>
                  </a:lnTo>
                  <a:lnTo>
                    <a:pt x="267154" y="342900"/>
                  </a:lnTo>
                  <a:lnTo>
                    <a:pt x="266658" y="341630"/>
                  </a:lnTo>
                  <a:close/>
                </a:path>
                <a:path w="288290" h="650240">
                  <a:moveTo>
                    <a:pt x="240816" y="331470"/>
                  </a:moveTo>
                  <a:lnTo>
                    <a:pt x="120098" y="331470"/>
                  </a:lnTo>
                  <a:lnTo>
                    <a:pt x="118859" y="332740"/>
                  </a:lnTo>
                  <a:lnTo>
                    <a:pt x="117681" y="332740"/>
                  </a:lnTo>
                  <a:lnTo>
                    <a:pt x="118053" y="334010"/>
                  </a:lnTo>
                  <a:lnTo>
                    <a:pt x="128898" y="334010"/>
                  </a:lnTo>
                  <a:lnTo>
                    <a:pt x="129889" y="337820"/>
                  </a:lnTo>
                  <a:lnTo>
                    <a:pt x="130757" y="336550"/>
                  </a:lnTo>
                  <a:lnTo>
                    <a:pt x="131501" y="336550"/>
                  </a:lnTo>
                  <a:lnTo>
                    <a:pt x="134103" y="335280"/>
                  </a:lnTo>
                  <a:lnTo>
                    <a:pt x="239568" y="335280"/>
                  </a:lnTo>
                  <a:lnTo>
                    <a:pt x="240816" y="331470"/>
                  </a:lnTo>
                  <a:close/>
                </a:path>
                <a:path w="288290" h="650240">
                  <a:moveTo>
                    <a:pt x="262754" y="327660"/>
                  </a:moveTo>
                  <a:lnTo>
                    <a:pt x="261948" y="330200"/>
                  </a:lnTo>
                  <a:lnTo>
                    <a:pt x="260461" y="335280"/>
                  </a:lnTo>
                  <a:lnTo>
                    <a:pt x="260275" y="336550"/>
                  </a:lnTo>
                  <a:lnTo>
                    <a:pt x="259717" y="336550"/>
                  </a:lnTo>
                  <a:lnTo>
                    <a:pt x="259160" y="337820"/>
                  </a:lnTo>
                  <a:lnTo>
                    <a:pt x="262227" y="337820"/>
                  </a:lnTo>
                  <a:lnTo>
                    <a:pt x="262692" y="336550"/>
                  </a:lnTo>
                  <a:lnTo>
                    <a:pt x="263064" y="334010"/>
                  </a:lnTo>
                  <a:lnTo>
                    <a:pt x="263374" y="331470"/>
                  </a:lnTo>
                  <a:lnTo>
                    <a:pt x="263126" y="330200"/>
                  </a:lnTo>
                  <a:lnTo>
                    <a:pt x="262754" y="327660"/>
                  </a:lnTo>
                  <a:close/>
                </a:path>
                <a:path w="288290" h="650240">
                  <a:moveTo>
                    <a:pt x="128898" y="334010"/>
                  </a:moveTo>
                  <a:lnTo>
                    <a:pt x="118363" y="334010"/>
                  </a:lnTo>
                  <a:lnTo>
                    <a:pt x="120842" y="335280"/>
                  </a:lnTo>
                  <a:lnTo>
                    <a:pt x="126047" y="335280"/>
                  </a:lnTo>
                  <a:lnTo>
                    <a:pt x="128898" y="334010"/>
                  </a:lnTo>
                  <a:close/>
                </a:path>
                <a:path w="288290" h="650240">
                  <a:moveTo>
                    <a:pt x="120780" y="328930"/>
                  </a:moveTo>
                  <a:lnTo>
                    <a:pt x="114831" y="328930"/>
                  </a:lnTo>
                  <a:lnTo>
                    <a:pt x="114893" y="330200"/>
                  </a:lnTo>
                  <a:lnTo>
                    <a:pt x="117867" y="330200"/>
                  </a:lnTo>
                  <a:lnTo>
                    <a:pt x="120780" y="328930"/>
                  </a:lnTo>
                  <a:close/>
                </a:path>
                <a:path w="288290" h="650240">
                  <a:moveTo>
                    <a:pt x="252343" y="323850"/>
                  </a:moveTo>
                  <a:lnTo>
                    <a:pt x="111980" y="323850"/>
                  </a:lnTo>
                  <a:lnTo>
                    <a:pt x="113529" y="325120"/>
                  </a:lnTo>
                  <a:lnTo>
                    <a:pt x="245526" y="325120"/>
                  </a:lnTo>
                  <a:lnTo>
                    <a:pt x="246146" y="326390"/>
                  </a:lnTo>
                  <a:lnTo>
                    <a:pt x="244039" y="330200"/>
                  </a:lnTo>
                  <a:lnTo>
                    <a:pt x="258540" y="330200"/>
                  </a:lnTo>
                  <a:lnTo>
                    <a:pt x="258664" y="328930"/>
                  </a:lnTo>
                  <a:lnTo>
                    <a:pt x="258168" y="327660"/>
                  </a:lnTo>
                  <a:lnTo>
                    <a:pt x="250917" y="327660"/>
                  </a:lnTo>
                  <a:lnTo>
                    <a:pt x="251475" y="326390"/>
                  </a:lnTo>
                  <a:lnTo>
                    <a:pt x="251723" y="325120"/>
                  </a:lnTo>
                  <a:lnTo>
                    <a:pt x="252343" y="323850"/>
                  </a:lnTo>
                  <a:close/>
                </a:path>
                <a:path w="288290" h="650240">
                  <a:moveTo>
                    <a:pt x="245526" y="325120"/>
                  </a:moveTo>
                  <a:lnTo>
                    <a:pt x="114397" y="325120"/>
                  </a:lnTo>
                  <a:lnTo>
                    <a:pt x="115450" y="326390"/>
                  </a:lnTo>
                  <a:lnTo>
                    <a:pt x="116008" y="327660"/>
                  </a:lnTo>
                  <a:lnTo>
                    <a:pt x="116380" y="328930"/>
                  </a:lnTo>
                  <a:lnTo>
                    <a:pt x="242118" y="328930"/>
                  </a:lnTo>
                  <a:lnTo>
                    <a:pt x="243171" y="327660"/>
                  </a:lnTo>
                  <a:lnTo>
                    <a:pt x="244411" y="326390"/>
                  </a:lnTo>
                  <a:lnTo>
                    <a:pt x="245526" y="325120"/>
                  </a:lnTo>
                  <a:close/>
                </a:path>
                <a:path w="288290" h="650240">
                  <a:moveTo>
                    <a:pt x="267464" y="313690"/>
                  </a:moveTo>
                  <a:lnTo>
                    <a:pt x="266038" y="313690"/>
                  </a:lnTo>
                  <a:lnTo>
                    <a:pt x="266410" y="314960"/>
                  </a:lnTo>
                  <a:lnTo>
                    <a:pt x="266379" y="316230"/>
                  </a:lnTo>
                  <a:lnTo>
                    <a:pt x="266255" y="318770"/>
                  </a:lnTo>
                  <a:lnTo>
                    <a:pt x="266162" y="320040"/>
                  </a:lnTo>
                  <a:lnTo>
                    <a:pt x="266472" y="322580"/>
                  </a:lnTo>
                  <a:lnTo>
                    <a:pt x="266596" y="325120"/>
                  </a:lnTo>
                  <a:lnTo>
                    <a:pt x="266720" y="327660"/>
                  </a:lnTo>
                  <a:lnTo>
                    <a:pt x="266906" y="327660"/>
                  </a:lnTo>
                  <a:lnTo>
                    <a:pt x="267030" y="328930"/>
                  </a:lnTo>
                  <a:lnTo>
                    <a:pt x="267897" y="328930"/>
                  </a:lnTo>
                  <a:lnTo>
                    <a:pt x="268641" y="326390"/>
                  </a:lnTo>
                  <a:lnTo>
                    <a:pt x="267278" y="323850"/>
                  </a:lnTo>
                  <a:lnTo>
                    <a:pt x="269013" y="321310"/>
                  </a:lnTo>
                  <a:lnTo>
                    <a:pt x="274032" y="321310"/>
                  </a:lnTo>
                  <a:lnTo>
                    <a:pt x="273970" y="320040"/>
                  </a:lnTo>
                  <a:lnTo>
                    <a:pt x="273227" y="317500"/>
                  </a:lnTo>
                  <a:lnTo>
                    <a:pt x="273041" y="316230"/>
                  </a:lnTo>
                  <a:lnTo>
                    <a:pt x="268517" y="316230"/>
                  </a:lnTo>
                  <a:lnTo>
                    <a:pt x="268145" y="314960"/>
                  </a:lnTo>
                  <a:lnTo>
                    <a:pt x="267587" y="314960"/>
                  </a:lnTo>
                  <a:lnTo>
                    <a:pt x="267464" y="313690"/>
                  </a:lnTo>
                  <a:close/>
                </a:path>
                <a:path w="288290" h="650240">
                  <a:moveTo>
                    <a:pt x="274032" y="321310"/>
                  </a:moveTo>
                  <a:lnTo>
                    <a:pt x="269756" y="321310"/>
                  </a:lnTo>
                  <a:lnTo>
                    <a:pt x="270252" y="322580"/>
                  </a:lnTo>
                  <a:lnTo>
                    <a:pt x="270438" y="323850"/>
                  </a:lnTo>
                  <a:lnTo>
                    <a:pt x="270500" y="326390"/>
                  </a:lnTo>
                  <a:lnTo>
                    <a:pt x="270872" y="327660"/>
                  </a:lnTo>
                  <a:lnTo>
                    <a:pt x="271120" y="328930"/>
                  </a:lnTo>
                  <a:lnTo>
                    <a:pt x="274280" y="328930"/>
                  </a:lnTo>
                  <a:lnTo>
                    <a:pt x="275396" y="326390"/>
                  </a:lnTo>
                  <a:lnTo>
                    <a:pt x="275706" y="326390"/>
                  </a:lnTo>
                  <a:lnTo>
                    <a:pt x="275953" y="325120"/>
                  </a:lnTo>
                  <a:lnTo>
                    <a:pt x="276015" y="323850"/>
                  </a:lnTo>
                  <a:lnTo>
                    <a:pt x="275768" y="323850"/>
                  </a:lnTo>
                  <a:lnTo>
                    <a:pt x="274094" y="322580"/>
                  </a:lnTo>
                  <a:lnTo>
                    <a:pt x="274032" y="321310"/>
                  </a:lnTo>
                  <a:close/>
                </a:path>
                <a:path w="288290" h="650240">
                  <a:moveTo>
                    <a:pt x="257053" y="326390"/>
                  </a:moveTo>
                  <a:lnTo>
                    <a:pt x="255008" y="326390"/>
                  </a:lnTo>
                  <a:lnTo>
                    <a:pt x="253334" y="327660"/>
                  </a:lnTo>
                  <a:lnTo>
                    <a:pt x="258168" y="327660"/>
                  </a:lnTo>
                  <a:lnTo>
                    <a:pt x="257053" y="326390"/>
                  </a:lnTo>
                  <a:close/>
                </a:path>
                <a:path w="288290" h="650240">
                  <a:moveTo>
                    <a:pt x="252880" y="322580"/>
                  </a:moveTo>
                  <a:lnTo>
                    <a:pt x="110741" y="322580"/>
                  </a:lnTo>
                  <a:lnTo>
                    <a:pt x="111050" y="325120"/>
                  </a:lnTo>
                  <a:lnTo>
                    <a:pt x="111980" y="323850"/>
                  </a:lnTo>
                  <a:lnTo>
                    <a:pt x="252343" y="323850"/>
                  </a:lnTo>
                  <a:lnTo>
                    <a:pt x="252880" y="322580"/>
                  </a:lnTo>
                  <a:close/>
                </a:path>
                <a:path w="288290" h="650240">
                  <a:moveTo>
                    <a:pt x="247716" y="317500"/>
                  </a:moveTo>
                  <a:lnTo>
                    <a:pt x="99338" y="317500"/>
                  </a:lnTo>
                  <a:lnTo>
                    <a:pt x="102189" y="320040"/>
                  </a:lnTo>
                  <a:lnTo>
                    <a:pt x="102932" y="322580"/>
                  </a:lnTo>
                  <a:lnTo>
                    <a:pt x="103366" y="323850"/>
                  </a:lnTo>
                  <a:lnTo>
                    <a:pt x="104853" y="323850"/>
                  </a:lnTo>
                  <a:lnTo>
                    <a:pt x="105845" y="322580"/>
                  </a:lnTo>
                  <a:lnTo>
                    <a:pt x="252880" y="322580"/>
                  </a:lnTo>
                  <a:lnTo>
                    <a:pt x="253954" y="320040"/>
                  </a:lnTo>
                  <a:lnTo>
                    <a:pt x="246642" y="320040"/>
                  </a:lnTo>
                  <a:lnTo>
                    <a:pt x="247716" y="317500"/>
                  </a:lnTo>
                  <a:close/>
                </a:path>
                <a:path w="288290" h="650240">
                  <a:moveTo>
                    <a:pt x="247757" y="309880"/>
                  </a:moveTo>
                  <a:lnTo>
                    <a:pt x="153810" y="309880"/>
                  </a:lnTo>
                  <a:lnTo>
                    <a:pt x="156661" y="311150"/>
                  </a:lnTo>
                  <a:lnTo>
                    <a:pt x="157900" y="311150"/>
                  </a:lnTo>
                  <a:lnTo>
                    <a:pt x="156351" y="312420"/>
                  </a:lnTo>
                  <a:lnTo>
                    <a:pt x="78020" y="312420"/>
                  </a:lnTo>
                  <a:lnTo>
                    <a:pt x="78950" y="313690"/>
                  </a:lnTo>
                  <a:lnTo>
                    <a:pt x="80809" y="314960"/>
                  </a:lnTo>
                  <a:lnTo>
                    <a:pt x="86758" y="314960"/>
                  </a:lnTo>
                  <a:lnTo>
                    <a:pt x="85581" y="316230"/>
                  </a:lnTo>
                  <a:lnTo>
                    <a:pt x="88741" y="316230"/>
                  </a:lnTo>
                  <a:lnTo>
                    <a:pt x="90476" y="318770"/>
                  </a:lnTo>
                  <a:lnTo>
                    <a:pt x="91406" y="320040"/>
                  </a:lnTo>
                  <a:lnTo>
                    <a:pt x="92149" y="321310"/>
                  </a:lnTo>
                  <a:lnTo>
                    <a:pt x="92893" y="320040"/>
                  </a:lnTo>
                  <a:lnTo>
                    <a:pt x="93885" y="318770"/>
                  </a:lnTo>
                  <a:lnTo>
                    <a:pt x="94752" y="317500"/>
                  </a:lnTo>
                  <a:lnTo>
                    <a:pt x="247716" y="317500"/>
                  </a:lnTo>
                  <a:lnTo>
                    <a:pt x="248253" y="316230"/>
                  </a:lnTo>
                  <a:lnTo>
                    <a:pt x="247137" y="313690"/>
                  </a:lnTo>
                  <a:lnTo>
                    <a:pt x="247757" y="309880"/>
                  </a:lnTo>
                  <a:close/>
                </a:path>
                <a:path w="288290" h="650240">
                  <a:moveTo>
                    <a:pt x="99338" y="317500"/>
                  </a:moveTo>
                  <a:lnTo>
                    <a:pt x="94752" y="317500"/>
                  </a:lnTo>
                  <a:lnTo>
                    <a:pt x="96363" y="318770"/>
                  </a:lnTo>
                  <a:lnTo>
                    <a:pt x="95062" y="321310"/>
                  </a:lnTo>
                  <a:lnTo>
                    <a:pt x="97355" y="320040"/>
                  </a:lnTo>
                  <a:lnTo>
                    <a:pt x="99338" y="317500"/>
                  </a:lnTo>
                  <a:close/>
                </a:path>
                <a:path w="288290" h="650240">
                  <a:moveTo>
                    <a:pt x="86200" y="318770"/>
                  </a:moveTo>
                  <a:lnTo>
                    <a:pt x="84093" y="318770"/>
                  </a:lnTo>
                  <a:lnTo>
                    <a:pt x="85766" y="320040"/>
                  </a:lnTo>
                  <a:lnTo>
                    <a:pt x="86200" y="318770"/>
                  </a:lnTo>
                  <a:close/>
                </a:path>
                <a:path w="288290" h="650240">
                  <a:moveTo>
                    <a:pt x="254884" y="302260"/>
                  </a:moveTo>
                  <a:lnTo>
                    <a:pt x="250050" y="302260"/>
                  </a:lnTo>
                  <a:lnTo>
                    <a:pt x="251661" y="304800"/>
                  </a:lnTo>
                  <a:lnTo>
                    <a:pt x="251537" y="307340"/>
                  </a:lnTo>
                  <a:lnTo>
                    <a:pt x="250794" y="311150"/>
                  </a:lnTo>
                  <a:lnTo>
                    <a:pt x="250174" y="313690"/>
                  </a:lnTo>
                  <a:lnTo>
                    <a:pt x="249802" y="316230"/>
                  </a:lnTo>
                  <a:lnTo>
                    <a:pt x="249492" y="317500"/>
                  </a:lnTo>
                  <a:lnTo>
                    <a:pt x="247819" y="320040"/>
                  </a:lnTo>
                  <a:lnTo>
                    <a:pt x="253954" y="320040"/>
                  </a:lnTo>
                  <a:lnTo>
                    <a:pt x="253830" y="318770"/>
                  </a:lnTo>
                  <a:lnTo>
                    <a:pt x="253706" y="317500"/>
                  </a:lnTo>
                  <a:lnTo>
                    <a:pt x="253582" y="316230"/>
                  </a:lnTo>
                  <a:lnTo>
                    <a:pt x="253458" y="314960"/>
                  </a:lnTo>
                  <a:lnTo>
                    <a:pt x="253334" y="312420"/>
                  </a:lnTo>
                  <a:lnTo>
                    <a:pt x="253148" y="312420"/>
                  </a:lnTo>
                  <a:lnTo>
                    <a:pt x="253892" y="306070"/>
                  </a:lnTo>
                  <a:lnTo>
                    <a:pt x="254326" y="303530"/>
                  </a:lnTo>
                  <a:lnTo>
                    <a:pt x="254884" y="302260"/>
                  </a:lnTo>
                  <a:close/>
                </a:path>
                <a:path w="288290" h="650240">
                  <a:moveTo>
                    <a:pt x="49266" y="311150"/>
                  </a:moveTo>
                  <a:lnTo>
                    <a:pt x="38297" y="311150"/>
                  </a:lnTo>
                  <a:lnTo>
                    <a:pt x="37801" y="313690"/>
                  </a:lnTo>
                  <a:lnTo>
                    <a:pt x="36252" y="316229"/>
                  </a:lnTo>
                  <a:lnTo>
                    <a:pt x="36872" y="317500"/>
                  </a:lnTo>
                  <a:lnTo>
                    <a:pt x="37058" y="318770"/>
                  </a:lnTo>
                  <a:lnTo>
                    <a:pt x="38669" y="316230"/>
                  </a:lnTo>
                  <a:lnTo>
                    <a:pt x="39784" y="314960"/>
                  </a:lnTo>
                  <a:lnTo>
                    <a:pt x="41272" y="313690"/>
                  </a:lnTo>
                  <a:lnTo>
                    <a:pt x="65440" y="313690"/>
                  </a:lnTo>
                  <a:lnTo>
                    <a:pt x="62899" y="312420"/>
                  </a:lnTo>
                  <a:lnTo>
                    <a:pt x="50195" y="312420"/>
                  </a:lnTo>
                  <a:lnTo>
                    <a:pt x="49266" y="311150"/>
                  </a:lnTo>
                  <a:close/>
                </a:path>
                <a:path w="288290" h="650240">
                  <a:moveTo>
                    <a:pt x="83783" y="314960"/>
                  </a:moveTo>
                  <a:lnTo>
                    <a:pt x="83690" y="316230"/>
                  </a:lnTo>
                  <a:lnTo>
                    <a:pt x="83597" y="317500"/>
                  </a:lnTo>
                  <a:lnTo>
                    <a:pt x="83350" y="318770"/>
                  </a:lnTo>
                  <a:lnTo>
                    <a:pt x="86882" y="318770"/>
                  </a:lnTo>
                  <a:lnTo>
                    <a:pt x="87254" y="317500"/>
                  </a:lnTo>
                  <a:lnTo>
                    <a:pt x="87997" y="316230"/>
                  </a:lnTo>
                  <a:lnTo>
                    <a:pt x="85581" y="316230"/>
                  </a:lnTo>
                  <a:lnTo>
                    <a:pt x="83783" y="314960"/>
                  </a:lnTo>
                  <a:close/>
                </a:path>
                <a:path w="288290" h="650240">
                  <a:moveTo>
                    <a:pt x="264241" y="313690"/>
                  </a:moveTo>
                  <a:lnTo>
                    <a:pt x="259903" y="313690"/>
                  </a:lnTo>
                  <a:lnTo>
                    <a:pt x="260895" y="314960"/>
                  </a:lnTo>
                  <a:lnTo>
                    <a:pt x="261762" y="316230"/>
                  </a:lnTo>
                  <a:lnTo>
                    <a:pt x="262878" y="317500"/>
                  </a:lnTo>
                  <a:lnTo>
                    <a:pt x="263497" y="316230"/>
                  </a:lnTo>
                  <a:lnTo>
                    <a:pt x="264241" y="313690"/>
                  </a:lnTo>
                  <a:close/>
                </a:path>
                <a:path w="288290" h="650240">
                  <a:moveTo>
                    <a:pt x="59243" y="313690"/>
                  </a:moveTo>
                  <a:lnTo>
                    <a:pt x="41272" y="313690"/>
                  </a:lnTo>
                  <a:lnTo>
                    <a:pt x="42511" y="316230"/>
                  </a:lnTo>
                  <a:lnTo>
                    <a:pt x="45424" y="316230"/>
                  </a:lnTo>
                  <a:lnTo>
                    <a:pt x="50257" y="314960"/>
                  </a:lnTo>
                  <a:lnTo>
                    <a:pt x="58128" y="314960"/>
                  </a:lnTo>
                  <a:lnTo>
                    <a:pt x="59243" y="313690"/>
                  </a:lnTo>
                  <a:close/>
                </a:path>
                <a:path w="288290" h="650240">
                  <a:moveTo>
                    <a:pt x="260585" y="302260"/>
                  </a:moveTo>
                  <a:lnTo>
                    <a:pt x="255999" y="302260"/>
                  </a:lnTo>
                  <a:lnTo>
                    <a:pt x="256123" y="303530"/>
                  </a:lnTo>
                  <a:lnTo>
                    <a:pt x="256235" y="304800"/>
                  </a:lnTo>
                  <a:lnTo>
                    <a:pt x="256346" y="306070"/>
                  </a:lnTo>
                  <a:lnTo>
                    <a:pt x="256458" y="307340"/>
                  </a:lnTo>
                  <a:lnTo>
                    <a:pt x="256569" y="308610"/>
                  </a:lnTo>
                  <a:lnTo>
                    <a:pt x="256681" y="309880"/>
                  </a:lnTo>
                  <a:lnTo>
                    <a:pt x="256805" y="311150"/>
                  </a:lnTo>
                  <a:lnTo>
                    <a:pt x="256929" y="312420"/>
                  </a:lnTo>
                  <a:lnTo>
                    <a:pt x="257053" y="313690"/>
                  </a:lnTo>
                  <a:lnTo>
                    <a:pt x="257858" y="314960"/>
                  </a:lnTo>
                  <a:lnTo>
                    <a:pt x="258416" y="316230"/>
                  </a:lnTo>
                  <a:lnTo>
                    <a:pt x="259098" y="314960"/>
                  </a:lnTo>
                  <a:lnTo>
                    <a:pt x="259903" y="313690"/>
                  </a:lnTo>
                  <a:lnTo>
                    <a:pt x="267464" y="313690"/>
                  </a:lnTo>
                  <a:lnTo>
                    <a:pt x="267030" y="311150"/>
                  </a:lnTo>
                  <a:lnTo>
                    <a:pt x="266906" y="309880"/>
                  </a:lnTo>
                  <a:lnTo>
                    <a:pt x="263807" y="309880"/>
                  </a:lnTo>
                  <a:lnTo>
                    <a:pt x="261700" y="308610"/>
                  </a:lnTo>
                  <a:lnTo>
                    <a:pt x="262010" y="306070"/>
                  </a:lnTo>
                  <a:lnTo>
                    <a:pt x="260771" y="303530"/>
                  </a:lnTo>
                  <a:lnTo>
                    <a:pt x="260585" y="302260"/>
                  </a:lnTo>
                  <a:close/>
                </a:path>
                <a:path w="288290" h="650240">
                  <a:moveTo>
                    <a:pt x="272111" y="313690"/>
                  </a:moveTo>
                  <a:lnTo>
                    <a:pt x="271492" y="313690"/>
                  </a:lnTo>
                  <a:lnTo>
                    <a:pt x="270500" y="314960"/>
                  </a:lnTo>
                  <a:lnTo>
                    <a:pt x="269818" y="314960"/>
                  </a:lnTo>
                  <a:lnTo>
                    <a:pt x="269137" y="316230"/>
                  </a:lnTo>
                  <a:lnTo>
                    <a:pt x="273041" y="316230"/>
                  </a:lnTo>
                  <a:lnTo>
                    <a:pt x="272731" y="314960"/>
                  </a:lnTo>
                  <a:lnTo>
                    <a:pt x="272111" y="313690"/>
                  </a:lnTo>
                  <a:close/>
                </a:path>
                <a:path w="288290" h="650240">
                  <a:moveTo>
                    <a:pt x="66494" y="313690"/>
                  </a:moveTo>
                  <a:lnTo>
                    <a:pt x="60173" y="313690"/>
                  </a:lnTo>
                  <a:lnTo>
                    <a:pt x="62218" y="314960"/>
                  </a:lnTo>
                  <a:lnTo>
                    <a:pt x="64325" y="314960"/>
                  </a:lnTo>
                  <a:lnTo>
                    <a:pt x="66494" y="313690"/>
                  </a:lnTo>
                  <a:close/>
                </a:path>
                <a:path w="288290" h="650240">
                  <a:moveTo>
                    <a:pt x="57260" y="309880"/>
                  </a:moveTo>
                  <a:lnTo>
                    <a:pt x="53294" y="309880"/>
                  </a:lnTo>
                  <a:lnTo>
                    <a:pt x="54409" y="311150"/>
                  </a:lnTo>
                  <a:lnTo>
                    <a:pt x="54347" y="312420"/>
                  </a:lnTo>
                  <a:lnTo>
                    <a:pt x="60792" y="312420"/>
                  </a:lnTo>
                  <a:lnTo>
                    <a:pt x="58128" y="311150"/>
                  </a:lnTo>
                  <a:lnTo>
                    <a:pt x="57260" y="311150"/>
                  </a:lnTo>
                  <a:lnTo>
                    <a:pt x="57260" y="309880"/>
                  </a:lnTo>
                  <a:close/>
                </a:path>
                <a:path w="288290" h="650240">
                  <a:moveTo>
                    <a:pt x="70770" y="302260"/>
                  </a:moveTo>
                  <a:lnTo>
                    <a:pt x="66989" y="302260"/>
                  </a:lnTo>
                  <a:lnTo>
                    <a:pt x="69282" y="303530"/>
                  </a:lnTo>
                  <a:lnTo>
                    <a:pt x="69468" y="303530"/>
                  </a:lnTo>
                  <a:lnTo>
                    <a:pt x="69592" y="304800"/>
                  </a:lnTo>
                  <a:lnTo>
                    <a:pt x="69654" y="306070"/>
                  </a:lnTo>
                  <a:lnTo>
                    <a:pt x="69778" y="309880"/>
                  </a:lnTo>
                  <a:lnTo>
                    <a:pt x="71018" y="311150"/>
                  </a:lnTo>
                  <a:lnTo>
                    <a:pt x="74364" y="311150"/>
                  </a:lnTo>
                  <a:lnTo>
                    <a:pt x="75913" y="312420"/>
                  </a:lnTo>
                  <a:lnTo>
                    <a:pt x="84775" y="312420"/>
                  </a:lnTo>
                  <a:lnTo>
                    <a:pt x="81862" y="311150"/>
                  </a:lnTo>
                  <a:lnTo>
                    <a:pt x="84713" y="309880"/>
                  </a:lnTo>
                  <a:lnTo>
                    <a:pt x="247757" y="309880"/>
                  </a:lnTo>
                  <a:lnTo>
                    <a:pt x="248253" y="307340"/>
                  </a:lnTo>
                  <a:lnTo>
                    <a:pt x="71761" y="307340"/>
                  </a:lnTo>
                  <a:lnTo>
                    <a:pt x="71637" y="303530"/>
                  </a:lnTo>
                  <a:lnTo>
                    <a:pt x="70770" y="302260"/>
                  </a:lnTo>
                  <a:close/>
                </a:path>
                <a:path w="288290" h="650240">
                  <a:moveTo>
                    <a:pt x="153810" y="309880"/>
                  </a:moveTo>
                  <a:lnTo>
                    <a:pt x="88369" y="309880"/>
                  </a:lnTo>
                  <a:lnTo>
                    <a:pt x="90228" y="311150"/>
                  </a:lnTo>
                  <a:lnTo>
                    <a:pt x="87440" y="312420"/>
                  </a:lnTo>
                  <a:lnTo>
                    <a:pt x="154801" y="312420"/>
                  </a:lnTo>
                  <a:lnTo>
                    <a:pt x="153810" y="309880"/>
                  </a:lnTo>
                  <a:close/>
                </a:path>
                <a:path w="288290" h="650240">
                  <a:moveTo>
                    <a:pt x="59801" y="306070"/>
                  </a:moveTo>
                  <a:lnTo>
                    <a:pt x="48708" y="306070"/>
                  </a:lnTo>
                  <a:lnTo>
                    <a:pt x="47531" y="307340"/>
                  </a:lnTo>
                  <a:lnTo>
                    <a:pt x="45734" y="308610"/>
                  </a:lnTo>
                  <a:lnTo>
                    <a:pt x="44246" y="309880"/>
                  </a:lnTo>
                  <a:lnTo>
                    <a:pt x="42511" y="311150"/>
                  </a:lnTo>
                  <a:lnTo>
                    <a:pt x="48336" y="311150"/>
                  </a:lnTo>
                  <a:lnTo>
                    <a:pt x="48460" y="309880"/>
                  </a:lnTo>
                  <a:lnTo>
                    <a:pt x="57260" y="309880"/>
                  </a:lnTo>
                  <a:lnTo>
                    <a:pt x="57632" y="308610"/>
                  </a:lnTo>
                  <a:lnTo>
                    <a:pt x="59801" y="306070"/>
                  </a:lnTo>
                  <a:close/>
                </a:path>
                <a:path w="288290" h="650240">
                  <a:moveTo>
                    <a:pt x="264365" y="300990"/>
                  </a:moveTo>
                  <a:lnTo>
                    <a:pt x="263621" y="303530"/>
                  </a:lnTo>
                  <a:lnTo>
                    <a:pt x="265109" y="307340"/>
                  </a:lnTo>
                  <a:lnTo>
                    <a:pt x="263807" y="309880"/>
                  </a:lnTo>
                  <a:lnTo>
                    <a:pt x="266906" y="309880"/>
                  </a:lnTo>
                  <a:lnTo>
                    <a:pt x="266782" y="308610"/>
                  </a:lnTo>
                  <a:lnTo>
                    <a:pt x="266286" y="306070"/>
                  </a:lnTo>
                  <a:lnTo>
                    <a:pt x="265976" y="304800"/>
                  </a:lnTo>
                  <a:lnTo>
                    <a:pt x="265233" y="302260"/>
                  </a:lnTo>
                  <a:lnTo>
                    <a:pt x="264365" y="300990"/>
                  </a:lnTo>
                  <a:close/>
                </a:path>
                <a:path w="288290" h="650240">
                  <a:moveTo>
                    <a:pt x="129518" y="298450"/>
                  </a:moveTo>
                  <a:lnTo>
                    <a:pt x="80437" y="298450"/>
                  </a:lnTo>
                  <a:lnTo>
                    <a:pt x="80561" y="306070"/>
                  </a:lnTo>
                  <a:lnTo>
                    <a:pt x="80685" y="307340"/>
                  </a:lnTo>
                  <a:lnTo>
                    <a:pt x="135839" y="307340"/>
                  </a:lnTo>
                  <a:lnTo>
                    <a:pt x="135467" y="306070"/>
                  </a:lnTo>
                  <a:lnTo>
                    <a:pt x="135033" y="306070"/>
                  </a:lnTo>
                  <a:lnTo>
                    <a:pt x="134723" y="304800"/>
                  </a:lnTo>
                  <a:lnTo>
                    <a:pt x="134475" y="304800"/>
                  </a:lnTo>
                  <a:lnTo>
                    <a:pt x="134413" y="303530"/>
                  </a:lnTo>
                  <a:lnTo>
                    <a:pt x="134103" y="303530"/>
                  </a:lnTo>
                  <a:lnTo>
                    <a:pt x="133670" y="302260"/>
                  </a:lnTo>
                  <a:lnTo>
                    <a:pt x="138751" y="302260"/>
                  </a:lnTo>
                  <a:lnTo>
                    <a:pt x="135281" y="299720"/>
                  </a:lnTo>
                  <a:lnTo>
                    <a:pt x="130881" y="299720"/>
                  </a:lnTo>
                  <a:lnTo>
                    <a:pt x="129518" y="298450"/>
                  </a:lnTo>
                  <a:close/>
                </a:path>
                <a:path w="288290" h="650240">
                  <a:moveTo>
                    <a:pt x="253706" y="289560"/>
                  </a:moveTo>
                  <a:lnTo>
                    <a:pt x="253148" y="290830"/>
                  </a:lnTo>
                  <a:lnTo>
                    <a:pt x="252962" y="292100"/>
                  </a:lnTo>
                  <a:lnTo>
                    <a:pt x="131872" y="292100"/>
                  </a:lnTo>
                  <a:lnTo>
                    <a:pt x="133670" y="294640"/>
                  </a:lnTo>
                  <a:lnTo>
                    <a:pt x="133484" y="294640"/>
                  </a:lnTo>
                  <a:lnTo>
                    <a:pt x="133732" y="295910"/>
                  </a:lnTo>
                  <a:lnTo>
                    <a:pt x="134909" y="295910"/>
                  </a:lnTo>
                  <a:lnTo>
                    <a:pt x="135095" y="297180"/>
                  </a:lnTo>
                  <a:lnTo>
                    <a:pt x="135529" y="297180"/>
                  </a:lnTo>
                  <a:lnTo>
                    <a:pt x="138069" y="299720"/>
                  </a:lnTo>
                  <a:lnTo>
                    <a:pt x="140672" y="300990"/>
                  </a:lnTo>
                  <a:lnTo>
                    <a:pt x="143275" y="303530"/>
                  </a:lnTo>
                  <a:lnTo>
                    <a:pt x="142345" y="304800"/>
                  </a:lnTo>
                  <a:lnTo>
                    <a:pt x="136396" y="304800"/>
                  </a:lnTo>
                  <a:lnTo>
                    <a:pt x="137326" y="306070"/>
                  </a:lnTo>
                  <a:lnTo>
                    <a:pt x="136768" y="306070"/>
                  </a:lnTo>
                  <a:lnTo>
                    <a:pt x="136334" y="307340"/>
                  </a:lnTo>
                  <a:lnTo>
                    <a:pt x="248253" y="307340"/>
                  </a:lnTo>
                  <a:lnTo>
                    <a:pt x="248253" y="304800"/>
                  </a:lnTo>
                  <a:lnTo>
                    <a:pt x="250050" y="302260"/>
                  </a:lnTo>
                  <a:lnTo>
                    <a:pt x="260585" y="302260"/>
                  </a:lnTo>
                  <a:lnTo>
                    <a:pt x="260089" y="300990"/>
                  </a:lnTo>
                  <a:lnTo>
                    <a:pt x="258788" y="300990"/>
                  </a:lnTo>
                  <a:lnTo>
                    <a:pt x="258230" y="299720"/>
                  </a:lnTo>
                  <a:lnTo>
                    <a:pt x="256867" y="299720"/>
                  </a:lnTo>
                  <a:lnTo>
                    <a:pt x="256743" y="298450"/>
                  </a:lnTo>
                  <a:lnTo>
                    <a:pt x="256185" y="297180"/>
                  </a:lnTo>
                  <a:lnTo>
                    <a:pt x="256092" y="295910"/>
                  </a:lnTo>
                  <a:lnTo>
                    <a:pt x="255999" y="294640"/>
                  </a:lnTo>
                  <a:lnTo>
                    <a:pt x="133670" y="294640"/>
                  </a:lnTo>
                  <a:lnTo>
                    <a:pt x="133413" y="294277"/>
                  </a:lnTo>
                  <a:lnTo>
                    <a:pt x="255840" y="294277"/>
                  </a:lnTo>
                  <a:lnTo>
                    <a:pt x="255441" y="293370"/>
                  </a:lnTo>
                  <a:lnTo>
                    <a:pt x="255069" y="292100"/>
                  </a:lnTo>
                  <a:lnTo>
                    <a:pt x="254326" y="290830"/>
                  </a:lnTo>
                  <a:lnTo>
                    <a:pt x="253706" y="289560"/>
                  </a:lnTo>
                  <a:close/>
                </a:path>
                <a:path w="288290" h="650240">
                  <a:moveTo>
                    <a:pt x="72009" y="300990"/>
                  </a:moveTo>
                  <a:lnTo>
                    <a:pt x="60545" y="300990"/>
                  </a:lnTo>
                  <a:lnTo>
                    <a:pt x="57942" y="303530"/>
                  </a:lnTo>
                  <a:lnTo>
                    <a:pt x="54224" y="303530"/>
                  </a:lnTo>
                  <a:lnTo>
                    <a:pt x="53542" y="304800"/>
                  </a:lnTo>
                  <a:lnTo>
                    <a:pt x="51001" y="304800"/>
                  </a:lnTo>
                  <a:lnTo>
                    <a:pt x="51621" y="306070"/>
                  </a:lnTo>
                  <a:lnTo>
                    <a:pt x="61660" y="306070"/>
                  </a:lnTo>
                  <a:lnTo>
                    <a:pt x="65068" y="303530"/>
                  </a:lnTo>
                  <a:lnTo>
                    <a:pt x="66989" y="302260"/>
                  </a:lnTo>
                  <a:lnTo>
                    <a:pt x="70770" y="302260"/>
                  </a:lnTo>
                  <a:lnTo>
                    <a:pt x="72009" y="300990"/>
                  </a:lnTo>
                  <a:close/>
                </a:path>
                <a:path w="288290" h="650240">
                  <a:moveTo>
                    <a:pt x="138751" y="302260"/>
                  </a:moveTo>
                  <a:lnTo>
                    <a:pt x="134661" y="302260"/>
                  </a:lnTo>
                  <a:lnTo>
                    <a:pt x="135033" y="303530"/>
                  </a:lnTo>
                  <a:lnTo>
                    <a:pt x="135653" y="303530"/>
                  </a:lnTo>
                  <a:lnTo>
                    <a:pt x="136024" y="304800"/>
                  </a:lnTo>
                  <a:lnTo>
                    <a:pt x="142159" y="304800"/>
                  </a:lnTo>
                  <a:lnTo>
                    <a:pt x="140362" y="303530"/>
                  </a:lnTo>
                  <a:lnTo>
                    <a:pt x="138751" y="302260"/>
                  </a:lnTo>
                  <a:close/>
                </a:path>
                <a:path w="288290" h="650240">
                  <a:moveTo>
                    <a:pt x="101755" y="285750"/>
                  </a:moveTo>
                  <a:lnTo>
                    <a:pt x="62775" y="290830"/>
                  </a:lnTo>
                  <a:lnTo>
                    <a:pt x="52922" y="294640"/>
                  </a:lnTo>
                  <a:lnTo>
                    <a:pt x="52117" y="294640"/>
                  </a:lnTo>
                  <a:lnTo>
                    <a:pt x="51001" y="295910"/>
                  </a:lnTo>
                  <a:lnTo>
                    <a:pt x="47717" y="297180"/>
                  </a:lnTo>
                  <a:lnTo>
                    <a:pt x="45362" y="299720"/>
                  </a:lnTo>
                  <a:lnTo>
                    <a:pt x="42511" y="302260"/>
                  </a:lnTo>
                  <a:lnTo>
                    <a:pt x="42449" y="303530"/>
                  </a:lnTo>
                  <a:lnTo>
                    <a:pt x="42821" y="303530"/>
                  </a:lnTo>
                  <a:lnTo>
                    <a:pt x="44122" y="302260"/>
                  </a:lnTo>
                  <a:lnTo>
                    <a:pt x="45114" y="302260"/>
                  </a:lnTo>
                  <a:lnTo>
                    <a:pt x="45734" y="300990"/>
                  </a:lnTo>
                  <a:lnTo>
                    <a:pt x="46601" y="300990"/>
                  </a:lnTo>
                  <a:lnTo>
                    <a:pt x="47531" y="299720"/>
                  </a:lnTo>
                  <a:lnTo>
                    <a:pt x="48398" y="299720"/>
                  </a:lnTo>
                  <a:lnTo>
                    <a:pt x="49018" y="298450"/>
                  </a:lnTo>
                  <a:lnTo>
                    <a:pt x="50134" y="298450"/>
                  </a:lnTo>
                  <a:lnTo>
                    <a:pt x="51683" y="297180"/>
                  </a:lnTo>
                  <a:lnTo>
                    <a:pt x="53232" y="297180"/>
                  </a:lnTo>
                  <a:lnTo>
                    <a:pt x="54781" y="295910"/>
                  </a:lnTo>
                  <a:lnTo>
                    <a:pt x="57694" y="294640"/>
                  </a:lnTo>
                  <a:lnTo>
                    <a:pt x="60049" y="292100"/>
                  </a:lnTo>
                  <a:lnTo>
                    <a:pt x="67144" y="292100"/>
                  </a:lnTo>
                  <a:lnTo>
                    <a:pt x="70150" y="290830"/>
                  </a:lnTo>
                  <a:lnTo>
                    <a:pt x="75231" y="290830"/>
                  </a:lnTo>
                  <a:lnTo>
                    <a:pt x="76595" y="289560"/>
                  </a:lnTo>
                  <a:lnTo>
                    <a:pt x="79817" y="288290"/>
                  </a:lnTo>
                  <a:lnTo>
                    <a:pt x="112848" y="288290"/>
                  </a:lnTo>
                  <a:lnTo>
                    <a:pt x="110617" y="287020"/>
                  </a:lnTo>
                  <a:lnTo>
                    <a:pt x="104915" y="287020"/>
                  </a:lnTo>
                  <a:lnTo>
                    <a:pt x="101755" y="285750"/>
                  </a:lnTo>
                  <a:close/>
                </a:path>
                <a:path w="288290" h="650240">
                  <a:moveTo>
                    <a:pt x="74984" y="299720"/>
                  </a:moveTo>
                  <a:lnTo>
                    <a:pt x="65812" y="299720"/>
                  </a:lnTo>
                  <a:lnTo>
                    <a:pt x="63705" y="300990"/>
                  </a:lnTo>
                  <a:lnTo>
                    <a:pt x="73001" y="300990"/>
                  </a:lnTo>
                  <a:lnTo>
                    <a:pt x="74984" y="299720"/>
                  </a:lnTo>
                  <a:close/>
                </a:path>
                <a:path w="288290" h="650240">
                  <a:moveTo>
                    <a:pt x="268910" y="284480"/>
                  </a:moveTo>
                  <a:lnTo>
                    <a:pt x="265109" y="284480"/>
                  </a:lnTo>
                  <a:lnTo>
                    <a:pt x="265542" y="285750"/>
                  </a:lnTo>
                  <a:lnTo>
                    <a:pt x="265666" y="287020"/>
                  </a:lnTo>
                  <a:lnTo>
                    <a:pt x="265976" y="289560"/>
                  </a:lnTo>
                  <a:lnTo>
                    <a:pt x="266038" y="293370"/>
                  </a:lnTo>
                  <a:lnTo>
                    <a:pt x="266472" y="295910"/>
                  </a:lnTo>
                  <a:lnTo>
                    <a:pt x="266844" y="297180"/>
                  </a:lnTo>
                  <a:lnTo>
                    <a:pt x="267278" y="299720"/>
                  </a:lnTo>
                  <a:lnTo>
                    <a:pt x="269385" y="300990"/>
                  </a:lnTo>
                  <a:lnTo>
                    <a:pt x="269323" y="297180"/>
                  </a:lnTo>
                  <a:lnTo>
                    <a:pt x="269230" y="295910"/>
                  </a:lnTo>
                  <a:lnTo>
                    <a:pt x="269106" y="293370"/>
                  </a:lnTo>
                  <a:lnTo>
                    <a:pt x="269075" y="292100"/>
                  </a:lnTo>
                  <a:lnTo>
                    <a:pt x="268765" y="290830"/>
                  </a:lnTo>
                  <a:lnTo>
                    <a:pt x="270810" y="290830"/>
                  </a:lnTo>
                  <a:lnTo>
                    <a:pt x="270779" y="289560"/>
                  </a:lnTo>
                  <a:lnTo>
                    <a:pt x="268951" y="289560"/>
                  </a:lnTo>
                  <a:lnTo>
                    <a:pt x="268910" y="284480"/>
                  </a:lnTo>
                  <a:close/>
                </a:path>
                <a:path w="288290" h="650240">
                  <a:moveTo>
                    <a:pt x="91096" y="292100"/>
                  </a:moveTo>
                  <a:lnTo>
                    <a:pt x="85643" y="292100"/>
                  </a:lnTo>
                  <a:lnTo>
                    <a:pt x="85023" y="293370"/>
                  </a:lnTo>
                  <a:lnTo>
                    <a:pt x="83412" y="295910"/>
                  </a:lnTo>
                  <a:lnTo>
                    <a:pt x="75355" y="295910"/>
                  </a:lnTo>
                  <a:lnTo>
                    <a:pt x="71327" y="297180"/>
                  </a:lnTo>
                  <a:lnTo>
                    <a:pt x="69220" y="297180"/>
                  </a:lnTo>
                  <a:lnTo>
                    <a:pt x="68539" y="299720"/>
                  </a:lnTo>
                  <a:lnTo>
                    <a:pt x="76967" y="299720"/>
                  </a:lnTo>
                  <a:lnTo>
                    <a:pt x="78888" y="298450"/>
                  </a:lnTo>
                  <a:lnTo>
                    <a:pt x="129518" y="298450"/>
                  </a:lnTo>
                  <a:lnTo>
                    <a:pt x="126543" y="294640"/>
                  </a:lnTo>
                  <a:lnTo>
                    <a:pt x="125551" y="294640"/>
                  </a:lnTo>
                  <a:lnTo>
                    <a:pt x="124436" y="293370"/>
                  </a:lnTo>
                  <a:lnTo>
                    <a:pt x="92025" y="293370"/>
                  </a:lnTo>
                  <a:lnTo>
                    <a:pt x="91096" y="292100"/>
                  </a:lnTo>
                  <a:close/>
                </a:path>
                <a:path w="288290" h="650240">
                  <a:moveTo>
                    <a:pt x="131501" y="298450"/>
                  </a:moveTo>
                  <a:lnTo>
                    <a:pt x="131439" y="299720"/>
                  </a:lnTo>
                  <a:lnTo>
                    <a:pt x="133422" y="299720"/>
                  </a:lnTo>
                  <a:lnTo>
                    <a:pt x="131501" y="298450"/>
                  </a:lnTo>
                  <a:close/>
                </a:path>
                <a:path w="288290" h="650240">
                  <a:moveTo>
                    <a:pt x="76905" y="294640"/>
                  </a:moveTo>
                  <a:lnTo>
                    <a:pt x="75851" y="294640"/>
                  </a:lnTo>
                  <a:lnTo>
                    <a:pt x="75541" y="295910"/>
                  </a:lnTo>
                  <a:lnTo>
                    <a:pt x="77710" y="295910"/>
                  </a:lnTo>
                  <a:lnTo>
                    <a:pt x="76905" y="294640"/>
                  </a:lnTo>
                  <a:close/>
                </a:path>
                <a:path w="288290" h="650240">
                  <a:moveTo>
                    <a:pt x="81429" y="293370"/>
                  </a:moveTo>
                  <a:lnTo>
                    <a:pt x="80313" y="293370"/>
                  </a:lnTo>
                  <a:lnTo>
                    <a:pt x="79198" y="294640"/>
                  </a:lnTo>
                  <a:lnTo>
                    <a:pt x="78826" y="294640"/>
                  </a:lnTo>
                  <a:lnTo>
                    <a:pt x="77710" y="295910"/>
                  </a:lnTo>
                  <a:lnTo>
                    <a:pt x="83412" y="295910"/>
                  </a:lnTo>
                  <a:lnTo>
                    <a:pt x="81429" y="293370"/>
                  </a:lnTo>
                  <a:close/>
                </a:path>
                <a:path w="288290" h="650240">
                  <a:moveTo>
                    <a:pt x="131129" y="292100"/>
                  </a:moveTo>
                  <a:lnTo>
                    <a:pt x="127906" y="292100"/>
                  </a:lnTo>
                  <a:lnTo>
                    <a:pt x="129146" y="293370"/>
                  </a:lnTo>
                  <a:lnTo>
                    <a:pt x="130509" y="294640"/>
                  </a:lnTo>
                  <a:lnTo>
                    <a:pt x="131129" y="292100"/>
                  </a:lnTo>
                  <a:close/>
                </a:path>
                <a:path w="288290" h="650240">
                  <a:moveTo>
                    <a:pt x="67144" y="292100"/>
                  </a:moveTo>
                  <a:lnTo>
                    <a:pt x="60049" y="292100"/>
                  </a:lnTo>
                  <a:lnTo>
                    <a:pt x="63767" y="293370"/>
                  </a:lnTo>
                  <a:lnTo>
                    <a:pt x="64139" y="293370"/>
                  </a:lnTo>
                  <a:lnTo>
                    <a:pt x="67144" y="292100"/>
                  </a:lnTo>
                  <a:close/>
                </a:path>
                <a:path w="288290" h="650240">
                  <a:moveTo>
                    <a:pt x="118425" y="289560"/>
                  </a:moveTo>
                  <a:lnTo>
                    <a:pt x="93699" y="289560"/>
                  </a:lnTo>
                  <a:lnTo>
                    <a:pt x="93885" y="290830"/>
                  </a:lnTo>
                  <a:lnTo>
                    <a:pt x="92025" y="293370"/>
                  </a:lnTo>
                  <a:lnTo>
                    <a:pt x="123320" y="293370"/>
                  </a:lnTo>
                  <a:lnTo>
                    <a:pt x="122143" y="292100"/>
                  </a:lnTo>
                  <a:lnTo>
                    <a:pt x="118425" y="289560"/>
                  </a:lnTo>
                  <a:close/>
                </a:path>
                <a:path w="288290" h="650240">
                  <a:moveTo>
                    <a:pt x="252343" y="288290"/>
                  </a:moveTo>
                  <a:lnTo>
                    <a:pt x="126915" y="288290"/>
                  </a:lnTo>
                  <a:lnTo>
                    <a:pt x="127782" y="289560"/>
                  </a:lnTo>
                  <a:lnTo>
                    <a:pt x="127906" y="290830"/>
                  </a:lnTo>
                  <a:lnTo>
                    <a:pt x="127163" y="290830"/>
                  </a:lnTo>
                  <a:lnTo>
                    <a:pt x="126791" y="292100"/>
                  </a:lnTo>
                  <a:lnTo>
                    <a:pt x="252405" y="292100"/>
                  </a:lnTo>
                  <a:lnTo>
                    <a:pt x="252343" y="288290"/>
                  </a:lnTo>
                  <a:close/>
                </a:path>
                <a:path w="288290" h="650240">
                  <a:moveTo>
                    <a:pt x="39041" y="284480"/>
                  </a:moveTo>
                  <a:lnTo>
                    <a:pt x="27886" y="284479"/>
                  </a:lnTo>
                  <a:lnTo>
                    <a:pt x="30365" y="290829"/>
                  </a:lnTo>
                  <a:lnTo>
                    <a:pt x="33216" y="287019"/>
                  </a:lnTo>
                  <a:lnTo>
                    <a:pt x="35818" y="285749"/>
                  </a:lnTo>
                  <a:lnTo>
                    <a:pt x="37987" y="285749"/>
                  </a:lnTo>
                  <a:lnTo>
                    <a:pt x="39041" y="284480"/>
                  </a:lnTo>
                  <a:close/>
                </a:path>
                <a:path w="288290" h="650240">
                  <a:moveTo>
                    <a:pt x="114831" y="288290"/>
                  </a:moveTo>
                  <a:lnTo>
                    <a:pt x="81119" y="288290"/>
                  </a:lnTo>
                  <a:lnTo>
                    <a:pt x="83164" y="290830"/>
                  </a:lnTo>
                  <a:lnTo>
                    <a:pt x="84775" y="290830"/>
                  </a:lnTo>
                  <a:lnTo>
                    <a:pt x="85395" y="289560"/>
                  </a:lnTo>
                  <a:lnTo>
                    <a:pt x="118425" y="289560"/>
                  </a:lnTo>
                  <a:lnTo>
                    <a:pt x="114831" y="288290"/>
                  </a:lnTo>
                  <a:close/>
                </a:path>
                <a:path w="288290" h="650240">
                  <a:moveTo>
                    <a:pt x="253334" y="274320"/>
                  </a:moveTo>
                  <a:lnTo>
                    <a:pt x="250174" y="274320"/>
                  </a:lnTo>
                  <a:lnTo>
                    <a:pt x="251537" y="276860"/>
                  </a:lnTo>
                  <a:lnTo>
                    <a:pt x="251909" y="278130"/>
                  </a:lnTo>
                  <a:lnTo>
                    <a:pt x="252343" y="279400"/>
                  </a:lnTo>
                  <a:lnTo>
                    <a:pt x="252529" y="280670"/>
                  </a:lnTo>
                  <a:lnTo>
                    <a:pt x="252653" y="285750"/>
                  </a:lnTo>
                  <a:lnTo>
                    <a:pt x="254140" y="287020"/>
                  </a:lnTo>
                  <a:lnTo>
                    <a:pt x="256557" y="289560"/>
                  </a:lnTo>
                  <a:lnTo>
                    <a:pt x="256185" y="287020"/>
                  </a:lnTo>
                  <a:lnTo>
                    <a:pt x="256061" y="285750"/>
                  </a:lnTo>
                  <a:lnTo>
                    <a:pt x="255937" y="284480"/>
                  </a:lnTo>
                  <a:lnTo>
                    <a:pt x="255627" y="281940"/>
                  </a:lnTo>
                  <a:lnTo>
                    <a:pt x="263374" y="281940"/>
                  </a:lnTo>
                  <a:lnTo>
                    <a:pt x="262816" y="280670"/>
                  </a:lnTo>
                  <a:lnTo>
                    <a:pt x="262010" y="280670"/>
                  </a:lnTo>
                  <a:lnTo>
                    <a:pt x="261205" y="278130"/>
                  </a:lnTo>
                  <a:lnTo>
                    <a:pt x="260771" y="276860"/>
                  </a:lnTo>
                  <a:lnTo>
                    <a:pt x="260399" y="275590"/>
                  </a:lnTo>
                  <a:lnTo>
                    <a:pt x="253768" y="275590"/>
                  </a:lnTo>
                  <a:lnTo>
                    <a:pt x="253334" y="274320"/>
                  </a:lnTo>
                  <a:close/>
                </a:path>
                <a:path w="288290" h="650240">
                  <a:moveTo>
                    <a:pt x="270748" y="288290"/>
                  </a:moveTo>
                  <a:lnTo>
                    <a:pt x="270128" y="288290"/>
                  </a:lnTo>
                  <a:lnTo>
                    <a:pt x="269756" y="289560"/>
                  </a:lnTo>
                  <a:lnTo>
                    <a:pt x="270779" y="289560"/>
                  </a:lnTo>
                  <a:lnTo>
                    <a:pt x="270748" y="288290"/>
                  </a:lnTo>
                  <a:close/>
                </a:path>
                <a:path w="288290" h="650240">
                  <a:moveTo>
                    <a:pt x="23238" y="280669"/>
                  </a:moveTo>
                  <a:lnTo>
                    <a:pt x="21441" y="280669"/>
                  </a:lnTo>
                  <a:lnTo>
                    <a:pt x="21441" y="284479"/>
                  </a:lnTo>
                  <a:lnTo>
                    <a:pt x="21999" y="285749"/>
                  </a:lnTo>
                  <a:lnTo>
                    <a:pt x="22247" y="287019"/>
                  </a:lnTo>
                  <a:lnTo>
                    <a:pt x="23610" y="287019"/>
                  </a:lnTo>
                  <a:lnTo>
                    <a:pt x="24664" y="288289"/>
                  </a:lnTo>
                  <a:lnTo>
                    <a:pt x="26957" y="288289"/>
                  </a:lnTo>
                  <a:lnTo>
                    <a:pt x="27328" y="285749"/>
                  </a:lnTo>
                  <a:lnTo>
                    <a:pt x="22929" y="285749"/>
                  </a:lnTo>
                  <a:lnTo>
                    <a:pt x="23300" y="283209"/>
                  </a:lnTo>
                  <a:lnTo>
                    <a:pt x="23238" y="280669"/>
                  </a:lnTo>
                  <a:close/>
                </a:path>
                <a:path w="288290" h="650240">
                  <a:moveTo>
                    <a:pt x="118611" y="280670"/>
                  </a:moveTo>
                  <a:lnTo>
                    <a:pt x="118053" y="280670"/>
                  </a:lnTo>
                  <a:lnTo>
                    <a:pt x="117495" y="281940"/>
                  </a:lnTo>
                  <a:lnTo>
                    <a:pt x="116256" y="283210"/>
                  </a:lnTo>
                  <a:lnTo>
                    <a:pt x="117061" y="284480"/>
                  </a:lnTo>
                  <a:lnTo>
                    <a:pt x="119664" y="284480"/>
                  </a:lnTo>
                  <a:lnTo>
                    <a:pt x="121833" y="285750"/>
                  </a:lnTo>
                  <a:lnTo>
                    <a:pt x="126605" y="285750"/>
                  </a:lnTo>
                  <a:lnTo>
                    <a:pt x="125861" y="287020"/>
                  </a:lnTo>
                  <a:lnTo>
                    <a:pt x="126233" y="288290"/>
                  </a:lnTo>
                  <a:lnTo>
                    <a:pt x="251971" y="288290"/>
                  </a:lnTo>
                  <a:lnTo>
                    <a:pt x="251723" y="287020"/>
                  </a:lnTo>
                  <a:lnTo>
                    <a:pt x="250917" y="285750"/>
                  </a:lnTo>
                  <a:lnTo>
                    <a:pt x="249120" y="283210"/>
                  </a:lnTo>
                  <a:lnTo>
                    <a:pt x="249585" y="281940"/>
                  </a:lnTo>
                  <a:lnTo>
                    <a:pt x="118921" y="281940"/>
                  </a:lnTo>
                  <a:lnTo>
                    <a:pt x="118611" y="280670"/>
                  </a:lnTo>
                  <a:close/>
                </a:path>
                <a:path w="288290" h="650240">
                  <a:moveTo>
                    <a:pt x="265109" y="270510"/>
                  </a:moveTo>
                  <a:lnTo>
                    <a:pt x="265026" y="271780"/>
                  </a:lnTo>
                  <a:lnTo>
                    <a:pt x="264943" y="273050"/>
                  </a:lnTo>
                  <a:lnTo>
                    <a:pt x="264861" y="274320"/>
                  </a:lnTo>
                  <a:lnTo>
                    <a:pt x="264117" y="280670"/>
                  </a:lnTo>
                  <a:lnTo>
                    <a:pt x="263621" y="280670"/>
                  </a:lnTo>
                  <a:lnTo>
                    <a:pt x="263374" y="281940"/>
                  </a:lnTo>
                  <a:lnTo>
                    <a:pt x="256185" y="281940"/>
                  </a:lnTo>
                  <a:lnTo>
                    <a:pt x="256867" y="283210"/>
                  </a:lnTo>
                  <a:lnTo>
                    <a:pt x="257486" y="285750"/>
                  </a:lnTo>
                  <a:lnTo>
                    <a:pt x="258292" y="287020"/>
                  </a:lnTo>
                  <a:lnTo>
                    <a:pt x="258664" y="287020"/>
                  </a:lnTo>
                  <a:lnTo>
                    <a:pt x="259531" y="288290"/>
                  </a:lnTo>
                  <a:lnTo>
                    <a:pt x="262878" y="288290"/>
                  </a:lnTo>
                  <a:lnTo>
                    <a:pt x="263188" y="287020"/>
                  </a:lnTo>
                  <a:lnTo>
                    <a:pt x="263250" y="285750"/>
                  </a:lnTo>
                  <a:lnTo>
                    <a:pt x="263435" y="285750"/>
                  </a:lnTo>
                  <a:lnTo>
                    <a:pt x="263559" y="284480"/>
                  </a:lnTo>
                  <a:lnTo>
                    <a:pt x="268910" y="284480"/>
                  </a:lnTo>
                  <a:lnTo>
                    <a:pt x="268827" y="280670"/>
                  </a:lnTo>
                  <a:lnTo>
                    <a:pt x="268703" y="278130"/>
                  </a:lnTo>
                  <a:lnTo>
                    <a:pt x="268641" y="275590"/>
                  </a:lnTo>
                  <a:lnTo>
                    <a:pt x="268331" y="273050"/>
                  </a:lnTo>
                  <a:lnTo>
                    <a:pt x="266286" y="271780"/>
                  </a:lnTo>
                  <a:lnTo>
                    <a:pt x="265542" y="271780"/>
                  </a:lnTo>
                  <a:lnTo>
                    <a:pt x="265109" y="270510"/>
                  </a:lnTo>
                  <a:close/>
                </a:path>
                <a:path w="288290" h="650240">
                  <a:moveTo>
                    <a:pt x="37987" y="285749"/>
                  </a:moveTo>
                  <a:lnTo>
                    <a:pt x="35818" y="285749"/>
                  </a:lnTo>
                  <a:lnTo>
                    <a:pt x="36066" y="287019"/>
                  </a:lnTo>
                  <a:lnTo>
                    <a:pt x="37554" y="287019"/>
                  </a:lnTo>
                  <a:lnTo>
                    <a:pt x="37987" y="285749"/>
                  </a:lnTo>
                  <a:close/>
                </a:path>
                <a:path w="288290" h="650240">
                  <a:moveTo>
                    <a:pt x="108386" y="285750"/>
                  </a:moveTo>
                  <a:lnTo>
                    <a:pt x="104915" y="287020"/>
                  </a:lnTo>
                  <a:lnTo>
                    <a:pt x="110617" y="287020"/>
                  </a:lnTo>
                  <a:lnTo>
                    <a:pt x="108386" y="285750"/>
                  </a:lnTo>
                  <a:close/>
                </a:path>
                <a:path w="288290" h="650240">
                  <a:moveTo>
                    <a:pt x="32906" y="265429"/>
                  </a:moveTo>
                  <a:lnTo>
                    <a:pt x="32100" y="265429"/>
                  </a:lnTo>
                  <a:lnTo>
                    <a:pt x="31480" y="266699"/>
                  </a:lnTo>
                  <a:lnTo>
                    <a:pt x="30675" y="267969"/>
                  </a:lnTo>
                  <a:lnTo>
                    <a:pt x="30241" y="267969"/>
                  </a:lnTo>
                  <a:lnTo>
                    <a:pt x="29497" y="270509"/>
                  </a:lnTo>
                  <a:lnTo>
                    <a:pt x="29435" y="273049"/>
                  </a:lnTo>
                  <a:lnTo>
                    <a:pt x="28134" y="274319"/>
                  </a:lnTo>
                  <a:lnTo>
                    <a:pt x="26027" y="275589"/>
                  </a:lnTo>
                  <a:lnTo>
                    <a:pt x="27328" y="278129"/>
                  </a:lnTo>
                  <a:lnTo>
                    <a:pt x="26399" y="280669"/>
                  </a:lnTo>
                  <a:lnTo>
                    <a:pt x="28134" y="281939"/>
                  </a:lnTo>
                  <a:lnTo>
                    <a:pt x="27019" y="283209"/>
                  </a:lnTo>
                  <a:lnTo>
                    <a:pt x="25407" y="284479"/>
                  </a:lnTo>
                  <a:lnTo>
                    <a:pt x="24602" y="285749"/>
                  </a:lnTo>
                  <a:lnTo>
                    <a:pt x="27638" y="285749"/>
                  </a:lnTo>
                  <a:lnTo>
                    <a:pt x="27886" y="284479"/>
                  </a:lnTo>
                  <a:lnTo>
                    <a:pt x="48027" y="284480"/>
                  </a:lnTo>
                  <a:lnTo>
                    <a:pt x="51373" y="283210"/>
                  </a:lnTo>
                  <a:lnTo>
                    <a:pt x="53666" y="283210"/>
                  </a:lnTo>
                  <a:lnTo>
                    <a:pt x="56083" y="281940"/>
                  </a:lnTo>
                  <a:lnTo>
                    <a:pt x="64449" y="281940"/>
                  </a:lnTo>
                  <a:lnTo>
                    <a:pt x="66680" y="280670"/>
                  </a:lnTo>
                  <a:lnTo>
                    <a:pt x="68477" y="280670"/>
                  </a:lnTo>
                  <a:lnTo>
                    <a:pt x="70336" y="279400"/>
                  </a:lnTo>
                  <a:lnTo>
                    <a:pt x="72133" y="278130"/>
                  </a:lnTo>
                  <a:lnTo>
                    <a:pt x="77710" y="278130"/>
                  </a:lnTo>
                  <a:lnTo>
                    <a:pt x="78764" y="276860"/>
                  </a:lnTo>
                  <a:lnTo>
                    <a:pt x="80561" y="275590"/>
                  </a:lnTo>
                  <a:lnTo>
                    <a:pt x="89392" y="275590"/>
                  </a:lnTo>
                  <a:lnTo>
                    <a:pt x="90228" y="274320"/>
                  </a:lnTo>
                  <a:lnTo>
                    <a:pt x="253148" y="274320"/>
                  </a:lnTo>
                  <a:lnTo>
                    <a:pt x="252343" y="270510"/>
                  </a:lnTo>
                  <a:lnTo>
                    <a:pt x="34021" y="270509"/>
                  </a:lnTo>
                  <a:lnTo>
                    <a:pt x="34083" y="269239"/>
                  </a:lnTo>
                  <a:lnTo>
                    <a:pt x="31604" y="269239"/>
                  </a:lnTo>
                  <a:lnTo>
                    <a:pt x="32100" y="267969"/>
                  </a:lnTo>
                  <a:lnTo>
                    <a:pt x="32472" y="266699"/>
                  </a:lnTo>
                  <a:lnTo>
                    <a:pt x="32906" y="265429"/>
                  </a:lnTo>
                  <a:close/>
                </a:path>
                <a:path w="288290" h="650240">
                  <a:moveTo>
                    <a:pt x="46167" y="284480"/>
                  </a:moveTo>
                  <a:lnTo>
                    <a:pt x="40218" y="284480"/>
                  </a:lnTo>
                  <a:lnTo>
                    <a:pt x="41396" y="285750"/>
                  </a:lnTo>
                  <a:lnTo>
                    <a:pt x="44680" y="285750"/>
                  </a:lnTo>
                  <a:lnTo>
                    <a:pt x="46167" y="284480"/>
                  </a:lnTo>
                  <a:close/>
                </a:path>
                <a:path w="288290" h="650240">
                  <a:moveTo>
                    <a:pt x="118053" y="280670"/>
                  </a:moveTo>
                  <a:lnTo>
                    <a:pt x="114893" y="280670"/>
                  </a:lnTo>
                  <a:lnTo>
                    <a:pt x="114707" y="281940"/>
                  </a:lnTo>
                  <a:lnTo>
                    <a:pt x="117495" y="281940"/>
                  </a:lnTo>
                  <a:lnTo>
                    <a:pt x="118053" y="280670"/>
                  </a:lnTo>
                  <a:close/>
                </a:path>
                <a:path w="288290" h="650240">
                  <a:moveTo>
                    <a:pt x="250112" y="278130"/>
                  </a:moveTo>
                  <a:lnTo>
                    <a:pt x="111608" y="278130"/>
                  </a:lnTo>
                  <a:lnTo>
                    <a:pt x="112104" y="279400"/>
                  </a:lnTo>
                  <a:lnTo>
                    <a:pt x="113343" y="280670"/>
                  </a:lnTo>
                  <a:lnTo>
                    <a:pt x="118611" y="280670"/>
                  </a:lnTo>
                  <a:lnTo>
                    <a:pt x="118921" y="281940"/>
                  </a:lnTo>
                  <a:lnTo>
                    <a:pt x="249585" y="281940"/>
                  </a:lnTo>
                  <a:lnTo>
                    <a:pt x="250050" y="280670"/>
                  </a:lnTo>
                  <a:lnTo>
                    <a:pt x="250484" y="279400"/>
                  </a:lnTo>
                  <a:lnTo>
                    <a:pt x="250112" y="278130"/>
                  </a:lnTo>
                  <a:close/>
                </a:path>
                <a:path w="288290" h="650240">
                  <a:moveTo>
                    <a:pt x="98222" y="274320"/>
                  </a:moveTo>
                  <a:lnTo>
                    <a:pt x="90910" y="274320"/>
                  </a:lnTo>
                  <a:lnTo>
                    <a:pt x="91530" y="275590"/>
                  </a:lnTo>
                  <a:lnTo>
                    <a:pt x="92211" y="276860"/>
                  </a:lnTo>
                  <a:lnTo>
                    <a:pt x="92955" y="278130"/>
                  </a:lnTo>
                  <a:lnTo>
                    <a:pt x="93203" y="276860"/>
                  </a:lnTo>
                  <a:lnTo>
                    <a:pt x="93575" y="275590"/>
                  </a:lnTo>
                  <a:lnTo>
                    <a:pt x="96116" y="275590"/>
                  </a:lnTo>
                  <a:lnTo>
                    <a:pt x="98222" y="274320"/>
                  </a:lnTo>
                  <a:close/>
                </a:path>
                <a:path w="288290" h="650240">
                  <a:moveTo>
                    <a:pt x="249678" y="275590"/>
                  </a:moveTo>
                  <a:lnTo>
                    <a:pt x="113281" y="275590"/>
                  </a:lnTo>
                  <a:lnTo>
                    <a:pt x="113963" y="276860"/>
                  </a:lnTo>
                  <a:lnTo>
                    <a:pt x="113033" y="276860"/>
                  </a:lnTo>
                  <a:lnTo>
                    <a:pt x="112600" y="278130"/>
                  </a:lnTo>
                  <a:lnTo>
                    <a:pt x="248872" y="278130"/>
                  </a:lnTo>
                  <a:lnTo>
                    <a:pt x="249244" y="276860"/>
                  </a:lnTo>
                  <a:lnTo>
                    <a:pt x="249678" y="275590"/>
                  </a:lnTo>
                  <a:close/>
                </a:path>
                <a:path w="288290" h="650240">
                  <a:moveTo>
                    <a:pt x="86262" y="275590"/>
                  </a:moveTo>
                  <a:lnTo>
                    <a:pt x="80561" y="275590"/>
                  </a:lnTo>
                  <a:lnTo>
                    <a:pt x="82482" y="276860"/>
                  </a:lnTo>
                  <a:lnTo>
                    <a:pt x="86262" y="275590"/>
                  </a:lnTo>
                  <a:close/>
                </a:path>
                <a:path w="288290" h="650240">
                  <a:moveTo>
                    <a:pt x="89392" y="275590"/>
                  </a:moveTo>
                  <a:lnTo>
                    <a:pt x="86262" y="275590"/>
                  </a:lnTo>
                  <a:lnTo>
                    <a:pt x="88555" y="276860"/>
                  </a:lnTo>
                  <a:lnTo>
                    <a:pt x="89392" y="275590"/>
                  </a:lnTo>
                  <a:close/>
                </a:path>
                <a:path w="288290" h="650240">
                  <a:moveTo>
                    <a:pt x="96116" y="275590"/>
                  </a:moveTo>
                  <a:lnTo>
                    <a:pt x="93575" y="275590"/>
                  </a:lnTo>
                  <a:lnTo>
                    <a:pt x="95000" y="276860"/>
                  </a:lnTo>
                  <a:lnTo>
                    <a:pt x="96116" y="275590"/>
                  </a:lnTo>
                  <a:close/>
                </a:path>
                <a:path w="288290" h="650240">
                  <a:moveTo>
                    <a:pt x="250174" y="274320"/>
                  </a:moveTo>
                  <a:lnTo>
                    <a:pt x="106898" y="274320"/>
                  </a:lnTo>
                  <a:lnTo>
                    <a:pt x="108138" y="276860"/>
                  </a:lnTo>
                  <a:lnTo>
                    <a:pt x="110431" y="276860"/>
                  </a:lnTo>
                  <a:lnTo>
                    <a:pt x="111174" y="275590"/>
                  </a:lnTo>
                  <a:lnTo>
                    <a:pt x="249678" y="275590"/>
                  </a:lnTo>
                  <a:lnTo>
                    <a:pt x="250174" y="274320"/>
                  </a:lnTo>
                  <a:close/>
                </a:path>
                <a:path w="288290" h="650240">
                  <a:moveTo>
                    <a:pt x="106898" y="274320"/>
                  </a:moveTo>
                  <a:lnTo>
                    <a:pt x="102127" y="274320"/>
                  </a:lnTo>
                  <a:lnTo>
                    <a:pt x="102684" y="275590"/>
                  </a:lnTo>
                  <a:lnTo>
                    <a:pt x="105597" y="275590"/>
                  </a:lnTo>
                  <a:lnTo>
                    <a:pt x="106898" y="274320"/>
                  </a:lnTo>
                  <a:close/>
                </a:path>
                <a:path w="288290" h="650240">
                  <a:moveTo>
                    <a:pt x="256929" y="271780"/>
                  </a:moveTo>
                  <a:lnTo>
                    <a:pt x="256557" y="273050"/>
                  </a:lnTo>
                  <a:lnTo>
                    <a:pt x="256123" y="274320"/>
                  </a:lnTo>
                  <a:lnTo>
                    <a:pt x="255689" y="274320"/>
                  </a:lnTo>
                  <a:lnTo>
                    <a:pt x="254946" y="275590"/>
                  </a:lnTo>
                  <a:lnTo>
                    <a:pt x="260399" y="275590"/>
                  </a:lnTo>
                  <a:lnTo>
                    <a:pt x="259655" y="273050"/>
                  </a:lnTo>
                  <a:lnTo>
                    <a:pt x="258168" y="273050"/>
                  </a:lnTo>
                  <a:lnTo>
                    <a:pt x="256929" y="271780"/>
                  </a:lnTo>
                  <a:close/>
                </a:path>
                <a:path w="288290" h="650240">
                  <a:moveTo>
                    <a:pt x="247943" y="269240"/>
                  </a:moveTo>
                  <a:lnTo>
                    <a:pt x="36500" y="269239"/>
                  </a:lnTo>
                  <a:lnTo>
                    <a:pt x="36128" y="270509"/>
                  </a:lnTo>
                  <a:lnTo>
                    <a:pt x="248501" y="270510"/>
                  </a:lnTo>
                  <a:lnTo>
                    <a:pt x="247943" y="269240"/>
                  </a:lnTo>
                  <a:close/>
                </a:path>
                <a:path w="288290" h="650240">
                  <a:moveTo>
                    <a:pt x="250546" y="262890"/>
                  </a:moveTo>
                  <a:lnTo>
                    <a:pt x="248129" y="262890"/>
                  </a:lnTo>
                  <a:lnTo>
                    <a:pt x="248253" y="264160"/>
                  </a:lnTo>
                  <a:lnTo>
                    <a:pt x="248377" y="265430"/>
                  </a:lnTo>
                  <a:lnTo>
                    <a:pt x="248749" y="267970"/>
                  </a:lnTo>
                  <a:lnTo>
                    <a:pt x="249058" y="269240"/>
                  </a:lnTo>
                  <a:lnTo>
                    <a:pt x="248501" y="270510"/>
                  </a:lnTo>
                  <a:lnTo>
                    <a:pt x="252343" y="270510"/>
                  </a:lnTo>
                  <a:lnTo>
                    <a:pt x="251475" y="267970"/>
                  </a:lnTo>
                  <a:lnTo>
                    <a:pt x="250546" y="262890"/>
                  </a:lnTo>
                  <a:close/>
                </a:path>
                <a:path w="288290" h="650240">
                  <a:moveTo>
                    <a:pt x="140672" y="246380"/>
                  </a:moveTo>
                  <a:lnTo>
                    <a:pt x="78144" y="246380"/>
                  </a:lnTo>
                  <a:lnTo>
                    <a:pt x="78020" y="247650"/>
                  </a:lnTo>
                  <a:lnTo>
                    <a:pt x="77029" y="248920"/>
                  </a:lnTo>
                  <a:lnTo>
                    <a:pt x="74612" y="248920"/>
                  </a:lnTo>
                  <a:lnTo>
                    <a:pt x="75046" y="250190"/>
                  </a:lnTo>
                  <a:lnTo>
                    <a:pt x="74612" y="251460"/>
                  </a:lnTo>
                  <a:lnTo>
                    <a:pt x="71885" y="251460"/>
                  </a:lnTo>
                  <a:lnTo>
                    <a:pt x="70956" y="252730"/>
                  </a:lnTo>
                  <a:lnTo>
                    <a:pt x="69592" y="252730"/>
                  </a:lnTo>
                  <a:lnTo>
                    <a:pt x="68043" y="254000"/>
                  </a:lnTo>
                  <a:lnTo>
                    <a:pt x="67361" y="255270"/>
                  </a:lnTo>
                  <a:lnTo>
                    <a:pt x="65936" y="256540"/>
                  </a:lnTo>
                  <a:lnTo>
                    <a:pt x="65192" y="257810"/>
                  </a:lnTo>
                  <a:lnTo>
                    <a:pt x="58499" y="257810"/>
                  </a:lnTo>
                  <a:lnTo>
                    <a:pt x="58809" y="259080"/>
                  </a:lnTo>
                  <a:lnTo>
                    <a:pt x="59181" y="259080"/>
                  </a:lnTo>
                  <a:lnTo>
                    <a:pt x="59677" y="260350"/>
                  </a:lnTo>
                  <a:lnTo>
                    <a:pt x="45176" y="260350"/>
                  </a:lnTo>
                  <a:lnTo>
                    <a:pt x="45362" y="261620"/>
                  </a:lnTo>
                  <a:lnTo>
                    <a:pt x="44990" y="261620"/>
                  </a:lnTo>
                  <a:lnTo>
                    <a:pt x="42077" y="262890"/>
                  </a:lnTo>
                  <a:lnTo>
                    <a:pt x="39599" y="266700"/>
                  </a:lnTo>
                  <a:lnTo>
                    <a:pt x="35075" y="266699"/>
                  </a:lnTo>
                  <a:lnTo>
                    <a:pt x="33711" y="267969"/>
                  </a:lnTo>
                  <a:lnTo>
                    <a:pt x="33340" y="269239"/>
                  </a:lnTo>
                  <a:lnTo>
                    <a:pt x="35694" y="269239"/>
                  </a:lnTo>
                  <a:lnTo>
                    <a:pt x="36438" y="267969"/>
                  </a:lnTo>
                  <a:lnTo>
                    <a:pt x="247013" y="267970"/>
                  </a:lnTo>
                  <a:lnTo>
                    <a:pt x="246456" y="266700"/>
                  </a:lnTo>
                  <a:lnTo>
                    <a:pt x="246084" y="265430"/>
                  </a:lnTo>
                  <a:lnTo>
                    <a:pt x="177483" y="265430"/>
                  </a:lnTo>
                  <a:lnTo>
                    <a:pt x="170046" y="262890"/>
                  </a:lnTo>
                  <a:lnTo>
                    <a:pt x="166390" y="262890"/>
                  </a:lnTo>
                  <a:lnTo>
                    <a:pt x="161742" y="261620"/>
                  </a:lnTo>
                  <a:lnTo>
                    <a:pt x="158644" y="260350"/>
                  </a:lnTo>
                  <a:lnTo>
                    <a:pt x="49886" y="260350"/>
                  </a:lnTo>
                  <a:lnTo>
                    <a:pt x="45362" y="259080"/>
                  </a:lnTo>
                  <a:lnTo>
                    <a:pt x="156557" y="259080"/>
                  </a:lnTo>
                  <a:lnTo>
                    <a:pt x="152385" y="256540"/>
                  </a:lnTo>
                  <a:lnTo>
                    <a:pt x="149224" y="254000"/>
                  </a:lnTo>
                  <a:lnTo>
                    <a:pt x="146002" y="251460"/>
                  </a:lnTo>
                  <a:lnTo>
                    <a:pt x="144205" y="250190"/>
                  </a:lnTo>
                  <a:lnTo>
                    <a:pt x="140672" y="246380"/>
                  </a:lnTo>
                  <a:close/>
                </a:path>
                <a:path w="288290" h="650240">
                  <a:moveTo>
                    <a:pt x="247013" y="267970"/>
                  </a:moveTo>
                  <a:lnTo>
                    <a:pt x="36624" y="267969"/>
                  </a:lnTo>
                  <a:lnTo>
                    <a:pt x="36810" y="269239"/>
                  </a:lnTo>
                  <a:lnTo>
                    <a:pt x="247261" y="269240"/>
                  </a:lnTo>
                  <a:lnTo>
                    <a:pt x="247013" y="267970"/>
                  </a:lnTo>
                  <a:close/>
                </a:path>
                <a:path w="288290" h="650240">
                  <a:moveTo>
                    <a:pt x="281159" y="252730"/>
                  </a:moveTo>
                  <a:lnTo>
                    <a:pt x="266844" y="252730"/>
                  </a:lnTo>
                  <a:lnTo>
                    <a:pt x="267835" y="254000"/>
                  </a:lnTo>
                  <a:lnTo>
                    <a:pt x="268517" y="255270"/>
                  </a:lnTo>
                  <a:lnTo>
                    <a:pt x="266534" y="256540"/>
                  </a:lnTo>
                  <a:lnTo>
                    <a:pt x="265604" y="257810"/>
                  </a:lnTo>
                  <a:lnTo>
                    <a:pt x="267216" y="259080"/>
                  </a:lnTo>
                  <a:lnTo>
                    <a:pt x="268269" y="261620"/>
                  </a:lnTo>
                  <a:lnTo>
                    <a:pt x="267649" y="264160"/>
                  </a:lnTo>
                  <a:lnTo>
                    <a:pt x="283204" y="264160"/>
                  </a:lnTo>
                  <a:lnTo>
                    <a:pt x="287666" y="267970"/>
                  </a:lnTo>
                  <a:lnTo>
                    <a:pt x="287914" y="266700"/>
                  </a:lnTo>
                  <a:lnTo>
                    <a:pt x="288162" y="266700"/>
                  </a:lnTo>
                  <a:lnTo>
                    <a:pt x="286922" y="264160"/>
                  </a:lnTo>
                  <a:lnTo>
                    <a:pt x="284753" y="262890"/>
                  </a:lnTo>
                  <a:lnTo>
                    <a:pt x="283390" y="260350"/>
                  </a:lnTo>
                  <a:lnTo>
                    <a:pt x="281903" y="259080"/>
                  </a:lnTo>
                  <a:lnTo>
                    <a:pt x="280787" y="256540"/>
                  </a:lnTo>
                  <a:lnTo>
                    <a:pt x="279424" y="254000"/>
                  </a:lnTo>
                  <a:lnTo>
                    <a:pt x="281159" y="252730"/>
                  </a:lnTo>
                  <a:close/>
                </a:path>
                <a:path w="288290" h="650240">
                  <a:moveTo>
                    <a:pt x="283204" y="264160"/>
                  </a:moveTo>
                  <a:lnTo>
                    <a:pt x="270810" y="264160"/>
                  </a:lnTo>
                  <a:lnTo>
                    <a:pt x="274280" y="265430"/>
                  </a:lnTo>
                  <a:lnTo>
                    <a:pt x="276325" y="265430"/>
                  </a:lnTo>
                  <a:lnTo>
                    <a:pt x="278370" y="266700"/>
                  </a:lnTo>
                  <a:lnTo>
                    <a:pt x="282274" y="266700"/>
                  </a:lnTo>
                  <a:lnTo>
                    <a:pt x="282646" y="265430"/>
                  </a:lnTo>
                  <a:lnTo>
                    <a:pt x="283204" y="264160"/>
                  </a:lnTo>
                  <a:close/>
                </a:path>
                <a:path w="288290" h="650240">
                  <a:moveTo>
                    <a:pt x="244163" y="261620"/>
                  </a:moveTo>
                  <a:lnTo>
                    <a:pt x="218879" y="261620"/>
                  </a:lnTo>
                  <a:lnTo>
                    <a:pt x="214045" y="262890"/>
                  </a:lnTo>
                  <a:lnTo>
                    <a:pt x="210203" y="262890"/>
                  </a:lnTo>
                  <a:lnTo>
                    <a:pt x="204378" y="264160"/>
                  </a:lnTo>
                  <a:lnTo>
                    <a:pt x="197561" y="264160"/>
                  </a:lnTo>
                  <a:lnTo>
                    <a:pt x="196136" y="265430"/>
                  </a:lnTo>
                  <a:lnTo>
                    <a:pt x="246084" y="265430"/>
                  </a:lnTo>
                  <a:lnTo>
                    <a:pt x="245774" y="264160"/>
                  </a:lnTo>
                  <a:lnTo>
                    <a:pt x="245402" y="262890"/>
                  </a:lnTo>
                  <a:lnTo>
                    <a:pt x="244163" y="261620"/>
                  </a:lnTo>
                  <a:close/>
                </a:path>
                <a:path w="288290" h="650240">
                  <a:moveTo>
                    <a:pt x="61164" y="256540"/>
                  </a:moveTo>
                  <a:lnTo>
                    <a:pt x="59925" y="257810"/>
                  </a:lnTo>
                  <a:lnTo>
                    <a:pt x="62899" y="257810"/>
                  </a:lnTo>
                  <a:lnTo>
                    <a:pt x="61164" y="256540"/>
                  </a:lnTo>
                  <a:close/>
                </a:path>
                <a:path w="288290" h="650240">
                  <a:moveTo>
                    <a:pt x="267504" y="222250"/>
                  </a:moveTo>
                  <a:lnTo>
                    <a:pt x="257920" y="222250"/>
                  </a:lnTo>
                  <a:lnTo>
                    <a:pt x="259283" y="223520"/>
                  </a:lnTo>
                  <a:lnTo>
                    <a:pt x="260585" y="223520"/>
                  </a:lnTo>
                  <a:lnTo>
                    <a:pt x="263621" y="226060"/>
                  </a:lnTo>
                  <a:lnTo>
                    <a:pt x="269818" y="231140"/>
                  </a:lnTo>
                  <a:lnTo>
                    <a:pt x="271492" y="232410"/>
                  </a:lnTo>
                  <a:lnTo>
                    <a:pt x="272483" y="233680"/>
                  </a:lnTo>
                  <a:lnTo>
                    <a:pt x="273457" y="235041"/>
                  </a:lnTo>
                  <a:lnTo>
                    <a:pt x="273227" y="236220"/>
                  </a:lnTo>
                  <a:lnTo>
                    <a:pt x="274218" y="237490"/>
                  </a:lnTo>
                  <a:lnTo>
                    <a:pt x="274900" y="237490"/>
                  </a:lnTo>
                  <a:lnTo>
                    <a:pt x="274218" y="238760"/>
                  </a:lnTo>
                  <a:lnTo>
                    <a:pt x="271554" y="238760"/>
                  </a:lnTo>
                  <a:lnTo>
                    <a:pt x="269633" y="240030"/>
                  </a:lnTo>
                  <a:lnTo>
                    <a:pt x="266472" y="240030"/>
                  </a:lnTo>
                  <a:lnTo>
                    <a:pt x="267030" y="242570"/>
                  </a:lnTo>
                  <a:lnTo>
                    <a:pt x="268951" y="243840"/>
                  </a:lnTo>
                  <a:lnTo>
                    <a:pt x="271554" y="245110"/>
                  </a:lnTo>
                  <a:lnTo>
                    <a:pt x="273599" y="247650"/>
                  </a:lnTo>
                  <a:lnTo>
                    <a:pt x="275953" y="248920"/>
                  </a:lnTo>
                  <a:lnTo>
                    <a:pt x="277193" y="250190"/>
                  </a:lnTo>
                  <a:lnTo>
                    <a:pt x="275706" y="251460"/>
                  </a:lnTo>
                  <a:lnTo>
                    <a:pt x="276015" y="252730"/>
                  </a:lnTo>
                  <a:lnTo>
                    <a:pt x="281159" y="252730"/>
                  </a:lnTo>
                  <a:lnTo>
                    <a:pt x="283762" y="256540"/>
                  </a:lnTo>
                  <a:lnTo>
                    <a:pt x="284567" y="257810"/>
                  </a:lnTo>
                  <a:lnTo>
                    <a:pt x="286117" y="257810"/>
                  </a:lnTo>
                  <a:lnTo>
                    <a:pt x="284629" y="254000"/>
                  </a:lnTo>
                  <a:lnTo>
                    <a:pt x="283390" y="251460"/>
                  </a:lnTo>
                  <a:lnTo>
                    <a:pt x="281593" y="247650"/>
                  </a:lnTo>
                  <a:lnTo>
                    <a:pt x="277689" y="240030"/>
                  </a:lnTo>
                  <a:lnTo>
                    <a:pt x="267649" y="240030"/>
                  </a:lnTo>
                  <a:lnTo>
                    <a:pt x="265604" y="238760"/>
                  </a:lnTo>
                  <a:lnTo>
                    <a:pt x="276833" y="238760"/>
                  </a:lnTo>
                  <a:lnTo>
                    <a:pt x="273413" y="233680"/>
                  </a:lnTo>
                  <a:lnTo>
                    <a:pt x="269509" y="226060"/>
                  </a:lnTo>
                  <a:lnTo>
                    <a:pt x="267504" y="222250"/>
                  </a:lnTo>
                  <a:close/>
                </a:path>
                <a:path w="288290" h="650240">
                  <a:moveTo>
                    <a:pt x="272297" y="251460"/>
                  </a:moveTo>
                  <a:lnTo>
                    <a:pt x="269075" y="251460"/>
                  </a:lnTo>
                  <a:lnTo>
                    <a:pt x="268207" y="252730"/>
                  </a:lnTo>
                  <a:lnTo>
                    <a:pt x="273041" y="252730"/>
                  </a:lnTo>
                  <a:lnTo>
                    <a:pt x="272297" y="251460"/>
                  </a:lnTo>
                  <a:close/>
                </a:path>
                <a:path w="288290" h="650240">
                  <a:moveTo>
                    <a:pt x="135900" y="226060"/>
                  </a:moveTo>
                  <a:lnTo>
                    <a:pt x="133484" y="226060"/>
                  </a:lnTo>
                  <a:lnTo>
                    <a:pt x="136311" y="227476"/>
                  </a:lnTo>
                  <a:lnTo>
                    <a:pt x="135952" y="227476"/>
                  </a:lnTo>
                  <a:lnTo>
                    <a:pt x="135869" y="228600"/>
                  </a:lnTo>
                  <a:lnTo>
                    <a:pt x="135777" y="229870"/>
                  </a:lnTo>
                  <a:lnTo>
                    <a:pt x="135529" y="231140"/>
                  </a:lnTo>
                  <a:lnTo>
                    <a:pt x="137326" y="232410"/>
                  </a:lnTo>
                  <a:lnTo>
                    <a:pt x="138007" y="232410"/>
                  </a:lnTo>
                  <a:lnTo>
                    <a:pt x="138627" y="236220"/>
                  </a:lnTo>
                  <a:lnTo>
                    <a:pt x="140362" y="240030"/>
                  </a:lnTo>
                  <a:lnTo>
                    <a:pt x="139123" y="243840"/>
                  </a:lnTo>
                  <a:lnTo>
                    <a:pt x="140858" y="243840"/>
                  </a:lnTo>
                  <a:lnTo>
                    <a:pt x="141354" y="245110"/>
                  </a:lnTo>
                  <a:lnTo>
                    <a:pt x="142221" y="245110"/>
                  </a:lnTo>
                  <a:lnTo>
                    <a:pt x="143647" y="246380"/>
                  </a:lnTo>
                  <a:lnTo>
                    <a:pt x="144576" y="248920"/>
                  </a:lnTo>
                  <a:lnTo>
                    <a:pt x="146807" y="248920"/>
                  </a:lnTo>
                  <a:lnTo>
                    <a:pt x="148914" y="250190"/>
                  </a:lnTo>
                  <a:lnTo>
                    <a:pt x="149596" y="250190"/>
                  </a:lnTo>
                  <a:lnTo>
                    <a:pt x="149534" y="242570"/>
                  </a:lnTo>
                  <a:lnTo>
                    <a:pt x="153097" y="242570"/>
                  </a:lnTo>
                  <a:lnTo>
                    <a:pt x="152013" y="241300"/>
                  </a:lnTo>
                  <a:lnTo>
                    <a:pt x="151889" y="240030"/>
                  </a:lnTo>
                  <a:lnTo>
                    <a:pt x="151579" y="240030"/>
                  </a:lnTo>
                  <a:lnTo>
                    <a:pt x="151083" y="238760"/>
                  </a:lnTo>
                  <a:lnTo>
                    <a:pt x="150649" y="236220"/>
                  </a:lnTo>
                  <a:lnTo>
                    <a:pt x="149658" y="233680"/>
                  </a:lnTo>
                  <a:lnTo>
                    <a:pt x="151641" y="231140"/>
                  </a:lnTo>
                  <a:lnTo>
                    <a:pt x="148914" y="229870"/>
                  </a:lnTo>
                  <a:lnTo>
                    <a:pt x="138937" y="229870"/>
                  </a:lnTo>
                  <a:lnTo>
                    <a:pt x="137822" y="228600"/>
                  </a:lnTo>
                  <a:lnTo>
                    <a:pt x="136177" y="227476"/>
                  </a:lnTo>
                  <a:lnTo>
                    <a:pt x="135900" y="226060"/>
                  </a:lnTo>
                  <a:close/>
                </a:path>
                <a:path w="288290" h="650240">
                  <a:moveTo>
                    <a:pt x="73125" y="246380"/>
                  </a:moveTo>
                  <a:lnTo>
                    <a:pt x="72133" y="248920"/>
                  </a:lnTo>
                  <a:lnTo>
                    <a:pt x="76595" y="248920"/>
                  </a:lnTo>
                  <a:lnTo>
                    <a:pt x="73992" y="247650"/>
                  </a:lnTo>
                  <a:lnTo>
                    <a:pt x="73125" y="246380"/>
                  </a:lnTo>
                  <a:close/>
                </a:path>
                <a:path w="288290" h="650240">
                  <a:moveTo>
                    <a:pt x="153097" y="242570"/>
                  </a:moveTo>
                  <a:lnTo>
                    <a:pt x="151021" y="242570"/>
                  </a:lnTo>
                  <a:lnTo>
                    <a:pt x="151393" y="245110"/>
                  </a:lnTo>
                  <a:lnTo>
                    <a:pt x="151641" y="245110"/>
                  </a:lnTo>
                  <a:lnTo>
                    <a:pt x="152385" y="247650"/>
                  </a:lnTo>
                  <a:lnTo>
                    <a:pt x="155917" y="247650"/>
                  </a:lnTo>
                  <a:lnTo>
                    <a:pt x="155793" y="246380"/>
                  </a:lnTo>
                  <a:lnTo>
                    <a:pt x="155669" y="245110"/>
                  </a:lnTo>
                  <a:lnTo>
                    <a:pt x="154182" y="243840"/>
                  </a:lnTo>
                  <a:lnTo>
                    <a:pt x="153097" y="242570"/>
                  </a:lnTo>
                  <a:close/>
                </a:path>
                <a:path w="288290" h="650240">
                  <a:moveTo>
                    <a:pt x="140858" y="243840"/>
                  </a:moveTo>
                  <a:lnTo>
                    <a:pt x="83288" y="243840"/>
                  </a:lnTo>
                  <a:lnTo>
                    <a:pt x="82420" y="245110"/>
                  </a:lnTo>
                  <a:lnTo>
                    <a:pt x="81491" y="246380"/>
                  </a:lnTo>
                  <a:lnTo>
                    <a:pt x="140424" y="246380"/>
                  </a:lnTo>
                  <a:lnTo>
                    <a:pt x="140486" y="245110"/>
                  </a:lnTo>
                  <a:lnTo>
                    <a:pt x="140734" y="245110"/>
                  </a:lnTo>
                  <a:lnTo>
                    <a:pt x="140858" y="243840"/>
                  </a:lnTo>
                  <a:close/>
                </a:path>
                <a:path w="288290" h="650240">
                  <a:moveTo>
                    <a:pt x="93699" y="236220"/>
                  </a:moveTo>
                  <a:lnTo>
                    <a:pt x="92955" y="236220"/>
                  </a:lnTo>
                  <a:lnTo>
                    <a:pt x="92583" y="237490"/>
                  </a:lnTo>
                  <a:lnTo>
                    <a:pt x="92521" y="240030"/>
                  </a:lnTo>
                  <a:lnTo>
                    <a:pt x="90414" y="240030"/>
                  </a:lnTo>
                  <a:lnTo>
                    <a:pt x="89485" y="242570"/>
                  </a:lnTo>
                  <a:lnTo>
                    <a:pt x="86386" y="243840"/>
                  </a:lnTo>
                  <a:lnTo>
                    <a:pt x="136520" y="243840"/>
                  </a:lnTo>
                  <a:lnTo>
                    <a:pt x="136148" y="241300"/>
                  </a:lnTo>
                  <a:lnTo>
                    <a:pt x="135529" y="241300"/>
                  </a:lnTo>
                  <a:lnTo>
                    <a:pt x="135281" y="240030"/>
                  </a:lnTo>
                  <a:lnTo>
                    <a:pt x="133670" y="237490"/>
                  </a:lnTo>
                  <a:lnTo>
                    <a:pt x="94318" y="237490"/>
                  </a:lnTo>
                  <a:lnTo>
                    <a:pt x="93699" y="236220"/>
                  </a:lnTo>
                  <a:close/>
                </a:path>
                <a:path w="288290" h="650240">
                  <a:moveTo>
                    <a:pt x="99958" y="228600"/>
                  </a:moveTo>
                  <a:lnTo>
                    <a:pt x="99152" y="228600"/>
                  </a:lnTo>
                  <a:lnTo>
                    <a:pt x="99586" y="229870"/>
                  </a:lnTo>
                  <a:lnTo>
                    <a:pt x="100391" y="231140"/>
                  </a:lnTo>
                  <a:lnTo>
                    <a:pt x="99524" y="232410"/>
                  </a:lnTo>
                  <a:lnTo>
                    <a:pt x="98594" y="233680"/>
                  </a:lnTo>
                  <a:lnTo>
                    <a:pt x="99724" y="235041"/>
                  </a:lnTo>
                  <a:lnTo>
                    <a:pt x="99586" y="236220"/>
                  </a:lnTo>
                  <a:lnTo>
                    <a:pt x="99338" y="236220"/>
                  </a:lnTo>
                  <a:lnTo>
                    <a:pt x="98346" y="237490"/>
                  </a:lnTo>
                  <a:lnTo>
                    <a:pt x="133670" y="237490"/>
                  </a:lnTo>
                  <a:lnTo>
                    <a:pt x="132176" y="235041"/>
                  </a:lnTo>
                  <a:lnTo>
                    <a:pt x="131377" y="233680"/>
                  </a:lnTo>
                  <a:lnTo>
                    <a:pt x="115760" y="233680"/>
                  </a:lnTo>
                  <a:lnTo>
                    <a:pt x="113157" y="232410"/>
                  </a:lnTo>
                  <a:lnTo>
                    <a:pt x="111236" y="231140"/>
                  </a:lnTo>
                  <a:lnTo>
                    <a:pt x="107394" y="231140"/>
                  </a:lnTo>
                  <a:lnTo>
                    <a:pt x="106248" y="229870"/>
                  </a:lnTo>
                  <a:lnTo>
                    <a:pt x="102436" y="229870"/>
                  </a:lnTo>
                  <a:lnTo>
                    <a:pt x="99958" y="228600"/>
                  </a:lnTo>
                  <a:close/>
                </a:path>
                <a:path w="288290" h="650240">
                  <a:moveTo>
                    <a:pt x="126326" y="223520"/>
                  </a:moveTo>
                  <a:lnTo>
                    <a:pt x="111794" y="223520"/>
                  </a:lnTo>
                  <a:lnTo>
                    <a:pt x="112104" y="224790"/>
                  </a:lnTo>
                  <a:lnTo>
                    <a:pt x="111794" y="226060"/>
                  </a:lnTo>
                  <a:lnTo>
                    <a:pt x="111351" y="227476"/>
                  </a:lnTo>
                  <a:lnTo>
                    <a:pt x="112228" y="228600"/>
                  </a:lnTo>
                  <a:lnTo>
                    <a:pt x="112909" y="229870"/>
                  </a:lnTo>
                  <a:lnTo>
                    <a:pt x="113963" y="231140"/>
                  </a:lnTo>
                  <a:lnTo>
                    <a:pt x="114893" y="231140"/>
                  </a:lnTo>
                  <a:lnTo>
                    <a:pt x="116194" y="232410"/>
                  </a:lnTo>
                  <a:lnTo>
                    <a:pt x="117371" y="232410"/>
                  </a:lnTo>
                  <a:lnTo>
                    <a:pt x="116566" y="233680"/>
                  </a:lnTo>
                  <a:lnTo>
                    <a:pt x="131377" y="233680"/>
                  </a:lnTo>
                  <a:lnTo>
                    <a:pt x="130633" y="232410"/>
                  </a:lnTo>
                  <a:lnTo>
                    <a:pt x="129332" y="229870"/>
                  </a:lnTo>
                  <a:lnTo>
                    <a:pt x="128278" y="228600"/>
                  </a:lnTo>
                  <a:lnTo>
                    <a:pt x="127349" y="226060"/>
                  </a:lnTo>
                  <a:lnTo>
                    <a:pt x="126729" y="224790"/>
                  </a:lnTo>
                  <a:lnTo>
                    <a:pt x="126326" y="223520"/>
                  </a:lnTo>
                  <a:close/>
                </a:path>
                <a:path w="288290" h="650240">
                  <a:moveTo>
                    <a:pt x="158582" y="228600"/>
                  </a:moveTo>
                  <a:lnTo>
                    <a:pt x="153500" y="228600"/>
                  </a:lnTo>
                  <a:lnTo>
                    <a:pt x="155235" y="231140"/>
                  </a:lnTo>
                  <a:lnTo>
                    <a:pt x="157032" y="229870"/>
                  </a:lnTo>
                  <a:lnTo>
                    <a:pt x="158582" y="228600"/>
                  </a:lnTo>
                  <a:close/>
                </a:path>
                <a:path w="288290" h="650240">
                  <a:moveTo>
                    <a:pt x="105101" y="228600"/>
                  </a:moveTo>
                  <a:lnTo>
                    <a:pt x="102436" y="229870"/>
                  </a:lnTo>
                  <a:lnTo>
                    <a:pt x="106248" y="229870"/>
                  </a:lnTo>
                  <a:lnTo>
                    <a:pt x="105101" y="228600"/>
                  </a:lnTo>
                  <a:close/>
                </a:path>
                <a:path w="288290" h="650240">
                  <a:moveTo>
                    <a:pt x="141540" y="220980"/>
                  </a:moveTo>
                  <a:lnTo>
                    <a:pt x="139495" y="220980"/>
                  </a:lnTo>
                  <a:lnTo>
                    <a:pt x="138813" y="222250"/>
                  </a:lnTo>
                  <a:lnTo>
                    <a:pt x="138937" y="229870"/>
                  </a:lnTo>
                  <a:lnTo>
                    <a:pt x="148914" y="229870"/>
                  </a:lnTo>
                  <a:lnTo>
                    <a:pt x="148097" y="227476"/>
                  </a:lnTo>
                  <a:lnTo>
                    <a:pt x="147715" y="227476"/>
                  </a:lnTo>
                  <a:lnTo>
                    <a:pt x="147923" y="226060"/>
                  </a:lnTo>
                  <a:lnTo>
                    <a:pt x="147923" y="224790"/>
                  </a:lnTo>
                  <a:lnTo>
                    <a:pt x="141726" y="224790"/>
                  </a:lnTo>
                  <a:lnTo>
                    <a:pt x="141354" y="223520"/>
                  </a:lnTo>
                  <a:lnTo>
                    <a:pt x="141106" y="223520"/>
                  </a:lnTo>
                  <a:lnTo>
                    <a:pt x="141168" y="222250"/>
                  </a:lnTo>
                  <a:lnTo>
                    <a:pt x="141540" y="220980"/>
                  </a:lnTo>
                  <a:close/>
                </a:path>
                <a:path w="288290" h="650240">
                  <a:moveTo>
                    <a:pt x="170338" y="227476"/>
                  </a:moveTo>
                  <a:lnTo>
                    <a:pt x="163880" y="227476"/>
                  </a:lnTo>
                  <a:lnTo>
                    <a:pt x="164593" y="228600"/>
                  </a:lnTo>
                  <a:lnTo>
                    <a:pt x="168993" y="228600"/>
                  </a:lnTo>
                  <a:lnTo>
                    <a:pt x="170046" y="229870"/>
                  </a:lnTo>
                  <a:lnTo>
                    <a:pt x="170338" y="227476"/>
                  </a:lnTo>
                  <a:close/>
                </a:path>
                <a:path w="288290" h="650240">
                  <a:moveTo>
                    <a:pt x="127720" y="198120"/>
                  </a:moveTo>
                  <a:lnTo>
                    <a:pt x="122825" y="198120"/>
                  </a:lnTo>
                  <a:lnTo>
                    <a:pt x="123073" y="199390"/>
                  </a:lnTo>
                  <a:lnTo>
                    <a:pt x="123630" y="200660"/>
                  </a:lnTo>
                  <a:lnTo>
                    <a:pt x="126605" y="201930"/>
                  </a:lnTo>
                  <a:lnTo>
                    <a:pt x="127349" y="201930"/>
                  </a:lnTo>
                  <a:lnTo>
                    <a:pt x="128092" y="203200"/>
                  </a:lnTo>
                  <a:lnTo>
                    <a:pt x="128278" y="204470"/>
                  </a:lnTo>
                  <a:lnTo>
                    <a:pt x="128774" y="205740"/>
                  </a:lnTo>
                  <a:lnTo>
                    <a:pt x="129022" y="207010"/>
                  </a:lnTo>
                  <a:lnTo>
                    <a:pt x="129146" y="209550"/>
                  </a:lnTo>
                  <a:lnTo>
                    <a:pt x="129270" y="219710"/>
                  </a:lnTo>
                  <a:lnTo>
                    <a:pt x="129518" y="220980"/>
                  </a:lnTo>
                  <a:lnTo>
                    <a:pt x="129703" y="220980"/>
                  </a:lnTo>
                  <a:lnTo>
                    <a:pt x="130075" y="222250"/>
                  </a:lnTo>
                  <a:lnTo>
                    <a:pt x="130385" y="223520"/>
                  </a:lnTo>
                  <a:lnTo>
                    <a:pt x="130757" y="223520"/>
                  </a:lnTo>
                  <a:lnTo>
                    <a:pt x="131439" y="226060"/>
                  </a:lnTo>
                  <a:lnTo>
                    <a:pt x="132075" y="227476"/>
                  </a:lnTo>
                  <a:lnTo>
                    <a:pt x="132678" y="228600"/>
                  </a:lnTo>
                  <a:lnTo>
                    <a:pt x="134041" y="228600"/>
                  </a:lnTo>
                  <a:lnTo>
                    <a:pt x="133484" y="226060"/>
                  </a:lnTo>
                  <a:lnTo>
                    <a:pt x="135900" y="226060"/>
                  </a:lnTo>
                  <a:lnTo>
                    <a:pt x="135653" y="224790"/>
                  </a:lnTo>
                  <a:lnTo>
                    <a:pt x="135529" y="223520"/>
                  </a:lnTo>
                  <a:lnTo>
                    <a:pt x="134909" y="222250"/>
                  </a:lnTo>
                  <a:lnTo>
                    <a:pt x="134227" y="220980"/>
                  </a:lnTo>
                  <a:lnTo>
                    <a:pt x="133484" y="219710"/>
                  </a:lnTo>
                  <a:lnTo>
                    <a:pt x="133793" y="217170"/>
                  </a:lnTo>
                  <a:lnTo>
                    <a:pt x="134041" y="215900"/>
                  </a:lnTo>
                  <a:lnTo>
                    <a:pt x="134041" y="214630"/>
                  </a:lnTo>
                  <a:lnTo>
                    <a:pt x="133422" y="213360"/>
                  </a:lnTo>
                  <a:lnTo>
                    <a:pt x="131934" y="210820"/>
                  </a:lnTo>
                  <a:lnTo>
                    <a:pt x="134413" y="208280"/>
                  </a:lnTo>
                  <a:lnTo>
                    <a:pt x="135467" y="205740"/>
                  </a:lnTo>
                  <a:lnTo>
                    <a:pt x="138131" y="205740"/>
                  </a:lnTo>
                  <a:lnTo>
                    <a:pt x="137760" y="204470"/>
                  </a:lnTo>
                  <a:lnTo>
                    <a:pt x="137326" y="204470"/>
                  </a:lnTo>
                  <a:lnTo>
                    <a:pt x="137264" y="203200"/>
                  </a:lnTo>
                  <a:lnTo>
                    <a:pt x="137078" y="203200"/>
                  </a:lnTo>
                  <a:lnTo>
                    <a:pt x="136582" y="201930"/>
                  </a:lnTo>
                  <a:lnTo>
                    <a:pt x="135653" y="200660"/>
                  </a:lnTo>
                  <a:lnTo>
                    <a:pt x="128464" y="200660"/>
                  </a:lnTo>
                  <a:lnTo>
                    <a:pt x="127720" y="198120"/>
                  </a:lnTo>
                  <a:close/>
                </a:path>
                <a:path w="288290" h="650240">
                  <a:moveTo>
                    <a:pt x="160813" y="224790"/>
                  </a:moveTo>
                  <a:lnTo>
                    <a:pt x="149224" y="224790"/>
                  </a:lnTo>
                  <a:lnTo>
                    <a:pt x="149720" y="226060"/>
                  </a:lnTo>
                  <a:lnTo>
                    <a:pt x="150080" y="227476"/>
                  </a:lnTo>
                  <a:lnTo>
                    <a:pt x="150464" y="228600"/>
                  </a:lnTo>
                  <a:lnTo>
                    <a:pt x="159263" y="228600"/>
                  </a:lnTo>
                  <a:lnTo>
                    <a:pt x="159537" y="227476"/>
                  </a:lnTo>
                  <a:lnTo>
                    <a:pt x="160317" y="226060"/>
                  </a:lnTo>
                  <a:lnTo>
                    <a:pt x="160503" y="226060"/>
                  </a:lnTo>
                  <a:lnTo>
                    <a:pt x="160813" y="224790"/>
                  </a:lnTo>
                  <a:close/>
                </a:path>
                <a:path w="288290" h="650240">
                  <a:moveTo>
                    <a:pt x="168311" y="224790"/>
                  </a:moveTo>
                  <a:lnTo>
                    <a:pt x="165708" y="226060"/>
                  </a:lnTo>
                  <a:lnTo>
                    <a:pt x="162362" y="226060"/>
                  </a:lnTo>
                  <a:lnTo>
                    <a:pt x="163330" y="227476"/>
                  </a:lnTo>
                  <a:lnTo>
                    <a:pt x="170474" y="227476"/>
                  </a:lnTo>
                  <a:lnTo>
                    <a:pt x="168311" y="224790"/>
                  </a:lnTo>
                  <a:close/>
                </a:path>
                <a:path w="288290" h="650240">
                  <a:moveTo>
                    <a:pt x="145692" y="205740"/>
                  </a:moveTo>
                  <a:lnTo>
                    <a:pt x="135467" y="205740"/>
                  </a:lnTo>
                  <a:lnTo>
                    <a:pt x="137016" y="207010"/>
                  </a:lnTo>
                  <a:lnTo>
                    <a:pt x="136954" y="208280"/>
                  </a:lnTo>
                  <a:lnTo>
                    <a:pt x="136861" y="209550"/>
                  </a:lnTo>
                  <a:lnTo>
                    <a:pt x="136768" y="210820"/>
                  </a:lnTo>
                  <a:lnTo>
                    <a:pt x="138999" y="214630"/>
                  </a:lnTo>
                  <a:lnTo>
                    <a:pt x="140486" y="215900"/>
                  </a:lnTo>
                  <a:lnTo>
                    <a:pt x="141199" y="217170"/>
                  </a:lnTo>
                  <a:lnTo>
                    <a:pt x="141904" y="218545"/>
                  </a:lnTo>
                  <a:lnTo>
                    <a:pt x="141819" y="219710"/>
                  </a:lnTo>
                  <a:lnTo>
                    <a:pt x="141726" y="220980"/>
                  </a:lnTo>
                  <a:lnTo>
                    <a:pt x="143399" y="222250"/>
                  </a:lnTo>
                  <a:lnTo>
                    <a:pt x="142531" y="223520"/>
                  </a:lnTo>
                  <a:lnTo>
                    <a:pt x="141726" y="224790"/>
                  </a:lnTo>
                  <a:lnTo>
                    <a:pt x="161370" y="224790"/>
                  </a:lnTo>
                  <a:lnTo>
                    <a:pt x="161928" y="226060"/>
                  </a:lnTo>
                  <a:lnTo>
                    <a:pt x="164779" y="226060"/>
                  </a:lnTo>
                  <a:lnTo>
                    <a:pt x="163229" y="222250"/>
                  </a:lnTo>
                  <a:lnTo>
                    <a:pt x="160503" y="220980"/>
                  </a:lnTo>
                  <a:lnTo>
                    <a:pt x="158086" y="219710"/>
                  </a:lnTo>
                  <a:lnTo>
                    <a:pt x="155927" y="218545"/>
                  </a:lnTo>
                  <a:lnTo>
                    <a:pt x="154554" y="217170"/>
                  </a:lnTo>
                  <a:lnTo>
                    <a:pt x="153376" y="215900"/>
                  </a:lnTo>
                  <a:lnTo>
                    <a:pt x="154182" y="212090"/>
                  </a:lnTo>
                  <a:lnTo>
                    <a:pt x="154368" y="212090"/>
                  </a:lnTo>
                  <a:lnTo>
                    <a:pt x="153624" y="210820"/>
                  </a:lnTo>
                  <a:lnTo>
                    <a:pt x="153128" y="209550"/>
                  </a:lnTo>
                  <a:lnTo>
                    <a:pt x="153066" y="208280"/>
                  </a:lnTo>
                  <a:lnTo>
                    <a:pt x="146311" y="208280"/>
                  </a:lnTo>
                  <a:lnTo>
                    <a:pt x="146188" y="207010"/>
                  </a:lnTo>
                  <a:lnTo>
                    <a:pt x="145940" y="207010"/>
                  </a:lnTo>
                  <a:lnTo>
                    <a:pt x="145692" y="205740"/>
                  </a:lnTo>
                  <a:close/>
                </a:path>
                <a:path w="288290" h="650240">
                  <a:moveTo>
                    <a:pt x="125675" y="217170"/>
                  </a:moveTo>
                  <a:lnTo>
                    <a:pt x="88989" y="217170"/>
                  </a:lnTo>
                  <a:lnTo>
                    <a:pt x="89190" y="218545"/>
                  </a:lnTo>
                  <a:lnTo>
                    <a:pt x="102630" y="218545"/>
                  </a:lnTo>
                  <a:lnTo>
                    <a:pt x="101383" y="220980"/>
                  </a:lnTo>
                  <a:lnTo>
                    <a:pt x="104791" y="220980"/>
                  </a:lnTo>
                  <a:lnTo>
                    <a:pt x="107890" y="222250"/>
                  </a:lnTo>
                  <a:lnTo>
                    <a:pt x="108014" y="224790"/>
                  </a:lnTo>
                  <a:lnTo>
                    <a:pt x="111794" y="223520"/>
                  </a:lnTo>
                  <a:lnTo>
                    <a:pt x="126326" y="223520"/>
                  </a:lnTo>
                  <a:lnTo>
                    <a:pt x="125923" y="222250"/>
                  </a:lnTo>
                  <a:lnTo>
                    <a:pt x="126543" y="219710"/>
                  </a:lnTo>
                  <a:lnTo>
                    <a:pt x="126429" y="218545"/>
                  </a:lnTo>
                  <a:lnTo>
                    <a:pt x="125675" y="217170"/>
                  </a:lnTo>
                  <a:close/>
                </a:path>
                <a:path w="288290" h="650240">
                  <a:moveTo>
                    <a:pt x="255317" y="213360"/>
                  </a:moveTo>
                  <a:lnTo>
                    <a:pt x="242861" y="213360"/>
                  </a:lnTo>
                  <a:lnTo>
                    <a:pt x="245278" y="214630"/>
                  </a:lnTo>
                  <a:lnTo>
                    <a:pt x="247199" y="215900"/>
                  </a:lnTo>
                  <a:lnTo>
                    <a:pt x="249058" y="217170"/>
                  </a:lnTo>
                  <a:lnTo>
                    <a:pt x="250334" y="218545"/>
                  </a:lnTo>
                  <a:lnTo>
                    <a:pt x="251955" y="218545"/>
                  </a:lnTo>
                  <a:lnTo>
                    <a:pt x="253148" y="219710"/>
                  </a:lnTo>
                  <a:lnTo>
                    <a:pt x="253582" y="220980"/>
                  </a:lnTo>
                  <a:lnTo>
                    <a:pt x="254140" y="220980"/>
                  </a:lnTo>
                  <a:lnTo>
                    <a:pt x="252653" y="223520"/>
                  </a:lnTo>
                  <a:lnTo>
                    <a:pt x="253458" y="224790"/>
                  </a:lnTo>
                  <a:lnTo>
                    <a:pt x="255565" y="224790"/>
                  </a:lnTo>
                  <a:lnTo>
                    <a:pt x="255937" y="223520"/>
                  </a:lnTo>
                  <a:lnTo>
                    <a:pt x="257920" y="222250"/>
                  </a:lnTo>
                  <a:lnTo>
                    <a:pt x="267504" y="222250"/>
                  </a:lnTo>
                  <a:lnTo>
                    <a:pt x="264831" y="217170"/>
                  </a:lnTo>
                  <a:lnTo>
                    <a:pt x="263150" y="214630"/>
                  </a:lnTo>
                  <a:lnTo>
                    <a:pt x="256061" y="214630"/>
                  </a:lnTo>
                  <a:lnTo>
                    <a:pt x="255317" y="213360"/>
                  </a:lnTo>
                  <a:close/>
                </a:path>
                <a:path w="288290" h="650240">
                  <a:moveTo>
                    <a:pt x="94256" y="219710"/>
                  </a:moveTo>
                  <a:lnTo>
                    <a:pt x="91096" y="219710"/>
                  </a:lnTo>
                  <a:lnTo>
                    <a:pt x="93885" y="223520"/>
                  </a:lnTo>
                  <a:lnTo>
                    <a:pt x="95434" y="222250"/>
                  </a:lnTo>
                  <a:lnTo>
                    <a:pt x="95062" y="222250"/>
                  </a:lnTo>
                  <a:lnTo>
                    <a:pt x="94628" y="220980"/>
                  </a:lnTo>
                  <a:lnTo>
                    <a:pt x="94256" y="219710"/>
                  </a:lnTo>
                  <a:close/>
                </a:path>
                <a:path w="288290" h="650240">
                  <a:moveTo>
                    <a:pt x="96921" y="218545"/>
                  </a:moveTo>
                  <a:lnTo>
                    <a:pt x="88462" y="218545"/>
                  </a:lnTo>
                  <a:lnTo>
                    <a:pt x="86758" y="219710"/>
                  </a:lnTo>
                  <a:lnTo>
                    <a:pt x="87440" y="220980"/>
                  </a:lnTo>
                  <a:lnTo>
                    <a:pt x="88617" y="222250"/>
                  </a:lnTo>
                  <a:lnTo>
                    <a:pt x="89113" y="220980"/>
                  </a:lnTo>
                  <a:lnTo>
                    <a:pt x="90724" y="220980"/>
                  </a:lnTo>
                  <a:lnTo>
                    <a:pt x="91096" y="219710"/>
                  </a:lnTo>
                  <a:lnTo>
                    <a:pt x="95558" y="219710"/>
                  </a:lnTo>
                  <a:lnTo>
                    <a:pt x="96921" y="218545"/>
                  </a:lnTo>
                  <a:close/>
                </a:path>
                <a:path w="288290" h="650240">
                  <a:moveTo>
                    <a:pt x="102529" y="218545"/>
                  </a:moveTo>
                  <a:lnTo>
                    <a:pt x="98878" y="218545"/>
                  </a:lnTo>
                  <a:lnTo>
                    <a:pt x="98594" y="219710"/>
                  </a:lnTo>
                  <a:lnTo>
                    <a:pt x="98037" y="222250"/>
                  </a:lnTo>
                  <a:lnTo>
                    <a:pt x="99586" y="220980"/>
                  </a:lnTo>
                  <a:lnTo>
                    <a:pt x="100825" y="219710"/>
                  </a:lnTo>
                  <a:lnTo>
                    <a:pt x="102529" y="218545"/>
                  </a:lnTo>
                  <a:close/>
                </a:path>
                <a:path w="288290" h="650240">
                  <a:moveTo>
                    <a:pt x="53325" y="215900"/>
                  </a:moveTo>
                  <a:lnTo>
                    <a:pt x="49266" y="215900"/>
                  </a:lnTo>
                  <a:lnTo>
                    <a:pt x="49452" y="217170"/>
                  </a:lnTo>
                  <a:lnTo>
                    <a:pt x="49452" y="218545"/>
                  </a:lnTo>
                  <a:lnTo>
                    <a:pt x="51497" y="219710"/>
                  </a:lnTo>
                  <a:lnTo>
                    <a:pt x="53201" y="218545"/>
                  </a:lnTo>
                  <a:lnTo>
                    <a:pt x="56940" y="218545"/>
                  </a:lnTo>
                  <a:lnTo>
                    <a:pt x="58685" y="217170"/>
                  </a:lnTo>
                  <a:lnTo>
                    <a:pt x="52922" y="217170"/>
                  </a:lnTo>
                  <a:lnTo>
                    <a:pt x="53325" y="215900"/>
                  </a:lnTo>
                  <a:close/>
                </a:path>
                <a:path w="288290" h="650240">
                  <a:moveTo>
                    <a:pt x="74240" y="215900"/>
                  </a:moveTo>
                  <a:lnTo>
                    <a:pt x="68725" y="215900"/>
                  </a:lnTo>
                  <a:lnTo>
                    <a:pt x="69158" y="217170"/>
                  </a:lnTo>
                  <a:lnTo>
                    <a:pt x="70821" y="218545"/>
                  </a:lnTo>
                  <a:lnTo>
                    <a:pt x="72753" y="219710"/>
                  </a:lnTo>
                  <a:lnTo>
                    <a:pt x="74054" y="217170"/>
                  </a:lnTo>
                  <a:lnTo>
                    <a:pt x="74240" y="215900"/>
                  </a:lnTo>
                  <a:close/>
                </a:path>
                <a:path w="288290" h="650240">
                  <a:moveTo>
                    <a:pt x="79941" y="217170"/>
                  </a:moveTo>
                  <a:lnTo>
                    <a:pt x="77338" y="217170"/>
                  </a:lnTo>
                  <a:lnTo>
                    <a:pt x="76869" y="218545"/>
                  </a:lnTo>
                  <a:lnTo>
                    <a:pt x="77431" y="218545"/>
                  </a:lnTo>
                  <a:lnTo>
                    <a:pt x="77772" y="219710"/>
                  </a:lnTo>
                  <a:lnTo>
                    <a:pt x="79817" y="219710"/>
                  </a:lnTo>
                  <a:lnTo>
                    <a:pt x="79941" y="217170"/>
                  </a:lnTo>
                  <a:close/>
                </a:path>
                <a:path w="288290" h="650240">
                  <a:moveTo>
                    <a:pt x="83990" y="218545"/>
                  </a:moveTo>
                  <a:lnTo>
                    <a:pt x="81413" y="218545"/>
                  </a:lnTo>
                  <a:lnTo>
                    <a:pt x="81924" y="219710"/>
                  </a:lnTo>
                  <a:lnTo>
                    <a:pt x="83536" y="219710"/>
                  </a:lnTo>
                  <a:lnTo>
                    <a:pt x="83990" y="218545"/>
                  </a:lnTo>
                  <a:close/>
                </a:path>
                <a:path w="288290" h="650240">
                  <a:moveTo>
                    <a:pt x="53728" y="214630"/>
                  </a:moveTo>
                  <a:lnTo>
                    <a:pt x="43627" y="214630"/>
                  </a:lnTo>
                  <a:lnTo>
                    <a:pt x="44308" y="217170"/>
                  </a:lnTo>
                  <a:lnTo>
                    <a:pt x="45548" y="217170"/>
                  </a:lnTo>
                  <a:lnTo>
                    <a:pt x="46420" y="218545"/>
                  </a:lnTo>
                  <a:lnTo>
                    <a:pt x="46699" y="218545"/>
                  </a:lnTo>
                  <a:lnTo>
                    <a:pt x="47035" y="217170"/>
                  </a:lnTo>
                  <a:lnTo>
                    <a:pt x="47965" y="215900"/>
                  </a:lnTo>
                  <a:lnTo>
                    <a:pt x="53325" y="215900"/>
                  </a:lnTo>
                  <a:lnTo>
                    <a:pt x="53728" y="214630"/>
                  </a:lnTo>
                  <a:close/>
                </a:path>
                <a:path w="288290" h="650240">
                  <a:moveTo>
                    <a:pt x="108386" y="213360"/>
                  </a:moveTo>
                  <a:lnTo>
                    <a:pt x="75851" y="213360"/>
                  </a:lnTo>
                  <a:lnTo>
                    <a:pt x="76905" y="214630"/>
                  </a:lnTo>
                  <a:lnTo>
                    <a:pt x="77834" y="215900"/>
                  </a:lnTo>
                  <a:lnTo>
                    <a:pt x="79322" y="217170"/>
                  </a:lnTo>
                  <a:lnTo>
                    <a:pt x="79941" y="217170"/>
                  </a:lnTo>
                  <a:lnTo>
                    <a:pt x="81083" y="218545"/>
                  </a:lnTo>
                  <a:lnTo>
                    <a:pt x="86004" y="218545"/>
                  </a:lnTo>
                  <a:lnTo>
                    <a:pt x="86138" y="217170"/>
                  </a:lnTo>
                  <a:lnTo>
                    <a:pt x="87068" y="215900"/>
                  </a:lnTo>
                  <a:lnTo>
                    <a:pt x="107022" y="215900"/>
                  </a:lnTo>
                  <a:lnTo>
                    <a:pt x="106279" y="214630"/>
                  </a:lnTo>
                  <a:lnTo>
                    <a:pt x="106588" y="214630"/>
                  </a:lnTo>
                  <a:lnTo>
                    <a:pt x="108386" y="213360"/>
                  </a:lnTo>
                  <a:close/>
                </a:path>
                <a:path w="288290" h="650240">
                  <a:moveTo>
                    <a:pt x="58066" y="214630"/>
                  </a:moveTo>
                  <a:lnTo>
                    <a:pt x="54347" y="214630"/>
                  </a:lnTo>
                  <a:lnTo>
                    <a:pt x="54657" y="215900"/>
                  </a:lnTo>
                  <a:lnTo>
                    <a:pt x="55215" y="215900"/>
                  </a:lnTo>
                  <a:lnTo>
                    <a:pt x="55029" y="217170"/>
                  </a:lnTo>
                  <a:lnTo>
                    <a:pt x="58685" y="217170"/>
                  </a:lnTo>
                  <a:lnTo>
                    <a:pt x="58066" y="214630"/>
                  </a:lnTo>
                  <a:close/>
                </a:path>
                <a:path w="288290" h="650240">
                  <a:moveTo>
                    <a:pt x="75851" y="213360"/>
                  </a:moveTo>
                  <a:lnTo>
                    <a:pt x="40652" y="213359"/>
                  </a:lnTo>
                  <a:lnTo>
                    <a:pt x="39599" y="214629"/>
                  </a:lnTo>
                  <a:lnTo>
                    <a:pt x="59429" y="214630"/>
                  </a:lnTo>
                  <a:lnTo>
                    <a:pt x="60173" y="215900"/>
                  </a:lnTo>
                  <a:lnTo>
                    <a:pt x="60359" y="217170"/>
                  </a:lnTo>
                  <a:lnTo>
                    <a:pt x="60545" y="217170"/>
                  </a:lnTo>
                  <a:lnTo>
                    <a:pt x="61350" y="215900"/>
                  </a:lnTo>
                  <a:lnTo>
                    <a:pt x="74240" y="215900"/>
                  </a:lnTo>
                  <a:lnTo>
                    <a:pt x="73930" y="214630"/>
                  </a:lnTo>
                  <a:lnTo>
                    <a:pt x="75851" y="213360"/>
                  </a:lnTo>
                  <a:close/>
                </a:path>
                <a:path w="288290" h="650240">
                  <a:moveTo>
                    <a:pt x="56331" y="191770"/>
                  </a:moveTo>
                  <a:lnTo>
                    <a:pt x="55153" y="193040"/>
                  </a:lnTo>
                  <a:lnTo>
                    <a:pt x="55463" y="195580"/>
                  </a:lnTo>
                  <a:lnTo>
                    <a:pt x="50505" y="195580"/>
                  </a:lnTo>
                  <a:lnTo>
                    <a:pt x="53170" y="196850"/>
                  </a:lnTo>
                  <a:lnTo>
                    <a:pt x="53852" y="198120"/>
                  </a:lnTo>
                  <a:lnTo>
                    <a:pt x="51807" y="200660"/>
                  </a:lnTo>
                  <a:lnTo>
                    <a:pt x="52488" y="200660"/>
                  </a:lnTo>
                  <a:lnTo>
                    <a:pt x="37677" y="210819"/>
                  </a:lnTo>
                  <a:lnTo>
                    <a:pt x="36314" y="210819"/>
                  </a:lnTo>
                  <a:lnTo>
                    <a:pt x="36438" y="212089"/>
                  </a:lnTo>
                  <a:lnTo>
                    <a:pt x="43131" y="212090"/>
                  </a:lnTo>
                  <a:lnTo>
                    <a:pt x="42759" y="213360"/>
                  </a:lnTo>
                  <a:lnTo>
                    <a:pt x="108757" y="213360"/>
                  </a:lnTo>
                  <a:lnTo>
                    <a:pt x="108448" y="214630"/>
                  </a:lnTo>
                  <a:lnTo>
                    <a:pt x="108138" y="214630"/>
                  </a:lnTo>
                  <a:lnTo>
                    <a:pt x="107642" y="215900"/>
                  </a:lnTo>
                  <a:lnTo>
                    <a:pt x="87068" y="215900"/>
                  </a:lnTo>
                  <a:lnTo>
                    <a:pt x="87750" y="217170"/>
                  </a:lnTo>
                  <a:lnTo>
                    <a:pt x="125304" y="217170"/>
                  </a:lnTo>
                  <a:lnTo>
                    <a:pt x="125180" y="215900"/>
                  </a:lnTo>
                  <a:lnTo>
                    <a:pt x="124870" y="213360"/>
                  </a:lnTo>
                  <a:lnTo>
                    <a:pt x="124746" y="208280"/>
                  </a:lnTo>
                  <a:lnTo>
                    <a:pt x="54409" y="203200"/>
                  </a:lnTo>
                  <a:lnTo>
                    <a:pt x="54038" y="201930"/>
                  </a:lnTo>
                  <a:lnTo>
                    <a:pt x="53294" y="201930"/>
                  </a:lnTo>
                  <a:lnTo>
                    <a:pt x="54409" y="200660"/>
                  </a:lnTo>
                  <a:lnTo>
                    <a:pt x="56269" y="199390"/>
                  </a:lnTo>
                  <a:lnTo>
                    <a:pt x="57322" y="199390"/>
                  </a:lnTo>
                  <a:lnTo>
                    <a:pt x="58314" y="198120"/>
                  </a:lnTo>
                  <a:lnTo>
                    <a:pt x="58561" y="198120"/>
                  </a:lnTo>
                  <a:lnTo>
                    <a:pt x="58499" y="196850"/>
                  </a:lnTo>
                  <a:lnTo>
                    <a:pt x="56950" y="194310"/>
                  </a:lnTo>
                  <a:lnTo>
                    <a:pt x="57484" y="192486"/>
                  </a:lnTo>
                  <a:lnTo>
                    <a:pt x="56331" y="191770"/>
                  </a:lnTo>
                  <a:close/>
                </a:path>
                <a:path w="288290" h="650240">
                  <a:moveTo>
                    <a:pt x="42945" y="214630"/>
                  </a:moveTo>
                  <a:lnTo>
                    <a:pt x="38669" y="214629"/>
                  </a:lnTo>
                  <a:lnTo>
                    <a:pt x="38855" y="215899"/>
                  </a:lnTo>
                  <a:lnTo>
                    <a:pt x="41829" y="215899"/>
                  </a:lnTo>
                  <a:lnTo>
                    <a:pt x="42945" y="214630"/>
                  </a:lnTo>
                  <a:close/>
                </a:path>
                <a:path w="288290" h="650240">
                  <a:moveTo>
                    <a:pt x="221048" y="170180"/>
                  </a:moveTo>
                  <a:lnTo>
                    <a:pt x="200783" y="170180"/>
                  </a:lnTo>
                  <a:lnTo>
                    <a:pt x="205183" y="171450"/>
                  </a:lnTo>
                  <a:lnTo>
                    <a:pt x="221296" y="171450"/>
                  </a:lnTo>
                  <a:lnTo>
                    <a:pt x="222907" y="172720"/>
                  </a:lnTo>
                  <a:lnTo>
                    <a:pt x="223465" y="173990"/>
                  </a:lnTo>
                  <a:lnTo>
                    <a:pt x="224394" y="175260"/>
                  </a:lnTo>
                  <a:lnTo>
                    <a:pt x="226811" y="176530"/>
                  </a:lnTo>
                  <a:lnTo>
                    <a:pt x="228670" y="177800"/>
                  </a:lnTo>
                  <a:lnTo>
                    <a:pt x="230777" y="180340"/>
                  </a:lnTo>
                  <a:lnTo>
                    <a:pt x="230529" y="181610"/>
                  </a:lnTo>
                  <a:lnTo>
                    <a:pt x="230839" y="181610"/>
                  </a:lnTo>
                  <a:lnTo>
                    <a:pt x="231087" y="182880"/>
                  </a:lnTo>
                  <a:lnTo>
                    <a:pt x="231273" y="182880"/>
                  </a:lnTo>
                  <a:lnTo>
                    <a:pt x="231707" y="184150"/>
                  </a:lnTo>
                  <a:lnTo>
                    <a:pt x="233194" y="184150"/>
                  </a:lnTo>
                  <a:lnTo>
                    <a:pt x="233318" y="186690"/>
                  </a:lnTo>
                  <a:lnTo>
                    <a:pt x="232919" y="188052"/>
                  </a:lnTo>
                  <a:lnTo>
                    <a:pt x="213940" y="188052"/>
                  </a:lnTo>
                  <a:lnTo>
                    <a:pt x="214975" y="189230"/>
                  </a:lnTo>
                  <a:lnTo>
                    <a:pt x="219437" y="189230"/>
                  </a:lnTo>
                  <a:lnTo>
                    <a:pt x="220986" y="190500"/>
                  </a:lnTo>
                  <a:lnTo>
                    <a:pt x="222535" y="190500"/>
                  </a:lnTo>
                  <a:lnTo>
                    <a:pt x="224208" y="191770"/>
                  </a:lnTo>
                  <a:lnTo>
                    <a:pt x="225757" y="193040"/>
                  </a:lnTo>
                  <a:lnTo>
                    <a:pt x="228546" y="193040"/>
                  </a:lnTo>
                  <a:lnTo>
                    <a:pt x="228980" y="194310"/>
                  </a:lnTo>
                  <a:lnTo>
                    <a:pt x="232202" y="194310"/>
                  </a:lnTo>
                  <a:lnTo>
                    <a:pt x="234185" y="195580"/>
                  </a:lnTo>
                  <a:lnTo>
                    <a:pt x="235239" y="195580"/>
                  </a:lnTo>
                  <a:lnTo>
                    <a:pt x="241188" y="198120"/>
                  </a:lnTo>
                  <a:lnTo>
                    <a:pt x="243667" y="199390"/>
                  </a:lnTo>
                  <a:lnTo>
                    <a:pt x="247075" y="199390"/>
                  </a:lnTo>
                  <a:lnTo>
                    <a:pt x="249120" y="201930"/>
                  </a:lnTo>
                  <a:lnTo>
                    <a:pt x="252343" y="203200"/>
                  </a:lnTo>
                  <a:lnTo>
                    <a:pt x="255008" y="208280"/>
                  </a:lnTo>
                  <a:lnTo>
                    <a:pt x="256495" y="210820"/>
                  </a:lnTo>
                  <a:lnTo>
                    <a:pt x="257858" y="213360"/>
                  </a:lnTo>
                  <a:lnTo>
                    <a:pt x="258044" y="214630"/>
                  </a:lnTo>
                  <a:lnTo>
                    <a:pt x="263150" y="214630"/>
                  </a:lnTo>
                  <a:lnTo>
                    <a:pt x="259787" y="209550"/>
                  </a:lnTo>
                  <a:lnTo>
                    <a:pt x="254476" y="201930"/>
                  </a:lnTo>
                  <a:lnTo>
                    <a:pt x="252006" y="198120"/>
                  </a:lnTo>
                  <a:lnTo>
                    <a:pt x="249368" y="198120"/>
                  </a:lnTo>
                  <a:lnTo>
                    <a:pt x="248005" y="196850"/>
                  </a:lnTo>
                  <a:lnTo>
                    <a:pt x="247075" y="196850"/>
                  </a:lnTo>
                  <a:lnTo>
                    <a:pt x="245960" y="195580"/>
                  </a:lnTo>
                  <a:lnTo>
                    <a:pt x="242056" y="194310"/>
                  </a:lnTo>
                  <a:lnTo>
                    <a:pt x="239143" y="191770"/>
                  </a:lnTo>
                  <a:lnTo>
                    <a:pt x="237148" y="188052"/>
                  </a:lnTo>
                  <a:lnTo>
                    <a:pt x="237284" y="186690"/>
                  </a:lnTo>
                  <a:lnTo>
                    <a:pt x="244596" y="186690"/>
                  </a:lnTo>
                  <a:lnTo>
                    <a:pt x="240568" y="180340"/>
                  </a:lnTo>
                  <a:lnTo>
                    <a:pt x="235859" y="173990"/>
                  </a:lnTo>
                  <a:lnTo>
                    <a:pt x="226129" y="173990"/>
                  </a:lnTo>
                  <a:lnTo>
                    <a:pt x="224208" y="172720"/>
                  </a:lnTo>
                  <a:lnTo>
                    <a:pt x="222721" y="172720"/>
                  </a:lnTo>
                  <a:lnTo>
                    <a:pt x="221853" y="171450"/>
                  </a:lnTo>
                  <a:lnTo>
                    <a:pt x="221048" y="170180"/>
                  </a:lnTo>
                  <a:close/>
                </a:path>
                <a:path w="288290" h="650240">
                  <a:moveTo>
                    <a:pt x="247881" y="209550"/>
                  </a:moveTo>
                  <a:lnTo>
                    <a:pt x="245898" y="209550"/>
                  </a:lnTo>
                  <a:lnTo>
                    <a:pt x="244844" y="210820"/>
                  </a:lnTo>
                  <a:lnTo>
                    <a:pt x="243667" y="212090"/>
                  </a:lnTo>
                  <a:lnTo>
                    <a:pt x="241870" y="212090"/>
                  </a:lnTo>
                  <a:lnTo>
                    <a:pt x="242304" y="213360"/>
                  </a:lnTo>
                  <a:lnTo>
                    <a:pt x="254822" y="213360"/>
                  </a:lnTo>
                  <a:lnTo>
                    <a:pt x="252962" y="210820"/>
                  </a:lnTo>
                  <a:lnTo>
                    <a:pt x="250360" y="210820"/>
                  </a:lnTo>
                  <a:lnTo>
                    <a:pt x="247881" y="209550"/>
                  </a:lnTo>
                  <a:close/>
                </a:path>
                <a:path w="288290" h="650240">
                  <a:moveTo>
                    <a:pt x="160627" y="200660"/>
                  </a:moveTo>
                  <a:lnTo>
                    <a:pt x="144019" y="200660"/>
                  </a:lnTo>
                  <a:lnTo>
                    <a:pt x="144390" y="201930"/>
                  </a:lnTo>
                  <a:lnTo>
                    <a:pt x="144762" y="201930"/>
                  </a:lnTo>
                  <a:lnTo>
                    <a:pt x="145134" y="203200"/>
                  </a:lnTo>
                  <a:lnTo>
                    <a:pt x="146064" y="204470"/>
                  </a:lnTo>
                  <a:lnTo>
                    <a:pt x="147303" y="205740"/>
                  </a:lnTo>
                  <a:lnTo>
                    <a:pt x="146559" y="208280"/>
                  </a:lnTo>
                  <a:lnTo>
                    <a:pt x="153066" y="208280"/>
                  </a:lnTo>
                  <a:lnTo>
                    <a:pt x="153624" y="209550"/>
                  </a:lnTo>
                  <a:lnTo>
                    <a:pt x="154492" y="209550"/>
                  </a:lnTo>
                  <a:lnTo>
                    <a:pt x="156537" y="210820"/>
                  </a:lnTo>
                  <a:lnTo>
                    <a:pt x="158210" y="210820"/>
                  </a:lnTo>
                  <a:lnTo>
                    <a:pt x="159883" y="208280"/>
                  </a:lnTo>
                  <a:lnTo>
                    <a:pt x="161556" y="207010"/>
                  </a:lnTo>
                  <a:lnTo>
                    <a:pt x="161659" y="205740"/>
                  </a:lnTo>
                  <a:lnTo>
                    <a:pt x="161763" y="204470"/>
                  </a:lnTo>
                  <a:lnTo>
                    <a:pt x="161866" y="203200"/>
                  </a:lnTo>
                  <a:lnTo>
                    <a:pt x="160627" y="200660"/>
                  </a:lnTo>
                  <a:close/>
                </a:path>
                <a:path w="288290" h="650240">
                  <a:moveTo>
                    <a:pt x="7746" y="44449"/>
                  </a:moveTo>
                  <a:lnTo>
                    <a:pt x="309" y="44449"/>
                  </a:lnTo>
                  <a:lnTo>
                    <a:pt x="309" y="135889"/>
                  </a:lnTo>
                  <a:lnTo>
                    <a:pt x="9543" y="135889"/>
                  </a:lnTo>
                  <a:lnTo>
                    <a:pt x="10163" y="137159"/>
                  </a:lnTo>
                  <a:lnTo>
                    <a:pt x="10349" y="138429"/>
                  </a:lnTo>
                  <a:lnTo>
                    <a:pt x="9729" y="138429"/>
                  </a:lnTo>
                  <a:lnTo>
                    <a:pt x="9419" y="139699"/>
                  </a:lnTo>
                  <a:lnTo>
                    <a:pt x="4957" y="139699"/>
                  </a:lnTo>
                  <a:lnTo>
                    <a:pt x="4957" y="142239"/>
                  </a:lnTo>
                  <a:lnTo>
                    <a:pt x="2540" y="144779"/>
                  </a:lnTo>
                  <a:lnTo>
                    <a:pt x="929" y="144779"/>
                  </a:lnTo>
                  <a:lnTo>
                    <a:pt x="1797" y="146049"/>
                  </a:lnTo>
                  <a:lnTo>
                    <a:pt x="2416" y="149859"/>
                  </a:lnTo>
                  <a:lnTo>
                    <a:pt x="2520" y="151129"/>
                  </a:lnTo>
                  <a:lnTo>
                    <a:pt x="2623" y="152399"/>
                  </a:lnTo>
                  <a:lnTo>
                    <a:pt x="2726" y="153669"/>
                  </a:lnTo>
                  <a:lnTo>
                    <a:pt x="2850" y="154939"/>
                  </a:lnTo>
                  <a:lnTo>
                    <a:pt x="2974" y="156209"/>
                  </a:lnTo>
                  <a:lnTo>
                    <a:pt x="3098" y="157479"/>
                  </a:lnTo>
                  <a:lnTo>
                    <a:pt x="371" y="157479"/>
                  </a:lnTo>
                  <a:lnTo>
                    <a:pt x="371" y="166369"/>
                  </a:lnTo>
                  <a:lnTo>
                    <a:pt x="1115" y="166369"/>
                  </a:lnTo>
                  <a:lnTo>
                    <a:pt x="1983" y="168909"/>
                  </a:lnTo>
                  <a:lnTo>
                    <a:pt x="3098" y="171449"/>
                  </a:lnTo>
                  <a:lnTo>
                    <a:pt x="3191" y="172719"/>
                  </a:lnTo>
                  <a:lnTo>
                    <a:pt x="3284" y="173989"/>
                  </a:lnTo>
                  <a:lnTo>
                    <a:pt x="3594" y="176529"/>
                  </a:lnTo>
                  <a:lnTo>
                    <a:pt x="309" y="176529"/>
                  </a:lnTo>
                  <a:lnTo>
                    <a:pt x="309" y="205739"/>
                  </a:lnTo>
                  <a:lnTo>
                    <a:pt x="2354" y="205739"/>
                  </a:lnTo>
                  <a:lnTo>
                    <a:pt x="2850" y="204469"/>
                  </a:lnTo>
                  <a:lnTo>
                    <a:pt x="4585" y="204469"/>
                  </a:lnTo>
                  <a:lnTo>
                    <a:pt x="2912" y="199389"/>
                  </a:lnTo>
                  <a:lnTo>
                    <a:pt x="2726" y="198119"/>
                  </a:lnTo>
                  <a:lnTo>
                    <a:pt x="2623" y="196849"/>
                  </a:lnTo>
                  <a:lnTo>
                    <a:pt x="2520" y="195579"/>
                  </a:lnTo>
                  <a:lnTo>
                    <a:pt x="2416" y="194309"/>
                  </a:lnTo>
                  <a:lnTo>
                    <a:pt x="5626" y="194309"/>
                  </a:lnTo>
                  <a:lnTo>
                    <a:pt x="5520" y="192486"/>
                  </a:lnTo>
                  <a:lnTo>
                    <a:pt x="5403" y="190499"/>
                  </a:lnTo>
                  <a:lnTo>
                    <a:pt x="5300" y="188052"/>
                  </a:lnTo>
                  <a:lnTo>
                    <a:pt x="5267" y="186689"/>
                  </a:lnTo>
                  <a:lnTo>
                    <a:pt x="5143" y="185419"/>
                  </a:lnTo>
                  <a:lnTo>
                    <a:pt x="5515" y="185419"/>
                  </a:lnTo>
                  <a:lnTo>
                    <a:pt x="5701" y="184149"/>
                  </a:lnTo>
                  <a:lnTo>
                    <a:pt x="8427" y="184149"/>
                  </a:lnTo>
                  <a:lnTo>
                    <a:pt x="9047" y="181609"/>
                  </a:lnTo>
                  <a:lnTo>
                    <a:pt x="9419" y="180339"/>
                  </a:lnTo>
                  <a:lnTo>
                    <a:pt x="11464" y="180339"/>
                  </a:lnTo>
                  <a:lnTo>
                    <a:pt x="10225" y="179069"/>
                  </a:lnTo>
                  <a:lnTo>
                    <a:pt x="9543" y="177799"/>
                  </a:lnTo>
                  <a:lnTo>
                    <a:pt x="8613" y="176529"/>
                  </a:lnTo>
                  <a:lnTo>
                    <a:pt x="7994" y="175259"/>
                  </a:lnTo>
                  <a:lnTo>
                    <a:pt x="6816" y="173989"/>
                  </a:lnTo>
                  <a:lnTo>
                    <a:pt x="6568" y="173989"/>
                  </a:lnTo>
                  <a:lnTo>
                    <a:pt x="5825" y="170179"/>
                  </a:lnTo>
                  <a:lnTo>
                    <a:pt x="5391" y="167639"/>
                  </a:lnTo>
                  <a:lnTo>
                    <a:pt x="4771" y="165099"/>
                  </a:lnTo>
                  <a:lnTo>
                    <a:pt x="9791" y="165099"/>
                  </a:lnTo>
                  <a:lnTo>
                    <a:pt x="11092" y="156209"/>
                  </a:lnTo>
                  <a:lnTo>
                    <a:pt x="11185" y="154939"/>
                  </a:lnTo>
                  <a:lnTo>
                    <a:pt x="11278" y="153669"/>
                  </a:lnTo>
                  <a:lnTo>
                    <a:pt x="11712" y="153669"/>
                  </a:lnTo>
                  <a:lnTo>
                    <a:pt x="13633" y="152399"/>
                  </a:lnTo>
                  <a:lnTo>
                    <a:pt x="13075" y="151129"/>
                  </a:lnTo>
                  <a:lnTo>
                    <a:pt x="12703" y="148589"/>
                  </a:lnTo>
                  <a:lnTo>
                    <a:pt x="12394" y="147319"/>
                  </a:lnTo>
                  <a:lnTo>
                    <a:pt x="13261" y="144779"/>
                  </a:lnTo>
                  <a:lnTo>
                    <a:pt x="13571" y="142239"/>
                  </a:lnTo>
                  <a:lnTo>
                    <a:pt x="13137" y="140969"/>
                  </a:lnTo>
                  <a:lnTo>
                    <a:pt x="12517" y="138429"/>
                  </a:lnTo>
                  <a:lnTo>
                    <a:pt x="13137" y="137159"/>
                  </a:lnTo>
                  <a:lnTo>
                    <a:pt x="27638" y="137159"/>
                  </a:lnTo>
                  <a:lnTo>
                    <a:pt x="28878" y="134619"/>
                  </a:lnTo>
                  <a:lnTo>
                    <a:pt x="231583" y="134620"/>
                  </a:lnTo>
                  <a:lnTo>
                    <a:pt x="234309" y="132080"/>
                  </a:lnTo>
                  <a:lnTo>
                    <a:pt x="237222" y="129540"/>
                  </a:lnTo>
                  <a:lnTo>
                    <a:pt x="238585" y="125730"/>
                  </a:lnTo>
                  <a:lnTo>
                    <a:pt x="241126" y="119380"/>
                  </a:lnTo>
                  <a:lnTo>
                    <a:pt x="241746" y="113030"/>
                  </a:lnTo>
                  <a:lnTo>
                    <a:pt x="238337" y="106680"/>
                  </a:lnTo>
                  <a:lnTo>
                    <a:pt x="237098" y="104140"/>
                  </a:lnTo>
                  <a:lnTo>
                    <a:pt x="234929" y="101600"/>
                  </a:lnTo>
                  <a:lnTo>
                    <a:pt x="230219" y="99060"/>
                  </a:lnTo>
                  <a:lnTo>
                    <a:pt x="227988" y="97790"/>
                  </a:lnTo>
                  <a:lnTo>
                    <a:pt x="225572" y="96520"/>
                  </a:lnTo>
                  <a:lnTo>
                    <a:pt x="223712" y="96520"/>
                  </a:lnTo>
                  <a:lnTo>
                    <a:pt x="221605" y="95250"/>
                  </a:lnTo>
                  <a:lnTo>
                    <a:pt x="218011" y="95250"/>
                  </a:lnTo>
                  <a:lnTo>
                    <a:pt x="217577" y="93980"/>
                  </a:lnTo>
                  <a:lnTo>
                    <a:pt x="218507" y="92710"/>
                  </a:lnTo>
                  <a:lnTo>
                    <a:pt x="220242" y="90170"/>
                  </a:lnTo>
                  <a:lnTo>
                    <a:pt x="221110" y="87630"/>
                  </a:lnTo>
                  <a:lnTo>
                    <a:pt x="220986" y="73660"/>
                  </a:lnTo>
                  <a:lnTo>
                    <a:pt x="219003" y="69850"/>
                  </a:lnTo>
                  <a:lnTo>
                    <a:pt x="218631" y="68580"/>
                  </a:lnTo>
                  <a:lnTo>
                    <a:pt x="218011" y="67310"/>
                  </a:lnTo>
                  <a:lnTo>
                    <a:pt x="217391" y="67310"/>
                  </a:lnTo>
                  <a:lnTo>
                    <a:pt x="214479" y="63500"/>
                  </a:lnTo>
                  <a:lnTo>
                    <a:pt x="211504" y="60960"/>
                  </a:lnTo>
                  <a:lnTo>
                    <a:pt x="207166" y="58420"/>
                  </a:lnTo>
                  <a:lnTo>
                    <a:pt x="205493" y="57150"/>
                  </a:lnTo>
                  <a:lnTo>
                    <a:pt x="204006" y="57150"/>
                  </a:lnTo>
                  <a:lnTo>
                    <a:pt x="189629" y="54610"/>
                  </a:lnTo>
                  <a:lnTo>
                    <a:pt x="182378" y="54610"/>
                  </a:lnTo>
                  <a:lnTo>
                    <a:pt x="177359" y="53340"/>
                  </a:lnTo>
                  <a:lnTo>
                    <a:pt x="136954" y="53340"/>
                  </a:lnTo>
                  <a:lnTo>
                    <a:pt x="136210" y="52070"/>
                  </a:lnTo>
                  <a:lnTo>
                    <a:pt x="134847" y="52070"/>
                  </a:lnTo>
                  <a:lnTo>
                    <a:pt x="133670" y="50800"/>
                  </a:lnTo>
                  <a:lnTo>
                    <a:pt x="95124" y="50800"/>
                  </a:lnTo>
                  <a:lnTo>
                    <a:pt x="93141" y="49530"/>
                  </a:lnTo>
                  <a:lnTo>
                    <a:pt x="57942" y="49530"/>
                  </a:lnTo>
                  <a:lnTo>
                    <a:pt x="57260" y="48260"/>
                  </a:lnTo>
                  <a:lnTo>
                    <a:pt x="48770" y="48259"/>
                  </a:lnTo>
                  <a:lnTo>
                    <a:pt x="44742" y="46989"/>
                  </a:lnTo>
                  <a:lnTo>
                    <a:pt x="27266" y="46989"/>
                  </a:lnTo>
                  <a:lnTo>
                    <a:pt x="26182" y="45719"/>
                  </a:lnTo>
                  <a:lnTo>
                    <a:pt x="15802" y="45719"/>
                  </a:lnTo>
                  <a:lnTo>
                    <a:pt x="7746" y="44449"/>
                  </a:lnTo>
                  <a:close/>
                </a:path>
                <a:path w="288290" h="650240">
                  <a:moveTo>
                    <a:pt x="142903" y="203200"/>
                  </a:moveTo>
                  <a:lnTo>
                    <a:pt x="139867" y="203200"/>
                  </a:lnTo>
                  <a:lnTo>
                    <a:pt x="139743" y="204470"/>
                  </a:lnTo>
                  <a:lnTo>
                    <a:pt x="138875" y="205740"/>
                  </a:lnTo>
                  <a:lnTo>
                    <a:pt x="145444" y="205740"/>
                  </a:lnTo>
                  <a:lnTo>
                    <a:pt x="143709" y="204470"/>
                  </a:lnTo>
                  <a:lnTo>
                    <a:pt x="142903" y="203200"/>
                  </a:lnTo>
                  <a:close/>
                </a:path>
                <a:path w="288290" h="650240">
                  <a:moveTo>
                    <a:pt x="115884" y="194310"/>
                  </a:moveTo>
                  <a:lnTo>
                    <a:pt x="82978" y="194310"/>
                  </a:lnTo>
                  <a:lnTo>
                    <a:pt x="67485" y="199390"/>
                  </a:lnTo>
                  <a:lnTo>
                    <a:pt x="64077" y="200660"/>
                  </a:lnTo>
                  <a:lnTo>
                    <a:pt x="58066" y="200660"/>
                  </a:lnTo>
                  <a:lnTo>
                    <a:pt x="57632" y="201930"/>
                  </a:lnTo>
                  <a:lnTo>
                    <a:pt x="56702" y="201930"/>
                  </a:lnTo>
                  <a:lnTo>
                    <a:pt x="55835" y="203200"/>
                  </a:lnTo>
                  <a:lnTo>
                    <a:pt x="124033" y="203200"/>
                  </a:lnTo>
                  <a:lnTo>
                    <a:pt x="123630" y="201930"/>
                  </a:lnTo>
                  <a:lnTo>
                    <a:pt x="122949" y="200660"/>
                  </a:lnTo>
                  <a:lnTo>
                    <a:pt x="122267" y="198120"/>
                  </a:lnTo>
                  <a:lnTo>
                    <a:pt x="127720" y="198120"/>
                  </a:lnTo>
                  <a:lnTo>
                    <a:pt x="126915" y="195580"/>
                  </a:lnTo>
                  <a:lnTo>
                    <a:pt x="116504" y="195580"/>
                  </a:lnTo>
                  <a:lnTo>
                    <a:pt x="115884" y="194310"/>
                  </a:lnTo>
                  <a:close/>
                </a:path>
                <a:path w="288290" h="650240">
                  <a:moveTo>
                    <a:pt x="144700" y="201930"/>
                  </a:moveTo>
                  <a:lnTo>
                    <a:pt x="143771" y="201930"/>
                  </a:lnTo>
                  <a:lnTo>
                    <a:pt x="142903" y="203200"/>
                  </a:lnTo>
                  <a:lnTo>
                    <a:pt x="144700" y="201930"/>
                  </a:lnTo>
                  <a:close/>
                </a:path>
                <a:path w="288290" h="650240">
                  <a:moveTo>
                    <a:pt x="163229" y="199390"/>
                  </a:moveTo>
                  <a:lnTo>
                    <a:pt x="160813" y="199390"/>
                  </a:lnTo>
                  <a:lnTo>
                    <a:pt x="161804" y="200660"/>
                  </a:lnTo>
                  <a:lnTo>
                    <a:pt x="163663" y="201930"/>
                  </a:lnTo>
                  <a:lnTo>
                    <a:pt x="164469" y="203200"/>
                  </a:lnTo>
                  <a:lnTo>
                    <a:pt x="165212" y="203200"/>
                  </a:lnTo>
                  <a:lnTo>
                    <a:pt x="167443" y="201930"/>
                  </a:lnTo>
                  <a:lnTo>
                    <a:pt x="168776" y="201930"/>
                  </a:lnTo>
                  <a:lnTo>
                    <a:pt x="168311" y="200660"/>
                  </a:lnTo>
                  <a:lnTo>
                    <a:pt x="163973" y="200660"/>
                  </a:lnTo>
                  <a:lnTo>
                    <a:pt x="163229" y="199390"/>
                  </a:lnTo>
                  <a:close/>
                </a:path>
                <a:path w="288290" h="650240">
                  <a:moveTo>
                    <a:pt x="168776" y="201930"/>
                  </a:moveTo>
                  <a:lnTo>
                    <a:pt x="167443" y="201930"/>
                  </a:lnTo>
                  <a:lnTo>
                    <a:pt x="168435" y="203200"/>
                  </a:lnTo>
                  <a:lnTo>
                    <a:pt x="169241" y="203200"/>
                  </a:lnTo>
                  <a:lnTo>
                    <a:pt x="168776" y="201930"/>
                  </a:lnTo>
                  <a:close/>
                </a:path>
                <a:path w="288290" h="650240">
                  <a:moveTo>
                    <a:pt x="24416" y="196849"/>
                  </a:moveTo>
                  <a:lnTo>
                    <a:pt x="22557" y="196849"/>
                  </a:lnTo>
                  <a:lnTo>
                    <a:pt x="21627" y="198119"/>
                  </a:lnTo>
                  <a:lnTo>
                    <a:pt x="23114" y="199389"/>
                  </a:lnTo>
                  <a:lnTo>
                    <a:pt x="24416" y="200659"/>
                  </a:lnTo>
                  <a:lnTo>
                    <a:pt x="26027" y="200659"/>
                  </a:lnTo>
                  <a:lnTo>
                    <a:pt x="26275" y="199389"/>
                  </a:lnTo>
                  <a:lnTo>
                    <a:pt x="24416" y="196849"/>
                  </a:lnTo>
                  <a:close/>
                </a:path>
                <a:path w="288290" h="650240">
                  <a:moveTo>
                    <a:pt x="136582" y="184150"/>
                  </a:moveTo>
                  <a:lnTo>
                    <a:pt x="125304" y="184150"/>
                  </a:lnTo>
                  <a:lnTo>
                    <a:pt x="127720" y="185420"/>
                  </a:lnTo>
                  <a:lnTo>
                    <a:pt x="128836" y="186690"/>
                  </a:lnTo>
                  <a:lnTo>
                    <a:pt x="129703" y="191770"/>
                  </a:lnTo>
                  <a:lnTo>
                    <a:pt x="129827" y="193040"/>
                  </a:lnTo>
                  <a:lnTo>
                    <a:pt x="129951" y="194310"/>
                  </a:lnTo>
                  <a:lnTo>
                    <a:pt x="130075" y="198120"/>
                  </a:lnTo>
                  <a:lnTo>
                    <a:pt x="129703" y="199390"/>
                  </a:lnTo>
                  <a:lnTo>
                    <a:pt x="129518" y="200660"/>
                  </a:lnTo>
                  <a:lnTo>
                    <a:pt x="135653" y="200660"/>
                  </a:lnTo>
                  <a:lnTo>
                    <a:pt x="135653" y="195580"/>
                  </a:lnTo>
                  <a:lnTo>
                    <a:pt x="134909" y="191770"/>
                  </a:lnTo>
                  <a:lnTo>
                    <a:pt x="135900" y="189230"/>
                  </a:lnTo>
                  <a:lnTo>
                    <a:pt x="136024" y="186690"/>
                  </a:lnTo>
                  <a:lnTo>
                    <a:pt x="136334" y="185420"/>
                  </a:lnTo>
                  <a:lnTo>
                    <a:pt x="136582" y="184150"/>
                  </a:lnTo>
                  <a:close/>
                </a:path>
                <a:path w="288290" h="650240">
                  <a:moveTo>
                    <a:pt x="142593" y="199390"/>
                  </a:moveTo>
                  <a:lnTo>
                    <a:pt x="142159" y="199390"/>
                  </a:lnTo>
                  <a:lnTo>
                    <a:pt x="142283" y="200660"/>
                  </a:lnTo>
                  <a:lnTo>
                    <a:pt x="142593" y="199390"/>
                  </a:lnTo>
                  <a:close/>
                </a:path>
                <a:path w="288290" h="650240">
                  <a:moveTo>
                    <a:pt x="143213" y="198120"/>
                  </a:moveTo>
                  <a:lnTo>
                    <a:pt x="142469" y="199390"/>
                  </a:lnTo>
                  <a:lnTo>
                    <a:pt x="143337" y="199390"/>
                  </a:lnTo>
                  <a:lnTo>
                    <a:pt x="143709" y="200660"/>
                  </a:lnTo>
                  <a:lnTo>
                    <a:pt x="145878" y="200660"/>
                  </a:lnTo>
                  <a:lnTo>
                    <a:pt x="144205" y="199390"/>
                  </a:lnTo>
                  <a:lnTo>
                    <a:pt x="143213" y="198120"/>
                  </a:lnTo>
                  <a:close/>
                </a:path>
                <a:path w="288290" h="650240">
                  <a:moveTo>
                    <a:pt x="130757" y="179070"/>
                  </a:moveTo>
                  <a:lnTo>
                    <a:pt x="130137" y="179070"/>
                  </a:lnTo>
                  <a:lnTo>
                    <a:pt x="130137" y="184150"/>
                  </a:lnTo>
                  <a:lnTo>
                    <a:pt x="136582" y="184150"/>
                  </a:lnTo>
                  <a:lnTo>
                    <a:pt x="138069" y="186690"/>
                  </a:lnTo>
                  <a:lnTo>
                    <a:pt x="138069" y="189230"/>
                  </a:lnTo>
                  <a:lnTo>
                    <a:pt x="141044" y="189230"/>
                  </a:lnTo>
                  <a:lnTo>
                    <a:pt x="142531" y="191770"/>
                  </a:lnTo>
                  <a:lnTo>
                    <a:pt x="143957" y="194310"/>
                  </a:lnTo>
                  <a:lnTo>
                    <a:pt x="145568" y="196850"/>
                  </a:lnTo>
                  <a:lnTo>
                    <a:pt x="147427" y="199390"/>
                  </a:lnTo>
                  <a:lnTo>
                    <a:pt x="145878" y="200660"/>
                  </a:lnTo>
                  <a:lnTo>
                    <a:pt x="160317" y="200660"/>
                  </a:lnTo>
                  <a:lnTo>
                    <a:pt x="160441" y="199390"/>
                  </a:lnTo>
                  <a:lnTo>
                    <a:pt x="163229" y="199390"/>
                  </a:lnTo>
                  <a:lnTo>
                    <a:pt x="162486" y="198120"/>
                  </a:lnTo>
                  <a:lnTo>
                    <a:pt x="161060" y="196850"/>
                  </a:lnTo>
                  <a:lnTo>
                    <a:pt x="159511" y="194310"/>
                  </a:lnTo>
                  <a:lnTo>
                    <a:pt x="159697" y="193040"/>
                  </a:lnTo>
                  <a:lnTo>
                    <a:pt x="161556" y="191770"/>
                  </a:lnTo>
                  <a:lnTo>
                    <a:pt x="161742" y="190500"/>
                  </a:lnTo>
                  <a:lnTo>
                    <a:pt x="159353" y="188052"/>
                  </a:lnTo>
                  <a:lnTo>
                    <a:pt x="158789" y="188052"/>
                  </a:lnTo>
                  <a:lnTo>
                    <a:pt x="159945" y="185420"/>
                  </a:lnTo>
                  <a:lnTo>
                    <a:pt x="143585" y="185420"/>
                  </a:lnTo>
                  <a:lnTo>
                    <a:pt x="142469" y="182880"/>
                  </a:lnTo>
                  <a:lnTo>
                    <a:pt x="141788" y="181610"/>
                  </a:lnTo>
                  <a:lnTo>
                    <a:pt x="133112" y="181610"/>
                  </a:lnTo>
                  <a:lnTo>
                    <a:pt x="131439" y="180340"/>
                  </a:lnTo>
                  <a:lnTo>
                    <a:pt x="130757" y="179070"/>
                  </a:lnTo>
                  <a:close/>
                </a:path>
                <a:path w="288290" h="650240">
                  <a:moveTo>
                    <a:pt x="244596" y="186690"/>
                  </a:moveTo>
                  <a:lnTo>
                    <a:pt x="237470" y="186690"/>
                  </a:lnTo>
                  <a:lnTo>
                    <a:pt x="238400" y="188052"/>
                  </a:lnTo>
                  <a:lnTo>
                    <a:pt x="239469" y="188052"/>
                  </a:lnTo>
                  <a:lnTo>
                    <a:pt x="244844" y="190500"/>
                  </a:lnTo>
                  <a:lnTo>
                    <a:pt x="247571" y="193040"/>
                  </a:lnTo>
                  <a:lnTo>
                    <a:pt x="250174" y="196850"/>
                  </a:lnTo>
                  <a:lnTo>
                    <a:pt x="250422" y="196850"/>
                  </a:lnTo>
                  <a:lnTo>
                    <a:pt x="250236" y="198120"/>
                  </a:lnTo>
                  <a:lnTo>
                    <a:pt x="252006" y="198120"/>
                  </a:lnTo>
                  <a:lnTo>
                    <a:pt x="244596" y="186690"/>
                  </a:lnTo>
                  <a:close/>
                </a:path>
                <a:path w="288290" h="650240">
                  <a:moveTo>
                    <a:pt x="24664" y="194309"/>
                  </a:moveTo>
                  <a:lnTo>
                    <a:pt x="19892" y="194309"/>
                  </a:lnTo>
                  <a:lnTo>
                    <a:pt x="20512" y="195579"/>
                  </a:lnTo>
                  <a:lnTo>
                    <a:pt x="22867" y="196849"/>
                  </a:lnTo>
                  <a:lnTo>
                    <a:pt x="24044" y="196849"/>
                  </a:lnTo>
                  <a:lnTo>
                    <a:pt x="23734" y="195579"/>
                  </a:lnTo>
                  <a:lnTo>
                    <a:pt x="23920" y="195579"/>
                  </a:lnTo>
                  <a:lnTo>
                    <a:pt x="24664" y="194309"/>
                  </a:lnTo>
                  <a:close/>
                </a:path>
                <a:path w="288290" h="650240">
                  <a:moveTo>
                    <a:pt x="5626" y="194309"/>
                  </a:moveTo>
                  <a:lnTo>
                    <a:pt x="3098" y="194309"/>
                  </a:lnTo>
                  <a:lnTo>
                    <a:pt x="5701" y="195579"/>
                  </a:lnTo>
                  <a:lnTo>
                    <a:pt x="5626" y="194309"/>
                  </a:lnTo>
                  <a:close/>
                </a:path>
                <a:path w="288290" h="650240">
                  <a:moveTo>
                    <a:pt x="11464" y="180339"/>
                  </a:moveTo>
                  <a:lnTo>
                    <a:pt x="9419" y="180339"/>
                  </a:lnTo>
                  <a:lnTo>
                    <a:pt x="10101" y="181609"/>
                  </a:lnTo>
                  <a:lnTo>
                    <a:pt x="10658" y="181609"/>
                  </a:lnTo>
                  <a:lnTo>
                    <a:pt x="11092" y="182879"/>
                  </a:lnTo>
                  <a:lnTo>
                    <a:pt x="12208" y="184149"/>
                  </a:lnTo>
                  <a:lnTo>
                    <a:pt x="12827" y="186689"/>
                  </a:lnTo>
                  <a:lnTo>
                    <a:pt x="16670" y="186689"/>
                  </a:lnTo>
                  <a:lnTo>
                    <a:pt x="17909" y="189229"/>
                  </a:lnTo>
                  <a:lnTo>
                    <a:pt x="19086" y="190499"/>
                  </a:lnTo>
                  <a:lnTo>
                    <a:pt x="19210" y="191769"/>
                  </a:lnTo>
                  <a:lnTo>
                    <a:pt x="18900" y="191769"/>
                  </a:lnTo>
                  <a:lnTo>
                    <a:pt x="18281" y="193039"/>
                  </a:lnTo>
                  <a:lnTo>
                    <a:pt x="18529" y="194309"/>
                  </a:lnTo>
                  <a:lnTo>
                    <a:pt x="29931" y="194309"/>
                  </a:lnTo>
                  <a:lnTo>
                    <a:pt x="30985" y="195579"/>
                  </a:lnTo>
                  <a:lnTo>
                    <a:pt x="31852" y="195579"/>
                  </a:lnTo>
                  <a:lnTo>
                    <a:pt x="32844" y="194309"/>
                  </a:lnTo>
                  <a:lnTo>
                    <a:pt x="34703" y="193039"/>
                  </a:lnTo>
                  <a:lnTo>
                    <a:pt x="34703" y="191769"/>
                  </a:lnTo>
                  <a:lnTo>
                    <a:pt x="32949" y="188052"/>
                  </a:lnTo>
                  <a:lnTo>
                    <a:pt x="32348" y="186689"/>
                  </a:lnTo>
                  <a:lnTo>
                    <a:pt x="31233" y="185419"/>
                  </a:lnTo>
                  <a:lnTo>
                    <a:pt x="18095" y="185419"/>
                  </a:lnTo>
                  <a:lnTo>
                    <a:pt x="15864" y="182879"/>
                  </a:lnTo>
                  <a:lnTo>
                    <a:pt x="13509" y="181609"/>
                  </a:lnTo>
                  <a:lnTo>
                    <a:pt x="11464" y="180339"/>
                  </a:lnTo>
                  <a:close/>
                </a:path>
                <a:path w="288290" h="650240">
                  <a:moveTo>
                    <a:pt x="50133" y="193040"/>
                  </a:moveTo>
                  <a:lnTo>
                    <a:pt x="49080" y="193040"/>
                  </a:lnTo>
                  <a:lnTo>
                    <a:pt x="47717" y="195580"/>
                  </a:lnTo>
                  <a:lnTo>
                    <a:pt x="55463" y="195580"/>
                  </a:lnTo>
                  <a:lnTo>
                    <a:pt x="53108" y="194310"/>
                  </a:lnTo>
                  <a:lnTo>
                    <a:pt x="51807" y="194310"/>
                  </a:lnTo>
                  <a:lnTo>
                    <a:pt x="50133" y="193040"/>
                  </a:lnTo>
                  <a:close/>
                </a:path>
                <a:path w="288290" h="650240">
                  <a:moveTo>
                    <a:pt x="111794" y="161290"/>
                  </a:moveTo>
                  <a:lnTo>
                    <a:pt x="110679" y="161290"/>
                  </a:lnTo>
                  <a:lnTo>
                    <a:pt x="110431" y="162560"/>
                  </a:lnTo>
                  <a:lnTo>
                    <a:pt x="110121" y="165100"/>
                  </a:lnTo>
                  <a:lnTo>
                    <a:pt x="109253" y="167640"/>
                  </a:lnTo>
                  <a:lnTo>
                    <a:pt x="111422" y="168910"/>
                  </a:lnTo>
                  <a:lnTo>
                    <a:pt x="114707" y="168910"/>
                  </a:lnTo>
                  <a:lnTo>
                    <a:pt x="118363" y="173990"/>
                  </a:lnTo>
                  <a:lnTo>
                    <a:pt x="120284" y="176530"/>
                  </a:lnTo>
                  <a:lnTo>
                    <a:pt x="119168" y="179070"/>
                  </a:lnTo>
                  <a:lnTo>
                    <a:pt x="115264" y="179070"/>
                  </a:lnTo>
                  <a:lnTo>
                    <a:pt x="114459" y="180340"/>
                  </a:lnTo>
                  <a:lnTo>
                    <a:pt x="114769" y="181610"/>
                  </a:lnTo>
                  <a:lnTo>
                    <a:pt x="115822" y="182880"/>
                  </a:lnTo>
                  <a:lnTo>
                    <a:pt x="116132" y="184150"/>
                  </a:lnTo>
                  <a:lnTo>
                    <a:pt x="115450" y="186690"/>
                  </a:lnTo>
                  <a:lnTo>
                    <a:pt x="116256" y="189230"/>
                  </a:lnTo>
                  <a:lnTo>
                    <a:pt x="118053" y="191770"/>
                  </a:lnTo>
                  <a:lnTo>
                    <a:pt x="118549" y="191770"/>
                  </a:lnTo>
                  <a:lnTo>
                    <a:pt x="118487" y="194310"/>
                  </a:lnTo>
                  <a:lnTo>
                    <a:pt x="117681" y="195580"/>
                  </a:lnTo>
                  <a:lnTo>
                    <a:pt x="126915" y="195580"/>
                  </a:lnTo>
                  <a:lnTo>
                    <a:pt x="126791" y="193040"/>
                  </a:lnTo>
                  <a:lnTo>
                    <a:pt x="126729" y="190500"/>
                  </a:lnTo>
                  <a:lnTo>
                    <a:pt x="125952" y="188052"/>
                  </a:lnTo>
                  <a:lnTo>
                    <a:pt x="125304" y="184150"/>
                  </a:lnTo>
                  <a:lnTo>
                    <a:pt x="128650" y="184150"/>
                  </a:lnTo>
                  <a:lnTo>
                    <a:pt x="128588" y="182880"/>
                  </a:lnTo>
                  <a:lnTo>
                    <a:pt x="128464" y="181610"/>
                  </a:lnTo>
                  <a:lnTo>
                    <a:pt x="128423" y="179070"/>
                  </a:lnTo>
                  <a:lnTo>
                    <a:pt x="117495" y="179070"/>
                  </a:lnTo>
                  <a:lnTo>
                    <a:pt x="116194" y="177800"/>
                  </a:lnTo>
                  <a:lnTo>
                    <a:pt x="128402" y="177800"/>
                  </a:lnTo>
                  <a:lnTo>
                    <a:pt x="128154" y="176530"/>
                  </a:lnTo>
                  <a:lnTo>
                    <a:pt x="127844" y="175260"/>
                  </a:lnTo>
                  <a:lnTo>
                    <a:pt x="127039" y="173990"/>
                  </a:lnTo>
                  <a:lnTo>
                    <a:pt x="126605" y="172720"/>
                  </a:lnTo>
                  <a:lnTo>
                    <a:pt x="128092" y="170180"/>
                  </a:lnTo>
                  <a:lnTo>
                    <a:pt x="125242" y="170180"/>
                  </a:lnTo>
                  <a:lnTo>
                    <a:pt x="124374" y="168910"/>
                  </a:lnTo>
                  <a:lnTo>
                    <a:pt x="123444" y="167640"/>
                  </a:lnTo>
                  <a:lnTo>
                    <a:pt x="122701" y="165100"/>
                  </a:lnTo>
                  <a:lnTo>
                    <a:pt x="155483" y="165100"/>
                  </a:lnTo>
                  <a:lnTo>
                    <a:pt x="155645" y="163995"/>
                  </a:lnTo>
                  <a:lnTo>
                    <a:pt x="118481" y="163995"/>
                  </a:lnTo>
                  <a:lnTo>
                    <a:pt x="116380" y="162560"/>
                  </a:lnTo>
                  <a:lnTo>
                    <a:pt x="114707" y="162560"/>
                  </a:lnTo>
                  <a:lnTo>
                    <a:pt x="111794" y="161290"/>
                  </a:lnTo>
                  <a:close/>
                </a:path>
                <a:path w="288290" h="650240">
                  <a:moveTo>
                    <a:pt x="102684" y="190500"/>
                  </a:moveTo>
                  <a:lnTo>
                    <a:pt x="95558" y="190500"/>
                  </a:lnTo>
                  <a:lnTo>
                    <a:pt x="91778" y="191770"/>
                  </a:lnTo>
                  <a:lnTo>
                    <a:pt x="87873" y="191770"/>
                  </a:lnTo>
                  <a:lnTo>
                    <a:pt x="87006" y="193040"/>
                  </a:lnTo>
                  <a:lnTo>
                    <a:pt x="84465" y="193040"/>
                  </a:lnTo>
                  <a:lnTo>
                    <a:pt x="83783" y="194310"/>
                  </a:lnTo>
                  <a:lnTo>
                    <a:pt x="113653" y="194310"/>
                  </a:lnTo>
                  <a:lnTo>
                    <a:pt x="111608" y="193040"/>
                  </a:lnTo>
                  <a:lnTo>
                    <a:pt x="106155" y="191770"/>
                  </a:lnTo>
                  <a:lnTo>
                    <a:pt x="102684" y="190500"/>
                  </a:lnTo>
                  <a:close/>
                </a:path>
                <a:path w="288290" h="650240">
                  <a:moveTo>
                    <a:pt x="57725" y="191770"/>
                  </a:moveTo>
                  <a:lnTo>
                    <a:pt x="57484" y="192486"/>
                  </a:lnTo>
                  <a:lnTo>
                    <a:pt x="58376" y="193040"/>
                  </a:lnTo>
                  <a:lnTo>
                    <a:pt x="57725" y="191770"/>
                  </a:lnTo>
                  <a:close/>
                </a:path>
                <a:path w="288290" h="650240">
                  <a:moveTo>
                    <a:pt x="58186" y="188052"/>
                  </a:moveTo>
                  <a:lnTo>
                    <a:pt x="57446" y="188052"/>
                  </a:lnTo>
                  <a:lnTo>
                    <a:pt x="57446" y="189230"/>
                  </a:lnTo>
                  <a:lnTo>
                    <a:pt x="57074" y="190500"/>
                  </a:lnTo>
                  <a:lnTo>
                    <a:pt x="57725" y="191770"/>
                  </a:lnTo>
                  <a:lnTo>
                    <a:pt x="60668" y="191770"/>
                  </a:lnTo>
                  <a:lnTo>
                    <a:pt x="58933" y="189230"/>
                  </a:lnTo>
                  <a:lnTo>
                    <a:pt x="58186" y="188052"/>
                  </a:lnTo>
                  <a:close/>
                </a:path>
                <a:path w="288290" h="650240">
                  <a:moveTo>
                    <a:pt x="204006" y="177800"/>
                  </a:moveTo>
                  <a:lnTo>
                    <a:pt x="187584" y="177800"/>
                  </a:lnTo>
                  <a:lnTo>
                    <a:pt x="187708" y="179070"/>
                  </a:lnTo>
                  <a:lnTo>
                    <a:pt x="187894" y="179070"/>
                  </a:lnTo>
                  <a:lnTo>
                    <a:pt x="189381" y="180340"/>
                  </a:lnTo>
                  <a:lnTo>
                    <a:pt x="189257" y="181610"/>
                  </a:lnTo>
                  <a:lnTo>
                    <a:pt x="189164" y="182880"/>
                  </a:lnTo>
                  <a:lnTo>
                    <a:pt x="189071" y="184150"/>
                  </a:lnTo>
                  <a:lnTo>
                    <a:pt x="187398" y="184150"/>
                  </a:lnTo>
                  <a:lnTo>
                    <a:pt x="188265" y="186690"/>
                  </a:lnTo>
                  <a:lnTo>
                    <a:pt x="188606" y="188052"/>
                  </a:lnTo>
                  <a:lnTo>
                    <a:pt x="187770" y="190500"/>
                  </a:lnTo>
                  <a:lnTo>
                    <a:pt x="189009" y="191770"/>
                  </a:lnTo>
                  <a:lnTo>
                    <a:pt x="191178" y="191770"/>
                  </a:lnTo>
                  <a:lnTo>
                    <a:pt x="192232" y="190500"/>
                  </a:lnTo>
                  <a:lnTo>
                    <a:pt x="201837" y="190500"/>
                  </a:lnTo>
                  <a:lnTo>
                    <a:pt x="203820" y="189230"/>
                  </a:lnTo>
                  <a:lnTo>
                    <a:pt x="202613" y="188052"/>
                  </a:lnTo>
                  <a:lnTo>
                    <a:pt x="202342" y="188052"/>
                  </a:lnTo>
                  <a:lnTo>
                    <a:pt x="202209" y="186690"/>
                  </a:lnTo>
                  <a:lnTo>
                    <a:pt x="204502" y="186690"/>
                  </a:lnTo>
                  <a:lnTo>
                    <a:pt x="203696" y="182880"/>
                  </a:lnTo>
                  <a:lnTo>
                    <a:pt x="206051" y="182880"/>
                  </a:lnTo>
                  <a:lnTo>
                    <a:pt x="201837" y="179070"/>
                  </a:lnTo>
                  <a:lnTo>
                    <a:pt x="204006" y="177800"/>
                  </a:lnTo>
                  <a:close/>
                </a:path>
                <a:path w="288290" h="650240">
                  <a:moveTo>
                    <a:pt x="212558" y="185420"/>
                  </a:moveTo>
                  <a:lnTo>
                    <a:pt x="211814" y="185420"/>
                  </a:lnTo>
                  <a:lnTo>
                    <a:pt x="213054" y="186690"/>
                  </a:lnTo>
                  <a:lnTo>
                    <a:pt x="213918" y="188052"/>
                  </a:lnTo>
                  <a:lnTo>
                    <a:pt x="212558" y="185420"/>
                  </a:lnTo>
                  <a:close/>
                </a:path>
                <a:path w="288290" h="650240">
                  <a:moveTo>
                    <a:pt x="220118" y="182880"/>
                  </a:moveTo>
                  <a:lnTo>
                    <a:pt x="218321" y="184150"/>
                  </a:lnTo>
                  <a:lnTo>
                    <a:pt x="215465" y="188052"/>
                  </a:lnTo>
                  <a:lnTo>
                    <a:pt x="233144" y="188052"/>
                  </a:lnTo>
                  <a:lnTo>
                    <a:pt x="230219" y="186690"/>
                  </a:lnTo>
                  <a:lnTo>
                    <a:pt x="227741" y="185420"/>
                  </a:lnTo>
                  <a:lnTo>
                    <a:pt x="225138" y="184150"/>
                  </a:lnTo>
                  <a:lnTo>
                    <a:pt x="222163" y="184150"/>
                  </a:lnTo>
                  <a:lnTo>
                    <a:pt x="220118" y="182880"/>
                  </a:lnTo>
                  <a:close/>
                </a:path>
                <a:path w="288290" h="650240">
                  <a:moveTo>
                    <a:pt x="211071" y="184150"/>
                  </a:moveTo>
                  <a:lnTo>
                    <a:pt x="207166" y="184150"/>
                  </a:lnTo>
                  <a:lnTo>
                    <a:pt x="207476" y="185420"/>
                  </a:lnTo>
                  <a:lnTo>
                    <a:pt x="208654" y="186690"/>
                  </a:lnTo>
                  <a:lnTo>
                    <a:pt x="211814" y="185420"/>
                  </a:lnTo>
                  <a:lnTo>
                    <a:pt x="212558" y="185420"/>
                  </a:lnTo>
                  <a:lnTo>
                    <a:pt x="211071" y="184150"/>
                  </a:lnTo>
                  <a:close/>
                </a:path>
                <a:path w="288290" h="650240">
                  <a:moveTo>
                    <a:pt x="29993" y="175259"/>
                  </a:moveTo>
                  <a:lnTo>
                    <a:pt x="30117" y="176529"/>
                  </a:lnTo>
                  <a:lnTo>
                    <a:pt x="30179" y="177799"/>
                  </a:lnTo>
                  <a:lnTo>
                    <a:pt x="18715" y="177799"/>
                  </a:lnTo>
                  <a:lnTo>
                    <a:pt x="18776" y="180339"/>
                  </a:lnTo>
                  <a:lnTo>
                    <a:pt x="17599" y="181609"/>
                  </a:lnTo>
                  <a:lnTo>
                    <a:pt x="17351" y="181609"/>
                  </a:lnTo>
                  <a:lnTo>
                    <a:pt x="18467" y="182879"/>
                  </a:lnTo>
                  <a:lnTo>
                    <a:pt x="18838" y="184149"/>
                  </a:lnTo>
                  <a:lnTo>
                    <a:pt x="19024" y="184149"/>
                  </a:lnTo>
                  <a:lnTo>
                    <a:pt x="18281" y="185419"/>
                  </a:lnTo>
                  <a:lnTo>
                    <a:pt x="32968" y="185419"/>
                  </a:lnTo>
                  <a:lnTo>
                    <a:pt x="32720" y="184149"/>
                  </a:lnTo>
                  <a:lnTo>
                    <a:pt x="32224" y="182879"/>
                  </a:lnTo>
                  <a:lnTo>
                    <a:pt x="31604" y="180339"/>
                  </a:lnTo>
                  <a:lnTo>
                    <a:pt x="31728" y="179069"/>
                  </a:lnTo>
                  <a:lnTo>
                    <a:pt x="32038" y="176529"/>
                  </a:lnTo>
                  <a:lnTo>
                    <a:pt x="29993" y="175259"/>
                  </a:lnTo>
                  <a:close/>
                </a:path>
                <a:path w="288290" h="650240">
                  <a:moveTo>
                    <a:pt x="176429" y="177800"/>
                  </a:moveTo>
                  <a:lnTo>
                    <a:pt x="144700" y="177800"/>
                  </a:lnTo>
                  <a:lnTo>
                    <a:pt x="144576" y="179070"/>
                  </a:lnTo>
                  <a:lnTo>
                    <a:pt x="144452" y="180340"/>
                  </a:lnTo>
                  <a:lnTo>
                    <a:pt x="144328" y="181610"/>
                  </a:lnTo>
                  <a:lnTo>
                    <a:pt x="144205" y="182880"/>
                  </a:lnTo>
                  <a:lnTo>
                    <a:pt x="144112" y="184150"/>
                  </a:lnTo>
                  <a:lnTo>
                    <a:pt x="144019" y="185420"/>
                  </a:lnTo>
                  <a:lnTo>
                    <a:pt x="159945" y="185420"/>
                  </a:lnTo>
                  <a:lnTo>
                    <a:pt x="159325" y="184150"/>
                  </a:lnTo>
                  <a:lnTo>
                    <a:pt x="159139" y="182880"/>
                  </a:lnTo>
                  <a:lnTo>
                    <a:pt x="173640" y="182880"/>
                  </a:lnTo>
                  <a:lnTo>
                    <a:pt x="175623" y="180340"/>
                  </a:lnTo>
                  <a:lnTo>
                    <a:pt x="176801" y="179070"/>
                  </a:lnTo>
                  <a:lnTo>
                    <a:pt x="176429" y="177800"/>
                  </a:lnTo>
                  <a:close/>
                </a:path>
                <a:path w="288290" h="650240">
                  <a:moveTo>
                    <a:pt x="173640" y="182880"/>
                  </a:moveTo>
                  <a:lnTo>
                    <a:pt x="163415" y="182880"/>
                  </a:lnTo>
                  <a:lnTo>
                    <a:pt x="164717" y="184150"/>
                  </a:lnTo>
                  <a:lnTo>
                    <a:pt x="166266" y="185420"/>
                  </a:lnTo>
                  <a:lnTo>
                    <a:pt x="170418" y="185420"/>
                  </a:lnTo>
                  <a:lnTo>
                    <a:pt x="171286" y="184150"/>
                  </a:lnTo>
                  <a:lnTo>
                    <a:pt x="173269" y="184150"/>
                  </a:lnTo>
                  <a:lnTo>
                    <a:pt x="173640" y="182880"/>
                  </a:lnTo>
                  <a:close/>
                </a:path>
                <a:path w="288290" h="650240">
                  <a:moveTo>
                    <a:pt x="163415" y="182880"/>
                  </a:moveTo>
                  <a:lnTo>
                    <a:pt x="159883" y="182880"/>
                  </a:lnTo>
                  <a:lnTo>
                    <a:pt x="160689" y="184150"/>
                  </a:lnTo>
                  <a:lnTo>
                    <a:pt x="161122" y="184150"/>
                  </a:lnTo>
                  <a:lnTo>
                    <a:pt x="163415" y="182880"/>
                  </a:lnTo>
                  <a:close/>
                </a:path>
                <a:path w="288290" h="650240">
                  <a:moveTo>
                    <a:pt x="154120" y="165100"/>
                  </a:moveTo>
                  <a:lnTo>
                    <a:pt x="128588" y="165100"/>
                  </a:lnTo>
                  <a:lnTo>
                    <a:pt x="129703" y="167640"/>
                  </a:lnTo>
                  <a:lnTo>
                    <a:pt x="130695" y="168910"/>
                  </a:lnTo>
                  <a:lnTo>
                    <a:pt x="131810" y="170180"/>
                  </a:lnTo>
                  <a:lnTo>
                    <a:pt x="132678" y="172720"/>
                  </a:lnTo>
                  <a:lnTo>
                    <a:pt x="134227" y="175260"/>
                  </a:lnTo>
                  <a:lnTo>
                    <a:pt x="134320" y="176530"/>
                  </a:lnTo>
                  <a:lnTo>
                    <a:pt x="134413" y="177800"/>
                  </a:lnTo>
                  <a:lnTo>
                    <a:pt x="133112" y="181610"/>
                  </a:lnTo>
                  <a:lnTo>
                    <a:pt x="141788" y="181610"/>
                  </a:lnTo>
                  <a:lnTo>
                    <a:pt x="141106" y="180340"/>
                  </a:lnTo>
                  <a:lnTo>
                    <a:pt x="140238" y="179070"/>
                  </a:lnTo>
                  <a:lnTo>
                    <a:pt x="139619" y="176530"/>
                  </a:lnTo>
                  <a:lnTo>
                    <a:pt x="139681" y="175260"/>
                  </a:lnTo>
                  <a:lnTo>
                    <a:pt x="139371" y="173990"/>
                  </a:lnTo>
                  <a:lnTo>
                    <a:pt x="139123" y="172720"/>
                  </a:lnTo>
                  <a:lnTo>
                    <a:pt x="139309" y="171450"/>
                  </a:lnTo>
                  <a:lnTo>
                    <a:pt x="140672" y="170180"/>
                  </a:lnTo>
                  <a:lnTo>
                    <a:pt x="157652" y="170180"/>
                  </a:lnTo>
                  <a:lnTo>
                    <a:pt x="156723" y="168910"/>
                  </a:lnTo>
                  <a:lnTo>
                    <a:pt x="153996" y="166370"/>
                  </a:lnTo>
                  <a:lnTo>
                    <a:pt x="154120" y="165100"/>
                  </a:lnTo>
                  <a:close/>
                </a:path>
                <a:path w="288290" h="650240">
                  <a:moveTo>
                    <a:pt x="23610" y="176529"/>
                  </a:moveTo>
                  <a:lnTo>
                    <a:pt x="21007" y="177799"/>
                  </a:lnTo>
                  <a:lnTo>
                    <a:pt x="26151" y="177799"/>
                  </a:lnTo>
                  <a:lnTo>
                    <a:pt x="23610" y="176529"/>
                  </a:lnTo>
                  <a:close/>
                </a:path>
                <a:path w="288290" h="650240">
                  <a:moveTo>
                    <a:pt x="157652" y="170180"/>
                  </a:moveTo>
                  <a:lnTo>
                    <a:pt x="140672" y="170180"/>
                  </a:lnTo>
                  <a:lnTo>
                    <a:pt x="142903" y="172720"/>
                  </a:lnTo>
                  <a:lnTo>
                    <a:pt x="143771" y="175260"/>
                  </a:lnTo>
                  <a:lnTo>
                    <a:pt x="143213" y="177800"/>
                  </a:lnTo>
                  <a:lnTo>
                    <a:pt x="172897" y="177800"/>
                  </a:lnTo>
                  <a:lnTo>
                    <a:pt x="171409" y="176530"/>
                  </a:lnTo>
                  <a:lnTo>
                    <a:pt x="169798" y="175260"/>
                  </a:lnTo>
                  <a:lnTo>
                    <a:pt x="168993" y="175260"/>
                  </a:lnTo>
                  <a:lnTo>
                    <a:pt x="168249" y="173990"/>
                  </a:lnTo>
                  <a:lnTo>
                    <a:pt x="166824" y="172720"/>
                  </a:lnTo>
                  <a:lnTo>
                    <a:pt x="166824" y="171450"/>
                  </a:lnTo>
                  <a:lnTo>
                    <a:pt x="158458" y="171450"/>
                  </a:lnTo>
                  <a:lnTo>
                    <a:pt x="157652" y="170180"/>
                  </a:lnTo>
                  <a:close/>
                </a:path>
                <a:path w="288290" h="650240">
                  <a:moveTo>
                    <a:pt x="190868" y="173990"/>
                  </a:moveTo>
                  <a:lnTo>
                    <a:pt x="189319" y="176530"/>
                  </a:lnTo>
                  <a:lnTo>
                    <a:pt x="187832" y="177800"/>
                  </a:lnTo>
                  <a:lnTo>
                    <a:pt x="204564" y="177800"/>
                  </a:lnTo>
                  <a:lnTo>
                    <a:pt x="203851" y="176530"/>
                  </a:lnTo>
                  <a:lnTo>
                    <a:pt x="199358" y="176530"/>
                  </a:lnTo>
                  <a:lnTo>
                    <a:pt x="198738" y="175260"/>
                  </a:lnTo>
                  <a:lnTo>
                    <a:pt x="193409" y="175260"/>
                  </a:lnTo>
                  <a:lnTo>
                    <a:pt x="190868" y="173990"/>
                  </a:lnTo>
                  <a:close/>
                </a:path>
                <a:path w="288290" h="650240">
                  <a:moveTo>
                    <a:pt x="218135" y="152400"/>
                  </a:moveTo>
                  <a:lnTo>
                    <a:pt x="190806" y="152400"/>
                  </a:lnTo>
                  <a:lnTo>
                    <a:pt x="194462" y="153670"/>
                  </a:lnTo>
                  <a:lnTo>
                    <a:pt x="197995" y="154940"/>
                  </a:lnTo>
                  <a:lnTo>
                    <a:pt x="200102" y="154940"/>
                  </a:lnTo>
                  <a:lnTo>
                    <a:pt x="202271" y="156210"/>
                  </a:lnTo>
                  <a:lnTo>
                    <a:pt x="202766" y="158750"/>
                  </a:lnTo>
                  <a:lnTo>
                    <a:pt x="203510" y="160020"/>
                  </a:lnTo>
                  <a:lnTo>
                    <a:pt x="205555" y="160020"/>
                  </a:lnTo>
                  <a:lnTo>
                    <a:pt x="206299" y="161290"/>
                  </a:lnTo>
                  <a:lnTo>
                    <a:pt x="205555" y="163830"/>
                  </a:lnTo>
                  <a:lnTo>
                    <a:pt x="185167" y="163830"/>
                  </a:lnTo>
                  <a:lnTo>
                    <a:pt x="186034" y="165100"/>
                  </a:lnTo>
                  <a:lnTo>
                    <a:pt x="187708" y="165100"/>
                  </a:lnTo>
                  <a:lnTo>
                    <a:pt x="188327" y="166370"/>
                  </a:lnTo>
                  <a:lnTo>
                    <a:pt x="192975" y="166370"/>
                  </a:lnTo>
                  <a:lnTo>
                    <a:pt x="195950" y="168910"/>
                  </a:lnTo>
                  <a:lnTo>
                    <a:pt x="199048" y="171450"/>
                  </a:lnTo>
                  <a:lnTo>
                    <a:pt x="197933" y="172720"/>
                  </a:lnTo>
                  <a:lnTo>
                    <a:pt x="198367" y="173990"/>
                  </a:lnTo>
                  <a:lnTo>
                    <a:pt x="199978" y="173990"/>
                  </a:lnTo>
                  <a:lnTo>
                    <a:pt x="200288" y="175260"/>
                  </a:lnTo>
                  <a:lnTo>
                    <a:pt x="200040" y="175260"/>
                  </a:lnTo>
                  <a:lnTo>
                    <a:pt x="199358" y="176530"/>
                  </a:lnTo>
                  <a:lnTo>
                    <a:pt x="203851" y="176530"/>
                  </a:lnTo>
                  <a:lnTo>
                    <a:pt x="203138" y="175260"/>
                  </a:lnTo>
                  <a:lnTo>
                    <a:pt x="201651" y="172720"/>
                  </a:lnTo>
                  <a:lnTo>
                    <a:pt x="200288" y="171450"/>
                  </a:lnTo>
                  <a:lnTo>
                    <a:pt x="200474" y="170180"/>
                  </a:lnTo>
                  <a:lnTo>
                    <a:pt x="221048" y="170180"/>
                  </a:lnTo>
                  <a:lnTo>
                    <a:pt x="220242" y="168910"/>
                  </a:lnTo>
                  <a:lnTo>
                    <a:pt x="216338" y="168910"/>
                  </a:lnTo>
                  <a:lnTo>
                    <a:pt x="213921" y="167640"/>
                  </a:lnTo>
                  <a:lnTo>
                    <a:pt x="211876" y="166370"/>
                  </a:lnTo>
                  <a:lnTo>
                    <a:pt x="209645" y="165100"/>
                  </a:lnTo>
                  <a:lnTo>
                    <a:pt x="210575" y="161290"/>
                  </a:lnTo>
                  <a:lnTo>
                    <a:pt x="224679" y="161290"/>
                  </a:lnTo>
                  <a:lnTo>
                    <a:pt x="220614" y="156210"/>
                  </a:lnTo>
                  <a:lnTo>
                    <a:pt x="219251" y="154940"/>
                  </a:lnTo>
                  <a:lnTo>
                    <a:pt x="218135" y="152400"/>
                  </a:lnTo>
                  <a:close/>
                </a:path>
                <a:path w="288290" h="650240">
                  <a:moveTo>
                    <a:pt x="216710" y="172720"/>
                  </a:moveTo>
                  <a:lnTo>
                    <a:pt x="212248" y="172720"/>
                  </a:lnTo>
                  <a:lnTo>
                    <a:pt x="215594" y="173990"/>
                  </a:lnTo>
                  <a:lnTo>
                    <a:pt x="216710" y="172720"/>
                  </a:lnTo>
                  <a:close/>
                </a:path>
                <a:path w="288290" h="650240">
                  <a:moveTo>
                    <a:pt x="230715" y="172720"/>
                  </a:moveTo>
                  <a:lnTo>
                    <a:pt x="227864" y="172720"/>
                  </a:lnTo>
                  <a:lnTo>
                    <a:pt x="226811" y="173990"/>
                  </a:lnTo>
                  <a:lnTo>
                    <a:pt x="231149" y="173990"/>
                  </a:lnTo>
                  <a:lnTo>
                    <a:pt x="230715" y="172720"/>
                  </a:lnTo>
                  <a:close/>
                </a:path>
                <a:path w="288290" h="650240">
                  <a:moveTo>
                    <a:pt x="224679" y="161290"/>
                  </a:moveTo>
                  <a:lnTo>
                    <a:pt x="210575" y="161290"/>
                  </a:lnTo>
                  <a:lnTo>
                    <a:pt x="214107" y="162560"/>
                  </a:lnTo>
                  <a:lnTo>
                    <a:pt x="214913" y="162560"/>
                  </a:lnTo>
                  <a:lnTo>
                    <a:pt x="217825" y="163830"/>
                  </a:lnTo>
                  <a:lnTo>
                    <a:pt x="220118" y="163830"/>
                  </a:lnTo>
                  <a:lnTo>
                    <a:pt x="222163" y="165100"/>
                  </a:lnTo>
                  <a:lnTo>
                    <a:pt x="223836" y="166370"/>
                  </a:lnTo>
                  <a:lnTo>
                    <a:pt x="225138" y="167640"/>
                  </a:lnTo>
                  <a:lnTo>
                    <a:pt x="228360" y="170180"/>
                  </a:lnTo>
                  <a:lnTo>
                    <a:pt x="231955" y="172720"/>
                  </a:lnTo>
                  <a:lnTo>
                    <a:pt x="231707" y="173990"/>
                  </a:lnTo>
                  <a:lnTo>
                    <a:pt x="235859" y="173990"/>
                  </a:lnTo>
                  <a:lnTo>
                    <a:pt x="231149" y="167640"/>
                  </a:lnTo>
                  <a:lnTo>
                    <a:pt x="225696" y="162560"/>
                  </a:lnTo>
                  <a:lnTo>
                    <a:pt x="224679" y="161290"/>
                  </a:lnTo>
                  <a:close/>
                </a:path>
                <a:path w="288290" h="650240">
                  <a:moveTo>
                    <a:pt x="219746" y="171450"/>
                  </a:moveTo>
                  <a:lnTo>
                    <a:pt x="207414" y="171450"/>
                  </a:lnTo>
                  <a:lnTo>
                    <a:pt x="209831" y="172720"/>
                  </a:lnTo>
                  <a:lnTo>
                    <a:pt x="217515" y="172720"/>
                  </a:lnTo>
                  <a:lnTo>
                    <a:pt x="219746" y="171450"/>
                  </a:lnTo>
                  <a:close/>
                </a:path>
                <a:path w="288290" h="650240">
                  <a:moveTo>
                    <a:pt x="166018" y="167640"/>
                  </a:moveTo>
                  <a:lnTo>
                    <a:pt x="163105" y="167640"/>
                  </a:lnTo>
                  <a:lnTo>
                    <a:pt x="160627" y="171450"/>
                  </a:lnTo>
                  <a:lnTo>
                    <a:pt x="166824" y="171450"/>
                  </a:lnTo>
                  <a:lnTo>
                    <a:pt x="167072" y="170180"/>
                  </a:lnTo>
                  <a:lnTo>
                    <a:pt x="166328" y="168910"/>
                  </a:lnTo>
                  <a:lnTo>
                    <a:pt x="166018" y="167640"/>
                  </a:lnTo>
                  <a:close/>
                </a:path>
                <a:path w="288290" h="650240">
                  <a:moveTo>
                    <a:pt x="176987" y="166370"/>
                  </a:moveTo>
                  <a:lnTo>
                    <a:pt x="160875" y="166370"/>
                  </a:lnTo>
                  <a:lnTo>
                    <a:pt x="161556" y="167640"/>
                  </a:lnTo>
                  <a:lnTo>
                    <a:pt x="171038" y="167640"/>
                  </a:lnTo>
                  <a:lnTo>
                    <a:pt x="172959" y="170180"/>
                  </a:lnTo>
                  <a:lnTo>
                    <a:pt x="173764" y="170180"/>
                  </a:lnTo>
                  <a:lnTo>
                    <a:pt x="175747" y="167640"/>
                  </a:lnTo>
                  <a:lnTo>
                    <a:pt x="176987" y="166370"/>
                  </a:lnTo>
                  <a:close/>
                </a:path>
                <a:path w="288290" h="650240">
                  <a:moveTo>
                    <a:pt x="127844" y="165100"/>
                  </a:moveTo>
                  <a:lnTo>
                    <a:pt x="123011" y="165100"/>
                  </a:lnTo>
                  <a:lnTo>
                    <a:pt x="126357" y="167640"/>
                  </a:lnTo>
                  <a:lnTo>
                    <a:pt x="127844" y="165100"/>
                  </a:lnTo>
                  <a:close/>
                </a:path>
                <a:path w="288290" h="650240">
                  <a:moveTo>
                    <a:pt x="9791" y="165099"/>
                  </a:moveTo>
                  <a:lnTo>
                    <a:pt x="4771" y="165099"/>
                  </a:lnTo>
                  <a:lnTo>
                    <a:pt x="7746" y="166369"/>
                  </a:lnTo>
                  <a:lnTo>
                    <a:pt x="9171" y="166369"/>
                  </a:lnTo>
                  <a:lnTo>
                    <a:pt x="9791" y="165099"/>
                  </a:lnTo>
                  <a:close/>
                </a:path>
                <a:path w="288290" h="650240">
                  <a:moveTo>
                    <a:pt x="178970" y="158750"/>
                  </a:moveTo>
                  <a:lnTo>
                    <a:pt x="160317" y="158750"/>
                  </a:lnTo>
                  <a:lnTo>
                    <a:pt x="160627" y="161290"/>
                  </a:lnTo>
                  <a:lnTo>
                    <a:pt x="159697" y="163830"/>
                  </a:lnTo>
                  <a:lnTo>
                    <a:pt x="158644" y="165100"/>
                  </a:lnTo>
                  <a:lnTo>
                    <a:pt x="159697" y="166370"/>
                  </a:lnTo>
                  <a:lnTo>
                    <a:pt x="179218" y="166370"/>
                  </a:lnTo>
                  <a:lnTo>
                    <a:pt x="179156" y="162560"/>
                  </a:lnTo>
                  <a:lnTo>
                    <a:pt x="179032" y="161290"/>
                  </a:lnTo>
                  <a:lnTo>
                    <a:pt x="178970" y="158750"/>
                  </a:lnTo>
                  <a:close/>
                </a:path>
                <a:path w="288290" h="650240">
                  <a:moveTo>
                    <a:pt x="124002" y="151130"/>
                  </a:moveTo>
                  <a:lnTo>
                    <a:pt x="109997" y="151130"/>
                  </a:lnTo>
                  <a:lnTo>
                    <a:pt x="111050" y="152400"/>
                  </a:lnTo>
                  <a:lnTo>
                    <a:pt x="113529" y="152400"/>
                  </a:lnTo>
                  <a:lnTo>
                    <a:pt x="114273" y="153670"/>
                  </a:lnTo>
                  <a:lnTo>
                    <a:pt x="115884" y="157480"/>
                  </a:lnTo>
                  <a:lnTo>
                    <a:pt x="117123" y="160020"/>
                  </a:lnTo>
                  <a:lnTo>
                    <a:pt x="118239" y="163830"/>
                  </a:lnTo>
                  <a:lnTo>
                    <a:pt x="118481" y="163995"/>
                  </a:lnTo>
                  <a:lnTo>
                    <a:pt x="155645" y="163995"/>
                  </a:lnTo>
                  <a:lnTo>
                    <a:pt x="155669" y="163830"/>
                  </a:lnTo>
                  <a:lnTo>
                    <a:pt x="154739" y="163830"/>
                  </a:lnTo>
                  <a:lnTo>
                    <a:pt x="154492" y="162560"/>
                  </a:lnTo>
                  <a:lnTo>
                    <a:pt x="154244" y="162560"/>
                  </a:lnTo>
                  <a:lnTo>
                    <a:pt x="154244" y="161290"/>
                  </a:lnTo>
                  <a:lnTo>
                    <a:pt x="130509" y="161290"/>
                  </a:lnTo>
                  <a:lnTo>
                    <a:pt x="128650" y="160020"/>
                  </a:lnTo>
                  <a:lnTo>
                    <a:pt x="126915" y="157480"/>
                  </a:lnTo>
                  <a:lnTo>
                    <a:pt x="124932" y="156210"/>
                  </a:lnTo>
                  <a:lnTo>
                    <a:pt x="124002" y="154940"/>
                  </a:lnTo>
                  <a:lnTo>
                    <a:pt x="123816" y="153670"/>
                  </a:lnTo>
                  <a:lnTo>
                    <a:pt x="124064" y="152400"/>
                  </a:lnTo>
                  <a:lnTo>
                    <a:pt x="124002" y="151130"/>
                  </a:lnTo>
                  <a:close/>
                </a:path>
                <a:path w="288290" h="650240">
                  <a:moveTo>
                    <a:pt x="183680" y="158750"/>
                  </a:moveTo>
                  <a:lnTo>
                    <a:pt x="178970" y="158750"/>
                  </a:lnTo>
                  <a:lnTo>
                    <a:pt x="179714" y="160020"/>
                  </a:lnTo>
                  <a:lnTo>
                    <a:pt x="180271" y="160020"/>
                  </a:lnTo>
                  <a:lnTo>
                    <a:pt x="180457" y="161290"/>
                  </a:lnTo>
                  <a:lnTo>
                    <a:pt x="181201" y="162560"/>
                  </a:lnTo>
                  <a:lnTo>
                    <a:pt x="182626" y="163830"/>
                  </a:lnTo>
                  <a:lnTo>
                    <a:pt x="187150" y="163830"/>
                  </a:lnTo>
                  <a:lnTo>
                    <a:pt x="186034" y="162560"/>
                  </a:lnTo>
                  <a:lnTo>
                    <a:pt x="185539" y="161290"/>
                  </a:lnTo>
                  <a:lnTo>
                    <a:pt x="183680" y="158750"/>
                  </a:lnTo>
                  <a:close/>
                </a:path>
                <a:path w="288290" h="650240">
                  <a:moveTo>
                    <a:pt x="193161" y="158750"/>
                  </a:moveTo>
                  <a:lnTo>
                    <a:pt x="191178" y="160020"/>
                  </a:lnTo>
                  <a:lnTo>
                    <a:pt x="189443" y="162560"/>
                  </a:lnTo>
                  <a:lnTo>
                    <a:pt x="188451" y="163830"/>
                  </a:lnTo>
                  <a:lnTo>
                    <a:pt x="203386" y="163830"/>
                  </a:lnTo>
                  <a:lnTo>
                    <a:pt x="200907" y="161290"/>
                  </a:lnTo>
                  <a:lnTo>
                    <a:pt x="198181" y="160020"/>
                  </a:lnTo>
                  <a:lnTo>
                    <a:pt x="195144" y="160020"/>
                  </a:lnTo>
                  <a:lnTo>
                    <a:pt x="193161" y="158750"/>
                  </a:lnTo>
                  <a:close/>
                </a:path>
                <a:path w="288290" h="650240">
                  <a:moveTo>
                    <a:pt x="159573" y="153670"/>
                  </a:moveTo>
                  <a:lnTo>
                    <a:pt x="131129" y="153670"/>
                  </a:lnTo>
                  <a:lnTo>
                    <a:pt x="130633" y="154940"/>
                  </a:lnTo>
                  <a:lnTo>
                    <a:pt x="131067" y="156210"/>
                  </a:lnTo>
                  <a:lnTo>
                    <a:pt x="132120" y="157480"/>
                  </a:lnTo>
                  <a:lnTo>
                    <a:pt x="132740" y="158750"/>
                  </a:lnTo>
                  <a:lnTo>
                    <a:pt x="130757" y="158750"/>
                  </a:lnTo>
                  <a:lnTo>
                    <a:pt x="131810" y="160020"/>
                  </a:lnTo>
                  <a:lnTo>
                    <a:pt x="132182" y="160020"/>
                  </a:lnTo>
                  <a:lnTo>
                    <a:pt x="131563" y="161290"/>
                  </a:lnTo>
                  <a:lnTo>
                    <a:pt x="154244" y="161290"/>
                  </a:lnTo>
                  <a:lnTo>
                    <a:pt x="155359" y="160020"/>
                  </a:lnTo>
                  <a:lnTo>
                    <a:pt x="154058" y="158750"/>
                  </a:lnTo>
                  <a:lnTo>
                    <a:pt x="154492" y="157480"/>
                  </a:lnTo>
                  <a:lnTo>
                    <a:pt x="179610" y="157480"/>
                  </a:lnTo>
                  <a:lnTo>
                    <a:pt x="178288" y="154940"/>
                  </a:lnTo>
                  <a:lnTo>
                    <a:pt x="160007" y="154940"/>
                  </a:lnTo>
                  <a:lnTo>
                    <a:pt x="159573" y="153670"/>
                  </a:lnTo>
                  <a:close/>
                </a:path>
                <a:path w="288290" h="650240">
                  <a:moveTo>
                    <a:pt x="179610" y="157480"/>
                  </a:moveTo>
                  <a:lnTo>
                    <a:pt x="157652" y="157480"/>
                  </a:lnTo>
                  <a:lnTo>
                    <a:pt x="158768" y="158750"/>
                  </a:lnTo>
                  <a:lnTo>
                    <a:pt x="180271" y="158750"/>
                  </a:lnTo>
                  <a:lnTo>
                    <a:pt x="179610" y="157480"/>
                  </a:lnTo>
                  <a:close/>
                </a:path>
                <a:path w="288290" h="650240">
                  <a:moveTo>
                    <a:pt x="213178" y="147320"/>
                  </a:moveTo>
                  <a:lnTo>
                    <a:pt x="164903" y="147320"/>
                  </a:lnTo>
                  <a:lnTo>
                    <a:pt x="163353" y="149860"/>
                  </a:lnTo>
                  <a:lnTo>
                    <a:pt x="161742" y="152400"/>
                  </a:lnTo>
                  <a:lnTo>
                    <a:pt x="160007" y="154940"/>
                  </a:lnTo>
                  <a:lnTo>
                    <a:pt x="178288" y="154940"/>
                  </a:lnTo>
                  <a:lnTo>
                    <a:pt x="179280" y="153670"/>
                  </a:lnTo>
                  <a:lnTo>
                    <a:pt x="179775" y="152400"/>
                  </a:lnTo>
                  <a:lnTo>
                    <a:pt x="218135" y="152400"/>
                  </a:lnTo>
                  <a:lnTo>
                    <a:pt x="216710" y="151130"/>
                  </a:lnTo>
                  <a:lnTo>
                    <a:pt x="215037" y="148590"/>
                  </a:lnTo>
                  <a:lnTo>
                    <a:pt x="213178" y="147320"/>
                  </a:lnTo>
                  <a:close/>
                </a:path>
                <a:path w="288290" h="650240">
                  <a:moveTo>
                    <a:pt x="161246" y="147320"/>
                  </a:moveTo>
                  <a:lnTo>
                    <a:pt x="122081" y="147320"/>
                  </a:lnTo>
                  <a:lnTo>
                    <a:pt x="124684" y="148590"/>
                  </a:lnTo>
                  <a:lnTo>
                    <a:pt x="127349" y="149860"/>
                  </a:lnTo>
                  <a:lnTo>
                    <a:pt x="129951" y="152400"/>
                  </a:lnTo>
                  <a:lnTo>
                    <a:pt x="130509" y="152400"/>
                  </a:lnTo>
                  <a:lnTo>
                    <a:pt x="131377" y="153670"/>
                  </a:lnTo>
                  <a:lnTo>
                    <a:pt x="158953" y="153670"/>
                  </a:lnTo>
                  <a:lnTo>
                    <a:pt x="158520" y="152400"/>
                  </a:lnTo>
                  <a:lnTo>
                    <a:pt x="159139" y="151130"/>
                  </a:lnTo>
                  <a:lnTo>
                    <a:pt x="160751" y="151130"/>
                  </a:lnTo>
                  <a:lnTo>
                    <a:pt x="160007" y="149860"/>
                  </a:lnTo>
                  <a:lnTo>
                    <a:pt x="161577" y="149860"/>
                  </a:lnTo>
                  <a:lnTo>
                    <a:pt x="161246" y="147320"/>
                  </a:lnTo>
                  <a:close/>
                </a:path>
                <a:path w="288290" h="650240">
                  <a:moveTo>
                    <a:pt x="190806" y="152400"/>
                  </a:moveTo>
                  <a:lnTo>
                    <a:pt x="185353" y="152400"/>
                  </a:lnTo>
                  <a:lnTo>
                    <a:pt x="186220" y="153670"/>
                  </a:lnTo>
                  <a:lnTo>
                    <a:pt x="190806" y="152400"/>
                  </a:lnTo>
                  <a:close/>
                </a:path>
                <a:path w="288290" h="650240">
                  <a:moveTo>
                    <a:pt x="160751" y="151130"/>
                  </a:moveTo>
                  <a:lnTo>
                    <a:pt x="159139" y="151130"/>
                  </a:lnTo>
                  <a:lnTo>
                    <a:pt x="161618" y="152400"/>
                  </a:lnTo>
                  <a:lnTo>
                    <a:pt x="160751" y="151130"/>
                  </a:lnTo>
                  <a:close/>
                </a:path>
                <a:path w="288290" h="650240">
                  <a:moveTo>
                    <a:pt x="84155" y="143510"/>
                  </a:moveTo>
                  <a:lnTo>
                    <a:pt x="79074" y="143510"/>
                  </a:lnTo>
                  <a:lnTo>
                    <a:pt x="77834" y="144780"/>
                  </a:lnTo>
                  <a:lnTo>
                    <a:pt x="77586" y="146050"/>
                  </a:lnTo>
                  <a:lnTo>
                    <a:pt x="76905" y="147320"/>
                  </a:lnTo>
                  <a:lnTo>
                    <a:pt x="76347" y="151130"/>
                  </a:lnTo>
                  <a:lnTo>
                    <a:pt x="77586" y="151130"/>
                  </a:lnTo>
                  <a:lnTo>
                    <a:pt x="78330" y="149860"/>
                  </a:lnTo>
                  <a:lnTo>
                    <a:pt x="84744" y="149860"/>
                  </a:lnTo>
                  <a:lnTo>
                    <a:pt x="85457" y="148590"/>
                  </a:lnTo>
                  <a:lnTo>
                    <a:pt x="105969" y="148590"/>
                  </a:lnTo>
                  <a:lnTo>
                    <a:pt x="101383" y="146050"/>
                  </a:lnTo>
                  <a:lnTo>
                    <a:pt x="96735" y="144780"/>
                  </a:lnTo>
                  <a:lnTo>
                    <a:pt x="87440" y="144780"/>
                  </a:lnTo>
                  <a:lnTo>
                    <a:pt x="84155" y="143510"/>
                  </a:lnTo>
                  <a:close/>
                </a:path>
                <a:path w="288290" h="650240">
                  <a:moveTo>
                    <a:pt x="84744" y="149860"/>
                  </a:moveTo>
                  <a:lnTo>
                    <a:pt x="82172" y="149860"/>
                  </a:lnTo>
                  <a:lnTo>
                    <a:pt x="84031" y="151130"/>
                  </a:lnTo>
                  <a:lnTo>
                    <a:pt x="84744" y="149860"/>
                  </a:lnTo>
                  <a:close/>
                </a:path>
                <a:path w="288290" h="650240">
                  <a:moveTo>
                    <a:pt x="96921" y="149860"/>
                  </a:moveTo>
                  <a:lnTo>
                    <a:pt x="90972" y="149860"/>
                  </a:lnTo>
                  <a:lnTo>
                    <a:pt x="93017" y="151130"/>
                  </a:lnTo>
                  <a:lnTo>
                    <a:pt x="93761" y="151130"/>
                  </a:lnTo>
                  <a:lnTo>
                    <a:pt x="96921" y="149860"/>
                  </a:lnTo>
                  <a:close/>
                </a:path>
                <a:path w="288290" h="650240">
                  <a:moveTo>
                    <a:pt x="105597" y="148590"/>
                  </a:moveTo>
                  <a:lnTo>
                    <a:pt x="86944" y="148590"/>
                  </a:lnTo>
                  <a:lnTo>
                    <a:pt x="88989" y="149860"/>
                  </a:lnTo>
                  <a:lnTo>
                    <a:pt x="96921" y="149860"/>
                  </a:lnTo>
                  <a:lnTo>
                    <a:pt x="99834" y="151130"/>
                  </a:lnTo>
                  <a:lnTo>
                    <a:pt x="104481" y="151130"/>
                  </a:lnTo>
                  <a:lnTo>
                    <a:pt x="105535" y="149860"/>
                  </a:lnTo>
                  <a:lnTo>
                    <a:pt x="105597" y="148590"/>
                  </a:lnTo>
                  <a:close/>
                </a:path>
                <a:path w="288290" h="650240">
                  <a:moveTo>
                    <a:pt x="110245" y="149860"/>
                  </a:moveTo>
                  <a:lnTo>
                    <a:pt x="109005" y="149860"/>
                  </a:lnTo>
                  <a:lnTo>
                    <a:pt x="108943" y="151130"/>
                  </a:lnTo>
                  <a:lnTo>
                    <a:pt x="111050" y="151130"/>
                  </a:lnTo>
                  <a:lnTo>
                    <a:pt x="110245" y="149860"/>
                  </a:lnTo>
                  <a:close/>
                </a:path>
                <a:path w="288290" h="650240">
                  <a:moveTo>
                    <a:pt x="211566" y="144780"/>
                  </a:moveTo>
                  <a:lnTo>
                    <a:pt x="113157" y="144780"/>
                  </a:lnTo>
                  <a:lnTo>
                    <a:pt x="111484" y="146050"/>
                  </a:lnTo>
                  <a:lnTo>
                    <a:pt x="111794" y="147320"/>
                  </a:lnTo>
                  <a:lnTo>
                    <a:pt x="113219" y="148590"/>
                  </a:lnTo>
                  <a:lnTo>
                    <a:pt x="113653" y="149860"/>
                  </a:lnTo>
                  <a:lnTo>
                    <a:pt x="113777" y="151130"/>
                  </a:lnTo>
                  <a:lnTo>
                    <a:pt x="123630" y="151130"/>
                  </a:lnTo>
                  <a:lnTo>
                    <a:pt x="123011" y="149860"/>
                  </a:lnTo>
                  <a:lnTo>
                    <a:pt x="122205" y="148590"/>
                  </a:lnTo>
                  <a:lnTo>
                    <a:pt x="121523" y="147320"/>
                  </a:lnTo>
                  <a:lnTo>
                    <a:pt x="213178" y="147320"/>
                  </a:lnTo>
                  <a:lnTo>
                    <a:pt x="211566" y="144780"/>
                  </a:lnTo>
                  <a:close/>
                </a:path>
                <a:path w="288290" h="650240">
                  <a:moveTo>
                    <a:pt x="161577" y="149860"/>
                  </a:moveTo>
                  <a:lnTo>
                    <a:pt x="161122" y="149860"/>
                  </a:lnTo>
                  <a:lnTo>
                    <a:pt x="161742" y="151130"/>
                  </a:lnTo>
                  <a:lnTo>
                    <a:pt x="161577" y="149860"/>
                  </a:lnTo>
                  <a:close/>
                </a:path>
                <a:path w="288290" h="650240">
                  <a:moveTo>
                    <a:pt x="557" y="142239"/>
                  </a:moveTo>
                  <a:lnTo>
                    <a:pt x="371" y="142239"/>
                  </a:lnTo>
                  <a:lnTo>
                    <a:pt x="371" y="144779"/>
                  </a:lnTo>
                  <a:lnTo>
                    <a:pt x="2540" y="144779"/>
                  </a:lnTo>
                  <a:lnTo>
                    <a:pt x="557" y="142239"/>
                  </a:lnTo>
                  <a:close/>
                </a:path>
                <a:path w="288290" h="650240">
                  <a:moveTo>
                    <a:pt x="91902" y="143510"/>
                  </a:moveTo>
                  <a:lnTo>
                    <a:pt x="88803" y="143510"/>
                  </a:lnTo>
                  <a:lnTo>
                    <a:pt x="87440" y="144780"/>
                  </a:lnTo>
                  <a:lnTo>
                    <a:pt x="96735" y="144780"/>
                  </a:lnTo>
                  <a:lnTo>
                    <a:pt x="91902" y="143510"/>
                  </a:lnTo>
                  <a:close/>
                </a:path>
                <a:path w="288290" h="650240">
                  <a:moveTo>
                    <a:pt x="210141" y="142240"/>
                  </a:moveTo>
                  <a:lnTo>
                    <a:pt x="100825" y="142240"/>
                  </a:lnTo>
                  <a:lnTo>
                    <a:pt x="103986" y="143510"/>
                  </a:lnTo>
                  <a:lnTo>
                    <a:pt x="106960" y="143510"/>
                  </a:lnTo>
                  <a:lnTo>
                    <a:pt x="109873" y="144780"/>
                  </a:lnTo>
                  <a:lnTo>
                    <a:pt x="211071" y="144780"/>
                  </a:lnTo>
                  <a:lnTo>
                    <a:pt x="210761" y="143510"/>
                  </a:lnTo>
                  <a:lnTo>
                    <a:pt x="210141" y="142240"/>
                  </a:lnTo>
                  <a:close/>
                </a:path>
                <a:path w="288290" h="650240">
                  <a:moveTo>
                    <a:pt x="226687" y="138430"/>
                  </a:moveTo>
                  <a:lnTo>
                    <a:pt x="70212" y="138430"/>
                  </a:lnTo>
                  <a:lnTo>
                    <a:pt x="74054" y="139700"/>
                  </a:lnTo>
                  <a:lnTo>
                    <a:pt x="75108" y="140970"/>
                  </a:lnTo>
                  <a:lnTo>
                    <a:pt x="87997" y="140970"/>
                  </a:lnTo>
                  <a:lnTo>
                    <a:pt x="88989" y="142240"/>
                  </a:lnTo>
                  <a:lnTo>
                    <a:pt x="90228" y="143510"/>
                  </a:lnTo>
                  <a:lnTo>
                    <a:pt x="92769" y="143510"/>
                  </a:lnTo>
                  <a:lnTo>
                    <a:pt x="93575" y="142240"/>
                  </a:lnTo>
                  <a:lnTo>
                    <a:pt x="214045" y="142240"/>
                  </a:lnTo>
                  <a:lnTo>
                    <a:pt x="220862" y="140970"/>
                  </a:lnTo>
                  <a:lnTo>
                    <a:pt x="226687" y="138430"/>
                  </a:lnTo>
                  <a:close/>
                </a:path>
                <a:path w="288290" h="650240">
                  <a:moveTo>
                    <a:pt x="231583" y="134620"/>
                  </a:moveTo>
                  <a:lnTo>
                    <a:pt x="28878" y="134619"/>
                  </a:lnTo>
                  <a:lnTo>
                    <a:pt x="29621" y="135889"/>
                  </a:lnTo>
                  <a:lnTo>
                    <a:pt x="30551" y="137159"/>
                  </a:lnTo>
                  <a:lnTo>
                    <a:pt x="31852" y="137159"/>
                  </a:lnTo>
                  <a:lnTo>
                    <a:pt x="33154" y="138429"/>
                  </a:lnTo>
                  <a:lnTo>
                    <a:pt x="35942" y="140969"/>
                  </a:lnTo>
                  <a:lnTo>
                    <a:pt x="37368" y="140969"/>
                  </a:lnTo>
                  <a:lnTo>
                    <a:pt x="39103" y="139699"/>
                  </a:lnTo>
                  <a:lnTo>
                    <a:pt x="39908" y="139699"/>
                  </a:lnTo>
                  <a:lnTo>
                    <a:pt x="41148" y="138429"/>
                  </a:lnTo>
                  <a:lnTo>
                    <a:pt x="226687" y="138430"/>
                  </a:lnTo>
                  <a:lnTo>
                    <a:pt x="231583" y="134620"/>
                  </a:lnTo>
                  <a:close/>
                </a:path>
                <a:path w="288290" h="650240">
                  <a:moveTo>
                    <a:pt x="6568" y="135889"/>
                  </a:moveTo>
                  <a:lnTo>
                    <a:pt x="4337" y="135889"/>
                  </a:lnTo>
                  <a:lnTo>
                    <a:pt x="4441" y="137159"/>
                  </a:lnTo>
                  <a:lnTo>
                    <a:pt x="4544" y="138429"/>
                  </a:lnTo>
                  <a:lnTo>
                    <a:pt x="4647" y="139699"/>
                  </a:lnTo>
                  <a:lnTo>
                    <a:pt x="9419" y="139699"/>
                  </a:lnTo>
                  <a:lnTo>
                    <a:pt x="7870" y="137159"/>
                  </a:lnTo>
                  <a:lnTo>
                    <a:pt x="6568" y="135889"/>
                  </a:lnTo>
                  <a:close/>
                </a:path>
                <a:path w="288290" h="650240">
                  <a:moveTo>
                    <a:pt x="161370" y="52070"/>
                  </a:moveTo>
                  <a:lnTo>
                    <a:pt x="138069" y="52070"/>
                  </a:lnTo>
                  <a:lnTo>
                    <a:pt x="136954" y="53340"/>
                  </a:lnTo>
                  <a:lnTo>
                    <a:pt x="162548" y="53340"/>
                  </a:lnTo>
                  <a:lnTo>
                    <a:pt x="161370" y="52070"/>
                  </a:lnTo>
                  <a:close/>
                </a:path>
                <a:path w="288290" h="650240">
                  <a:moveTo>
                    <a:pt x="152261" y="46990"/>
                  </a:moveTo>
                  <a:lnTo>
                    <a:pt x="135900" y="46990"/>
                  </a:lnTo>
                  <a:lnTo>
                    <a:pt x="136706" y="48260"/>
                  </a:lnTo>
                  <a:lnTo>
                    <a:pt x="137388" y="48260"/>
                  </a:lnTo>
                  <a:lnTo>
                    <a:pt x="136520" y="50800"/>
                  </a:lnTo>
                  <a:lnTo>
                    <a:pt x="135900" y="50800"/>
                  </a:lnTo>
                  <a:lnTo>
                    <a:pt x="136334" y="52070"/>
                  </a:lnTo>
                  <a:lnTo>
                    <a:pt x="159201" y="52070"/>
                  </a:lnTo>
                  <a:lnTo>
                    <a:pt x="152261" y="46990"/>
                  </a:lnTo>
                  <a:close/>
                </a:path>
                <a:path w="288290" h="650240">
                  <a:moveTo>
                    <a:pt x="107332" y="45720"/>
                  </a:moveTo>
                  <a:lnTo>
                    <a:pt x="104853" y="45720"/>
                  </a:lnTo>
                  <a:lnTo>
                    <a:pt x="105845" y="46990"/>
                  </a:lnTo>
                  <a:lnTo>
                    <a:pt x="107146" y="48260"/>
                  </a:lnTo>
                  <a:lnTo>
                    <a:pt x="108819" y="49530"/>
                  </a:lnTo>
                  <a:lnTo>
                    <a:pt x="109377" y="49530"/>
                  </a:lnTo>
                  <a:lnTo>
                    <a:pt x="109873" y="50800"/>
                  </a:lnTo>
                  <a:lnTo>
                    <a:pt x="133670" y="50800"/>
                  </a:lnTo>
                  <a:lnTo>
                    <a:pt x="132554" y="49530"/>
                  </a:lnTo>
                  <a:lnTo>
                    <a:pt x="134661" y="48260"/>
                  </a:lnTo>
                  <a:lnTo>
                    <a:pt x="111918" y="48260"/>
                  </a:lnTo>
                  <a:lnTo>
                    <a:pt x="109873" y="46990"/>
                  </a:lnTo>
                  <a:lnTo>
                    <a:pt x="108076" y="46990"/>
                  </a:lnTo>
                  <a:lnTo>
                    <a:pt x="107332" y="45720"/>
                  </a:lnTo>
                  <a:close/>
                </a:path>
                <a:path w="288290" h="650240">
                  <a:moveTo>
                    <a:pt x="70336" y="43180"/>
                  </a:moveTo>
                  <a:lnTo>
                    <a:pt x="54657" y="43180"/>
                  </a:lnTo>
                  <a:lnTo>
                    <a:pt x="56578" y="44450"/>
                  </a:lnTo>
                  <a:lnTo>
                    <a:pt x="58499" y="46990"/>
                  </a:lnTo>
                  <a:lnTo>
                    <a:pt x="60545" y="48260"/>
                  </a:lnTo>
                  <a:lnTo>
                    <a:pt x="57942" y="49530"/>
                  </a:lnTo>
                  <a:lnTo>
                    <a:pt x="70274" y="49530"/>
                  </a:lnTo>
                  <a:lnTo>
                    <a:pt x="69778" y="48260"/>
                  </a:lnTo>
                  <a:lnTo>
                    <a:pt x="68477" y="46990"/>
                  </a:lnTo>
                  <a:lnTo>
                    <a:pt x="69964" y="46990"/>
                  </a:lnTo>
                  <a:lnTo>
                    <a:pt x="70956" y="44450"/>
                  </a:lnTo>
                  <a:lnTo>
                    <a:pt x="71885" y="44450"/>
                  </a:lnTo>
                  <a:lnTo>
                    <a:pt x="70336" y="43180"/>
                  </a:lnTo>
                  <a:close/>
                </a:path>
                <a:path w="288290" h="650240">
                  <a:moveTo>
                    <a:pt x="71885" y="44450"/>
                  </a:moveTo>
                  <a:lnTo>
                    <a:pt x="70956" y="44450"/>
                  </a:lnTo>
                  <a:lnTo>
                    <a:pt x="71761" y="46990"/>
                  </a:lnTo>
                  <a:lnTo>
                    <a:pt x="73620" y="46990"/>
                  </a:lnTo>
                  <a:lnTo>
                    <a:pt x="72815" y="49530"/>
                  </a:lnTo>
                  <a:lnTo>
                    <a:pt x="80189" y="49530"/>
                  </a:lnTo>
                  <a:lnTo>
                    <a:pt x="79879" y="48260"/>
                  </a:lnTo>
                  <a:lnTo>
                    <a:pt x="77648" y="48260"/>
                  </a:lnTo>
                  <a:lnTo>
                    <a:pt x="75108" y="46990"/>
                  </a:lnTo>
                  <a:lnTo>
                    <a:pt x="71885" y="44450"/>
                  </a:lnTo>
                  <a:close/>
                </a:path>
                <a:path w="288290" h="650240">
                  <a:moveTo>
                    <a:pt x="83226" y="41910"/>
                  </a:moveTo>
                  <a:lnTo>
                    <a:pt x="81738" y="41910"/>
                  </a:lnTo>
                  <a:lnTo>
                    <a:pt x="80747" y="43180"/>
                  </a:lnTo>
                  <a:lnTo>
                    <a:pt x="80003" y="44450"/>
                  </a:lnTo>
                  <a:lnTo>
                    <a:pt x="78826" y="45720"/>
                  </a:lnTo>
                  <a:lnTo>
                    <a:pt x="80747" y="46990"/>
                  </a:lnTo>
                  <a:lnTo>
                    <a:pt x="80995" y="46990"/>
                  </a:lnTo>
                  <a:lnTo>
                    <a:pt x="80995" y="48260"/>
                  </a:lnTo>
                  <a:lnTo>
                    <a:pt x="80747" y="48260"/>
                  </a:lnTo>
                  <a:lnTo>
                    <a:pt x="80189" y="49530"/>
                  </a:lnTo>
                  <a:lnTo>
                    <a:pt x="92211" y="49530"/>
                  </a:lnTo>
                  <a:lnTo>
                    <a:pt x="92831" y="48260"/>
                  </a:lnTo>
                  <a:lnTo>
                    <a:pt x="93327" y="46990"/>
                  </a:lnTo>
                  <a:lnTo>
                    <a:pt x="92893" y="45720"/>
                  </a:lnTo>
                  <a:lnTo>
                    <a:pt x="91282" y="44450"/>
                  </a:lnTo>
                  <a:lnTo>
                    <a:pt x="90476" y="44450"/>
                  </a:lnTo>
                  <a:lnTo>
                    <a:pt x="89671" y="43180"/>
                  </a:lnTo>
                  <a:lnTo>
                    <a:pt x="84465" y="43180"/>
                  </a:lnTo>
                  <a:lnTo>
                    <a:pt x="83226" y="41910"/>
                  </a:lnTo>
                  <a:close/>
                </a:path>
                <a:path w="288290" h="650240">
                  <a:moveTo>
                    <a:pt x="56578" y="46990"/>
                  </a:moveTo>
                  <a:lnTo>
                    <a:pt x="54286" y="46990"/>
                  </a:lnTo>
                  <a:lnTo>
                    <a:pt x="53542" y="48260"/>
                  </a:lnTo>
                  <a:lnTo>
                    <a:pt x="57260" y="48260"/>
                  </a:lnTo>
                  <a:lnTo>
                    <a:pt x="56578" y="46990"/>
                  </a:lnTo>
                  <a:close/>
                </a:path>
                <a:path w="288290" h="650240">
                  <a:moveTo>
                    <a:pt x="107611" y="21590"/>
                  </a:moveTo>
                  <a:lnTo>
                    <a:pt x="98718" y="21590"/>
                  </a:lnTo>
                  <a:lnTo>
                    <a:pt x="105597" y="25400"/>
                  </a:lnTo>
                  <a:lnTo>
                    <a:pt x="109129" y="26670"/>
                  </a:lnTo>
                  <a:lnTo>
                    <a:pt x="111484" y="26670"/>
                  </a:lnTo>
                  <a:lnTo>
                    <a:pt x="109687" y="30480"/>
                  </a:lnTo>
                  <a:lnTo>
                    <a:pt x="111856" y="30480"/>
                  </a:lnTo>
                  <a:lnTo>
                    <a:pt x="110802" y="31750"/>
                  </a:lnTo>
                  <a:lnTo>
                    <a:pt x="104667" y="31750"/>
                  </a:lnTo>
                  <a:lnTo>
                    <a:pt x="106898" y="33020"/>
                  </a:lnTo>
                  <a:lnTo>
                    <a:pt x="108510" y="35560"/>
                  </a:lnTo>
                  <a:lnTo>
                    <a:pt x="110245" y="36830"/>
                  </a:lnTo>
                  <a:lnTo>
                    <a:pt x="112352" y="36830"/>
                  </a:lnTo>
                  <a:lnTo>
                    <a:pt x="112909" y="38100"/>
                  </a:lnTo>
                  <a:lnTo>
                    <a:pt x="114459" y="40640"/>
                  </a:lnTo>
                  <a:lnTo>
                    <a:pt x="115760" y="41910"/>
                  </a:lnTo>
                  <a:lnTo>
                    <a:pt x="117123" y="44450"/>
                  </a:lnTo>
                  <a:lnTo>
                    <a:pt x="113033" y="44450"/>
                  </a:lnTo>
                  <a:lnTo>
                    <a:pt x="110802" y="45720"/>
                  </a:lnTo>
                  <a:lnTo>
                    <a:pt x="111174" y="45720"/>
                  </a:lnTo>
                  <a:lnTo>
                    <a:pt x="111918" y="48260"/>
                  </a:lnTo>
                  <a:lnTo>
                    <a:pt x="134661" y="48260"/>
                  </a:lnTo>
                  <a:lnTo>
                    <a:pt x="135900" y="46990"/>
                  </a:lnTo>
                  <a:lnTo>
                    <a:pt x="152261" y="46990"/>
                  </a:lnTo>
                  <a:lnTo>
                    <a:pt x="147055" y="43180"/>
                  </a:lnTo>
                  <a:lnTo>
                    <a:pt x="141044" y="39370"/>
                  </a:lnTo>
                  <a:lnTo>
                    <a:pt x="135405" y="36830"/>
                  </a:lnTo>
                  <a:lnTo>
                    <a:pt x="129703" y="33020"/>
                  </a:lnTo>
                  <a:lnTo>
                    <a:pt x="119478" y="26670"/>
                  </a:lnTo>
                  <a:lnTo>
                    <a:pt x="114707" y="24130"/>
                  </a:lnTo>
                  <a:lnTo>
                    <a:pt x="110059" y="22860"/>
                  </a:lnTo>
                  <a:lnTo>
                    <a:pt x="107611" y="21590"/>
                  </a:lnTo>
                  <a:close/>
                </a:path>
                <a:path w="288290" h="650240">
                  <a:moveTo>
                    <a:pt x="28816" y="45719"/>
                  </a:moveTo>
                  <a:lnTo>
                    <a:pt x="27266" y="46989"/>
                  </a:lnTo>
                  <a:lnTo>
                    <a:pt x="30241" y="46989"/>
                  </a:lnTo>
                  <a:lnTo>
                    <a:pt x="28816" y="45719"/>
                  </a:lnTo>
                  <a:close/>
                </a:path>
                <a:path w="288290" h="650240">
                  <a:moveTo>
                    <a:pt x="32596" y="44449"/>
                  </a:moveTo>
                  <a:lnTo>
                    <a:pt x="30241" y="44449"/>
                  </a:lnTo>
                  <a:lnTo>
                    <a:pt x="30241" y="46989"/>
                  </a:lnTo>
                  <a:lnTo>
                    <a:pt x="31356" y="46989"/>
                  </a:lnTo>
                  <a:lnTo>
                    <a:pt x="32162" y="45719"/>
                  </a:lnTo>
                  <a:lnTo>
                    <a:pt x="32596" y="44449"/>
                  </a:lnTo>
                  <a:close/>
                </a:path>
                <a:path w="288290" h="650240">
                  <a:moveTo>
                    <a:pt x="78392" y="25400"/>
                  </a:moveTo>
                  <a:lnTo>
                    <a:pt x="76657" y="27940"/>
                  </a:lnTo>
                  <a:lnTo>
                    <a:pt x="73682" y="27940"/>
                  </a:lnTo>
                  <a:lnTo>
                    <a:pt x="77215" y="31750"/>
                  </a:lnTo>
                  <a:lnTo>
                    <a:pt x="79322" y="31750"/>
                  </a:lnTo>
                  <a:lnTo>
                    <a:pt x="84031" y="34290"/>
                  </a:lnTo>
                  <a:lnTo>
                    <a:pt x="85766" y="36830"/>
                  </a:lnTo>
                  <a:lnTo>
                    <a:pt x="87811" y="39370"/>
                  </a:lnTo>
                  <a:lnTo>
                    <a:pt x="86944" y="40640"/>
                  </a:lnTo>
                  <a:lnTo>
                    <a:pt x="91654" y="40640"/>
                  </a:lnTo>
                  <a:lnTo>
                    <a:pt x="92521" y="41910"/>
                  </a:lnTo>
                  <a:lnTo>
                    <a:pt x="93203" y="41910"/>
                  </a:lnTo>
                  <a:lnTo>
                    <a:pt x="94876" y="43180"/>
                  </a:lnTo>
                  <a:lnTo>
                    <a:pt x="96301" y="44450"/>
                  </a:lnTo>
                  <a:lnTo>
                    <a:pt x="98037" y="45720"/>
                  </a:lnTo>
                  <a:lnTo>
                    <a:pt x="99462" y="46990"/>
                  </a:lnTo>
                  <a:lnTo>
                    <a:pt x="101941" y="46990"/>
                  </a:lnTo>
                  <a:lnTo>
                    <a:pt x="103366" y="45720"/>
                  </a:lnTo>
                  <a:lnTo>
                    <a:pt x="107332" y="45720"/>
                  </a:lnTo>
                  <a:lnTo>
                    <a:pt x="106588" y="44450"/>
                  </a:lnTo>
                  <a:lnTo>
                    <a:pt x="104048" y="43180"/>
                  </a:lnTo>
                  <a:lnTo>
                    <a:pt x="101817" y="40640"/>
                  </a:lnTo>
                  <a:lnTo>
                    <a:pt x="99276" y="38100"/>
                  </a:lnTo>
                  <a:lnTo>
                    <a:pt x="96673" y="35560"/>
                  </a:lnTo>
                  <a:lnTo>
                    <a:pt x="94256" y="33020"/>
                  </a:lnTo>
                  <a:lnTo>
                    <a:pt x="94298" y="30480"/>
                  </a:lnTo>
                  <a:lnTo>
                    <a:pt x="88617" y="30480"/>
                  </a:lnTo>
                  <a:lnTo>
                    <a:pt x="87440" y="29210"/>
                  </a:lnTo>
                  <a:lnTo>
                    <a:pt x="86014" y="29210"/>
                  </a:lnTo>
                  <a:lnTo>
                    <a:pt x="82792" y="26670"/>
                  </a:lnTo>
                  <a:lnTo>
                    <a:pt x="80623" y="26670"/>
                  </a:lnTo>
                  <a:lnTo>
                    <a:pt x="78392" y="25400"/>
                  </a:lnTo>
                  <a:close/>
                </a:path>
                <a:path w="288290" h="650240">
                  <a:moveTo>
                    <a:pt x="22619" y="33019"/>
                  </a:moveTo>
                  <a:lnTo>
                    <a:pt x="20698" y="33019"/>
                  </a:lnTo>
                  <a:lnTo>
                    <a:pt x="20574" y="34289"/>
                  </a:lnTo>
                  <a:lnTo>
                    <a:pt x="20883" y="35559"/>
                  </a:lnTo>
                  <a:lnTo>
                    <a:pt x="22371" y="36829"/>
                  </a:lnTo>
                  <a:lnTo>
                    <a:pt x="22185" y="38099"/>
                  </a:lnTo>
                  <a:lnTo>
                    <a:pt x="19582" y="38099"/>
                  </a:lnTo>
                  <a:lnTo>
                    <a:pt x="21627" y="39369"/>
                  </a:lnTo>
                  <a:lnTo>
                    <a:pt x="21751" y="44449"/>
                  </a:lnTo>
                  <a:lnTo>
                    <a:pt x="21069" y="45719"/>
                  </a:lnTo>
                  <a:lnTo>
                    <a:pt x="26182" y="45719"/>
                  </a:lnTo>
                  <a:lnTo>
                    <a:pt x="25097" y="44449"/>
                  </a:lnTo>
                  <a:lnTo>
                    <a:pt x="24478" y="43179"/>
                  </a:lnTo>
                  <a:lnTo>
                    <a:pt x="23548" y="41909"/>
                  </a:lnTo>
                  <a:lnTo>
                    <a:pt x="35385" y="41909"/>
                  </a:lnTo>
                  <a:lnTo>
                    <a:pt x="33897" y="39369"/>
                  </a:lnTo>
                  <a:lnTo>
                    <a:pt x="33711" y="39369"/>
                  </a:lnTo>
                  <a:lnTo>
                    <a:pt x="34703" y="36829"/>
                  </a:lnTo>
                  <a:lnTo>
                    <a:pt x="33092" y="36829"/>
                  </a:lnTo>
                  <a:lnTo>
                    <a:pt x="32472" y="34289"/>
                  </a:lnTo>
                  <a:lnTo>
                    <a:pt x="23486" y="34289"/>
                  </a:lnTo>
                  <a:lnTo>
                    <a:pt x="22619" y="33019"/>
                  </a:lnTo>
                  <a:close/>
                </a:path>
                <a:path w="288290" h="650240">
                  <a:moveTo>
                    <a:pt x="65192" y="39370"/>
                  </a:moveTo>
                  <a:lnTo>
                    <a:pt x="48026" y="39369"/>
                  </a:lnTo>
                  <a:lnTo>
                    <a:pt x="50010" y="41909"/>
                  </a:lnTo>
                  <a:lnTo>
                    <a:pt x="51683" y="44449"/>
                  </a:lnTo>
                  <a:lnTo>
                    <a:pt x="53232" y="45720"/>
                  </a:lnTo>
                  <a:lnTo>
                    <a:pt x="53852" y="44450"/>
                  </a:lnTo>
                  <a:lnTo>
                    <a:pt x="54224" y="44450"/>
                  </a:lnTo>
                  <a:lnTo>
                    <a:pt x="54657" y="43180"/>
                  </a:lnTo>
                  <a:lnTo>
                    <a:pt x="70336" y="43180"/>
                  </a:lnTo>
                  <a:lnTo>
                    <a:pt x="68601" y="41910"/>
                  </a:lnTo>
                  <a:lnTo>
                    <a:pt x="66246" y="40640"/>
                  </a:lnTo>
                  <a:lnTo>
                    <a:pt x="65192" y="39370"/>
                  </a:lnTo>
                  <a:close/>
                </a:path>
                <a:path w="288290" h="650240">
                  <a:moveTo>
                    <a:pt x="35385" y="41909"/>
                  </a:moveTo>
                  <a:lnTo>
                    <a:pt x="25717" y="41909"/>
                  </a:lnTo>
                  <a:lnTo>
                    <a:pt x="26399" y="43179"/>
                  </a:lnTo>
                  <a:lnTo>
                    <a:pt x="27948" y="43179"/>
                  </a:lnTo>
                  <a:lnTo>
                    <a:pt x="29064" y="44449"/>
                  </a:lnTo>
                  <a:lnTo>
                    <a:pt x="33278" y="44449"/>
                  </a:lnTo>
                  <a:lnTo>
                    <a:pt x="35137" y="43179"/>
                  </a:lnTo>
                  <a:lnTo>
                    <a:pt x="35385" y="41909"/>
                  </a:lnTo>
                  <a:close/>
                </a:path>
                <a:path w="288290" h="650240">
                  <a:moveTo>
                    <a:pt x="90662" y="40640"/>
                  </a:moveTo>
                  <a:lnTo>
                    <a:pt x="86510" y="40640"/>
                  </a:lnTo>
                  <a:lnTo>
                    <a:pt x="86944" y="41910"/>
                  </a:lnTo>
                  <a:lnTo>
                    <a:pt x="87316" y="41910"/>
                  </a:lnTo>
                  <a:lnTo>
                    <a:pt x="87688" y="43180"/>
                  </a:lnTo>
                  <a:lnTo>
                    <a:pt x="89671" y="43180"/>
                  </a:lnTo>
                  <a:lnTo>
                    <a:pt x="90290" y="41910"/>
                  </a:lnTo>
                  <a:lnTo>
                    <a:pt x="90662" y="40640"/>
                  </a:lnTo>
                  <a:close/>
                </a:path>
                <a:path w="288290" h="650240">
                  <a:moveTo>
                    <a:pt x="50567" y="33019"/>
                  </a:moveTo>
                  <a:lnTo>
                    <a:pt x="45176" y="33019"/>
                  </a:lnTo>
                  <a:lnTo>
                    <a:pt x="44680" y="34289"/>
                  </a:lnTo>
                  <a:lnTo>
                    <a:pt x="44804" y="35559"/>
                  </a:lnTo>
                  <a:lnTo>
                    <a:pt x="45114" y="36829"/>
                  </a:lnTo>
                  <a:lnTo>
                    <a:pt x="44742" y="38099"/>
                  </a:lnTo>
                  <a:lnTo>
                    <a:pt x="42573" y="38099"/>
                  </a:lnTo>
                  <a:lnTo>
                    <a:pt x="43193" y="40639"/>
                  </a:lnTo>
                  <a:lnTo>
                    <a:pt x="46291" y="40639"/>
                  </a:lnTo>
                  <a:lnTo>
                    <a:pt x="47283" y="39369"/>
                  </a:lnTo>
                  <a:lnTo>
                    <a:pt x="65192" y="39370"/>
                  </a:lnTo>
                  <a:lnTo>
                    <a:pt x="64139" y="38100"/>
                  </a:lnTo>
                  <a:lnTo>
                    <a:pt x="61474" y="36830"/>
                  </a:lnTo>
                  <a:lnTo>
                    <a:pt x="58809" y="36830"/>
                  </a:lnTo>
                  <a:lnTo>
                    <a:pt x="58190" y="35560"/>
                  </a:lnTo>
                  <a:lnTo>
                    <a:pt x="53542" y="35560"/>
                  </a:lnTo>
                  <a:lnTo>
                    <a:pt x="51497" y="34289"/>
                  </a:lnTo>
                  <a:lnTo>
                    <a:pt x="50567" y="33019"/>
                  </a:lnTo>
                  <a:close/>
                </a:path>
                <a:path w="288290" h="650240">
                  <a:moveTo>
                    <a:pt x="60730" y="35560"/>
                  </a:moveTo>
                  <a:lnTo>
                    <a:pt x="60545" y="36830"/>
                  </a:lnTo>
                  <a:lnTo>
                    <a:pt x="61474" y="36830"/>
                  </a:lnTo>
                  <a:lnTo>
                    <a:pt x="60730" y="35560"/>
                  </a:lnTo>
                  <a:close/>
                </a:path>
                <a:path w="288290" h="650240">
                  <a:moveTo>
                    <a:pt x="55711" y="34290"/>
                  </a:moveTo>
                  <a:lnTo>
                    <a:pt x="53542" y="35560"/>
                  </a:lnTo>
                  <a:lnTo>
                    <a:pt x="57942" y="35560"/>
                  </a:lnTo>
                  <a:lnTo>
                    <a:pt x="55711" y="34290"/>
                  </a:lnTo>
                  <a:close/>
                </a:path>
                <a:path w="288290" h="650240">
                  <a:moveTo>
                    <a:pt x="58376" y="29210"/>
                  </a:moveTo>
                  <a:lnTo>
                    <a:pt x="56269" y="29210"/>
                  </a:lnTo>
                  <a:lnTo>
                    <a:pt x="57260" y="30480"/>
                  </a:lnTo>
                  <a:lnTo>
                    <a:pt x="57446" y="31750"/>
                  </a:lnTo>
                  <a:lnTo>
                    <a:pt x="57694" y="33020"/>
                  </a:lnTo>
                  <a:lnTo>
                    <a:pt x="57818" y="34290"/>
                  </a:lnTo>
                  <a:lnTo>
                    <a:pt x="57942" y="35560"/>
                  </a:lnTo>
                  <a:lnTo>
                    <a:pt x="59057" y="35560"/>
                  </a:lnTo>
                  <a:lnTo>
                    <a:pt x="59305" y="34290"/>
                  </a:lnTo>
                  <a:lnTo>
                    <a:pt x="61350" y="33020"/>
                  </a:lnTo>
                  <a:lnTo>
                    <a:pt x="61288" y="31750"/>
                  </a:lnTo>
                  <a:lnTo>
                    <a:pt x="58314" y="30480"/>
                  </a:lnTo>
                  <a:lnTo>
                    <a:pt x="57756" y="30480"/>
                  </a:lnTo>
                  <a:lnTo>
                    <a:pt x="58376" y="29210"/>
                  </a:lnTo>
                  <a:close/>
                </a:path>
                <a:path w="288290" h="650240">
                  <a:moveTo>
                    <a:pt x="33154" y="31749"/>
                  </a:moveTo>
                  <a:lnTo>
                    <a:pt x="22123" y="31749"/>
                  </a:lnTo>
                  <a:lnTo>
                    <a:pt x="22928" y="33019"/>
                  </a:lnTo>
                  <a:lnTo>
                    <a:pt x="23486" y="34289"/>
                  </a:lnTo>
                  <a:lnTo>
                    <a:pt x="33711" y="34289"/>
                  </a:lnTo>
                  <a:lnTo>
                    <a:pt x="34641" y="33019"/>
                  </a:lnTo>
                  <a:lnTo>
                    <a:pt x="33897" y="33019"/>
                  </a:lnTo>
                  <a:lnTo>
                    <a:pt x="33154" y="31749"/>
                  </a:lnTo>
                  <a:close/>
                </a:path>
                <a:path w="288290" h="650240">
                  <a:moveTo>
                    <a:pt x="70522" y="29210"/>
                  </a:moveTo>
                  <a:lnTo>
                    <a:pt x="58809" y="29210"/>
                  </a:lnTo>
                  <a:lnTo>
                    <a:pt x="61474" y="30480"/>
                  </a:lnTo>
                  <a:lnTo>
                    <a:pt x="64139" y="30480"/>
                  </a:lnTo>
                  <a:lnTo>
                    <a:pt x="66865" y="31750"/>
                  </a:lnTo>
                  <a:lnTo>
                    <a:pt x="67671" y="31750"/>
                  </a:lnTo>
                  <a:lnTo>
                    <a:pt x="68601" y="33020"/>
                  </a:lnTo>
                  <a:lnTo>
                    <a:pt x="69840" y="30480"/>
                  </a:lnTo>
                  <a:lnTo>
                    <a:pt x="70522" y="29210"/>
                  </a:lnTo>
                  <a:close/>
                </a:path>
                <a:path w="288290" h="650240">
                  <a:moveTo>
                    <a:pt x="105101" y="29210"/>
                  </a:moveTo>
                  <a:lnTo>
                    <a:pt x="94318" y="29210"/>
                  </a:lnTo>
                  <a:lnTo>
                    <a:pt x="95558" y="30480"/>
                  </a:lnTo>
                  <a:lnTo>
                    <a:pt x="96549" y="30480"/>
                  </a:lnTo>
                  <a:lnTo>
                    <a:pt x="97417" y="31750"/>
                  </a:lnTo>
                  <a:lnTo>
                    <a:pt x="99090" y="33020"/>
                  </a:lnTo>
                  <a:lnTo>
                    <a:pt x="103056" y="33020"/>
                  </a:lnTo>
                  <a:lnTo>
                    <a:pt x="103614" y="31750"/>
                  </a:lnTo>
                  <a:lnTo>
                    <a:pt x="109625" y="31750"/>
                  </a:lnTo>
                  <a:lnTo>
                    <a:pt x="107022" y="30480"/>
                  </a:lnTo>
                  <a:lnTo>
                    <a:pt x="105101" y="29210"/>
                  </a:lnTo>
                  <a:close/>
                </a:path>
                <a:path w="288290" h="650240">
                  <a:moveTo>
                    <a:pt x="31418" y="27939"/>
                  </a:moveTo>
                  <a:lnTo>
                    <a:pt x="19582" y="27939"/>
                  </a:lnTo>
                  <a:lnTo>
                    <a:pt x="19458" y="30479"/>
                  </a:lnTo>
                  <a:lnTo>
                    <a:pt x="19086" y="31749"/>
                  </a:lnTo>
                  <a:lnTo>
                    <a:pt x="31728" y="31749"/>
                  </a:lnTo>
                  <a:lnTo>
                    <a:pt x="31047" y="30479"/>
                  </a:lnTo>
                  <a:lnTo>
                    <a:pt x="30489" y="30479"/>
                  </a:lnTo>
                  <a:lnTo>
                    <a:pt x="30737" y="29209"/>
                  </a:lnTo>
                  <a:lnTo>
                    <a:pt x="31418" y="27939"/>
                  </a:lnTo>
                  <a:close/>
                </a:path>
                <a:path w="288290" h="650240">
                  <a:moveTo>
                    <a:pt x="83226" y="17780"/>
                  </a:moveTo>
                  <a:lnTo>
                    <a:pt x="80251" y="17780"/>
                  </a:lnTo>
                  <a:lnTo>
                    <a:pt x="81367" y="19050"/>
                  </a:lnTo>
                  <a:lnTo>
                    <a:pt x="84713" y="20320"/>
                  </a:lnTo>
                  <a:lnTo>
                    <a:pt x="87626" y="21590"/>
                  </a:lnTo>
                  <a:lnTo>
                    <a:pt x="87749" y="26670"/>
                  </a:lnTo>
                  <a:lnTo>
                    <a:pt x="88245" y="26670"/>
                  </a:lnTo>
                  <a:lnTo>
                    <a:pt x="88989" y="27940"/>
                  </a:lnTo>
                  <a:lnTo>
                    <a:pt x="89980" y="29210"/>
                  </a:lnTo>
                  <a:lnTo>
                    <a:pt x="89237" y="30480"/>
                  </a:lnTo>
                  <a:lnTo>
                    <a:pt x="94298" y="30480"/>
                  </a:lnTo>
                  <a:lnTo>
                    <a:pt x="94318" y="29210"/>
                  </a:lnTo>
                  <a:lnTo>
                    <a:pt x="105101" y="29210"/>
                  </a:lnTo>
                  <a:lnTo>
                    <a:pt x="103676" y="27940"/>
                  </a:lnTo>
                  <a:lnTo>
                    <a:pt x="101507" y="25400"/>
                  </a:lnTo>
                  <a:lnTo>
                    <a:pt x="99710" y="22860"/>
                  </a:lnTo>
                  <a:lnTo>
                    <a:pt x="97727" y="21590"/>
                  </a:lnTo>
                  <a:lnTo>
                    <a:pt x="107611" y="21590"/>
                  </a:lnTo>
                  <a:lnTo>
                    <a:pt x="102715" y="19050"/>
                  </a:lnTo>
                  <a:lnTo>
                    <a:pt x="84837" y="19050"/>
                  </a:lnTo>
                  <a:lnTo>
                    <a:pt x="83226" y="17780"/>
                  </a:lnTo>
                  <a:close/>
                </a:path>
                <a:path w="288290" h="650240">
                  <a:moveTo>
                    <a:pt x="60297" y="16510"/>
                  </a:moveTo>
                  <a:lnTo>
                    <a:pt x="55029" y="16510"/>
                  </a:lnTo>
                  <a:lnTo>
                    <a:pt x="52550" y="17779"/>
                  </a:lnTo>
                  <a:lnTo>
                    <a:pt x="54224" y="20320"/>
                  </a:lnTo>
                  <a:lnTo>
                    <a:pt x="54409" y="21590"/>
                  </a:lnTo>
                  <a:lnTo>
                    <a:pt x="54967" y="22860"/>
                  </a:lnTo>
                  <a:lnTo>
                    <a:pt x="52550" y="22859"/>
                  </a:lnTo>
                  <a:lnTo>
                    <a:pt x="53728" y="24130"/>
                  </a:lnTo>
                  <a:lnTo>
                    <a:pt x="56702" y="25400"/>
                  </a:lnTo>
                  <a:lnTo>
                    <a:pt x="54409" y="29210"/>
                  </a:lnTo>
                  <a:lnTo>
                    <a:pt x="69220" y="29210"/>
                  </a:lnTo>
                  <a:lnTo>
                    <a:pt x="68601" y="26670"/>
                  </a:lnTo>
                  <a:lnTo>
                    <a:pt x="74426" y="26670"/>
                  </a:lnTo>
                  <a:lnTo>
                    <a:pt x="72381" y="25400"/>
                  </a:lnTo>
                  <a:lnTo>
                    <a:pt x="70522" y="24130"/>
                  </a:lnTo>
                  <a:lnTo>
                    <a:pt x="69096" y="22860"/>
                  </a:lnTo>
                  <a:lnTo>
                    <a:pt x="67485" y="21590"/>
                  </a:lnTo>
                  <a:lnTo>
                    <a:pt x="66122" y="19050"/>
                  </a:lnTo>
                  <a:lnTo>
                    <a:pt x="65626" y="19050"/>
                  </a:lnTo>
                  <a:lnTo>
                    <a:pt x="64697" y="17780"/>
                  </a:lnTo>
                  <a:lnTo>
                    <a:pt x="62404" y="17780"/>
                  </a:lnTo>
                  <a:lnTo>
                    <a:pt x="60297" y="16510"/>
                  </a:lnTo>
                  <a:close/>
                </a:path>
                <a:path w="288290" h="650240">
                  <a:moveTo>
                    <a:pt x="29497" y="26669"/>
                  </a:moveTo>
                  <a:lnTo>
                    <a:pt x="28134" y="27939"/>
                  </a:lnTo>
                  <a:lnTo>
                    <a:pt x="30985" y="27939"/>
                  </a:lnTo>
                  <a:lnTo>
                    <a:pt x="29497" y="26669"/>
                  </a:lnTo>
                  <a:close/>
                </a:path>
                <a:path w="288290" h="650240">
                  <a:moveTo>
                    <a:pt x="74426" y="26670"/>
                  </a:moveTo>
                  <a:lnTo>
                    <a:pt x="68601" y="26670"/>
                  </a:lnTo>
                  <a:lnTo>
                    <a:pt x="71141" y="27940"/>
                  </a:lnTo>
                  <a:lnTo>
                    <a:pt x="76657" y="27940"/>
                  </a:lnTo>
                  <a:lnTo>
                    <a:pt x="74426" y="26670"/>
                  </a:lnTo>
                  <a:close/>
                </a:path>
                <a:path w="288290" h="650240">
                  <a:moveTo>
                    <a:pt x="58561" y="5080"/>
                  </a:moveTo>
                  <a:lnTo>
                    <a:pt x="49576" y="5079"/>
                  </a:lnTo>
                  <a:lnTo>
                    <a:pt x="49514" y="7619"/>
                  </a:lnTo>
                  <a:lnTo>
                    <a:pt x="67857" y="7620"/>
                  </a:lnTo>
                  <a:lnTo>
                    <a:pt x="70274" y="8890"/>
                  </a:lnTo>
                  <a:lnTo>
                    <a:pt x="76099" y="8890"/>
                  </a:lnTo>
                  <a:lnTo>
                    <a:pt x="77586" y="10160"/>
                  </a:lnTo>
                  <a:lnTo>
                    <a:pt x="78950" y="10160"/>
                  </a:lnTo>
                  <a:lnTo>
                    <a:pt x="80809" y="11430"/>
                  </a:lnTo>
                  <a:lnTo>
                    <a:pt x="82544" y="11430"/>
                  </a:lnTo>
                  <a:lnTo>
                    <a:pt x="84155" y="12700"/>
                  </a:lnTo>
                  <a:lnTo>
                    <a:pt x="86386" y="13970"/>
                  </a:lnTo>
                  <a:lnTo>
                    <a:pt x="88555" y="15240"/>
                  </a:lnTo>
                  <a:lnTo>
                    <a:pt x="90786" y="16510"/>
                  </a:lnTo>
                  <a:lnTo>
                    <a:pt x="90600" y="17780"/>
                  </a:lnTo>
                  <a:lnTo>
                    <a:pt x="86386" y="17780"/>
                  </a:lnTo>
                  <a:lnTo>
                    <a:pt x="85209" y="19050"/>
                  </a:lnTo>
                  <a:lnTo>
                    <a:pt x="102715" y="19050"/>
                  </a:lnTo>
                  <a:lnTo>
                    <a:pt x="100268" y="17780"/>
                  </a:lnTo>
                  <a:lnTo>
                    <a:pt x="88617" y="17780"/>
                  </a:lnTo>
                  <a:lnTo>
                    <a:pt x="86324" y="16510"/>
                  </a:lnTo>
                  <a:lnTo>
                    <a:pt x="97665" y="16510"/>
                  </a:lnTo>
                  <a:lnTo>
                    <a:pt x="89856" y="12700"/>
                  </a:lnTo>
                  <a:lnTo>
                    <a:pt x="84341" y="11430"/>
                  </a:lnTo>
                  <a:lnTo>
                    <a:pt x="78888" y="8890"/>
                  </a:lnTo>
                  <a:lnTo>
                    <a:pt x="75603" y="7620"/>
                  </a:lnTo>
                  <a:lnTo>
                    <a:pt x="72505" y="6350"/>
                  </a:lnTo>
                  <a:lnTo>
                    <a:pt x="60235" y="6350"/>
                  </a:lnTo>
                  <a:lnTo>
                    <a:pt x="58561" y="5080"/>
                  </a:lnTo>
                  <a:close/>
                </a:path>
                <a:path w="288290" h="650240">
                  <a:moveTo>
                    <a:pt x="66494" y="7620"/>
                  </a:moveTo>
                  <a:lnTo>
                    <a:pt x="51249" y="7619"/>
                  </a:lnTo>
                  <a:lnTo>
                    <a:pt x="54224" y="8889"/>
                  </a:lnTo>
                  <a:lnTo>
                    <a:pt x="58438" y="11430"/>
                  </a:lnTo>
                  <a:lnTo>
                    <a:pt x="59243" y="12700"/>
                  </a:lnTo>
                  <a:lnTo>
                    <a:pt x="60359" y="12700"/>
                  </a:lnTo>
                  <a:lnTo>
                    <a:pt x="59863" y="13970"/>
                  </a:lnTo>
                  <a:lnTo>
                    <a:pt x="59615" y="15240"/>
                  </a:lnTo>
                  <a:lnTo>
                    <a:pt x="61288" y="16510"/>
                  </a:lnTo>
                  <a:lnTo>
                    <a:pt x="62404" y="17780"/>
                  </a:lnTo>
                  <a:lnTo>
                    <a:pt x="64697" y="17780"/>
                  </a:lnTo>
                  <a:lnTo>
                    <a:pt x="64139" y="16510"/>
                  </a:lnTo>
                  <a:lnTo>
                    <a:pt x="63891" y="15240"/>
                  </a:lnTo>
                  <a:lnTo>
                    <a:pt x="64697" y="13970"/>
                  </a:lnTo>
                  <a:lnTo>
                    <a:pt x="76130" y="13970"/>
                  </a:lnTo>
                  <a:lnTo>
                    <a:pt x="74674" y="12700"/>
                  </a:lnTo>
                  <a:lnTo>
                    <a:pt x="71699" y="11430"/>
                  </a:lnTo>
                  <a:lnTo>
                    <a:pt x="69778" y="11430"/>
                  </a:lnTo>
                  <a:lnTo>
                    <a:pt x="68167" y="8890"/>
                  </a:lnTo>
                  <a:lnTo>
                    <a:pt x="66494" y="7620"/>
                  </a:lnTo>
                  <a:close/>
                </a:path>
                <a:path w="288290" h="650240">
                  <a:moveTo>
                    <a:pt x="76130" y="13970"/>
                  </a:moveTo>
                  <a:lnTo>
                    <a:pt x="65874" y="13970"/>
                  </a:lnTo>
                  <a:lnTo>
                    <a:pt x="68725" y="16510"/>
                  </a:lnTo>
                  <a:lnTo>
                    <a:pt x="77091" y="16510"/>
                  </a:lnTo>
                  <a:lnTo>
                    <a:pt x="79136" y="17780"/>
                  </a:lnTo>
                  <a:lnTo>
                    <a:pt x="81490" y="17780"/>
                  </a:lnTo>
                  <a:lnTo>
                    <a:pt x="80189" y="16510"/>
                  </a:lnTo>
                  <a:lnTo>
                    <a:pt x="77586" y="15240"/>
                  </a:lnTo>
                  <a:lnTo>
                    <a:pt x="76130" y="13970"/>
                  </a:lnTo>
                  <a:close/>
                </a:path>
                <a:path w="288290" h="650240">
                  <a:moveTo>
                    <a:pt x="54843" y="0"/>
                  </a:moveTo>
                  <a:lnTo>
                    <a:pt x="61846" y="6350"/>
                  </a:lnTo>
                  <a:lnTo>
                    <a:pt x="72505" y="6350"/>
                  </a:lnTo>
                  <a:lnTo>
                    <a:pt x="69158" y="5080"/>
                  </a:lnTo>
                  <a:lnTo>
                    <a:pt x="64635" y="3810"/>
                  </a:lnTo>
                  <a:lnTo>
                    <a:pt x="59925" y="1270"/>
                  </a:lnTo>
                  <a:lnTo>
                    <a:pt x="54843" y="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7698" y="787782"/>
              <a:ext cx="109253" cy="247650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1297940" y="491896"/>
              <a:ext cx="412115" cy="738505"/>
            </a:xfrm>
            <a:custGeom>
              <a:avLst/>
              <a:gdLst/>
              <a:ahLst/>
              <a:cxnLst/>
              <a:rect l="l" t="t" r="r" b="b"/>
              <a:pathLst>
                <a:path w="412114" h="738505">
                  <a:moveTo>
                    <a:pt x="4025" y="619925"/>
                  </a:moveTo>
                  <a:lnTo>
                    <a:pt x="3657" y="617994"/>
                  </a:lnTo>
                  <a:lnTo>
                    <a:pt x="2171" y="617029"/>
                  </a:lnTo>
                  <a:lnTo>
                    <a:pt x="1739" y="616737"/>
                  </a:lnTo>
                  <a:lnTo>
                    <a:pt x="863" y="617258"/>
                  </a:lnTo>
                  <a:lnTo>
                    <a:pt x="127" y="617334"/>
                  </a:lnTo>
                  <a:lnTo>
                    <a:pt x="127" y="619988"/>
                  </a:lnTo>
                  <a:lnTo>
                    <a:pt x="1422" y="619620"/>
                  </a:lnTo>
                  <a:lnTo>
                    <a:pt x="2476" y="620585"/>
                  </a:lnTo>
                  <a:lnTo>
                    <a:pt x="2349" y="622134"/>
                  </a:lnTo>
                  <a:lnTo>
                    <a:pt x="2235" y="622350"/>
                  </a:lnTo>
                  <a:lnTo>
                    <a:pt x="2044" y="622579"/>
                  </a:lnTo>
                  <a:lnTo>
                    <a:pt x="2044" y="622795"/>
                  </a:lnTo>
                  <a:lnTo>
                    <a:pt x="2171" y="623531"/>
                  </a:lnTo>
                  <a:lnTo>
                    <a:pt x="2413" y="624205"/>
                  </a:lnTo>
                  <a:lnTo>
                    <a:pt x="2730" y="624865"/>
                  </a:lnTo>
                  <a:lnTo>
                    <a:pt x="3530" y="624789"/>
                  </a:lnTo>
                  <a:lnTo>
                    <a:pt x="3530" y="624052"/>
                  </a:lnTo>
                  <a:lnTo>
                    <a:pt x="3403" y="622719"/>
                  </a:lnTo>
                  <a:lnTo>
                    <a:pt x="3403" y="622350"/>
                  </a:lnTo>
                  <a:lnTo>
                    <a:pt x="3225" y="621906"/>
                  </a:lnTo>
                  <a:lnTo>
                    <a:pt x="3403" y="621538"/>
                  </a:lnTo>
                  <a:lnTo>
                    <a:pt x="4025" y="619925"/>
                  </a:lnTo>
                  <a:close/>
                </a:path>
                <a:path w="412114" h="738505">
                  <a:moveTo>
                    <a:pt x="9982" y="41897"/>
                  </a:moveTo>
                  <a:lnTo>
                    <a:pt x="6819" y="40297"/>
                  </a:lnTo>
                  <a:lnTo>
                    <a:pt x="3467" y="38582"/>
                  </a:lnTo>
                  <a:lnTo>
                    <a:pt x="127" y="36918"/>
                  </a:lnTo>
                  <a:lnTo>
                    <a:pt x="127" y="46697"/>
                  </a:lnTo>
                  <a:lnTo>
                    <a:pt x="558" y="46761"/>
                  </a:lnTo>
                  <a:lnTo>
                    <a:pt x="2171" y="46761"/>
                  </a:lnTo>
                  <a:lnTo>
                    <a:pt x="2971" y="46570"/>
                  </a:lnTo>
                  <a:lnTo>
                    <a:pt x="5016" y="47129"/>
                  </a:lnTo>
                  <a:lnTo>
                    <a:pt x="7937" y="46139"/>
                  </a:lnTo>
                  <a:lnTo>
                    <a:pt x="8496" y="44856"/>
                  </a:lnTo>
                  <a:lnTo>
                    <a:pt x="8991" y="43992"/>
                  </a:lnTo>
                  <a:lnTo>
                    <a:pt x="9423" y="43002"/>
                  </a:lnTo>
                  <a:lnTo>
                    <a:pt x="9982" y="41897"/>
                  </a:lnTo>
                  <a:close/>
                </a:path>
                <a:path w="412114" h="738505">
                  <a:moveTo>
                    <a:pt x="9982" y="24676"/>
                  </a:moveTo>
                  <a:lnTo>
                    <a:pt x="9537" y="24307"/>
                  </a:lnTo>
                  <a:lnTo>
                    <a:pt x="9169" y="23685"/>
                  </a:lnTo>
                  <a:lnTo>
                    <a:pt x="8674" y="23507"/>
                  </a:lnTo>
                  <a:lnTo>
                    <a:pt x="5334" y="22707"/>
                  </a:lnTo>
                  <a:lnTo>
                    <a:pt x="2794" y="20548"/>
                  </a:lnTo>
                  <a:lnTo>
                    <a:pt x="127" y="18643"/>
                  </a:lnTo>
                  <a:lnTo>
                    <a:pt x="127" y="30022"/>
                  </a:lnTo>
                  <a:lnTo>
                    <a:pt x="2044" y="30822"/>
                  </a:lnTo>
                  <a:lnTo>
                    <a:pt x="3403" y="29044"/>
                  </a:lnTo>
                  <a:lnTo>
                    <a:pt x="5143" y="28981"/>
                  </a:lnTo>
                  <a:lnTo>
                    <a:pt x="4902" y="25717"/>
                  </a:lnTo>
                  <a:lnTo>
                    <a:pt x="4648" y="24053"/>
                  </a:lnTo>
                  <a:lnTo>
                    <a:pt x="5702" y="24485"/>
                  </a:lnTo>
                  <a:lnTo>
                    <a:pt x="6756" y="25044"/>
                  </a:lnTo>
                  <a:lnTo>
                    <a:pt x="8496" y="25412"/>
                  </a:lnTo>
                  <a:lnTo>
                    <a:pt x="9359" y="24917"/>
                  </a:lnTo>
                  <a:lnTo>
                    <a:pt x="9982" y="24676"/>
                  </a:lnTo>
                  <a:close/>
                </a:path>
                <a:path w="412114" h="738505">
                  <a:moveTo>
                    <a:pt x="10909" y="11201"/>
                  </a:moveTo>
                  <a:lnTo>
                    <a:pt x="9423" y="10896"/>
                  </a:lnTo>
                  <a:lnTo>
                    <a:pt x="7493" y="10769"/>
                  </a:lnTo>
                  <a:lnTo>
                    <a:pt x="5702" y="10223"/>
                  </a:lnTo>
                  <a:lnTo>
                    <a:pt x="3848" y="9728"/>
                  </a:lnTo>
                  <a:lnTo>
                    <a:pt x="1981" y="8801"/>
                  </a:lnTo>
                  <a:lnTo>
                    <a:pt x="190" y="8064"/>
                  </a:lnTo>
                  <a:lnTo>
                    <a:pt x="190" y="13360"/>
                  </a:lnTo>
                  <a:lnTo>
                    <a:pt x="927" y="13538"/>
                  </a:lnTo>
                  <a:lnTo>
                    <a:pt x="1739" y="13779"/>
                  </a:lnTo>
                  <a:lnTo>
                    <a:pt x="2540" y="13970"/>
                  </a:lnTo>
                  <a:lnTo>
                    <a:pt x="3225" y="14160"/>
                  </a:lnTo>
                  <a:lnTo>
                    <a:pt x="3962" y="14097"/>
                  </a:lnTo>
                  <a:lnTo>
                    <a:pt x="4648" y="14160"/>
                  </a:lnTo>
                  <a:lnTo>
                    <a:pt x="5511" y="14274"/>
                  </a:lnTo>
                  <a:lnTo>
                    <a:pt x="6451" y="14528"/>
                  </a:lnTo>
                  <a:lnTo>
                    <a:pt x="7378" y="14643"/>
                  </a:lnTo>
                  <a:lnTo>
                    <a:pt x="8305" y="14833"/>
                  </a:lnTo>
                  <a:lnTo>
                    <a:pt x="9232" y="14833"/>
                  </a:lnTo>
                  <a:lnTo>
                    <a:pt x="10160" y="14960"/>
                  </a:lnTo>
                  <a:lnTo>
                    <a:pt x="10350" y="13728"/>
                  </a:lnTo>
                  <a:lnTo>
                    <a:pt x="10909" y="11201"/>
                  </a:lnTo>
                  <a:close/>
                </a:path>
                <a:path w="412114" h="738505">
                  <a:moveTo>
                    <a:pt x="10972" y="863"/>
                  </a:moveTo>
                  <a:lnTo>
                    <a:pt x="7315" y="558"/>
                  </a:lnTo>
                  <a:lnTo>
                    <a:pt x="3784" y="317"/>
                  </a:lnTo>
                  <a:lnTo>
                    <a:pt x="127" y="0"/>
                  </a:lnTo>
                  <a:lnTo>
                    <a:pt x="127" y="6096"/>
                  </a:lnTo>
                  <a:lnTo>
                    <a:pt x="2349" y="6769"/>
                  </a:lnTo>
                  <a:lnTo>
                    <a:pt x="4584" y="6959"/>
                  </a:lnTo>
                  <a:lnTo>
                    <a:pt x="6629" y="5727"/>
                  </a:lnTo>
                  <a:lnTo>
                    <a:pt x="7188" y="5422"/>
                  </a:lnTo>
                  <a:lnTo>
                    <a:pt x="7620" y="5105"/>
                  </a:lnTo>
                  <a:lnTo>
                    <a:pt x="8115" y="4800"/>
                  </a:lnTo>
                  <a:lnTo>
                    <a:pt x="8242" y="4432"/>
                  </a:lnTo>
                  <a:lnTo>
                    <a:pt x="8242" y="4254"/>
                  </a:lnTo>
                  <a:lnTo>
                    <a:pt x="7124" y="3886"/>
                  </a:lnTo>
                  <a:lnTo>
                    <a:pt x="6007" y="3454"/>
                  </a:lnTo>
                  <a:lnTo>
                    <a:pt x="4902" y="3136"/>
                  </a:lnTo>
                  <a:lnTo>
                    <a:pt x="4521" y="2959"/>
                  </a:lnTo>
                  <a:lnTo>
                    <a:pt x="3898" y="3200"/>
                  </a:lnTo>
                  <a:lnTo>
                    <a:pt x="3594" y="2895"/>
                  </a:lnTo>
                  <a:lnTo>
                    <a:pt x="3098" y="2527"/>
                  </a:lnTo>
                  <a:lnTo>
                    <a:pt x="2794" y="1854"/>
                  </a:lnTo>
                  <a:lnTo>
                    <a:pt x="2413" y="1358"/>
                  </a:lnTo>
                  <a:lnTo>
                    <a:pt x="2971" y="1231"/>
                  </a:lnTo>
                  <a:lnTo>
                    <a:pt x="3594" y="863"/>
                  </a:lnTo>
                  <a:lnTo>
                    <a:pt x="4216" y="863"/>
                  </a:lnTo>
                  <a:lnTo>
                    <a:pt x="6451" y="990"/>
                  </a:lnTo>
                  <a:lnTo>
                    <a:pt x="8674" y="1231"/>
                  </a:lnTo>
                  <a:lnTo>
                    <a:pt x="10909" y="1422"/>
                  </a:lnTo>
                  <a:lnTo>
                    <a:pt x="10909" y="1054"/>
                  </a:lnTo>
                  <a:lnTo>
                    <a:pt x="10972" y="863"/>
                  </a:lnTo>
                  <a:close/>
                </a:path>
                <a:path w="412114" h="738505">
                  <a:moveTo>
                    <a:pt x="20878" y="657225"/>
                  </a:moveTo>
                  <a:lnTo>
                    <a:pt x="18161" y="656336"/>
                  </a:lnTo>
                  <a:lnTo>
                    <a:pt x="15189" y="659358"/>
                  </a:lnTo>
                  <a:lnTo>
                    <a:pt x="12827" y="657733"/>
                  </a:lnTo>
                  <a:lnTo>
                    <a:pt x="11214" y="658253"/>
                  </a:lnTo>
                  <a:lnTo>
                    <a:pt x="10096" y="658837"/>
                  </a:lnTo>
                  <a:lnTo>
                    <a:pt x="7124" y="659358"/>
                  </a:lnTo>
                  <a:lnTo>
                    <a:pt x="1117" y="659803"/>
                  </a:lnTo>
                  <a:lnTo>
                    <a:pt x="0" y="659803"/>
                  </a:lnTo>
                  <a:lnTo>
                    <a:pt x="0" y="716013"/>
                  </a:lnTo>
                  <a:lnTo>
                    <a:pt x="127" y="716013"/>
                  </a:lnTo>
                  <a:lnTo>
                    <a:pt x="4521" y="721258"/>
                  </a:lnTo>
                  <a:lnTo>
                    <a:pt x="8801" y="708266"/>
                  </a:lnTo>
                  <a:lnTo>
                    <a:pt x="7874" y="707745"/>
                  </a:lnTo>
                  <a:lnTo>
                    <a:pt x="6565" y="707453"/>
                  </a:lnTo>
                  <a:lnTo>
                    <a:pt x="6070" y="705599"/>
                  </a:lnTo>
                  <a:lnTo>
                    <a:pt x="7874" y="704786"/>
                  </a:lnTo>
                  <a:lnTo>
                    <a:pt x="10223" y="705154"/>
                  </a:lnTo>
                  <a:lnTo>
                    <a:pt x="11214" y="701903"/>
                  </a:lnTo>
                  <a:lnTo>
                    <a:pt x="12700" y="695185"/>
                  </a:lnTo>
                  <a:lnTo>
                    <a:pt x="15557" y="680859"/>
                  </a:lnTo>
                  <a:lnTo>
                    <a:pt x="16116" y="676643"/>
                  </a:lnTo>
                  <a:lnTo>
                    <a:pt x="18097" y="667334"/>
                  </a:lnTo>
                  <a:lnTo>
                    <a:pt x="19583" y="662317"/>
                  </a:lnTo>
                  <a:lnTo>
                    <a:pt x="20878" y="657225"/>
                  </a:lnTo>
                  <a:close/>
                </a:path>
                <a:path w="412114" h="738505">
                  <a:moveTo>
                    <a:pt x="44005" y="26885"/>
                  </a:moveTo>
                  <a:lnTo>
                    <a:pt x="43002" y="26454"/>
                  </a:lnTo>
                  <a:lnTo>
                    <a:pt x="42456" y="26085"/>
                  </a:lnTo>
                  <a:lnTo>
                    <a:pt x="41706" y="25908"/>
                  </a:lnTo>
                  <a:lnTo>
                    <a:pt x="36995" y="24434"/>
                  </a:lnTo>
                  <a:lnTo>
                    <a:pt x="34391" y="23507"/>
                  </a:lnTo>
                  <a:lnTo>
                    <a:pt x="26466" y="22644"/>
                  </a:lnTo>
                  <a:lnTo>
                    <a:pt x="26212" y="22580"/>
                  </a:lnTo>
                  <a:lnTo>
                    <a:pt x="25908" y="22771"/>
                  </a:lnTo>
                  <a:lnTo>
                    <a:pt x="23609" y="20980"/>
                  </a:lnTo>
                  <a:lnTo>
                    <a:pt x="21069" y="21666"/>
                  </a:lnTo>
                  <a:lnTo>
                    <a:pt x="16421" y="20916"/>
                  </a:lnTo>
                  <a:lnTo>
                    <a:pt x="15125" y="21602"/>
                  </a:lnTo>
                  <a:lnTo>
                    <a:pt x="13881" y="25044"/>
                  </a:lnTo>
                  <a:lnTo>
                    <a:pt x="13817" y="25349"/>
                  </a:lnTo>
                  <a:lnTo>
                    <a:pt x="22872" y="28486"/>
                  </a:lnTo>
                  <a:lnTo>
                    <a:pt x="23863" y="28790"/>
                  </a:lnTo>
                  <a:lnTo>
                    <a:pt x="24663" y="29222"/>
                  </a:lnTo>
                  <a:lnTo>
                    <a:pt x="26149" y="27813"/>
                  </a:lnTo>
                  <a:lnTo>
                    <a:pt x="27635" y="28308"/>
                  </a:lnTo>
                  <a:lnTo>
                    <a:pt x="28625" y="28486"/>
                  </a:lnTo>
                  <a:lnTo>
                    <a:pt x="29438" y="28549"/>
                  </a:lnTo>
                  <a:lnTo>
                    <a:pt x="30302" y="28790"/>
                  </a:lnTo>
                  <a:lnTo>
                    <a:pt x="38112" y="29908"/>
                  </a:lnTo>
                  <a:lnTo>
                    <a:pt x="39789" y="30086"/>
                  </a:lnTo>
                  <a:lnTo>
                    <a:pt x="41833" y="30391"/>
                  </a:lnTo>
                  <a:lnTo>
                    <a:pt x="41275" y="28917"/>
                  </a:lnTo>
                  <a:lnTo>
                    <a:pt x="40906" y="28181"/>
                  </a:lnTo>
                  <a:lnTo>
                    <a:pt x="42760" y="27444"/>
                  </a:lnTo>
                  <a:lnTo>
                    <a:pt x="44005" y="26885"/>
                  </a:lnTo>
                  <a:close/>
                </a:path>
                <a:path w="412114" h="738505">
                  <a:moveTo>
                    <a:pt x="45859" y="6400"/>
                  </a:moveTo>
                  <a:lnTo>
                    <a:pt x="38671" y="5168"/>
                  </a:lnTo>
                  <a:lnTo>
                    <a:pt x="38671" y="4991"/>
                  </a:lnTo>
                  <a:lnTo>
                    <a:pt x="38303" y="2959"/>
                  </a:lnTo>
                  <a:lnTo>
                    <a:pt x="36563" y="3086"/>
                  </a:lnTo>
                  <a:lnTo>
                    <a:pt x="31851" y="2463"/>
                  </a:lnTo>
                  <a:lnTo>
                    <a:pt x="28625" y="2222"/>
                  </a:lnTo>
                  <a:lnTo>
                    <a:pt x="25285" y="1854"/>
                  </a:lnTo>
                  <a:lnTo>
                    <a:pt x="25095" y="2527"/>
                  </a:lnTo>
                  <a:lnTo>
                    <a:pt x="25031" y="3136"/>
                  </a:lnTo>
                  <a:lnTo>
                    <a:pt x="24853" y="3822"/>
                  </a:lnTo>
                  <a:lnTo>
                    <a:pt x="22186" y="4191"/>
                  </a:lnTo>
                  <a:lnTo>
                    <a:pt x="19151" y="2400"/>
                  </a:lnTo>
                  <a:lnTo>
                    <a:pt x="16179" y="4622"/>
                  </a:lnTo>
                  <a:lnTo>
                    <a:pt x="27762" y="7569"/>
                  </a:lnTo>
                  <a:lnTo>
                    <a:pt x="27762" y="8369"/>
                  </a:lnTo>
                  <a:lnTo>
                    <a:pt x="27952" y="8801"/>
                  </a:lnTo>
                  <a:lnTo>
                    <a:pt x="27393" y="8991"/>
                  </a:lnTo>
                  <a:lnTo>
                    <a:pt x="26835" y="9296"/>
                  </a:lnTo>
                  <a:lnTo>
                    <a:pt x="26276" y="9169"/>
                  </a:lnTo>
                  <a:lnTo>
                    <a:pt x="23863" y="8801"/>
                  </a:lnTo>
                  <a:lnTo>
                    <a:pt x="22555" y="9105"/>
                  </a:lnTo>
                  <a:lnTo>
                    <a:pt x="21882" y="9842"/>
                  </a:lnTo>
                  <a:lnTo>
                    <a:pt x="23241" y="12369"/>
                  </a:lnTo>
                  <a:lnTo>
                    <a:pt x="24599" y="14579"/>
                  </a:lnTo>
                  <a:lnTo>
                    <a:pt x="26276" y="18338"/>
                  </a:lnTo>
                  <a:lnTo>
                    <a:pt x="28625" y="19265"/>
                  </a:lnTo>
                  <a:lnTo>
                    <a:pt x="30734" y="17907"/>
                  </a:lnTo>
                  <a:lnTo>
                    <a:pt x="31724" y="17602"/>
                  </a:lnTo>
                  <a:lnTo>
                    <a:pt x="35013" y="17411"/>
                  </a:lnTo>
                  <a:lnTo>
                    <a:pt x="37312" y="17475"/>
                  </a:lnTo>
                  <a:lnTo>
                    <a:pt x="39789" y="17475"/>
                  </a:lnTo>
                  <a:lnTo>
                    <a:pt x="39598" y="15697"/>
                  </a:lnTo>
                  <a:lnTo>
                    <a:pt x="39408" y="12738"/>
                  </a:lnTo>
                  <a:lnTo>
                    <a:pt x="32778" y="8191"/>
                  </a:lnTo>
                  <a:lnTo>
                    <a:pt x="32842" y="7937"/>
                  </a:lnTo>
                  <a:lnTo>
                    <a:pt x="32842" y="7505"/>
                  </a:lnTo>
                  <a:lnTo>
                    <a:pt x="33718" y="7264"/>
                  </a:lnTo>
                  <a:lnTo>
                    <a:pt x="34645" y="6896"/>
                  </a:lnTo>
                  <a:lnTo>
                    <a:pt x="45491" y="6769"/>
                  </a:lnTo>
                  <a:lnTo>
                    <a:pt x="45605" y="6527"/>
                  </a:lnTo>
                  <a:lnTo>
                    <a:pt x="45859" y="6400"/>
                  </a:lnTo>
                  <a:close/>
                </a:path>
                <a:path w="412114" h="738505">
                  <a:moveTo>
                    <a:pt x="65074" y="659879"/>
                  </a:moveTo>
                  <a:lnTo>
                    <a:pt x="64135" y="659066"/>
                  </a:lnTo>
                  <a:lnTo>
                    <a:pt x="63144" y="658101"/>
                  </a:lnTo>
                  <a:lnTo>
                    <a:pt x="62471" y="656551"/>
                  </a:lnTo>
                  <a:lnTo>
                    <a:pt x="56273" y="659066"/>
                  </a:lnTo>
                  <a:lnTo>
                    <a:pt x="53733" y="662393"/>
                  </a:lnTo>
                  <a:lnTo>
                    <a:pt x="51993" y="666153"/>
                  </a:lnTo>
                  <a:lnTo>
                    <a:pt x="51066" y="668007"/>
                  </a:lnTo>
                  <a:lnTo>
                    <a:pt x="51435" y="670445"/>
                  </a:lnTo>
                  <a:lnTo>
                    <a:pt x="51308" y="673912"/>
                  </a:lnTo>
                  <a:lnTo>
                    <a:pt x="52057" y="674725"/>
                  </a:lnTo>
                  <a:lnTo>
                    <a:pt x="54660" y="674725"/>
                  </a:lnTo>
                  <a:lnTo>
                    <a:pt x="56083" y="674649"/>
                  </a:lnTo>
                  <a:lnTo>
                    <a:pt x="56883" y="672363"/>
                  </a:lnTo>
                  <a:lnTo>
                    <a:pt x="56832" y="671690"/>
                  </a:lnTo>
                  <a:lnTo>
                    <a:pt x="57391" y="670217"/>
                  </a:lnTo>
                  <a:lnTo>
                    <a:pt x="57823" y="669328"/>
                  </a:lnTo>
                  <a:lnTo>
                    <a:pt x="58381" y="668591"/>
                  </a:lnTo>
                  <a:lnTo>
                    <a:pt x="58877" y="667854"/>
                  </a:lnTo>
                  <a:lnTo>
                    <a:pt x="59550" y="667194"/>
                  </a:lnTo>
                  <a:lnTo>
                    <a:pt x="60236" y="666457"/>
                  </a:lnTo>
                  <a:lnTo>
                    <a:pt x="60045" y="666457"/>
                  </a:lnTo>
                  <a:lnTo>
                    <a:pt x="59931" y="666305"/>
                  </a:lnTo>
                  <a:lnTo>
                    <a:pt x="59867" y="666153"/>
                  </a:lnTo>
                  <a:lnTo>
                    <a:pt x="58813" y="666457"/>
                  </a:lnTo>
                  <a:lnTo>
                    <a:pt x="57696" y="666597"/>
                  </a:lnTo>
                  <a:lnTo>
                    <a:pt x="56705" y="667118"/>
                  </a:lnTo>
                  <a:lnTo>
                    <a:pt x="56210" y="667334"/>
                  </a:lnTo>
                  <a:lnTo>
                    <a:pt x="55892" y="668147"/>
                  </a:lnTo>
                  <a:lnTo>
                    <a:pt x="55714" y="668820"/>
                  </a:lnTo>
                  <a:lnTo>
                    <a:pt x="55460" y="669328"/>
                  </a:lnTo>
                  <a:lnTo>
                    <a:pt x="55460" y="669848"/>
                  </a:lnTo>
                  <a:lnTo>
                    <a:pt x="55333" y="670369"/>
                  </a:lnTo>
                  <a:lnTo>
                    <a:pt x="54660" y="669925"/>
                  </a:lnTo>
                  <a:lnTo>
                    <a:pt x="53670" y="669696"/>
                  </a:lnTo>
                  <a:lnTo>
                    <a:pt x="52489" y="667562"/>
                  </a:lnTo>
                  <a:lnTo>
                    <a:pt x="54292" y="663422"/>
                  </a:lnTo>
                  <a:lnTo>
                    <a:pt x="57073" y="662165"/>
                  </a:lnTo>
                  <a:lnTo>
                    <a:pt x="58127" y="661428"/>
                  </a:lnTo>
                  <a:lnTo>
                    <a:pt x="60540" y="660323"/>
                  </a:lnTo>
                  <a:lnTo>
                    <a:pt x="61785" y="659650"/>
                  </a:lnTo>
                  <a:lnTo>
                    <a:pt x="62903" y="661200"/>
                  </a:lnTo>
                  <a:lnTo>
                    <a:pt x="63144" y="661504"/>
                  </a:lnTo>
                  <a:lnTo>
                    <a:pt x="63639" y="661568"/>
                  </a:lnTo>
                  <a:lnTo>
                    <a:pt x="64071" y="661733"/>
                  </a:lnTo>
                  <a:lnTo>
                    <a:pt x="65011" y="660831"/>
                  </a:lnTo>
                  <a:lnTo>
                    <a:pt x="65074" y="659879"/>
                  </a:lnTo>
                  <a:close/>
                </a:path>
                <a:path w="412114" h="738505">
                  <a:moveTo>
                    <a:pt x="107823" y="723036"/>
                  </a:moveTo>
                  <a:lnTo>
                    <a:pt x="107518" y="721995"/>
                  </a:lnTo>
                  <a:lnTo>
                    <a:pt x="107518" y="720966"/>
                  </a:lnTo>
                  <a:lnTo>
                    <a:pt x="105905" y="720966"/>
                  </a:lnTo>
                  <a:lnTo>
                    <a:pt x="104851" y="721258"/>
                  </a:lnTo>
                  <a:lnTo>
                    <a:pt x="104482" y="723176"/>
                  </a:lnTo>
                  <a:lnTo>
                    <a:pt x="103924" y="725690"/>
                  </a:lnTo>
                  <a:lnTo>
                    <a:pt x="102184" y="727544"/>
                  </a:lnTo>
                  <a:lnTo>
                    <a:pt x="98221" y="728941"/>
                  </a:lnTo>
                  <a:lnTo>
                    <a:pt x="96608" y="728649"/>
                  </a:lnTo>
                  <a:lnTo>
                    <a:pt x="95123" y="729018"/>
                  </a:lnTo>
                  <a:lnTo>
                    <a:pt x="94627" y="729170"/>
                  </a:lnTo>
                  <a:lnTo>
                    <a:pt x="93891" y="730199"/>
                  </a:lnTo>
                  <a:lnTo>
                    <a:pt x="93941" y="730643"/>
                  </a:lnTo>
                  <a:lnTo>
                    <a:pt x="94259" y="731748"/>
                  </a:lnTo>
                  <a:lnTo>
                    <a:pt x="94386" y="732713"/>
                  </a:lnTo>
                  <a:lnTo>
                    <a:pt x="93332" y="733450"/>
                  </a:lnTo>
                  <a:lnTo>
                    <a:pt x="93141" y="733666"/>
                  </a:lnTo>
                  <a:lnTo>
                    <a:pt x="94386" y="736473"/>
                  </a:lnTo>
                  <a:lnTo>
                    <a:pt x="91465" y="736625"/>
                  </a:lnTo>
                  <a:lnTo>
                    <a:pt x="90411" y="738035"/>
                  </a:lnTo>
                  <a:lnTo>
                    <a:pt x="96113" y="738035"/>
                  </a:lnTo>
                  <a:lnTo>
                    <a:pt x="97485" y="735660"/>
                  </a:lnTo>
                  <a:lnTo>
                    <a:pt x="98844" y="733221"/>
                  </a:lnTo>
                  <a:lnTo>
                    <a:pt x="100584" y="730491"/>
                  </a:lnTo>
                  <a:lnTo>
                    <a:pt x="101320" y="730415"/>
                  </a:lnTo>
                  <a:lnTo>
                    <a:pt x="101752" y="730199"/>
                  </a:lnTo>
                  <a:lnTo>
                    <a:pt x="101815" y="730719"/>
                  </a:lnTo>
                  <a:lnTo>
                    <a:pt x="102069" y="731304"/>
                  </a:lnTo>
                  <a:lnTo>
                    <a:pt x="101384" y="732790"/>
                  </a:lnTo>
                  <a:lnTo>
                    <a:pt x="101447" y="733742"/>
                  </a:lnTo>
                  <a:lnTo>
                    <a:pt x="102565" y="734110"/>
                  </a:lnTo>
                  <a:lnTo>
                    <a:pt x="103733" y="734555"/>
                  </a:lnTo>
                  <a:lnTo>
                    <a:pt x="104724" y="733818"/>
                  </a:lnTo>
                  <a:lnTo>
                    <a:pt x="104851" y="732561"/>
                  </a:lnTo>
                  <a:lnTo>
                    <a:pt x="105283" y="729538"/>
                  </a:lnTo>
                  <a:lnTo>
                    <a:pt x="105841" y="726503"/>
                  </a:lnTo>
                  <a:lnTo>
                    <a:pt x="107823" y="723036"/>
                  </a:lnTo>
                  <a:close/>
                </a:path>
                <a:path w="412114" h="738505">
                  <a:moveTo>
                    <a:pt x="117868" y="738035"/>
                  </a:moveTo>
                  <a:lnTo>
                    <a:pt x="115824" y="735520"/>
                  </a:lnTo>
                  <a:lnTo>
                    <a:pt x="115570" y="735596"/>
                  </a:lnTo>
                  <a:lnTo>
                    <a:pt x="115392" y="735660"/>
                  </a:lnTo>
                  <a:lnTo>
                    <a:pt x="115138" y="735660"/>
                  </a:lnTo>
                  <a:lnTo>
                    <a:pt x="114401" y="738035"/>
                  </a:lnTo>
                  <a:lnTo>
                    <a:pt x="117868" y="738035"/>
                  </a:lnTo>
                  <a:close/>
                </a:path>
                <a:path w="412114" h="738505">
                  <a:moveTo>
                    <a:pt x="124371" y="719937"/>
                  </a:moveTo>
                  <a:lnTo>
                    <a:pt x="124193" y="719188"/>
                  </a:lnTo>
                  <a:lnTo>
                    <a:pt x="122580" y="715937"/>
                  </a:lnTo>
                  <a:lnTo>
                    <a:pt x="122453" y="713803"/>
                  </a:lnTo>
                  <a:lnTo>
                    <a:pt x="122707" y="711517"/>
                  </a:lnTo>
                  <a:lnTo>
                    <a:pt x="122885" y="710628"/>
                  </a:lnTo>
                  <a:lnTo>
                    <a:pt x="122643" y="709447"/>
                  </a:lnTo>
                  <a:lnTo>
                    <a:pt x="121831" y="707669"/>
                  </a:lnTo>
                  <a:lnTo>
                    <a:pt x="121031" y="707517"/>
                  </a:lnTo>
                  <a:lnTo>
                    <a:pt x="119976" y="708406"/>
                  </a:lnTo>
                  <a:lnTo>
                    <a:pt x="117868" y="710323"/>
                  </a:lnTo>
                  <a:lnTo>
                    <a:pt x="115633" y="712025"/>
                  </a:lnTo>
                  <a:lnTo>
                    <a:pt x="112852" y="714463"/>
                  </a:lnTo>
                  <a:lnTo>
                    <a:pt x="112166" y="715200"/>
                  </a:lnTo>
                  <a:lnTo>
                    <a:pt x="111239" y="717130"/>
                  </a:lnTo>
                  <a:lnTo>
                    <a:pt x="111239" y="718451"/>
                  </a:lnTo>
                  <a:lnTo>
                    <a:pt x="109321" y="718604"/>
                  </a:lnTo>
                  <a:lnTo>
                    <a:pt x="109194" y="719632"/>
                  </a:lnTo>
                  <a:lnTo>
                    <a:pt x="109004" y="720229"/>
                  </a:lnTo>
                  <a:lnTo>
                    <a:pt x="111594" y="720229"/>
                  </a:lnTo>
                  <a:lnTo>
                    <a:pt x="111417" y="722960"/>
                  </a:lnTo>
                  <a:lnTo>
                    <a:pt x="111417" y="725398"/>
                  </a:lnTo>
                  <a:lnTo>
                    <a:pt x="111544" y="726211"/>
                  </a:lnTo>
                  <a:lnTo>
                    <a:pt x="112356" y="727760"/>
                  </a:lnTo>
                  <a:lnTo>
                    <a:pt x="113030" y="728129"/>
                  </a:lnTo>
                  <a:lnTo>
                    <a:pt x="115201" y="726287"/>
                  </a:lnTo>
                  <a:lnTo>
                    <a:pt x="116560" y="725614"/>
                  </a:lnTo>
                  <a:lnTo>
                    <a:pt x="117741" y="724801"/>
                  </a:lnTo>
                  <a:lnTo>
                    <a:pt x="118427" y="724293"/>
                  </a:lnTo>
                  <a:lnTo>
                    <a:pt x="119354" y="723773"/>
                  </a:lnTo>
                  <a:lnTo>
                    <a:pt x="119608" y="723112"/>
                  </a:lnTo>
                  <a:lnTo>
                    <a:pt x="120103" y="721487"/>
                  </a:lnTo>
                  <a:lnTo>
                    <a:pt x="121335" y="720598"/>
                  </a:lnTo>
                  <a:lnTo>
                    <a:pt x="122821" y="720305"/>
                  </a:lnTo>
                  <a:lnTo>
                    <a:pt x="124371" y="719937"/>
                  </a:lnTo>
                  <a:close/>
                </a:path>
                <a:path w="412114" h="738505">
                  <a:moveTo>
                    <a:pt x="124688" y="693191"/>
                  </a:moveTo>
                  <a:lnTo>
                    <a:pt x="124193" y="692162"/>
                  </a:lnTo>
                  <a:lnTo>
                    <a:pt x="124193" y="691349"/>
                  </a:lnTo>
                  <a:lnTo>
                    <a:pt x="124002" y="691273"/>
                  </a:lnTo>
                  <a:lnTo>
                    <a:pt x="123571" y="691273"/>
                  </a:lnTo>
                  <a:lnTo>
                    <a:pt x="122453" y="692670"/>
                  </a:lnTo>
                  <a:lnTo>
                    <a:pt x="121399" y="694296"/>
                  </a:lnTo>
                  <a:lnTo>
                    <a:pt x="118237" y="697407"/>
                  </a:lnTo>
                  <a:lnTo>
                    <a:pt x="117436" y="699617"/>
                  </a:lnTo>
                  <a:lnTo>
                    <a:pt x="115074" y="704710"/>
                  </a:lnTo>
                  <a:lnTo>
                    <a:pt x="112534" y="706932"/>
                  </a:lnTo>
                  <a:lnTo>
                    <a:pt x="109499" y="710996"/>
                  </a:lnTo>
                  <a:lnTo>
                    <a:pt x="108267" y="712546"/>
                  </a:lnTo>
                  <a:lnTo>
                    <a:pt x="107454" y="714248"/>
                  </a:lnTo>
                  <a:lnTo>
                    <a:pt x="107086" y="714756"/>
                  </a:lnTo>
                  <a:lnTo>
                    <a:pt x="107518" y="715873"/>
                  </a:lnTo>
                  <a:lnTo>
                    <a:pt x="107645" y="717054"/>
                  </a:lnTo>
                  <a:lnTo>
                    <a:pt x="112229" y="710920"/>
                  </a:lnTo>
                  <a:lnTo>
                    <a:pt x="114642" y="707821"/>
                  </a:lnTo>
                  <a:lnTo>
                    <a:pt x="114769" y="707453"/>
                  </a:lnTo>
                  <a:lnTo>
                    <a:pt x="119481" y="703605"/>
                  </a:lnTo>
                  <a:lnTo>
                    <a:pt x="121208" y="698220"/>
                  </a:lnTo>
                  <a:lnTo>
                    <a:pt x="124688" y="693191"/>
                  </a:lnTo>
                  <a:close/>
                </a:path>
                <a:path w="412114" h="738505">
                  <a:moveTo>
                    <a:pt x="141173" y="655154"/>
                  </a:moveTo>
                  <a:lnTo>
                    <a:pt x="139623" y="652932"/>
                  </a:lnTo>
                  <a:lnTo>
                    <a:pt x="137083" y="653008"/>
                  </a:lnTo>
                  <a:lnTo>
                    <a:pt x="136639" y="653300"/>
                  </a:lnTo>
                  <a:lnTo>
                    <a:pt x="135839" y="653605"/>
                  </a:lnTo>
                  <a:lnTo>
                    <a:pt x="135280" y="654265"/>
                  </a:lnTo>
                  <a:lnTo>
                    <a:pt x="134658" y="655154"/>
                  </a:lnTo>
                  <a:lnTo>
                    <a:pt x="133794" y="656259"/>
                  </a:lnTo>
                  <a:lnTo>
                    <a:pt x="133731" y="657288"/>
                  </a:lnTo>
                  <a:lnTo>
                    <a:pt x="133667" y="659587"/>
                  </a:lnTo>
                  <a:lnTo>
                    <a:pt x="132118" y="660768"/>
                  </a:lnTo>
                  <a:lnTo>
                    <a:pt x="130886" y="662241"/>
                  </a:lnTo>
                  <a:lnTo>
                    <a:pt x="129641" y="663790"/>
                  </a:lnTo>
                  <a:lnTo>
                    <a:pt x="129895" y="664311"/>
                  </a:lnTo>
                  <a:lnTo>
                    <a:pt x="132308" y="665784"/>
                  </a:lnTo>
                  <a:lnTo>
                    <a:pt x="132867" y="667270"/>
                  </a:lnTo>
                  <a:lnTo>
                    <a:pt x="133985" y="666521"/>
                  </a:lnTo>
                  <a:lnTo>
                    <a:pt x="135153" y="665784"/>
                  </a:lnTo>
                  <a:lnTo>
                    <a:pt x="136271" y="664756"/>
                  </a:lnTo>
                  <a:lnTo>
                    <a:pt x="138188" y="661504"/>
                  </a:lnTo>
                  <a:lnTo>
                    <a:pt x="139242" y="659206"/>
                  </a:lnTo>
                  <a:lnTo>
                    <a:pt x="141173" y="655154"/>
                  </a:lnTo>
                  <a:close/>
                </a:path>
                <a:path w="412114" h="738505">
                  <a:moveTo>
                    <a:pt x="142836" y="669925"/>
                  </a:moveTo>
                  <a:lnTo>
                    <a:pt x="141909" y="669696"/>
                  </a:lnTo>
                  <a:lnTo>
                    <a:pt x="141351" y="669632"/>
                  </a:lnTo>
                  <a:lnTo>
                    <a:pt x="139992" y="669264"/>
                  </a:lnTo>
                  <a:lnTo>
                    <a:pt x="138874" y="668451"/>
                  </a:lnTo>
                  <a:lnTo>
                    <a:pt x="138506" y="668743"/>
                  </a:lnTo>
                  <a:lnTo>
                    <a:pt x="137261" y="669556"/>
                  </a:lnTo>
                  <a:lnTo>
                    <a:pt x="136271" y="670814"/>
                  </a:lnTo>
                  <a:lnTo>
                    <a:pt x="134658" y="672287"/>
                  </a:lnTo>
                  <a:lnTo>
                    <a:pt x="134162" y="672960"/>
                  </a:lnTo>
                  <a:lnTo>
                    <a:pt x="132181" y="673544"/>
                  </a:lnTo>
                  <a:lnTo>
                    <a:pt x="131381" y="674433"/>
                  </a:lnTo>
                  <a:lnTo>
                    <a:pt x="130505" y="675462"/>
                  </a:lnTo>
                  <a:lnTo>
                    <a:pt x="130009" y="676135"/>
                  </a:lnTo>
                  <a:lnTo>
                    <a:pt x="129209" y="676567"/>
                  </a:lnTo>
                  <a:lnTo>
                    <a:pt x="128651" y="677240"/>
                  </a:lnTo>
                  <a:lnTo>
                    <a:pt x="128155" y="677900"/>
                  </a:lnTo>
                  <a:lnTo>
                    <a:pt x="127787" y="678789"/>
                  </a:lnTo>
                  <a:lnTo>
                    <a:pt x="127355" y="679526"/>
                  </a:lnTo>
                  <a:lnTo>
                    <a:pt x="128155" y="679970"/>
                  </a:lnTo>
                  <a:lnTo>
                    <a:pt x="128905" y="680707"/>
                  </a:lnTo>
                  <a:lnTo>
                    <a:pt x="130759" y="680707"/>
                  </a:lnTo>
                  <a:lnTo>
                    <a:pt x="131813" y="680186"/>
                  </a:lnTo>
                  <a:lnTo>
                    <a:pt x="133108" y="679742"/>
                  </a:lnTo>
                  <a:lnTo>
                    <a:pt x="134162" y="680186"/>
                  </a:lnTo>
                  <a:lnTo>
                    <a:pt x="134226" y="680999"/>
                  </a:lnTo>
                  <a:lnTo>
                    <a:pt x="133604" y="682104"/>
                  </a:lnTo>
                  <a:lnTo>
                    <a:pt x="132613" y="683666"/>
                  </a:lnTo>
                  <a:lnTo>
                    <a:pt x="131991" y="685736"/>
                  </a:lnTo>
                  <a:lnTo>
                    <a:pt x="130695" y="686689"/>
                  </a:lnTo>
                  <a:lnTo>
                    <a:pt x="129400" y="687501"/>
                  </a:lnTo>
                  <a:lnTo>
                    <a:pt x="129209" y="688682"/>
                  </a:lnTo>
                  <a:lnTo>
                    <a:pt x="127660" y="690676"/>
                  </a:lnTo>
                  <a:lnTo>
                    <a:pt x="128155" y="691718"/>
                  </a:lnTo>
                  <a:lnTo>
                    <a:pt x="129578" y="692454"/>
                  </a:lnTo>
                  <a:lnTo>
                    <a:pt x="130454" y="692010"/>
                  </a:lnTo>
                  <a:lnTo>
                    <a:pt x="131876" y="691565"/>
                  </a:lnTo>
                  <a:lnTo>
                    <a:pt x="132549" y="691045"/>
                  </a:lnTo>
                  <a:lnTo>
                    <a:pt x="133235" y="690613"/>
                  </a:lnTo>
                  <a:lnTo>
                    <a:pt x="133667" y="690384"/>
                  </a:lnTo>
                  <a:lnTo>
                    <a:pt x="134226" y="690308"/>
                  </a:lnTo>
                  <a:lnTo>
                    <a:pt x="135966" y="687870"/>
                  </a:lnTo>
                  <a:lnTo>
                    <a:pt x="141605" y="686473"/>
                  </a:lnTo>
                  <a:lnTo>
                    <a:pt x="141782" y="686320"/>
                  </a:lnTo>
                  <a:lnTo>
                    <a:pt x="141351" y="685736"/>
                  </a:lnTo>
                  <a:lnTo>
                    <a:pt x="140741" y="684403"/>
                  </a:lnTo>
                  <a:lnTo>
                    <a:pt x="139992" y="683514"/>
                  </a:lnTo>
                  <a:lnTo>
                    <a:pt x="139560" y="680186"/>
                  </a:lnTo>
                  <a:lnTo>
                    <a:pt x="139306" y="677748"/>
                  </a:lnTo>
                  <a:lnTo>
                    <a:pt x="139687" y="674204"/>
                  </a:lnTo>
                  <a:lnTo>
                    <a:pt x="140792" y="673100"/>
                  </a:lnTo>
                  <a:lnTo>
                    <a:pt x="141541" y="671995"/>
                  </a:lnTo>
                  <a:lnTo>
                    <a:pt x="141846" y="671245"/>
                  </a:lnTo>
                  <a:lnTo>
                    <a:pt x="142278" y="670585"/>
                  </a:lnTo>
                  <a:lnTo>
                    <a:pt x="142836" y="669925"/>
                  </a:lnTo>
                  <a:close/>
                </a:path>
                <a:path w="412114" h="738505">
                  <a:moveTo>
                    <a:pt x="143649" y="716749"/>
                  </a:moveTo>
                  <a:lnTo>
                    <a:pt x="143332" y="715797"/>
                  </a:lnTo>
                  <a:lnTo>
                    <a:pt x="141973" y="715937"/>
                  </a:lnTo>
                  <a:lnTo>
                    <a:pt x="141414" y="715937"/>
                  </a:lnTo>
                  <a:lnTo>
                    <a:pt x="140855" y="716749"/>
                  </a:lnTo>
                  <a:lnTo>
                    <a:pt x="139738" y="717867"/>
                  </a:lnTo>
                  <a:lnTo>
                    <a:pt x="138569" y="719188"/>
                  </a:lnTo>
                  <a:lnTo>
                    <a:pt x="138074" y="718972"/>
                  </a:lnTo>
                  <a:lnTo>
                    <a:pt x="137883" y="718083"/>
                  </a:lnTo>
                  <a:lnTo>
                    <a:pt x="137756" y="716318"/>
                  </a:lnTo>
                  <a:lnTo>
                    <a:pt x="137693" y="714248"/>
                  </a:lnTo>
                  <a:lnTo>
                    <a:pt x="137756" y="712254"/>
                  </a:lnTo>
                  <a:lnTo>
                    <a:pt x="137756" y="709002"/>
                  </a:lnTo>
                  <a:lnTo>
                    <a:pt x="133108" y="701979"/>
                  </a:lnTo>
                  <a:lnTo>
                    <a:pt x="131559" y="701243"/>
                  </a:lnTo>
                  <a:lnTo>
                    <a:pt x="130505" y="704710"/>
                  </a:lnTo>
                  <a:lnTo>
                    <a:pt x="132118" y="709002"/>
                  </a:lnTo>
                  <a:lnTo>
                    <a:pt x="129019" y="712330"/>
                  </a:lnTo>
                  <a:lnTo>
                    <a:pt x="131381" y="712762"/>
                  </a:lnTo>
                  <a:lnTo>
                    <a:pt x="131749" y="714095"/>
                  </a:lnTo>
                  <a:lnTo>
                    <a:pt x="130454" y="717130"/>
                  </a:lnTo>
                  <a:lnTo>
                    <a:pt x="130390" y="718527"/>
                  </a:lnTo>
                  <a:lnTo>
                    <a:pt x="130454" y="720077"/>
                  </a:lnTo>
                  <a:lnTo>
                    <a:pt x="130632" y="722363"/>
                  </a:lnTo>
                  <a:lnTo>
                    <a:pt x="130263" y="724662"/>
                  </a:lnTo>
                  <a:lnTo>
                    <a:pt x="130136" y="727024"/>
                  </a:lnTo>
                  <a:lnTo>
                    <a:pt x="130073" y="730046"/>
                  </a:lnTo>
                  <a:lnTo>
                    <a:pt x="131445" y="731164"/>
                  </a:lnTo>
                  <a:lnTo>
                    <a:pt x="134353" y="731227"/>
                  </a:lnTo>
                  <a:lnTo>
                    <a:pt x="135216" y="731304"/>
                  </a:lnTo>
                  <a:lnTo>
                    <a:pt x="136144" y="731596"/>
                  </a:lnTo>
                  <a:lnTo>
                    <a:pt x="137325" y="731824"/>
                  </a:lnTo>
                  <a:lnTo>
                    <a:pt x="136702" y="726427"/>
                  </a:lnTo>
                  <a:lnTo>
                    <a:pt x="138010" y="721626"/>
                  </a:lnTo>
                  <a:lnTo>
                    <a:pt x="142278" y="717791"/>
                  </a:lnTo>
                  <a:lnTo>
                    <a:pt x="143090" y="718235"/>
                  </a:lnTo>
                  <a:lnTo>
                    <a:pt x="143395" y="717943"/>
                  </a:lnTo>
                  <a:lnTo>
                    <a:pt x="143649" y="716749"/>
                  </a:lnTo>
                  <a:close/>
                </a:path>
                <a:path w="412114" h="738505">
                  <a:moveTo>
                    <a:pt x="163360" y="738035"/>
                  </a:moveTo>
                  <a:lnTo>
                    <a:pt x="161861" y="736257"/>
                  </a:lnTo>
                  <a:lnTo>
                    <a:pt x="159880" y="737285"/>
                  </a:lnTo>
                  <a:lnTo>
                    <a:pt x="159143" y="735660"/>
                  </a:lnTo>
                  <a:lnTo>
                    <a:pt x="155854" y="736701"/>
                  </a:lnTo>
                  <a:lnTo>
                    <a:pt x="156540" y="733374"/>
                  </a:lnTo>
                  <a:lnTo>
                    <a:pt x="155232" y="735076"/>
                  </a:lnTo>
                  <a:lnTo>
                    <a:pt x="154990" y="736473"/>
                  </a:lnTo>
                  <a:lnTo>
                    <a:pt x="155663" y="738035"/>
                  </a:lnTo>
                  <a:lnTo>
                    <a:pt x="163360" y="738035"/>
                  </a:lnTo>
                  <a:close/>
                </a:path>
                <a:path w="412114" h="738505">
                  <a:moveTo>
                    <a:pt x="166763" y="719340"/>
                  </a:moveTo>
                  <a:lnTo>
                    <a:pt x="166154" y="719340"/>
                  </a:lnTo>
                  <a:lnTo>
                    <a:pt x="165582" y="718756"/>
                  </a:lnTo>
                  <a:lnTo>
                    <a:pt x="164909" y="718312"/>
                  </a:lnTo>
                  <a:lnTo>
                    <a:pt x="164528" y="717715"/>
                  </a:lnTo>
                  <a:lnTo>
                    <a:pt x="164071" y="716686"/>
                  </a:lnTo>
                  <a:lnTo>
                    <a:pt x="163969" y="716457"/>
                  </a:lnTo>
                  <a:lnTo>
                    <a:pt x="163601" y="715060"/>
                  </a:lnTo>
                  <a:lnTo>
                    <a:pt x="163055" y="713943"/>
                  </a:lnTo>
                  <a:lnTo>
                    <a:pt x="162979" y="713803"/>
                  </a:lnTo>
                  <a:lnTo>
                    <a:pt x="162864" y="713435"/>
                  </a:lnTo>
                  <a:lnTo>
                    <a:pt x="162179" y="713282"/>
                  </a:lnTo>
                  <a:lnTo>
                    <a:pt x="161620" y="712622"/>
                  </a:lnTo>
                  <a:lnTo>
                    <a:pt x="161290" y="712025"/>
                  </a:lnTo>
                  <a:lnTo>
                    <a:pt x="161417" y="711809"/>
                  </a:lnTo>
                  <a:lnTo>
                    <a:pt x="162610" y="710768"/>
                  </a:lnTo>
                  <a:lnTo>
                    <a:pt x="161429" y="709955"/>
                  </a:lnTo>
                  <a:lnTo>
                    <a:pt x="160870" y="709295"/>
                  </a:lnTo>
                  <a:lnTo>
                    <a:pt x="160731" y="709079"/>
                  </a:lnTo>
                  <a:lnTo>
                    <a:pt x="160629" y="708926"/>
                  </a:lnTo>
                  <a:lnTo>
                    <a:pt x="159562" y="709231"/>
                  </a:lnTo>
                  <a:lnTo>
                    <a:pt x="158953" y="709079"/>
                  </a:lnTo>
                  <a:lnTo>
                    <a:pt x="157759" y="708926"/>
                  </a:lnTo>
                  <a:lnTo>
                    <a:pt x="157099" y="708926"/>
                  </a:lnTo>
                  <a:lnTo>
                    <a:pt x="156108" y="710323"/>
                  </a:lnTo>
                  <a:lnTo>
                    <a:pt x="154495" y="710768"/>
                  </a:lnTo>
                  <a:lnTo>
                    <a:pt x="153250" y="711073"/>
                  </a:lnTo>
                  <a:lnTo>
                    <a:pt x="152958" y="711809"/>
                  </a:lnTo>
                  <a:lnTo>
                    <a:pt x="152869" y="712025"/>
                  </a:lnTo>
                  <a:lnTo>
                    <a:pt x="152755" y="712330"/>
                  </a:lnTo>
                  <a:lnTo>
                    <a:pt x="156044" y="712330"/>
                  </a:lnTo>
                  <a:lnTo>
                    <a:pt x="151015" y="712558"/>
                  </a:lnTo>
                  <a:lnTo>
                    <a:pt x="150901" y="712330"/>
                  </a:lnTo>
                  <a:lnTo>
                    <a:pt x="150812" y="712025"/>
                  </a:lnTo>
                  <a:lnTo>
                    <a:pt x="150736" y="711809"/>
                  </a:lnTo>
                  <a:lnTo>
                    <a:pt x="150622" y="711441"/>
                  </a:lnTo>
                  <a:lnTo>
                    <a:pt x="150507" y="711073"/>
                  </a:lnTo>
                  <a:lnTo>
                    <a:pt x="150469" y="710920"/>
                  </a:lnTo>
                  <a:lnTo>
                    <a:pt x="149974" y="711441"/>
                  </a:lnTo>
                  <a:lnTo>
                    <a:pt x="149656" y="711809"/>
                  </a:lnTo>
                  <a:lnTo>
                    <a:pt x="148539" y="712025"/>
                  </a:lnTo>
                  <a:lnTo>
                    <a:pt x="147485" y="712330"/>
                  </a:lnTo>
                  <a:lnTo>
                    <a:pt x="145821" y="710920"/>
                  </a:lnTo>
                  <a:lnTo>
                    <a:pt x="145262" y="711441"/>
                  </a:lnTo>
                  <a:lnTo>
                    <a:pt x="144780" y="712622"/>
                  </a:lnTo>
                  <a:lnTo>
                    <a:pt x="144576" y="712990"/>
                  </a:lnTo>
                  <a:lnTo>
                    <a:pt x="144449" y="713282"/>
                  </a:lnTo>
                  <a:lnTo>
                    <a:pt x="144386" y="713943"/>
                  </a:lnTo>
                  <a:lnTo>
                    <a:pt x="144018" y="716241"/>
                  </a:lnTo>
                  <a:lnTo>
                    <a:pt x="145694" y="716457"/>
                  </a:lnTo>
                  <a:lnTo>
                    <a:pt x="146380" y="716686"/>
                  </a:lnTo>
                  <a:lnTo>
                    <a:pt x="146989" y="717194"/>
                  </a:lnTo>
                  <a:lnTo>
                    <a:pt x="147434" y="717423"/>
                  </a:lnTo>
                  <a:lnTo>
                    <a:pt x="147383" y="717715"/>
                  </a:lnTo>
                  <a:lnTo>
                    <a:pt x="147294" y="718312"/>
                  </a:lnTo>
                  <a:lnTo>
                    <a:pt x="147231" y="718756"/>
                  </a:lnTo>
                  <a:lnTo>
                    <a:pt x="147116" y="719493"/>
                  </a:lnTo>
                  <a:lnTo>
                    <a:pt x="146456" y="721258"/>
                  </a:lnTo>
                  <a:lnTo>
                    <a:pt x="146913" y="723557"/>
                  </a:lnTo>
                  <a:lnTo>
                    <a:pt x="146989" y="723925"/>
                  </a:lnTo>
                  <a:lnTo>
                    <a:pt x="148297" y="725322"/>
                  </a:lnTo>
                  <a:lnTo>
                    <a:pt x="149529" y="725690"/>
                  </a:lnTo>
                  <a:lnTo>
                    <a:pt x="150647" y="725982"/>
                  </a:lnTo>
                  <a:lnTo>
                    <a:pt x="152628" y="727240"/>
                  </a:lnTo>
                  <a:lnTo>
                    <a:pt x="153441" y="724954"/>
                  </a:lnTo>
                  <a:lnTo>
                    <a:pt x="156108" y="724954"/>
                  </a:lnTo>
                  <a:lnTo>
                    <a:pt x="157657" y="723557"/>
                  </a:lnTo>
                  <a:lnTo>
                    <a:pt x="158407" y="721258"/>
                  </a:lnTo>
                  <a:lnTo>
                    <a:pt x="158635" y="721258"/>
                  </a:lnTo>
                  <a:lnTo>
                    <a:pt x="159639" y="722071"/>
                  </a:lnTo>
                  <a:lnTo>
                    <a:pt x="161810" y="721855"/>
                  </a:lnTo>
                  <a:lnTo>
                    <a:pt x="163474" y="721702"/>
                  </a:lnTo>
                  <a:lnTo>
                    <a:pt x="165150" y="721258"/>
                  </a:lnTo>
                  <a:lnTo>
                    <a:pt x="165735" y="721258"/>
                  </a:lnTo>
                  <a:lnTo>
                    <a:pt x="166268" y="720001"/>
                  </a:lnTo>
                  <a:lnTo>
                    <a:pt x="166649" y="719493"/>
                  </a:lnTo>
                  <a:lnTo>
                    <a:pt x="166763" y="719340"/>
                  </a:lnTo>
                  <a:close/>
                </a:path>
                <a:path w="412114" h="738505">
                  <a:moveTo>
                    <a:pt x="176618" y="652424"/>
                  </a:moveTo>
                  <a:lnTo>
                    <a:pt x="176364" y="651687"/>
                  </a:lnTo>
                  <a:lnTo>
                    <a:pt x="176364" y="651243"/>
                  </a:lnTo>
                  <a:lnTo>
                    <a:pt x="175374" y="651243"/>
                  </a:lnTo>
                  <a:lnTo>
                    <a:pt x="174383" y="651459"/>
                  </a:lnTo>
                  <a:lnTo>
                    <a:pt x="173329" y="651611"/>
                  </a:lnTo>
                  <a:lnTo>
                    <a:pt x="173291" y="651459"/>
                  </a:lnTo>
                  <a:lnTo>
                    <a:pt x="173151" y="651243"/>
                  </a:lnTo>
                  <a:lnTo>
                    <a:pt x="172859" y="651243"/>
                  </a:lnTo>
                  <a:lnTo>
                    <a:pt x="172173" y="652195"/>
                  </a:lnTo>
                  <a:lnTo>
                    <a:pt x="170688" y="654558"/>
                  </a:lnTo>
                  <a:lnTo>
                    <a:pt x="170294" y="654558"/>
                  </a:lnTo>
                  <a:lnTo>
                    <a:pt x="170218" y="654113"/>
                  </a:lnTo>
                  <a:lnTo>
                    <a:pt x="170141" y="653745"/>
                  </a:lnTo>
                  <a:lnTo>
                    <a:pt x="169976" y="653453"/>
                  </a:lnTo>
                  <a:lnTo>
                    <a:pt x="169735" y="652932"/>
                  </a:lnTo>
                  <a:lnTo>
                    <a:pt x="171107" y="651243"/>
                  </a:lnTo>
                  <a:lnTo>
                    <a:pt x="171323" y="651243"/>
                  </a:lnTo>
                  <a:lnTo>
                    <a:pt x="170484" y="649909"/>
                  </a:lnTo>
                  <a:lnTo>
                    <a:pt x="169989" y="648576"/>
                  </a:lnTo>
                  <a:lnTo>
                    <a:pt x="169926" y="647242"/>
                  </a:lnTo>
                  <a:lnTo>
                    <a:pt x="170548" y="645845"/>
                  </a:lnTo>
                  <a:lnTo>
                    <a:pt x="170497" y="645477"/>
                  </a:lnTo>
                  <a:lnTo>
                    <a:pt x="170383" y="644664"/>
                  </a:lnTo>
                  <a:lnTo>
                    <a:pt x="170484" y="643039"/>
                  </a:lnTo>
                  <a:lnTo>
                    <a:pt x="170688" y="640892"/>
                  </a:lnTo>
                  <a:lnTo>
                    <a:pt x="170789" y="639864"/>
                  </a:lnTo>
                  <a:lnTo>
                    <a:pt x="168554" y="638606"/>
                  </a:lnTo>
                  <a:lnTo>
                    <a:pt x="166903" y="636981"/>
                  </a:lnTo>
                  <a:lnTo>
                    <a:pt x="166700" y="636752"/>
                  </a:lnTo>
                  <a:lnTo>
                    <a:pt x="165836" y="636981"/>
                  </a:lnTo>
                  <a:lnTo>
                    <a:pt x="162610" y="639978"/>
                  </a:lnTo>
                  <a:lnTo>
                    <a:pt x="162610" y="649389"/>
                  </a:lnTo>
                  <a:lnTo>
                    <a:pt x="162356" y="649605"/>
                  </a:lnTo>
                  <a:lnTo>
                    <a:pt x="162229" y="649770"/>
                  </a:lnTo>
                  <a:lnTo>
                    <a:pt x="161188" y="649160"/>
                  </a:lnTo>
                  <a:lnTo>
                    <a:pt x="159385" y="648576"/>
                  </a:lnTo>
                  <a:lnTo>
                    <a:pt x="159321" y="646874"/>
                  </a:lnTo>
                  <a:lnTo>
                    <a:pt x="160312" y="645845"/>
                  </a:lnTo>
                  <a:lnTo>
                    <a:pt x="160540" y="645477"/>
                  </a:lnTo>
                  <a:lnTo>
                    <a:pt x="160997" y="644664"/>
                  </a:lnTo>
                  <a:lnTo>
                    <a:pt x="161556" y="646506"/>
                  </a:lnTo>
                  <a:lnTo>
                    <a:pt x="162115" y="647979"/>
                  </a:lnTo>
                  <a:lnTo>
                    <a:pt x="162534" y="649160"/>
                  </a:lnTo>
                  <a:lnTo>
                    <a:pt x="162610" y="649389"/>
                  </a:lnTo>
                  <a:lnTo>
                    <a:pt x="162610" y="639978"/>
                  </a:lnTo>
                  <a:lnTo>
                    <a:pt x="161620" y="640892"/>
                  </a:lnTo>
                  <a:lnTo>
                    <a:pt x="158953" y="645477"/>
                  </a:lnTo>
                  <a:lnTo>
                    <a:pt x="155994" y="649909"/>
                  </a:lnTo>
                  <a:lnTo>
                    <a:pt x="154559" y="652195"/>
                  </a:lnTo>
                  <a:lnTo>
                    <a:pt x="152196" y="654113"/>
                  </a:lnTo>
                  <a:lnTo>
                    <a:pt x="149720" y="656780"/>
                  </a:lnTo>
                  <a:lnTo>
                    <a:pt x="149288" y="657593"/>
                  </a:lnTo>
                  <a:lnTo>
                    <a:pt x="148767" y="658329"/>
                  </a:lnTo>
                  <a:lnTo>
                    <a:pt x="148666" y="658469"/>
                  </a:lnTo>
                  <a:lnTo>
                    <a:pt x="152260" y="659066"/>
                  </a:lnTo>
                  <a:lnTo>
                    <a:pt x="152946" y="658469"/>
                  </a:lnTo>
                  <a:lnTo>
                    <a:pt x="152133" y="655523"/>
                  </a:lnTo>
                  <a:lnTo>
                    <a:pt x="152946" y="655370"/>
                  </a:lnTo>
                  <a:lnTo>
                    <a:pt x="153682" y="655078"/>
                  </a:lnTo>
                  <a:lnTo>
                    <a:pt x="156260" y="655078"/>
                  </a:lnTo>
                  <a:lnTo>
                    <a:pt x="157340" y="654558"/>
                  </a:lnTo>
                  <a:lnTo>
                    <a:pt x="157645" y="654558"/>
                  </a:lnTo>
                  <a:lnTo>
                    <a:pt x="157734" y="653453"/>
                  </a:lnTo>
                  <a:lnTo>
                    <a:pt x="157835" y="652195"/>
                  </a:lnTo>
                  <a:lnTo>
                    <a:pt x="157899" y="651243"/>
                  </a:lnTo>
                  <a:lnTo>
                    <a:pt x="161188" y="651243"/>
                  </a:lnTo>
                  <a:lnTo>
                    <a:pt x="163296" y="653745"/>
                  </a:lnTo>
                  <a:lnTo>
                    <a:pt x="162712" y="656475"/>
                  </a:lnTo>
                  <a:lnTo>
                    <a:pt x="162610" y="656920"/>
                  </a:lnTo>
                  <a:lnTo>
                    <a:pt x="162509" y="657593"/>
                  </a:lnTo>
                  <a:lnTo>
                    <a:pt x="162394" y="659066"/>
                  </a:lnTo>
                  <a:lnTo>
                    <a:pt x="162864" y="662025"/>
                  </a:lnTo>
                  <a:lnTo>
                    <a:pt x="163296" y="663575"/>
                  </a:lnTo>
                  <a:lnTo>
                    <a:pt x="163677" y="665124"/>
                  </a:lnTo>
                  <a:lnTo>
                    <a:pt x="163906" y="665124"/>
                  </a:lnTo>
                  <a:lnTo>
                    <a:pt x="164909" y="665416"/>
                  </a:lnTo>
                  <a:lnTo>
                    <a:pt x="167881" y="665124"/>
                  </a:lnTo>
                  <a:lnTo>
                    <a:pt x="169367" y="665276"/>
                  </a:lnTo>
                  <a:lnTo>
                    <a:pt x="169367" y="667639"/>
                  </a:lnTo>
                  <a:lnTo>
                    <a:pt x="170548" y="666750"/>
                  </a:lnTo>
                  <a:lnTo>
                    <a:pt x="171475" y="666089"/>
                  </a:lnTo>
                  <a:lnTo>
                    <a:pt x="170853" y="664603"/>
                  </a:lnTo>
                  <a:lnTo>
                    <a:pt x="169989" y="662317"/>
                  </a:lnTo>
                  <a:lnTo>
                    <a:pt x="170053" y="659955"/>
                  </a:lnTo>
                  <a:lnTo>
                    <a:pt x="171157" y="657733"/>
                  </a:lnTo>
                  <a:lnTo>
                    <a:pt x="171284" y="657288"/>
                  </a:lnTo>
                  <a:lnTo>
                    <a:pt x="171411" y="656920"/>
                  </a:lnTo>
                  <a:lnTo>
                    <a:pt x="171475" y="656475"/>
                  </a:lnTo>
                  <a:lnTo>
                    <a:pt x="171691" y="655523"/>
                  </a:lnTo>
                  <a:lnTo>
                    <a:pt x="171780" y="655078"/>
                  </a:lnTo>
                  <a:lnTo>
                    <a:pt x="171894" y="654558"/>
                  </a:lnTo>
                  <a:lnTo>
                    <a:pt x="171996" y="654113"/>
                  </a:lnTo>
                  <a:lnTo>
                    <a:pt x="175247" y="654113"/>
                  </a:lnTo>
                  <a:lnTo>
                    <a:pt x="175996" y="653453"/>
                  </a:lnTo>
                  <a:lnTo>
                    <a:pt x="176618" y="652424"/>
                  </a:lnTo>
                  <a:close/>
                </a:path>
                <a:path w="412114" h="738505">
                  <a:moveTo>
                    <a:pt x="182930" y="738035"/>
                  </a:moveTo>
                  <a:lnTo>
                    <a:pt x="182626" y="736777"/>
                  </a:lnTo>
                  <a:lnTo>
                    <a:pt x="182257" y="735520"/>
                  </a:lnTo>
                  <a:lnTo>
                    <a:pt x="181940" y="734339"/>
                  </a:lnTo>
                  <a:lnTo>
                    <a:pt x="179527" y="735228"/>
                  </a:lnTo>
                  <a:lnTo>
                    <a:pt x="179400" y="735660"/>
                  </a:lnTo>
                  <a:lnTo>
                    <a:pt x="181381" y="738035"/>
                  </a:lnTo>
                  <a:lnTo>
                    <a:pt x="182930" y="738035"/>
                  </a:lnTo>
                  <a:close/>
                </a:path>
                <a:path w="412114" h="738505">
                  <a:moveTo>
                    <a:pt x="185293" y="719048"/>
                  </a:moveTo>
                  <a:lnTo>
                    <a:pt x="184238" y="719709"/>
                  </a:lnTo>
                  <a:lnTo>
                    <a:pt x="183438" y="720305"/>
                  </a:lnTo>
                  <a:lnTo>
                    <a:pt x="182499" y="720890"/>
                  </a:lnTo>
                  <a:lnTo>
                    <a:pt x="182562" y="713879"/>
                  </a:lnTo>
                  <a:lnTo>
                    <a:pt x="182435" y="712838"/>
                  </a:lnTo>
                  <a:lnTo>
                    <a:pt x="182321" y="711581"/>
                  </a:lnTo>
                  <a:lnTo>
                    <a:pt x="182219" y="710323"/>
                  </a:lnTo>
                  <a:lnTo>
                    <a:pt x="182130" y="709142"/>
                  </a:lnTo>
                  <a:lnTo>
                    <a:pt x="182753" y="705523"/>
                  </a:lnTo>
                  <a:lnTo>
                    <a:pt x="179374" y="703021"/>
                  </a:lnTo>
                  <a:lnTo>
                    <a:pt x="179158" y="702868"/>
                  </a:lnTo>
                  <a:lnTo>
                    <a:pt x="177190" y="702868"/>
                  </a:lnTo>
                  <a:lnTo>
                    <a:pt x="175996" y="703021"/>
                  </a:lnTo>
                  <a:lnTo>
                    <a:pt x="175171" y="702868"/>
                  </a:lnTo>
                  <a:lnTo>
                    <a:pt x="174840" y="702868"/>
                  </a:lnTo>
                  <a:lnTo>
                    <a:pt x="173329" y="701611"/>
                  </a:lnTo>
                  <a:lnTo>
                    <a:pt x="172148" y="702348"/>
                  </a:lnTo>
                  <a:lnTo>
                    <a:pt x="172008" y="702868"/>
                  </a:lnTo>
                  <a:lnTo>
                    <a:pt x="172008" y="703160"/>
                  </a:lnTo>
                  <a:lnTo>
                    <a:pt x="172770" y="706412"/>
                  </a:lnTo>
                  <a:lnTo>
                    <a:pt x="172275" y="710323"/>
                  </a:lnTo>
                  <a:lnTo>
                    <a:pt x="172148" y="711581"/>
                  </a:lnTo>
                  <a:lnTo>
                    <a:pt x="171602" y="712838"/>
                  </a:lnTo>
                  <a:lnTo>
                    <a:pt x="171437" y="713879"/>
                  </a:lnTo>
                  <a:lnTo>
                    <a:pt x="171335" y="714540"/>
                  </a:lnTo>
                  <a:lnTo>
                    <a:pt x="171284" y="714832"/>
                  </a:lnTo>
                  <a:lnTo>
                    <a:pt x="171157" y="715505"/>
                  </a:lnTo>
                  <a:lnTo>
                    <a:pt x="170294" y="716165"/>
                  </a:lnTo>
                  <a:lnTo>
                    <a:pt x="167271" y="714540"/>
                  </a:lnTo>
                  <a:lnTo>
                    <a:pt x="167106" y="714540"/>
                  </a:lnTo>
                  <a:lnTo>
                    <a:pt x="167017" y="714832"/>
                  </a:lnTo>
                  <a:lnTo>
                    <a:pt x="166916" y="715124"/>
                  </a:lnTo>
                  <a:lnTo>
                    <a:pt x="166801" y="715505"/>
                  </a:lnTo>
                  <a:lnTo>
                    <a:pt x="166712" y="715797"/>
                  </a:lnTo>
                  <a:lnTo>
                    <a:pt x="166585" y="716165"/>
                  </a:lnTo>
                  <a:lnTo>
                    <a:pt x="166471" y="716534"/>
                  </a:lnTo>
                  <a:lnTo>
                    <a:pt x="166370" y="716826"/>
                  </a:lnTo>
                  <a:lnTo>
                    <a:pt x="166331" y="716978"/>
                  </a:lnTo>
                  <a:lnTo>
                    <a:pt x="167754" y="717194"/>
                  </a:lnTo>
                  <a:lnTo>
                    <a:pt x="169176" y="717651"/>
                  </a:lnTo>
                  <a:lnTo>
                    <a:pt x="170484" y="717499"/>
                  </a:lnTo>
                  <a:lnTo>
                    <a:pt x="171018" y="717499"/>
                  </a:lnTo>
                  <a:lnTo>
                    <a:pt x="171094" y="717194"/>
                  </a:lnTo>
                  <a:lnTo>
                    <a:pt x="171208" y="716826"/>
                  </a:lnTo>
                  <a:lnTo>
                    <a:pt x="171284" y="716534"/>
                  </a:lnTo>
                  <a:lnTo>
                    <a:pt x="171386" y="716165"/>
                  </a:lnTo>
                  <a:lnTo>
                    <a:pt x="172072" y="715124"/>
                  </a:lnTo>
                  <a:lnTo>
                    <a:pt x="172173" y="714984"/>
                  </a:lnTo>
                  <a:lnTo>
                    <a:pt x="172275" y="714832"/>
                  </a:lnTo>
                  <a:lnTo>
                    <a:pt x="172605" y="714540"/>
                  </a:lnTo>
                  <a:lnTo>
                    <a:pt x="173266" y="713879"/>
                  </a:lnTo>
                  <a:lnTo>
                    <a:pt x="173329" y="714095"/>
                  </a:lnTo>
                  <a:lnTo>
                    <a:pt x="173456" y="714540"/>
                  </a:lnTo>
                  <a:lnTo>
                    <a:pt x="173609" y="714832"/>
                  </a:lnTo>
                  <a:lnTo>
                    <a:pt x="173685" y="714984"/>
                  </a:lnTo>
                  <a:lnTo>
                    <a:pt x="173761" y="715124"/>
                  </a:lnTo>
                  <a:lnTo>
                    <a:pt x="173901" y="715505"/>
                  </a:lnTo>
                  <a:lnTo>
                    <a:pt x="174015" y="716534"/>
                  </a:lnTo>
                  <a:lnTo>
                    <a:pt x="173202" y="716978"/>
                  </a:lnTo>
                  <a:lnTo>
                    <a:pt x="172707" y="717194"/>
                  </a:lnTo>
                  <a:lnTo>
                    <a:pt x="173393" y="718896"/>
                  </a:lnTo>
                  <a:lnTo>
                    <a:pt x="174015" y="720305"/>
                  </a:lnTo>
                  <a:lnTo>
                    <a:pt x="174574" y="721855"/>
                  </a:lnTo>
                  <a:lnTo>
                    <a:pt x="174752" y="722223"/>
                  </a:lnTo>
                  <a:lnTo>
                    <a:pt x="174815" y="722807"/>
                  </a:lnTo>
                  <a:lnTo>
                    <a:pt x="174637" y="723112"/>
                  </a:lnTo>
                  <a:lnTo>
                    <a:pt x="173266" y="725030"/>
                  </a:lnTo>
                  <a:lnTo>
                    <a:pt x="174637" y="726795"/>
                  </a:lnTo>
                  <a:lnTo>
                    <a:pt x="174815" y="728649"/>
                  </a:lnTo>
                  <a:lnTo>
                    <a:pt x="174942" y="729678"/>
                  </a:lnTo>
                  <a:lnTo>
                    <a:pt x="177355" y="730719"/>
                  </a:lnTo>
                  <a:lnTo>
                    <a:pt x="180340" y="730351"/>
                  </a:lnTo>
                  <a:lnTo>
                    <a:pt x="182194" y="729907"/>
                  </a:lnTo>
                  <a:lnTo>
                    <a:pt x="183032" y="732116"/>
                  </a:lnTo>
                  <a:lnTo>
                    <a:pt x="183121" y="732345"/>
                  </a:lnTo>
                  <a:lnTo>
                    <a:pt x="183489" y="732116"/>
                  </a:lnTo>
                  <a:lnTo>
                    <a:pt x="183984" y="732116"/>
                  </a:lnTo>
                  <a:lnTo>
                    <a:pt x="183984" y="729907"/>
                  </a:lnTo>
                  <a:lnTo>
                    <a:pt x="183883" y="728649"/>
                  </a:lnTo>
                  <a:lnTo>
                    <a:pt x="183680" y="727316"/>
                  </a:lnTo>
                  <a:lnTo>
                    <a:pt x="182689" y="725322"/>
                  </a:lnTo>
                  <a:lnTo>
                    <a:pt x="183870" y="723112"/>
                  </a:lnTo>
                  <a:lnTo>
                    <a:pt x="184480" y="721855"/>
                  </a:lnTo>
                  <a:lnTo>
                    <a:pt x="184708" y="720890"/>
                  </a:lnTo>
                  <a:lnTo>
                    <a:pt x="184797" y="720521"/>
                  </a:lnTo>
                  <a:lnTo>
                    <a:pt x="185293" y="719048"/>
                  </a:lnTo>
                  <a:close/>
                </a:path>
                <a:path w="412114" h="738505">
                  <a:moveTo>
                    <a:pt x="186220" y="261670"/>
                  </a:moveTo>
                  <a:lnTo>
                    <a:pt x="183680" y="259524"/>
                  </a:lnTo>
                  <a:lnTo>
                    <a:pt x="182562" y="258483"/>
                  </a:lnTo>
                  <a:lnTo>
                    <a:pt x="181381" y="257302"/>
                  </a:lnTo>
                  <a:lnTo>
                    <a:pt x="180276" y="256057"/>
                  </a:lnTo>
                  <a:lnTo>
                    <a:pt x="178968" y="254939"/>
                  </a:lnTo>
                  <a:lnTo>
                    <a:pt x="178790" y="254723"/>
                  </a:lnTo>
                  <a:lnTo>
                    <a:pt x="178168" y="254876"/>
                  </a:lnTo>
                  <a:lnTo>
                    <a:pt x="177736" y="254876"/>
                  </a:lnTo>
                  <a:lnTo>
                    <a:pt x="177787" y="255308"/>
                  </a:lnTo>
                  <a:lnTo>
                    <a:pt x="177609" y="255905"/>
                  </a:lnTo>
                  <a:lnTo>
                    <a:pt x="178409" y="256794"/>
                  </a:lnTo>
                  <a:lnTo>
                    <a:pt x="179031" y="257238"/>
                  </a:lnTo>
                  <a:lnTo>
                    <a:pt x="180086" y="258114"/>
                  </a:lnTo>
                  <a:lnTo>
                    <a:pt x="179285" y="258114"/>
                  </a:lnTo>
                  <a:lnTo>
                    <a:pt x="178663" y="258267"/>
                  </a:lnTo>
                  <a:lnTo>
                    <a:pt x="177482" y="255828"/>
                  </a:lnTo>
                  <a:lnTo>
                    <a:pt x="174256" y="256425"/>
                  </a:lnTo>
                  <a:lnTo>
                    <a:pt x="173024" y="254063"/>
                  </a:lnTo>
                  <a:lnTo>
                    <a:pt x="172593" y="253326"/>
                  </a:lnTo>
                  <a:lnTo>
                    <a:pt x="170789" y="253326"/>
                  </a:lnTo>
                  <a:lnTo>
                    <a:pt x="169672" y="252730"/>
                  </a:lnTo>
                  <a:lnTo>
                    <a:pt x="167563" y="251764"/>
                  </a:lnTo>
                  <a:lnTo>
                    <a:pt x="165519" y="250583"/>
                  </a:lnTo>
                  <a:lnTo>
                    <a:pt x="161556" y="248805"/>
                  </a:lnTo>
                  <a:lnTo>
                    <a:pt x="159258" y="250215"/>
                  </a:lnTo>
                  <a:lnTo>
                    <a:pt x="158889" y="252209"/>
                  </a:lnTo>
                  <a:lnTo>
                    <a:pt x="158648" y="253250"/>
                  </a:lnTo>
                  <a:lnTo>
                    <a:pt x="157835" y="255168"/>
                  </a:lnTo>
                  <a:lnTo>
                    <a:pt x="155981" y="254876"/>
                  </a:lnTo>
                  <a:lnTo>
                    <a:pt x="155663" y="257238"/>
                  </a:lnTo>
                  <a:lnTo>
                    <a:pt x="156286" y="257822"/>
                  </a:lnTo>
                  <a:lnTo>
                    <a:pt x="160007" y="258635"/>
                  </a:lnTo>
                  <a:lnTo>
                    <a:pt x="161861" y="258851"/>
                  </a:lnTo>
                  <a:lnTo>
                    <a:pt x="162356" y="261226"/>
                  </a:lnTo>
                  <a:lnTo>
                    <a:pt x="162864" y="261594"/>
                  </a:lnTo>
                  <a:lnTo>
                    <a:pt x="165950" y="261378"/>
                  </a:lnTo>
                  <a:lnTo>
                    <a:pt x="168503" y="262775"/>
                  </a:lnTo>
                  <a:lnTo>
                    <a:pt x="171602" y="263740"/>
                  </a:lnTo>
                  <a:lnTo>
                    <a:pt x="172529" y="264477"/>
                  </a:lnTo>
                  <a:lnTo>
                    <a:pt x="174142" y="265874"/>
                  </a:lnTo>
                  <a:lnTo>
                    <a:pt x="175196" y="265798"/>
                  </a:lnTo>
                  <a:lnTo>
                    <a:pt x="176682" y="263740"/>
                  </a:lnTo>
                  <a:lnTo>
                    <a:pt x="179781" y="267500"/>
                  </a:lnTo>
                  <a:lnTo>
                    <a:pt x="181140" y="265874"/>
                  </a:lnTo>
                  <a:lnTo>
                    <a:pt x="184175" y="266471"/>
                  </a:lnTo>
                  <a:lnTo>
                    <a:pt x="184861" y="265874"/>
                  </a:lnTo>
                  <a:lnTo>
                    <a:pt x="186220" y="261670"/>
                  </a:lnTo>
                  <a:close/>
                </a:path>
                <a:path w="412114" h="738505">
                  <a:moveTo>
                    <a:pt x="189687" y="233375"/>
                  </a:moveTo>
                  <a:lnTo>
                    <a:pt x="189026" y="232714"/>
                  </a:lnTo>
                  <a:lnTo>
                    <a:pt x="188328" y="231902"/>
                  </a:lnTo>
                  <a:lnTo>
                    <a:pt x="187693" y="231381"/>
                  </a:lnTo>
                  <a:lnTo>
                    <a:pt x="186067" y="230047"/>
                  </a:lnTo>
                  <a:lnTo>
                    <a:pt x="185902" y="229539"/>
                  </a:lnTo>
                  <a:lnTo>
                    <a:pt x="185610" y="227685"/>
                  </a:lnTo>
                  <a:lnTo>
                    <a:pt x="186029" y="226212"/>
                  </a:lnTo>
                  <a:lnTo>
                    <a:pt x="186093" y="225983"/>
                  </a:lnTo>
                  <a:lnTo>
                    <a:pt x="186347" y="225171"/>
                  </a:lnTo>
                  <a:lnTo>
                    <a:pt x="186474" y="224586"/>
                  </a:lnTo>
                  <a:lnTo>
                    <a:pt x="186220" y="223774"/>
                  </a:lnTo>
                  <a:lnTo>
                    <a:pt x="186093" y="223329"/>
                  </a:lnTo>
                  <a:lnTo>
                    <a:pt x="183311" y="225983"/>
                  </a:lnTo>
                  <a:lnTo>
                    <a:pt x="183146" y="225844"/>
                  </a:lnTo>
                  <a:lnTo>
                    <a:pt x="182867" y="225844"/>
                  </a:lnTo>
                  <a:lnTo>
                    <a:pt x="182753" y="227685"/>
                  </a:lnTo>
                  <a:lnTo>
                    <a:pt x="182194" y="227469"/>
                  </a:lnTo>
                  <a:lnTo>
                    <a:pt x="181444" y="227317"/>
                  </a:lnTo>
                  <a:lnTo>
                    <a:pt x="180492" y="226212"/>
                  </a:lnTo>
                  <a:lnTo>
                    <a:pt x="179590" y="225171"/>
                  </a:lnTo>
                  <a:lnTo>
                    <a:pt x="179844" y="225171"/>
                  </a:lnTo>
                  <a:lnTo>
                    <a:pt x="178904" y="224955"/>
                  </a:lnTo>
                  <a:lnTo>
                    <a:pt x="177114" y="226212"/>
                  </a:lnTo>
                  <a:lnTo>
                    <a:pt x="175818" y="224955"/>
                  </a:lnTo>
                  <a:lnTo>
                    <a:pt x="175514" y="224955"/>
                  </a:lnTo>
                  <a:lnTo>
                    <a:pt x="172643" y="225844"/>
                  </a:lnTo>
                  <a:lnTo>
                    <a:pt x="172656" y="225983"/>
                  </a:lnTo>
                  <a:lnTo>
                    <a:pt x="172783" y="227685"/>
                  </a:lnTo>
                  <a:lnTo>
                    <a:pt x="172961" y="228803"/>
                  </a:lnTo>
                  <a:lnTo>
                    <a:pt x="173532" y="229539"/>
                  </a:lnTo>
                  <a:lnTo>
                    <a:pt x="173863" y="230047"/>
                  </a:lnTo>
                  <a:lnTo>
                    <a:pt x="174256" y="230936"/>
                  </a:lnTo>
                  <a:lnTo>
                    <a:pt x="173697" y="231381"/>
                  </a:lnTo>
                  <a:lnTo>
                    <a:pt x="172212" y="230200"/>
                  </a:lnTo>
                  <a:lnTo>
                    <a:pt x="171475" y="229539"/>
                  </a:lnTo>
                  <a:lnTo>
                    <a:pt x="171094" y="230047"/>
                  </a:lnTo>
                  <a:lnTo>
                    <a:pt x="173393" y="232714"/>
                  </a:lnTo>
                  <a:lnTo>
                    <a:pt x="172034" y="236842"/>
                  </a:lnTo>
                  <a:lnTo>
                    <a:pt x="174980" y="239293"/>
                  </a:lnTo>
                  <a:lnTo>
                    <a:pt x="175196" y="239433"/>
                  </a:lnTo>
                  <a:lnTo>
                    <a:pt x="175374" y="239661"/>
                  </a:lnTo>
                  <a:lnTo>
                    <a:pt x="175564" y="240106"/>
                  </a:lnTo>
                  <a:lnTo>
                    <a:pt x="174193" y="239293"/>
                  </a:lnTo>
                  <a:lnTo>
                    <a:pt x="172897" y="238467"/>
                  </a:lnTo>
                  <a:lnTo>
                    <a:pt x="171538" y="237655"/>
                  </a:lnTo>
                  <a:lnTo>
                    <a:pt x="171411" y="237807"/>
                  </a:lnTo>
                  <a:lnTo>
                    <a:pt x="171284" y="239064"/>
                  </a:lnTo>
                  <a:lnTo>
                    <a:pt x="173266" y="240906"/>
                  </a:lnTo>
                  <a:lnTo>
                    <a:pt x="173189" y="242163"/>
                  </a:lnTo>
                  <a:lnTo>
                    <a:pt x="173101" y="243205"/>
                  </a:lnTo>
                  <a:lnTo>
                    <a:pt x="172999" y="245491"/>
                  </a:lnTo>
                  <a:lnTo>
                    <a:pt x="173367" y="246075"/>
                  </a:lnTo>
                  <a:lnTo>
                    <a:pt x="173647" y="246595"/>
                  </a:lnTo>
                  <a:lnTo>
                    <a:pt x="174078" y="246303"/>
                  </a:lnTo>
                  <a:lnTo>
                    <a:pt x="174574" y="246075"/>
                  </a:lnTo>
                  <a:lnTo>
                    <a:pt x="174942" y="245706"/>
                  </a:lnTo>
                  <a:lnTo>
                    <a:pt x="175691" y="244894"/>
                  </a:lnTo>
                  <a:lnTo>
                    <a:pt x="176301" y="244157"/>
                  </a:lnTo>
                  <a:lnTo>
                    <a:pt x="177355" y="242976"/>
                  </a:lnTo>
                  <a:lnTo>
                    <a:pt x="179590" y="244525"/>
                  </a:lnTo>
                  <a:lnTo>
                    <a:pt x="180695" y="245427"/>
                  </a:lnTo>
                  <a:lnTo>
                    <a:pt x="181267" y="244894"/>
                  </a:lnTo>
                  <a:lnTo>
                    <a:pt x="180835" y="244157"/>
                  </a:lnTo>
                  <a:lnTo>
                    <a:pt x="180428" y="243573"/>
                  </a:lnTo>
                  <a:lnTo>
                    <a:pt x="180340" y="243420"/>
                  </a:lnTo>
                  <a:lnTo>
                    <a:pt x="180225" y="243205"/>
                  </a:lnTo>
                  <a:lnTo>
                    <a:pt x="180111" y="242976"/>
                  </a:lnTo>
                  <a:lnTo>
                    <a:pt x="179781" y="242316"/>
                  </a:lnTo>
                  <a:lnTo>
                    <a:pt x="179781" y="241427"/>
                  </a:lnTo>
                  <a:lnTo>
                    <a:pt x="179997" y="241427"/>
                  </a:lnTo>
                  <a:lnTo>
                    <a:pt x="180835" y="241211"/>
                  </a:lnTo>
                  <a:lnTo>
                    <a:pt x="181140" y="241427"/>
                  </a:lnTo>
                  <a:lnTo>
                    <a:pt x="181940" y="242163"/>
                  </a:lnTo>
                  <a:lnTo>
                    <a:pt x="182930" y="242976"/>
                  </a:lnTo>
                  <a:lnTo>
                    <a:pt x="183870" y="245491"/>
                  </a:lnTo>
                  <a:lnTo>
                    <a:pt x="184480" y="245491"/>
                  </a:lnTo>
                  <a:lnTo>
                    <a:pt x="185902" y="244017"/>
                  </a:lnTo>
                  <a:lnTo>
                    <a:pt x="186474" y="243573"/>
                  </a:lnTo>
                  <a:lnTo>
                    <a:pt x="187032" y="243205"/>
                  </a:lnTo>
                  <a:lnTo>
                    <a:pt x="187109" y="242760"/>
                  </a:lnTo>
                  <a:lnTo>
                    <a:pt x="187210" y="242163"/>
                  </a:lnTo>
                  <a:lnTo>
                    <a:pt x="185826" y="241211"/>
                  </a:lnTo>
                  <a:lnTo>
                    <a:pt x="185394" y="240906"/>
                  </a:lnTo>
                  <a:lnTo>
                    <a:pt x="185051" y="240906"/>
                  </a:lnTo>
                  <a:lnTo>
                    <a:pt x="187210" y="240245"/>
                  </a:lnTo>
                  <a:lnTo>
                    <a:pt x="187210" y="240106"/>
                  </a:lnTo>
                  <a:lnTo>
                    <a:pt x="187210" y="233972"/>
                  </a:lnTo>
                  <a:lnTo>
                    <a:pt x="189382" y="233972"/>
                  </a:lnTo>
                  <a:lnTo>
                    <a:pt x="189572" y="233743"/>
                  </a:lnTo>
                  <a:lnTo>
                    <a:pt x="189687" y="233375"/>
                  </a:lnTo>
                  <a:close/>
                </a:path>
                <a:path w="412114" h="738505">
                  <a:moveTo>
                    <a:pt x="197434" y="644271"/>
                  </a:moveTo>
                  <a:lnTo>
                    <a:pt x="196265" y="643001"/>
                  </a:lnTo>
                  <a:lnTo>
                    <a:pt x="190436" y="643001"/>
                  </a:lnTo>
                  <a:lnTo>
                    <a:pt x="189750" y="644271"/>
                  </a:lnTo>
                  <a:lnTo>
                    <a:pt x="197434" y="644271"/>
                  </a:lnTo>
                  <a:close/>
                </a:path>
                <a:path w="412114" h="738505">
                  <a:moveTo>
                    <a:pt x="203504" y="210185"/>
                  </a:moveTo>
                  <a:lnTo>
                    <a:pt x="202742" y="210185"/>
                  </a:lnTo>
                  <a:lnTo>
                    <a:pt x="200355" y="209892"/>
                  </a:lnTo>
                  <a:lnTo>
                    <a:pt x="198462" y="209892"/>
                  </a:lnTo>
                  <a:lnTo>
                    <a:pt x="198335" y="210400"/>
                  </a:lnTo>
                  <a:lnTo>
                    <a:pt x="198234" y="210997"/>
                  </a:lnTo>
                  <a:lnTo>
                    <a:pt x="198107" y="211658"/>
                  </a:lnTo>
                  <a:lnTo>
                    <a:pt x="197993" y="212178"/>
                  </a:lnTo>
                  <a:lnTo>
                    <a:pt x="197866" y="212686"/>
                  </a:lnTo>
                  <a:lnTo>
                    <a:pt x="197675" y="212547"/>
                  </a:lnTo>
                  <a:lnTo>
                    <a:pt x="196875" y="211950"/>
                  </a:lnTo>
                  <a:lnTo>
                    <a:pt x="196316" y="211442"/>
                  </a:lnTo>
                  <a:lnTo>
                    <a:pt x="195707" y="210997"/>
                  </a:lnTo>
                  <a:lnTo>
                    <a:pt x="196265" y="210400"/>
                  </a:lnTo>
                  <a:lnTo>
                    <a:pt x="196634" y="209892"/>
                  </a:lnTo>
                  <a:lnTo>
                    <a:pt x="197497" y="208851"/>
                  </a:lnTo>
                  <a:lnTo>
                    <a:pt x="196456" y="208038"/>
                  </a:lnTo>
                  <a:lnTo>
                    <a:pt x="194525" y="206489"/>
                  </a:lnTo>
                  <a:lnTo>
                    <a:pt x="192544" y="204939"/>
                  </a:lnTo>
                  <a:lnTo>
                    <a:pt x="192633" y="206489"/>
                  </a:lnTo>
                  <a:lnTo>
                    <a:pt x="192722" y="207975"/>
                  </a:lnTo>
                  <a:lnTo>
                    <a:pt x="190728" y="207302"/>
                  </a:lnTo>
                  <a:lnTo>
                    <a:pt x="188950" y="206717"/>
                  </a:lnTo>
                  <a:lnTo>
                    <a:pt x="184721" y="207238"/>
                  </a:lnTo>
                  <a:lnTo>
                    <a:pt x="181013" y="205155"/>
                  </a:lnTo>
                  <a:lnTo>
                    <a:pt x="180517" y="204939"/>
                  </a:lnTo>
                  <a:lnTo>
                    <a:pt x="179895" y="205092"/>
                  </a:lnTo>
                  <a:lnTo>
                    <a:pt x="179336" y="204939"/>
                  </a:lnTo>
                  <a:lnTo>
                    <a:pt x="178536" y="204787"/>
                  </a:lnTo>
                  <a:lnTo>
                    <a:pt x="177736" y="204495"/>
                  </a:lnTo>
                  <a:lnTo>
                    <a:pt x="176987" y="203822"/>
                  </a:lnTo>
                  <a:lnTo>
                    <a:pt x="173824" y="204939"/>
                  </a:lnTo>
                  <a:lnTo>
                    <a:pt x="172961" y="205308"/>
                  </a:lnTo>
                  <a:lnTo>
                    <a:pt x="172770" y="205892"/>
                  </a:lnTo>
                  <a:lnTo>
                    <a:pt x="173824" y="207302"/>
                  </a:lnTo>
                  <a:lnTo>
                    <a:pt x="173977" y="207746"/>
                  </a:lnTo>
                  <a:lnTo>
                    <a:pt x="174078" y="208038"/>
                  </a:lnTo>
                  <a:lnTo>
                    <a:pt x="174574" y="209143"/>
                  </a:lnTo>
                  <a:lnTo>
                    <a:pt x="172212" y="209511"/>
                  </a:lnTo>
                  <a:lnTo>
                    <a:pt x="169329" y="209892"/>
                  </a:lnTo>
                  <a:lnTo>
                    <a:pt x="168808" y="209892"/>
                  </a:lnTo>
                  <a:lnTo>
                    <a:pt x="169456" y="211442"/>
                  </a:lnTo>
                  <a:lnTo>
                    <a:pt x="169557" y="211658"/>
                  </a:lnTo>
                  <a:lnTo>
                    <a:pt x="170586" y="213131"/>
                  </a:lnTo>
                  <a:lnTo>
                    <a:pt x="174637" y="213131"/>
                  </a:lnTo>
                  <a:lnTo>
                    <a:pt x="176618" y="213728"/>
                  </a:lnTo>
                  <a:lnTo>
                    <a:pt x="180835" y="215277"/>
                  </a:lnTo>
                  <a:lnTo>
                    <a:pt x="183616" y="215493"/>
                  </a:lnTo>
                  <a:lnTo>
                    <a:pt x="185102" y="218236"/>
                  </a:lnTo>
                  <a:lnTo>
                    <a:pt x="185483" y="217944"/>
                  </a:lnTo>
                  <a:lnTo>
                    <a:pt x="185369" y="216458"/>
                  </a:lnTo>
                  <a:lnTo>
                    <a:pt x="185242" y="215493"/>
                  </a:lnTo>
                  <a:lnTo>
                    <a:pt x="185166" y="214833"/>
                  </a:lnTo>
                  <a:lnTo>
                    <a:pt x="185039" y="214172"/>
                  </a:lnTo>
                  <a:lnTo>
                    <a:pt x="184962" y="213728"/>
                  </a:lnTo>
                  <a:lnTo>
                    <a:pt x="184848" y="213131"/>
                  </a:lnTo>
                  <a:lnTo>
                    <a:pt x="184734" y="212547"/>
                  </a:lnTo>
                  <a:lnTo>
                    <a:pt x="186029" y="213360"/>
                  </a:lnTo>
                  <a:lnTo>
                    <a:pt x="187426" y="213728"/>
                  </a:lnTo>
                  <a:lnTo>
                    <a:pt x="187223" y="213728"/>
                  </a:lnTo>
                  <a:lnTo>
                    <a:pt x="187833" y="214388"/>
                  </a:lnTo>
                  <a:lnTo>
                    <a:pt x="188950" y="215493"/>
                  </a:lnTo>
                  <a:lnTo>
                    <a:pt x="189941" y="215938"/>
                  </a:lnTo>
                  <a:lnTo>
                    <a:pt x="191998" y="215277"/>
                  </a:lnTo>
                  <a:lnTo>
                    <a:pt x="192392" y="215277"/>
                  </a:lnTo>
                  <a:lnTo>
                    <a:pt x="193344" y="215722"/>
                  </a:lnTo>
                  <a:lnTo>
                    <a:pt x="194894" y="217043"/>
                  </a:lnTo>
                  <a:lnTo>
                    <a:pt x="195707" y="217500"/>
                  </a:lnTo>
                  <a:lnTo>
                    <a:pt x="196583" y="217043"/>
                  </a:lnTo>
                  <a:lnTo>
                    <a:pt x="197370" y="216674"/>
                  </a:lnTo>
                  <a:lnTo>
                    <a:pt x="197929" y="216979"/>
                  </a:lnTo>
                  <a:lnTo>
                    <a:pt x="199047" y="216674"/>
                  </a:lnTo>
                  <a:lnTo>
                    <a:pt x="198920" y="216674"/>
                  </a:lnTo>
                  <a:lnTo>
                    <a:pt x="199478" y="216458"/>
                  </a:lnTo>
                  <a:lnTo>
                    <a:pt x="200317" y="215277"/>
                  </a:lnTo>
                  <a:lnTo>
                    <a:pt x="201091" y="214172"/>
                  </a:lnTo>
                  <a:lnTo>
                    <a:pt x="201968" y="212686"/>
                  </a:lnTo>
                  <a:lnTo>
                    <a:pt x="203504" y="210185"/>
                  </a:lnTo>
                  <a:close/>
                </a:path>
                <a:path w="412114" h="738505">
                  <a:moveTo>
                    <a:pt x="213296" y="257162"/>
                  </a:moveTo>
                  <a:lnTo>
                    <a:pt x="212750" y="255308"/>
                  </a:lnTo>
                  <a:lnTo>
                    <a:pt x="212305" y="253758"/>
                  </a:lnTo>
                  <a:lnTo>
                    <a:pt x="211874" y="251993"/>
                  </a:lnTo>
                  <a:lnTo>
                    <a:pt x="211201" y="252730"/>
                  </a:lnTo>
                  <a:lnTo>
                    <a:pt x="209956" y="252069"/>
                  </a:lnTo>
                  <a:lnTo>
                    <a:pt x="209765" y="253911"/>
                  </a:lnTo>
                  <a:lnTo>
                    <a:pt x="209702" y="255308"/>
                  </a:lnTo>
                  <a:lnTo>
                    <a:pt x="208216" y="254279"/>
                  </a:lnTo>
                  <a:lnTo>
                    <a:pt x="207048" y="253695"/>
                  </a:lnTo>
                  <a:lnTo>
                    <a:pt x="206667" y="253174"/>
                  </a:lnTo>
                  <a:lnTo>
                    <a:pt x="205994" y="253098"/>
                  </a:lnTo>
                  <a:lnTo>
                    <a:pt x="206298" y="253619"/>
                  </a:lnTo>
                  <a:lnTo>
                    <a:pt x="206730" y="254063"/>
                  </a:lnTo>
                  <a:lnTo>
                    <a:pt x="206857" y="254571"/>
                  </a:lnTo>
                  <a:lnTo>
                    <a:pt x="207048" y="255016"/>
                  </a:lnTo>
                  <a:lnTo>
                    <a:pt x="206984" y="255689"/>
                  </a:lnTo>
                  <a:lnTo>
                    <a:pt x="206984" y="256197"/>
                  </a:lnTo>
                  <a:lnTo>
                    <a:pt x="206362" y="256120"/>
                  </a:lnTo>
                  <a:lnTo>
                    <a:pt x="205676" y="256120"/>
                  </a:lnTo>
                  <a:lnTo>
                    <a:pt x="205244" y="255828"/>
                  </a:lnTo>
                  <a:lnTo>
                    <a:pt x="204749" y="255536"/>
                  </a:lnTo>
                  <a:lnTo>
                    <a:pt x="204508" y="254723"/>
                  </a:lnTo>
                  <a:lnTo>
                    <a:pt x="204063" y="254431"/>
                  </a:lnTo>
                  <a:lnTo>
                    <a:pt x="203454" y="254127"/>
                  </a:lnTo>
                  <a:lnTo>
                    <a:pt x="202209" y="253758"/>
                  </a:lnTo>
                  <a:lnTo>
                    <a:pt x="202209" y="253911"/>
                  </a:lnTo>
                  <a:lnTo>
                    <a:pt x="201587" y="254876"/>
                  </a:lnTo>
                  <a:lnTo>
                    <a:pt x="199364" y="255384"/>
                  </a:lnTo>
                  <a:lnTo>
                    <a:pt x="201460" y="257530"/>
                  </a:lnTo>
                  <a:lnTo>
                    <a:pt x="201587" y="259003"/>
                  </a:lnTo>
                  <a:lnTo>
                    <a:pt x="201091" y="259232"/>
                  </a:lnTo>
                  <a:lnTo>
                    <a:pt x="200469" y="259600"/>
                  </a:lnTo>
                  <a:lnTo>
                    <a:pt x="200850" y="260413"/>
                  </a:lnTo>
                  <a:lnTo>
                    <a:pt x="201282" y="261442"/>
                  </a:lnTo>
                  <a:lnTo>
                    <a:pt x="201841" y="262559"/>
                  </a:lnTo>
                  <a:lnTo>
                    <a:pt x="199910" y="262559"/>
                  </a:lnTo>
                  <a:lnTo>
                    <a:pt x="199732" y="264845"/>
                  </a:lnTo>
                  <a:lnTo>
                    <a:pt x="200533" y="265798"/>
                  </a:lnTo>
                  <a:lnTo>
                    <a:pt x="204012" y="265798"/>
                  </a:lnTo>
                  <a:lnTo>
                    <a:pt x="205676" y="266395"/>
                  </a:lnTo>
                  <a:lnTo>
                    <a:pt x="206298" y="264172"/>
                  </a:lnTo>
                  <a:lnTo>
                    <a:pt x="206362" y="264033"/>
                  </a:lnTo>
                  <a:lnTo>
                    <a:pt x="207352" y="263880"/>
                  </a:lnTo>
                  <a:lnTo>
                    <a:pt x="207606" y="264109"/>
                  </a:lnTo>
                  <a:lnTo>
                    <a:pt x="208534" y="264769"/>
                  </a:lnTo>
                  <a:lnTo>
                    <a:pt x="209334" y="265582"/>
                  </a:lnTo>
                  <a:lnTo>
                    <a:pt x="210324" y="266471"/>
                  </a:lnTo>
                  <a:lnTo>
                    <a:pt x="212623" y="265734"/>
                  </a:lnTo>
                  <a:lnTo>
                    <a:pt x="210324" y="264248"/>
                  </a:lnTo>
                  <a:lnTo>
                    <a:pt x="210451" y="263220"/>
                  </a:lnTo>
                  <a:lnTo>
                    <a:pt x="211874" y="262991"/>
                  </a:lnTo>
                  <a:lnTo>
                    <a:pt x="211505" y="262559"/>
                  </a:lnTo>
                  <a:lnTo>
                    <a:pt x="211251" y="261747"/>
                  </a:lnTo>
                  <a:lnTo>
                    <a:pt x="210756" y="261518"/>
                  </a:lnTo>
                  <a:lnTo>
                    <a:pt x="209765" y="261150"/>
                  </a:lnTo>
                  <a:lnTo>
                    <a:pt x="208902" y="260934"/>
                  </a:lnTo>
                  <a:lnTo>
                    <a:pt x="209270" y="259816"/>
                  </a:lnTo>
                  <a:lnTo>
                    <a:pt x="210947" y="259295"/>
                  </a:lnTo>
                  <a:lnTo>
                    <a:pt x="210578" y="258483"/>
                  </a:lnTo>
                  <a:lnTo>
                    <a:pt x="209829" y="256717"/>
                  </a:lnTo>
                  <a:lnTo>
                    <a:pt x="209829" y="256425"/>
                  </a:lnTo>
                  <a:lnTo>
                    <a:pt x="209956" y="256273"/>
                  </a:lnTo>
                  <a:lnTo>
                    <a:pt x="209956" y="256057"/>
                  </a:lnTo>
                  <a:lnTo>
                    <a:pt x="210883" y="256489"/>
                  </a:lnTo>
                  <a:lnTo>
                    <a:pt x="211442" y="256717"/>
                  </a:lnTo>
                  <a:lnTo>
                    <a:pt x="213296" y="257162"/>
                  </a:lnTo>
                  <a:close/>
                </a:path>
                <a:path w="412114" h="738505">
                  <a:moveTo>
                    <a:pt x="214236" y="738035"/>
                  </a:moveTo>
                  <a:lnTo>
                    <a:pt x="213918" y="737146"/>
                  </a:lnTo>
                  <a:lnTo>
                    <a:pt x="214045" y="735888"/>
                  </a:lnTo>
                  <a:lnTo>
                    <a:pt x="213360" y="735368"/>
                  </a:lnTo>
                  <a:lnTo>
                    <a:pt x="212369" y="734555"/>
                  </a:lnTo>
                  <a:lnTo>
                    <a:pt x="209829" y="733818"/>
                  </a:lnTo>
                  <a:lnTo>
                    <a:pt x="208534" y="733374"/>
                  </a:lnTo>
                  <a:lnTo>
                    <a:pt x="207048" y="733082"/>
                  </a:lnTo>
                  <a:lnTo>
                    <a:pt x="205308" y="732637"/>
                  </a:lnTo>
                  <a:lnTo>
                    <a:pt x="204508" y="732637"/>
                  </a:lnTo>
                  <a:lnTo>
                    <a:pt x="204558" y="732929"/>
                  </a:lnTo>
                  <a:lnTo>
                    <a:pt x="204444" y="733374"/>
                  </a:lnTo>
                  <a:lnTo>
                    <a:pt x="205867" y="734999"/>
                  </a:lnTo>
                  <a:lnTo>
                    <a:pt x="205498" y="736473"/>
                  </a:lnTo>
                  <a:lnTo>
                    <a:pt x="205003" y="738035"/>
                  </a:lnTo>
                  <a:lnTo>
                    <a:pt x="214236" y="738035"/>
                  </a:lnTo>
                  <a:close/>
                </a:path>
                <a:path w="412114" h="738505">
                  <a:moveTo>
                    <a:pt x="214477" y="715937"/>
                  </a:moveTo>
                  <a:lnTo>
                    <a:pt x="213855" y="715200"/>
                  </a:lnTo>
                  <a:lnTo>
                    <a:pt x="213360" y="714095"/>
                  </a:lnTo>
                  <a:lnTo>
                    <a:pt x="212686" y="713943"/>
                  </a:lnTo>
                  <a:lnTo>
                    <a:pt x="211201" y="713727"/>
                  </a:lnTo>
                  <a:lnTo>
                    <a:pt x="211074" y="713282"/>
                  </a:lnTo>
                  <a:lnTo>
                    <a:pt x="211569" y="710704"/>
                  </a:lnTo>
                  <a:lnTo>
                    <a:pt x="211442" y="709218"/>
                  </a:lnTo>
                  <a:lnTo>
                    <a:pt x="210515" y="707148"/>
                  </a:lnTo>
                  <a:lnTo>
                    <a:pt x="209397" y="705891"/>
                  </a:lnTo>
                  <a:lnTo>
                    <a:pt x="207225" y="705891"/>
                  </a:lnTo>
                  <a:lnTo>
                    <a:pt x="205371" y="704570"/>
                  </a:lnTo>
                  <a:lnTo>
                    <a:pt x="204254" y="706856"/>
                  </a:lnTo>
                  <a:lnTo>
                    <a:pt x="204063" y="707377"/>
                  </a:lnTo>
                  <a:lnTo>
                    <a:pt x="202704" y="707377"/>
                  </a:lnTo>
                  <a:lnTo>
                    <a:pt x="201968" y="707669"/>
                  </a:lnTo>
                  <a:lnTo>
                    <a:pt x="201091" y="708190"/>
                  </a:lnTo>
                  <a:lnTo>
                    <a:pt x="198920" y="709218"/>
                  </a:lnTo>
                  <a:lnTo>
                    <a:pt x="198183" y="707453"/>
                  </a:lnTo>
                  <a:lnTo>
                    <a:pt x="197129" y="708558"/>
                  </a:lnTo>
                  <a:lnTo>
                    <a:pt x="195389" y="711581"/>
                  </a:lnTo>
                  <a:lnTo>
                    <a:pt x="193535" y="711809"/>
                  </a:lnTo>
                  <a:lnTo>
                    <a:pt x="190868" y="712254"/>
                  </a:lnTo>
                  <a:lnTo>
                    <a:pt x="190373" y="713511"/>
                  </a:lnTo>
                  <a:lnTo>
                    <a:pt x="189623" y="714463"/>
                  </a:lnTo>
                  <a:lnTo>
                    <a:pt x="191795" y="715124"/>
                  </a:lnTo>
                  <a:lnTo>
                    <a:pt x="193471" y="717562"/>
                  </a:lnTo>
                  <a:lnTo>
                    <a:pt x="193535" y="719493"/>
                  </a:lnTo>
                  <a:lnTo>
                    <a:pt x="193725" y="722363"/>
                  </a:lnTo>
                  <a:lnTo>
                    <a:pt x="196011" y="723988"/>
                  </a:lnTo>
                  <a:lnTo>
                    <a:pt x="199910" y="723404"/>
                  </a:lnTo>
                  <a:lnTo>
                    <a:pt x="201650" y="721931"/>
                  </a:lnTo>
                  <a:lnTo>
                    <a:pt x="202641" y="721855"/>
                  </a:lnTo>
                  <a:lnTo>
                    <a:pt x="203390" y="721855"/>
                  </a:lnTo>
                  <a:lnTo>
                    <a:pt x="204622" y="721779"/>
                  </a:lnTo>
                  <a:lnTo>
                    <a:pt x="207352" y="721931"/>
                  </a:lnTo>
                  <a:lnTo>
                    <a:pt x="207543" y="722591"/>
                  </a:lnTo>
                  <a:lnTo>
                    <a:pt x="207975" y="721702"/>
                  </a:lnTo>
                  <a:lnTo>
                    <a:pt x="208534" y="720890"/>
                  </a:lnTo>
                  <a:lnTo>
                    <a:pt x="208838" y="720001"/>
                  </a:lnTo>
                  <a:lnTo>
                    <a:pt x="209397" y="718083"/>
                  </a:lnTo>
                  <a:lnTo>
                    <a:pt x="211074" y="717499"/>
                  </a:lnTo>
                  <a:lnTo>
                    <a:pt x="213296" y="716610"/>
                  </a:lnTo>
                  <a:lnTo>
                    <a:pt x="213855" y="716241"/>
                  </a:lnTo>
                  <a:lnTo>
                    <a:pt x="214477" y="715937"/>
                  </a:lnTo>
                  <a:close/>
                </a:path>
                <a:path w="412114" h="738505">
                  <a:moveTo>
                    <a:pt x="229730" y="236842"/>
                  </a:moveTo>
                  <a:lnTo>
                    <a:pt x="225945" y="235000"/>
                  </a:lnTo>
                  <a:lnTo>
                    <a:pt x="223710" y="233667"/>
                  </a:lnTo>
                  <a:lnTo>
                    <a:pt x="221488" y="232486"/>
                  </a:lnTo>
                  <a:lnTo>
                    <a:pt x="221107" y="232791"/>
                  </a:lnTo>
                  <a:lnTo>
                    <a:pt x="221856" y="233375"/>
                  </a:lnTo>
                  <a:lnTo>
                    <a:pt x="223405" y="234480"/>
                  </a:lnTo>
                  <a:lnTo>
                    <a:pt x="222161" y="235813"/>
                  </a:lnTo>
                  <a:lnTo>
                    <a:pt x="221234" y="236334"/>
                  </a:lnTo>
                  <a:lnTo>
                    <a:pt x="219621" y="234403"/>
                  </a:lnTo>
                  <a:lnTo>
                    <a:pt x="217893" y="234111"/>
                  </a:lnTo>
                  <a:lnTo>
                    <a:pt x="215658" y="233527"/>
                  </a:lnTo>
                  <a:lnTo>
                    <a:pt x="213550" y="232346"/>
                  </a:lnTo>
                  <a:lnTo>
                    <a:pt x="211137" y="233451"/>
                  </a:lnTo>
                  <a:lnTo>
                    <a:pt x="210705" y="233591"/>
                  </a:lnTo>
                  <a:lnTo>
                    <a:pt x="209702" y="232562"/>
                  </a:lnTo>
                  <a:lnTo>
                    <a:pt x="208534" y="231978"/>
                  </a:lnTo>
                  <a:lnTo>
                    <a:pt x="207911" y="231749"/>
                  </a:lnTo>
                  <a:lnTo>
                    <a:pt x="205181" y="231749"/>
                  </a:lnTo>
                  <a:lnTo>
                    <a:pt x="204127" y="232117"/>
                  </a:lnTo>
                  <a:lnTo>
                    <a:pt x="203263" y="232486"/>
                  </a:lnTo>
                  <a:lnTo>
                    <a:pt x="202336" y="233222"/>
                  </a:lnTo>
                  <a:lnTo>
                    <a:pt x="201904" y="234035"/>
                  </a:lnTo>
                  <a:lnTo>
                    <a:pt x="201650" y="234340"/>
                  </a:lnTo>
                  <a:lnTo>
                    <a:pt x="203073" y="236397"/>
                  </a:lnTo>
                  <a:lnTo>
                    <a:pt x="203631" y="236702"/>
                  </a:lnTo>
                  <a:lnTo>
                    <a:pt x="205244" y="237731"/>
                  </a:lnTo>
                  <a:lnTo>
                    <a:pt x="205930" y="238620"/>
                  </a:lnTo>
                  <a:lnTo>
                    <a:pt x="204127" y="239953"/>
                  </a:lnTo>
                  <a:lnTo>
                    <a:pt x="207416" y="241503"/>
                  </a:lnTo>
                  <a:lnTo>
                    <a:pt x="207543" y="240614"/>
                  </a:lnTo>
                  <a:lnTo>
                    <a:pt x="207784" y="239953"/>
                  </a:lnTo>
                  <a:lnTo>
                    <a:pt x="207911" y="239293"/>
                  </a:lnTo>
                  <a:lnTo>
                    <a:pt x="208597" y="239509"/>
                  </a:lnTo>
                  <a:lnTo>
                    <a:pt x="209334" y="239585"/>
                  </a:lnTo>
                  <a:lnTo>
                    <a:pt x="211442" y="241134"/>
                  </a:lnTo>
                  <a:lnTo>
                    <a:pt x="212801" y="240842"/>
                  </a:lnTo>
                  <a:lnTo>
                    <a:pt x="214299" y="239953"/>
                  </a:lnTo>
                  <a:lnTo>
                    <a:pt x="215404" y="240906"/>
                  </a:lnTo>
                  <a:lnTo>
                    <a:pt x="216458" y="242163"/>
                  </a:lnTo>
                  <a:lnTo>
                    <a:pt x="218389" y="240690"/>
                  </a:lnTo>
                  <a:lnTo>
                    <a:pt x="219316" y="241134"/>
                  </a:lnTo>
                  <a:lnTo>
                    <a:pt x="220548" y="242087"/>
                  </a:lnTo>
                  <a:lnTo>
                    <a:pt x="221361" y="242900"/>
                  </a:lnTo>
                  <a:lnTo>
                    <a:pt x="222542" y="243865"/>
                  </a:lnTo>
                  <a:lnTo>
                    <a:pt x="222719" y="241947"/>
                  </a:lnTo>
                  <a:lnTo>
                    <a:pt x="222783" y="240842"/>
                  </a:lnTo>
                  <a:lnTo>
                    <a:pt x="225513" y="242836"/>
                  </a:lnTo>
                  <a:lnTo>
                    <a:pt x="226377" y="240398"/>
                  </a:lnTo>
                  <a:lnTo>
                    <a:pt x="223342" y="239433"/>
                  </a:lnTo>
                  <a:lnTo>
                    <a:pt x="221856" y="238912"/>
                  </a:lnTo>
                  <a:lnTo>
                    <a:pt x="221856" y="238175"/>
                  </a:lnTo>
                  <a:lnTo>
                    <a:pt x="222034" y="236918"/>
                  </a:lnTo>
                  <a:lnTo>
                    <a:pt x="222910" y="237147"/>
                  </a:lnTo>
                  <a:lnTo>
                    <a:pt x="223647" y="237439"/>
                  </a:lnTo>
                  <a:lnTo>
                    <a:pt x="224523" y="237655"/>
                  </a:lnTo>
                  <a:lnTo>
                    <a:pt x="224828" y="235369"/>
                  </a:lnTo>
                  <a:lnTo>
                    <a:pt x="227241" y="237147"/>
                  </a:lnTo>
                  <a:lnTo>
                    <a:pt x="228549" y="238023"/>
                  </a:lnTo>
                  <a:lnTo>
                    <a:pt x="229044" y="237363"/>
                  </a:lnTo>
                  <a:lnTo>
                    <a:pt x="229730" y="236842"/>
                  </a:lnTo>
                  <a:close/>
                </a:path>
                <a:path w="412114" h="738505">
                  <a:moveTo>
                    <a:pt x="232575" y="214312"/>
                  </a:moveTo>
                  <a:lnTo>
                    <a:pt x="232321" y="213728"/>
                  </a:lnTo>
                  <a:lnTo>
                    <a:pt x="232321" y="212991"/>
                  </a:lnTo>
                  <a:lnTo>
                    <a:pt x="231952" y="212547"/>
                  </a:lnTo>
                  <a:lnTo>
                    <a:pt x="230403" y="211074"/>
                  </a:lnTo>
                  <a:lnTo>
                    <a:pt x="229971" y="209296"/>
                  </a:lnTo>
                  <a:lnTo>
                    <a:pt x="230784" y="206857"/>
                  </a:lnTo>
                  <a:lnTo>
                    <a:pt x="230784" y="206565"/>
                  </a:lnTo>
                  <a:lnTo>
                    <a:pt x="230720" y="206349"/>
                  </a:lnTo>
                  <a:lnTo>
                    <a:pt x="230593" y="206260"/>
                  </a:lnTo>
                  <a:lnTo>
                    <a:pt x="230225" y="206260"/>
                  </a:lnTo>
                  <a:lnTo>
                    <a:pt x="230035" y="206349"/>
                  </a:lnTo>
                  <a:lnTo>
                    <a:pt x="226441" y="208635"/>
                  </a:lnTo>
                  <a:lnTo>
                    <a:pt x="224091" y="204787"/>
                  </a:lnTo>
                  <a:lnTo>
                    <a:pt x="220484" y="205003"/>
                  </a:lnTo>
                  <a:lnTo>
                    <a:pt x="216458" y="206489"/>
                  </a:lnTo>
                  <a:lnTo>
                    <a:pt x="217144" y="209003"/>
                  </a:lnTo>
                  <a:lnTo>
                    <a:pt x="220243" y="209816"/>
                  </a:lnTo>
                  <a:lnTo>
                    <a:pt x="219875" y="212839"/>
                  </a:lnTo>
                  <a:lnTo>
                    <a:pt x="218884" y="212255"/>
                  </a:lnTo>
                  <a:lnTo>
                    <a:pt x="217208" y="211366"/>
                  </a:lnTo>
                  <a:lnTo>
                    <a:pt x="217144" y="211505"/>
                  </a:lnTo>
                  <a:lnTo>
                    <a:pt x="217081" y="211658"/>
                  </a:lnTo>
                  <a:lnTo>
                    <a:pt x="217576" y="212178"/>
                  </a:lnTo>
                  <a:lnTo>
                    <a:pt x="218135" y="212686"/>
                  </a:lnTo>
                  <a:lnTo>
                    <a:pt x="218567" y="213283"/>
                  </a:lnTo>
                  <a:lnTo>
                    <a:pt x="218948" y="213728"/>
                  </a:lnTo>
                  <a:lnTo>
                    <a:pt x="219125" y="214249"/>
                  </a:lnTo>
                  <a:lnTo>
                    <a:pt x="219443" y="214680"/>
                  </a:lnTo>
                  <a:lnTo>
                    <a:pt x="218135" y="214833"/>
                  </a:lnTo>
                  <a:lnTo>
                    <a:pt x="217449" y="214985"/>
                  </a:lnTo>
                  <a:lnTo>
                    <a:pt x="217271" y="215049"/>
                  </a:lnTo>
                  <a:lnTo>
                    <a:pt x="217081" y="215049"/>
                  </a:lnTo>
                  <a:lnTo>
                    <a:pt x="216890" y="215125"/>
                  </a:lnTo>
                  <a:lnTo>
                    <a:pt x="217512" y="216090"/>
                  </a:lnTo>
                  <a:lnTo>
                    <a:pt x="218135" y="216979"/>
                  </a:lnTo>
                  <a:lnTo>
                    <a:pt x="218694" y="217944"/>
                  </a:lnTo>
                  <a:lnTo>
                    <a:pt x="218503" y="218160"/>
                  </a:lnTo>
                  <a:lnTo>
                    <a:pt x="218198" y="218389"/>
                  </a:lnTo>
                  <a:lnTo>
                    <a:pt x="217944" y="218681"/>
                  </a:lnTo>
                  <a:lnTo>
                    <a:pt x="216776" y="217944"/>
                  </a:lnTo>
                  <a:lnTo>
                    <a:pt x="215595" y="217271"/>
                  </a:lnTo>
                  <a:lnTo>
                    <a:pt x="214541" y="216611"/>
                  </a:lnTo>
                  <a:lnTo>
                    <a:pt x="215036" y="218236"/>
                  </a:lnTo>
                  <a:lnTo>
                    <a:pt x="215595" y="219938"/>
                  </a:lnTo>
                  <a:lnTo>
                    <a:pt x="216344" y="221551"/>
                  </a:lnTo>
                  <a:lnTo>
                    <a:pt x="216458" y="221932"/>
                  </a:lnTo>
                  <a:lnTo>
                    <a:pt x="217944" y="222148"/>
                  </a:lnTo>
                  <a:lnTo>
                    <a:pt x="218262" y="222148"/>
                  </a:lnTo>
                  <a:lnTo>
                    <a:pt x="218757" y="221335"/>
                  </a:lnTo>
                  <a:lnTo>
                    <a:pt x="219125" y="220891"/>
                  </a:lnTo>
                  <a:lnTo>
                    <a:pt x="219621" y="219938"/>
                  </a:lnTo>
                  <a:lnTo>
                    <a:pt x="219875" y="220002"/>
                  </a:lnTo>
                  <a:lnTo>
                    <a:pt x="220611" y="220154"/>
                  </a:lnTo>
                  <a:lnTo>
                    <a:pt x="221361" y="220675"/>
                  </a:lnTo>
                  <a:lnTo>
                    <a:pt x="222542" y="221335"/>
                  </a:lnTo>
                  <a:lnTo>
                    <a:pt x="222973" y="221780"/>
                  </a:lnTo>
                  <a:lnTo>
                    <a:pt x="223405" y="222148"/>
                  </a:lnTo>
                  <a:lnTo>
                    <a:pt x="223647" y="221703"/>
                  </a:lnTo>
                  <a:lnTo>
                    <a:pt x="224396" y="220522"/>
                  </a:lnTo>
                  <a:lnTo>
                    <a:pt x="225018" y="220002"/>
                  </a:lnTo>
                  <a:lnTo>
                    <a:pt x="226504" y="222440"/>
                  </a:lnTo>
                  <a:lnTo>
                    <a:pt x="227177" y="220599"/>
                  </a:lnTo>
                  <a:lnTo>
                    <a:pt x="228358" y="220599"/>
                  </a:lnTo>
                  <a:lnTo>
                    <a:pt x="229666" y="220967"/>
                  </a:lnTo>
                  <a:lnTo>
                    <a:pt x="231952" y="219710"/>
                  </a:lnTo>
                  <a:lnTo>
                    <a:pt x="230784" y="218452"/>
                  </a:lnTo>
                  <a:lnTo>
                    <a:pt x="230339" y="217500"/>
                  </a:lnTo>
                  <a:lnTo>
                    <a:pt x="229971" y="216827"/>
                  </a:lnTo>
                  <a:lnTo>
                    <a:pt x="229044" y="216306"/>
                  </a:lnTo>
                  <a:lnTo>
                    <a:pt x="228854" y="215569"/>
                  </a:lnTo>
                  <a:lnTo>
                    <a:pt x="228612" y="214909"/>
                  </a:lnTo>
                  <a:lnTo>
                    <a:pt x="228727" y="213804"/>
                  </a:lnTo>
                  <a:lnTo>
                    <a:pt x="229235" y="213360"/>
                  </a:lnTo>
                  <a:lnTo>
                    <a:pt x="230035" y="212471"/>
                  </a:lnTo>
                  <a:lnTo>
                    <a:pt x="230098" y="213728"/>
                  </a:lnTo>
                  <a:lnTo>
                    <a:pt x="230530" y="214020"/>
                  </a:lnTo>
                  <a:lnTo>
                    <a:pt x="230962" y="214388"/>
                  </a:lnTo>
                  <a:lnTo>
                    <a:pt x="231889" y="214249"/>
                  </a:lnTo>
                  <a:lnTo>
                    <a:pt x="232575" y="214312"/>
                  </a:lnTo>
                  <a:close/>
                </a:path>
                <a:path w="412114" h="738505">
                  <a:moveTo>
                    <a:pt x="233819" y="716241"/>
                  </a:moveTo>
                  <a:lnTo>
                    <a:pt x="233756" y="715124"/>
                  </a:lnTo>
                  <a:lnTo>
                    <a:pt x="231152" y="714248"/>
                  </a:lnTo>
                  <a:lnTo>
                    <a:pt x="231279" y="713803"/>
                  </a:lnTo>
                  <a:lnTo>
                    <a:pt x="231889" y="708698"/>
                  </a:lnTo>
                  <a:lnTo>
                    <a:pt x="231457" y="706043"/>
                  </a:lnTo>
                  <a:lnTo>
                    <a:pt x="231089" y="702652"/>
                  </a:lnTo>
                  <a:lnTo>
                    <a:pt x="230466" y="701979"/>
                  </a:lnTo>
                  <a:lnTo>
                    <a:pt x="230403" y="701319"/>
                  </a:lnTo>
                  <a:lnTo>
                    <a:pt x="230035" y="699033"/>
                  </a:lnTo>
                  <a:lnTo>
                    <a:pt x="228485" y="698728"/>
                  </a:lnTo>
                  <a:lnTo>
                    <a:pt x="225132" y="698588"/>
                  </a:lnTo>
                  <a:lnTo>
                    <a:pt x="221919" y="698144"/>
                  </a:lnTo>
                  <a:lnTo>
                    <a:pt x="221919" y="707961"/>
                  </a:lnTo>
                  <a:lnTo>
                    <a:pt x="222224" y="708037"/>
                  </a:lnTo>
                  <a:lnTo>
                    <a:pt x="222910" y="708113"/>
                  </a:lnTo>
                  <a:lnTo>
                    <a:pt x="223532" y="708266"/>
                  </a:lnTo>
                  <a:lnTo>
                    <a:pt x="223469" y="708926"/>
                  </a:lnTo>
                  <a:lnTo>
                    <a:pt x="223405" y="710260"/>
                  </a:lnTo>
                  <a:lnTo>
                    <a:pt x="225196" y="709663"/>
                  </a:lnTo>
                  <a:lnTo>
                    <a:pt x="225196" y="710920"/>
                  </a:lnTo>
                  <a:lnTo>
                    <a:pt x="224396" y="713435"/>
                  </a:lnTo>
                  <a:lnTo>
                    <a:pt x="223774" y="714908"/>
                  </a:lnTo>
                  <a:lnTo>
                    <a:pt x="225196" y="717130"/>
                  </a:lnTo>
                  <a:lnTo>
                    <a:pt x="224955" y="718159"/>
                  </a:lnTo>
                  <a:lnTo>
                    <a:pt x="224028" y="720001"/>
                  </a:lnTo>
                  <a:lnTo>
                    <a:pt x="224269" y="720890"/>
                  </a:lnTo>
                  <a:lnTo>
                    <a:pt x="225755" y="722363"/>
                  </a:lnTo>
                  <a:lnTo>
                    <a:pt x="225628" y="722515"/>
                  </a:lnTo>
                  <a:lnTo>
                    <a:pt x="225018" y="723620"/>
                  </a:lnTo>
                  <a:lnTo>
                    <a:pt x="225386" y="724509"/>
                  </a:lnTo>
                  <a:lnTo>
                    <a:pt x="226441" y="724738"/>
                  </a:lnTo>
                  <a:lnTo>
                    <a:pt x="229044" y="725106"/>
                  </a:lnTo>
                  <a:lnTo>
                    <a:pt x="230035" y="722807"/>
                  </a:lnTo>
                  <a:lnTo>
                    <a:pt x="230784" y="723849"/>
                  </a:lnTo>
                  <a:lnTo>
                    <a:pt x="231089" y="724509"/>
                  </a:lnTo>
                  <a:lnTo>
                    <a:pt x="231889" y="725246"/>
                  </a:lnTo>
                  <a:lnTo>
                    <a:pt x="232702" y="725474"/>
                  </a:lnTo>
                  <a:lnTo>
                    <a:pt x="233133" y="724954"/>
                  </a:lnTo>
                  <a:lnTo>
                    <a:pt x="233438" y="724293"/>
                  </a:lnTo>
                  <a:lnTo>
                    <a:pt x="232448" y="721410"/>
                  </a:lnTo>
                  <a:lnTo>
                    <a:pt x="232270" y="719048"/>
                  </a:lnTo>
                  <a:lnTo>
                    <a:pt x="233819" y="716241"/>
                  </a:lnTo>
                  <a:close/>
                </a:path>
                <a:path w="412114" h="738505">
                  <a:moveTo>
                    <a:pt x="239014" y="736917"/>
                  </a:moveTo>
                  <a:lnTo>
                    <a:pt x="236296" y="735736"/>
                  </a:lnTo>
                  <a:lnTo>
                    <a:pt x="235305" y="738035"/>
                  </a:lnTo>
                  <a:lnTo>
                    <a:pt x="238340" y="738035"/>
                  </a:lnTo>
                  <a:lnTo>
                    <a:pt x="239014" y="736917"/>
                  </a:lnTo>
                  <a:close/>
                </a:path>
                <a:path w="412114" h="738505">
                  <a:moveTo>
                    <a:pt x="242671" y="410730"/>
                  </a:moveTo>
                  <a:lnTo>
                    <a:pt x="242062" y="410362"/>
                  </a:lnTo>
                  <a:lnTo>
                    <a:pt x="240880" y="411835"/>
                  </a:lnTo>
                  <a:lnTo>
                    <a:pt x="240195" y="412572"/>
                  </a:lnTo>
                  <a:lnTo>
                    <a:pt x="234924" y="417893"/>
                  </a:lnTo>
                  <a:lnTo>
                    <a:pt x="231521" y="419658"/>
                  </a:lnTo>
                  <a:lnTo>
                    <a:pt x="230720" y="420179"/>
                  </a:lnTo>
                  <a:lnTo>
                    <a:pt x="230466" y="421652"/>
                  </a:lnTo>
                  <a:lnTo>
                    <a:pt x="227926" y="424688"/>
                  </a:lnTo>
                  <a:lnTo>
                    <a:pt x="226136" y="426681"/>
                  </a:lnTo>
                  <a:lnTo>
                    <a:pt x="222783" y="430149"/>
                  </a:lnTo>
                  <a:lnTo>
                    <a:pt x="222288" y="431927"/>
                  </a:lnTo>
                  <a:lnTo>
                    <a:pt x="222224" y="434517"/>
                  </a:lnTo>
                  <a:lnTo>
                    <a:pt x="223088" y="433628"/>
                  </a:lnTo>
                  <a:lnTo>
                    <a:pt x="223710" y="433184"/>
                  </a:lnTo>
                  <a:lnTo>
                    <a:pt x="234810" y="425945"/>
                  </a:lnTo>
                  <a:lnTo>
                    <a:pt x="234873" y="427939"/>
                  </a:lnTo>
                  <a:lnTo>
                    <a:pt x="233819" y="429336"/>
                  </a:lnTo>
                  <a:lnTo>
                    <a:pt x="231330" y="431330"/>
                  </a:lnTo>
                  <a:lnTo>
                    <a:pt x="230466" y="432219"/>
                  </a:lnTo>
                  <a:lnTo>
                    <a:pt x="229476" y="433628"/>
                  </a:lnTo>
                  <a:lnTo>
                    <a:pt x="229844" y="435102"/>
                  </a:lnTo>
                  <a:lnTo>
                    <a:pt x="229971" y="435254"/>
                  </a:lnTo>
                  <a:lnTo>
                    <a:pt x="230835" y="435102"/>
                  </a:lnTo>
                  <a:lnTo>
                    <a:pt x="231330" y="435178"/>
                  </a:lnTo>
                  <a:lnTo>
                    <a:pt x="232206" y="435178"/>
                  </a:lnTo>
                  <a:lnTo>
                    <a:pt x="233006" y="435102"/>
                  </a:lnTo>
                  <a:lnTo>
                    <a:pt x="233819" y="435330"/>
                  </a:lnTo>
                  <a:lnTo>
                    <a:pt x="236105" y="435838"/>
                  </a:lnTo>
                  <a:lnTo>
                    <a:pt x="236359" y="435546"/>
                  </a:lnTo>
                  <a:lnTo>
                    <a:pt x="237413" y="433400"/>
                  </a:lnTo>
                  <a:lnTo>
                    <a:pt x="238404" y="431190"/>
                  </a:lnTo>
                  <a:lnTo>
                    <a:pt x="240017" y="429196"/>
                  </a:lnTo>
                  <a:lnTo>
                    <a:pt x="241249" y="427126"/>
                  </a:lnTo>
                  <a:lnTo>
                    <a:pt x="241566" y="426542"/>
                  </a:lnTo>
                  <a:lnTo>
                    <a:pt x="241681" y="425792"/>
                  </a:lnTo>
                  <a:lnTo>
                    <a:pt x="241935" y="425132"/>
                  </a:lnTo>
                  <a:lnTo>
                    <a:pt x="240880" y="424916"/>
                  </a:lnTo>
                  <a:lnTo>
                    <a:pt x="240017" y="425056"/>
                  </a:lnTo>
                  <a:lnTo>
                    <a:pt x="238277" y="423735"/>
                  </a:lnTo>
                  <a:lnTo>
                    <a:pt x="237286" y="423291"/>
                  </a:lnTo>
                  <a:lnTo>
                    <a:pt x="235927" y="424103"/>
                  </a:lnTo>
                  <a:lnTo>
                    <a:pt x="235419" y="424319"/>
                  </a:lnTo>
                  <a:lnTo>
                    <a:pt x="234619" y="423875"/>
                  </a:lnTo>
                  <a:lnTo>
                    <a:pt x="233934" y="423735"/>
                  </a:lnTo>
                  <a:lnTo>
                    <a:pt x="234124" y="423138"/>
                  </a:lnTo>
                  <a:lnTo>
                    <a:pt x="234061" y="422325"/>
                  </a:lnTo>
                  <a:lnTo>
                    <a:pt x="236537" y="419227"/>
                  </a:lnTo>
                  <a:lnTo>
                    <a:pt x="238772" y="416788"/>
                  </a:lnTo>
                  <a:lnTo>
                    <a:pt x="240880" y="414134"/>
                  </a:lnTo>
                  <a:lnTo>
                    <a:pt x="241681" y="413169"/>
                  </a:lnTo>
                  <a:lnTo>
                    <a:pt x="242062" y="411835"/>
                  </a:lnTo>
                  <a:lnTo>
                    <a:pt x="242671" y="410730"/>
                  </a:lnTo>
                  <a:close/>
                </a:path>
                <a:path w="412114" h="738505">
                  <a:moveTo>
                    <a:pt x="251104" y="679831"/>
                  </a:moveTo>
                  <a:lnTo>
                    <a:pt x="248564" y="679831"/>
                  </a:lnTo>
                  <a:lnTo>
                    <a:pt x="247637" y="678561"/>
                  </a:lnTo>
                  <a:lnTo>
                    <a:pt x="248500" y="677291"/>
                  </a:lnTo>
                  <a:lnTo>
                    <a:pt x="248932" y="676021"/>
                  </a:lnTo>
                  <a:lnTo>
                    <a:pt x="249491" y="674751"/>
                  </a:lnTo>
                  <a:lnTo>
                    <a:pt x="248196" y="673481"/>
                  </a:lnTo>
                  <a:lnTo>
                    <a:pt x="247764" y="673481"/>
                  </a:lnTo>
                  <a:lnTo>
                    <a:pt x="248500" y="668401"/>
                  </a:lnTo>
                  <a:lnTo>
                    <a:pt x="248310" y="667131"/>
                  </a:lnTo>
                  <a:lnTo>
                    <a:pt x="247383" y="664591"/>
                  </a:lnTo>
                  <a:lnTo>
                    <a:pt x="246824" y="663321"/>
                  </a:lnTo>
                  <a:lnTo>
                    <a:pt x="240880" y="663321"/>
                  </a:lnTo>
                  <a:lnTo>
                    <a:pt x="240563" y="662051"/>
                  </a:lnTo>
                  <a:lnTo>
                    <a:pt x="240665" y="660984"/>
                  </a:lnTo>
                  <a:lnTo>
                    <a:pt x="239585" y="662051"/>
                  </a:lnTo>
                  <a:lnTo>
                    <a:pt x="238404" y="663321"/>
                  </a:lnTo>
                  <a:lnTo>
                    <a:pt x="238340" y="664591"/>
                  </a:lnTo>
                  <a:lnTo>
                    <a:pt x="239636" y="667131"/>
                  </a:lnTo>
                  <a:lnTo>
                    <a:pt x="239763" y="668401"/>
                  </a:lnTo>
                  <a:lnTo>
                    <a:pt x="239890" y="669671"/>
                  </a:lnTo>
                  <a:lnTo>
                    <a:pt x="238709" y="670941"/>
                  </a:lnTo>
                  <a:lnTo>
                    <a:pt x="238213" y="672211"/>
                  </a:lnTo>
                  <a:lnTo>
                    <a:pt x="238023" y="673481"/>
                  </a:lnTo>
                  <a:lnTo>
                    <a:pt x="237845" y="673481"/>
                  </a:lnTo>
                  <a:lnTo>
                    <a:pt x="238899" y="674751"/>
                  </a:lnTo>
                  <a:lnTo>
                    <a:pt x="240512" y="674751"/>
                  </a:lnTo>
                  <a:lnTo>
                    <a:pt x="240258" y="676021"/>
                  </a:lnTo>
                  <a:lnTo>
                    <a:pt x="240347" y="678561"/>
                  </a:lnTo>
                  <a:lnTo>
                    <a:pt x="240449" y="681101"/>
                  </a:lnTo>
                  <a:lnTo>
                    <a:pt x="240626" y="682371"/>
                  </a:lnTo>
                  <a:lnTo>
                    <a:pt x="239763" y="686181"/>
                  </a:lnTo>
                  <a:lnTo>
                    <a:pt x="240068" y="688721"/>
                  </a:lnTo>
                  <a:lnTo>
                    <a:pt x="242798" y="689991"/>
                  </a:lnTo>
                  <a:lnTo>
                    <a:pt x="244970" y="689991"/>
                  </a:lnTo>
                  <a:lnTo>
                    <a:pt x="247205" y="687451"/>
                  </a:lnTo>
                  <a:lnTo>
                    <a:pt x="249745" y="689991"/>
                  </a:lnTo>
                  <a:lnTo>
                    <a:pt x="249453" y="687451"/>
                  </a:lnTo>
                  <a:lnTo>
                    <a:pt x="249301" y="686181"/>
                  </a:lnTo>
                  <a:lnTo>
                    <a:pt x="248932" y="683641"/>
                  </a:lnTo>
                  <a:lnTo>
                    <a:pt x="251104" y="679831"/>
                  </a:lnTo>
                  <a:close/>
                </a:path>
                <a:path w="412114" h="738505">
                  <a:moveTo>
                    <a:pt x="254139" y="259816"/>
                  </a:moveTo>
                  <a:lnTo>
                    <a:pt x="253847" y="259664"/>
                  </a:lnTo>
                  <a:lnTo>
                    <a:pt x="251434" y="258483"/>
                  </a:lnTo>
                  <a:lnTo>
                    <a:pt x="249377" y="257530"/>
                  </a:lnTo>
                  <a:lnTo>
                    <a:pt x="247751" y="256717"/>
                  </a:lnTo>
                  <a:lnTo>
                    <a:pt x="246418" y="256057"/>
                  </a:lnTo>
                  <a:lnTo>
                    <a:pt x="246722" y="256057"/>
                  </a:lnTo>
                  <a:lnTo>
                    <a:pt x="246265" y="255612"/>
                  </a:lnTo>
                  <a:lnTo>
                    <a:pt x="245757" y="255168"/>
                  </a:lnTo>
                  <a:lnTo>
                    <a:pt x="245465" y="254876"/>
                  </a:lnTo>
                  <a:lnTo>
                    <a:pt x="245211" y="254571"/>
                  </a:lnTo>
                  <a:lnTo>
                    <a:pt x="245071" y="254571"/>
                  </a:lnTo>
                  <a:lnTo>
                    <a:pt x="244157" y="255460"/>
                  </a:lnTo>
                  <a:lnTo>
                    <a:pt x="244030" y="255612"/>
                  </a:lnTo>
                  <a:lnTo>
                    <a:pt x="243751" y="255612"/>
                  </a:lnTo>
                  <a:lnTo>
                    <a:pt x="243751" y="255905"/>
                  </a:lnTo>
                  <a:lnTo>
                    <a:pt x="243166" y="256578"/>
                  </a:lnTo>
                  <a:lnTo>
                    <a:pt x="241947" y="255752"/>
                  </a:lnTo>
                  <a:lnTo>
                    <a:pt x="242201" y="255905"/>
                  </a:lnTo>
                  <a:lnTo>
                    <a:pt x="243751" y="255905"/>
                  </a:lnTo>
                  <a:lnTo>
                    <a:pt x="243751" y="255612"/>
                  </a:lnTo>
                  <a:lnTo>
                    <a:pt x="241757" y="255612"/>
                  </a:lnTo>
                  <a:lnTo>
                    <a:pt x="241541" y="255460"/>
                  </a:lnTo>
                  <a:lnTo>
                    <a:pt x="240703" y="254876"/>
                  </a:lnTo>
                  <a:lnTo>
                    <a:pt x="240296" y="254571"/>
                  </a:lnTo>
                  <a:lnTo>
                    <a:pt x="239991" y="254355"/>
                  </a:lnTo>
                  <a:lnTo>
                    <a:pt x="239115" y="253911"/>
                  </a:lnTo>
                  <a:lnTo>
                    <a:pt x="238709" y="253911"/>
                  </a:lnTo>
                  <a:lnTo>
                    <a:pt x="237274" y="254355"/>
                  </a:lnTo>
                  <a:lnTo>
                    <a:pt x="236664" y="254571"/>
                  </a:lnTo>
                  <a:lnTo>
                    <a:pt x="235927" y="254355"/>
                  </a:lnTo>
                  <a:lnTo>
                    <a:pt x="235775" y="254355"/>
                  </a:lnTo>
                  <a:lnTo>
                    <a:pt x="235737" y="257238"/>
                  </a:lnTo>
                  <a:lnTo>
                    <a:pt x="234988" y="258051"/>
                  </a:lnTo>
                  <a:lnTo>
                    <a:pt x="234619" y="258483"/>
                  </a:lnTo>
                  <a:lnTo>
                    <a:pt x="233934" y="258051"/>
                  </a:lnTo>
                  <a:lnTo>
                    <a:pt x="233375" y="257530"/>
                  </a:lnTo>
                  <a:lnTo>
                    <a:pt x="232765" y="257086"/>
                  </a:lnTo>
                  <a:lnTo>
                    <a:pt x="232270" y="256057"/>
                  </a:lnTo>
                  <a:lnTo>
                    <a:pt x="232765" y="255905"/>
                  </a:lnTo>
                  <a:lnTo>
                    <a:pt x="234556" y="255905"/>
                  </a:lnTo>
                  <a:lnTo>
                    <a:pt x="234734" y="256057"/>
                  </a:lnTo>
                  <a:lnTo>
                    <a:pt x="235381" y="256717"/>
                  </a:lnTo>
                  <a:lnTo>
                    <a:pt x="235610" y="257086"/>
                  </a:lnTo>
                  <a:lnTo>
                    <a:pt x="235737" y="257238"/>
                  </a:lnTo>
                  <a:lnTo>
                    <a:pt x="235737" y="254342"/>
                  </a:lnTo>
                  <a:lnTo>
                    <a:pt x="234734" y="253911"/>
                  </a:lnTo>
                  <a:lnTo>
                    <a:pt x="233819" y="253479"/>
                  </a:lnTo>
                  <a:lnTo>
                    <a:pt x="233819" y="255612"/>
                  </a:lnTo>
                  <a:lnTo>
                    <a:pt x="233210" y="255612"/>
                  </a:lnTo>
                  <a:lnTo>
                    <a:pt x="233438" y="255460"/>
                  </a:lnTo>
                  <a:lnTo>
                    <a:pt x="233819" y="255612"/>
                  </a:lnTo>
                  <a:lnTo>
                    <a:pt x="233819" y="253479"/>
                  </a:lnTo>
                  <a:lnTo>
                    <a:pt x="233375" y="253250"/>
                  </a:lnTo>
                  <a:lnTo>
                    <a:pt x="232270" y="253466"/>
                  </a:lnTo>
                  <a:lnTo>
                    <a:pt x="231089" y="253911"/>
                  </a:lnTo>
                  <a:lnTo>
                    <a:pt x="230035" y="254355"/>
                  </a:lnTo>
                  <a:lnTo>
                    <a:pt x="228917" y="254355"/>
                  </a:lnTo>
                  <a:lnTo>
                    <a:pt x="227558" y="254571"/>
                  </a:lnTo>
                  <a:lnTo>
                    <a:pt x="227685" y="254876"/>
                  </a:lnTo>
                  <a:lnTo>
                    <a:pt x="227799" y="255168"/>
                  </a:lnTo>
                  <a:lnTo>
                    <a:pt x="227926" y="255612"/>
                  </a:lnTo>
                  <a:lnTo>
                    <a:pt x="228358" y="256654"/>
                  </a:lnTo>
                  <a:lnTo>
                    <a:pt x="229539" y="255905"/>
                  </a:lnTo>
                  <a:lnTo>
                    <a:pt x="229882" y="255612"/>
                  </a:lnTo>
                  <a:lnTo>
                    <a:pt x="230593" y="254876"/>
                  </a:lnTo>
                  <a:lnTo>
                    <a:pt x="230936" y="255612"/>
                  </a:lnTo>
                  <a:lnTo>
                    <a:pt x="229882" y="255612"/>
                  </a:lnTo>
                  <a:lnTo>
                    <a:pt x="229590" y="255905"/>
                  </a:lnTo>
                  <a:lnTo>
                    <a:pt x="231063" y="255905"/>
                  </a:lnTo>
                  <a:lnTo>
                    <a:pt x="231457" y="256717"/>
                  </a:lnTo>
                  <a:lnTo>
                    <a:pt x="231521" y="256870"/>
                  </a:lnTo>
                  <a:lnTo>
                    <a:pt x="229743" y="257530"/>
                  </a:lnTo>
                  <a:lnTo>
                    <a:pt x="229044" y="257746"/>
                  </a:lnTo>
                  <a:lnTo>
                    <a:pt x="228968" y="258051"/>
                  </a:lnTo>
                  <a:lnTo>
                    <a:pt x="228854" y="258483"/>
                  </a:lnTo>
                  <a:lnTo>
                    <a:pt x="228765" y="258851"/>
                  </a:lnTo>
                  <a:lnTo>
                    <a:pt x="228650" y="259295"/>
                  </a:lnTo>
                  <a:lnTo>
                    <a:pt x="228549" y="259664"/>
                  </a:lnTo>
                  <a:lnTo>
                    <a:pt x="228511" y="259816"/>
                  </a:lnTo>
                  <a:lnTo>
                    <a:pt x="228396" y="260261"/>
                  </a:lnTo>
                  <a:lnTo>
                    <a:pt x="228358" y="260413"/>
                  </a:lnTo>
                  <a:lnTo>
                    <a:pt x="227241" y="260858"/>
                  </a:lnTo>
                  <a:lnTo>
                    <a:pt x="224891" y="258851"/>
                  </a:lnTo>
                  <a:lnTo>
                    <a:pt x="224637" y="259295"/>
                  </a:lnTo>
                  <a:lnTo>
                    <a:pt x="224396" y="259664"/>
                  </a:lnTo>
                  <a:lnTo>
                    <a:pt x="224396" y="260413"/>
                  </a:lnTo>
                  <a:lnTo>
                    <a:pt x="224764" y="260858"/>
                  </a:lnTo>
                  <a:lnTo>
                    <a:pt x="225171" y="260858"/>
                  </a:lnTo>
                  <a:lnTo>
                    <a:pt x="226923" y="261442"/>
                  </a:lnTo>
                  <a:lnTo>
                    <a:pt x="228358" y="261886"/>
                  </a:lnTo>
                  <a:lnTo>
                    <a:pt x="230225" y="262407"/>
                  </a:lnTo>
                  <a:lnTo>
                    <a:pt x="230733" y="262407"/>
                  </a:lnTo>
                  <a:lnTo>
                    <a:pt x="230593" y="261886"/>
                  </a:lnTo>
                  <a:lnTo>
                    <a:pt x="230466" y="261010"/>
                  </a:lnTo>
                  <a:lnTo>
                    <a:pt x="230352" y="260413"/>
                  </a:lnTo>
                  <a:lnTo>
                    <a:pt x="230251" y="259816"/>
                  </a:lnTo>
                  <a:lnTo>
                    <a:pt x="230225" y="259664"/>
                  </a:lnTo>
                  <a:lnTo>
                    <a:pt x="231648" y="260413"/>
                  </a:lnTo>
                  <a:lnTo>
                    <a:pt x="233006" y="260858"/>
                  </a:lnTo>
                  <a:lnTo>
                    <a:pt x="233870" y="261670"/>
                  </a:lnTo>
                  <a:lnTo>
                    <a:pt x="235000" y="262775"/>
                  </a:lnTo>
                  <a:lnTo>
                    <a:pt x="235623" y="262775"/>
                  </a:lnTo>
                  <a:lnTo>
                    <a:pt x="236842" y="261010"/>
                  </a:lnTo>
                  <a:lnTo>
                    <a:pt x="236943" y="260858"/>
                  </a:lnTo>
                  <a:lnTo>
                    <a:pt x="237845" y="260858"/>
                  </a:lnTo>
                  <a:lnTo>
                    <a:pt x="238340" y="261442"/>
                  </a:lnTo>
                  <a:lnTo>
                    <a:pt x="239268" y="262407"/>
                  </a:lnTo>
                  <a:lnTo>
                    <a:pt x="240068" y="262775"/>
                  </a:lnTo>
                  <a:lnTo>
                    <a:pt x="241185" y="261670"/>
                  </a:lnTo>
                  <a:lnTo>
                    <a:pt x="241973" y="260858"/>
                  </a:lnTo>
                  <a:lnTo>
                    <a:pt x="242671" y="260858"/>
                  </a:lnTo>
                  <a:lnTo>
                    <a:pt x="243230" y="261010"/>
                  </a:lnTo>
                  <a:lnTo>
                    <a:pt x="245592" y="264553"/>
                  </a:lnTo>
                  <a:lnTo>
                    <a:pt x="248373" y="263512"/>
                  </a:lnTo>
                  <a:lnTo>
                    <a:pt x="251167" y="264248"/>
                  </a:lnTo>
                  <a:lnTo>
                    <a:pt x="252183" y="263512"/>
                  </a:lnTo>
                  <a:lnTo>
                    <a:pt x="253403" y="261886"/>
                  </a:lnTo>
                  <a:lnTo>
                    <a:pt x="253695" y="261010"/>
                  </a:lnTo>
                  <a:lnTo>
                    <a:pt x="253746" y="260858"/>
                  </a:lnTo>
                  <a:lnTo>
                    <a:pt x="254139" y="259816"/>
                  </a:lnTo>
                  <a:close/>
                </a:path>
                <a:path w="412114" h="738505">
                  <a:moveTo>
                    <a:pt x="255193" y="442417"/>
                  </a:moveTo>
                  <a:lnTo>
                    <a:pt x="254952" y="442125"/>
                  </a:lnTo>
                  <a:lnTo>
                    <a:pt x="254571" y="441604"/>
                  </a:lnTo>
                  <a:lnTo>
                    <a:pt x="253707" y="441528"/>
                  </a:lnTo>
                  <a:lnTo>
                    <a:pt x="252285" y="440944"/>
                  </a:lnTo>
                  <a:lnTo>
                    <a:pt x="251472" y="440575"/>
                  </a:lnTo>
                  <a:lnTo>
                    <a:pt x="250609" y="440423"/>
                  </a:lnTo>
                  <a:lnTo>
                    <a:pt x="248259" y="440131"/>
                  </a:lnTo>
                  <a:lnTo>
                    <a:pt x="247142" y="440270"/>
                  </a:lnTo>
                  <a:lnTo>
                    <a:pt x="246824" y="440347"/>
                  </a:lnTo>
                  <a:lnTo>
                    <a:pt x="246646" y="441452"/>
                  </a:lnTo>
                  <a:lnTo>
                    <a:pt x="246392" y="442125"/>
                  </a:lnTo>
                  <a:lnTo>
                    <a:pt x="246329" y="442341"/>
                  </a:lnTo>
                  <a:lnTo>
                    <a:pt x="246456" y="442709"/>
                  </a:lnTo>
                  <a:lnTo>
                    <a:pt x="244106" y="445960"/>
                  </a:lnTo>
                  <a:lnTo>
                    <a:pt x="242862" y="447586"/>
                  </a:lnTo>
                  <a:lnTo>
                    <a:pt x="242671" y="447954"/>
                  </a:lnTo>
                  <a:lnTo>
                    <a:pt x="242303" y="448259"/>
                  </a:lnTo>
                  <a:lnTo>
                    <a:pt x="242112" y="448627"/>
                  </a:lnTo>
                  <a:lnTo>
                    <a:pt x="240753" y="452094"/>
                  </a:lnTo>
                  <a:lnTo>
                    <a:pt x="244043" y="451942"/>
                  </a:lnTo>
                  <a:lnTo>
                    <a:pt x="245402" y="451726"/>
                  </a:lnTo>
                  <a:lnTo>
                    <a:pt x="246888" y="452018"/>
                  </a:lnTo>
                  <a:lnTo>
                    <a:pt x="248754" y="452234"/>
                  </a:lnTo>
                  <a:lnTo>
                    <a:pt x="249682" y="452386"/>
                  </a:lnTo>
                  <a:lnTo>
                    <a:pt x="250113" y="451866"/>
                  </a:lnTo>
                  <a:lnTo>
                    <a:pt x="250736" y="450545"/>
                  </a:lnTo>
                  <a:lnTo>
                    <a:pt x="251726" y="448183"/>
                  </a:lnTo>
                  <a:lnTo>
                    <a:pt x="253212" y="446112"/>
                  </a:lnTo>
                  <a:lnTo>
                    <a:pt x="254825" y="443369"/>
                  </a:lnTo>
                  <a:lnTo>
                    <a:pt x="255193" y="442417"/>
                  </a:lnTo>
                  <a:close/>
                </a:path>
                <a:path w="412114" h="738505">
                  <a:moveTo>
                    <a:pt x="258229" y="240982"/>
                  </a:moveTo>
                  <a:lnTo>
                    <a:pt x="257238" y="239356"/>
                  </a:lnTo>
                  <a:lnTo>
                    <a:pt x="256781" y="237655"/>
                  </a:lnTo>
                  <a:lnTo>
                    <a:pt x="256743" y="237515"/>
                  </a:lnTo>
                  <a:lnTo>
                    <a:pt x="257022" y="236702"/>
                  </a:lnTo>
                  <a:lnTo>
                    <a:pt x="257492" y="235369"/>
                  </a:lnTo>
                  <a:lnTo>
                    <a:pt x="257606" y="234924"/>
                  </a:lnTo>
                  <a:lnTo>
                    <a:pt x="257136" y="234480"/>
                  </a:lnTo>
                  <a:lnTo>
                    <a:pt x="256743" y="234111"/>
                  </a:lnTo>
                  <a:lnTo>
                    <a:pt x="256247" y="233451"/>
                  </a:lnTo>
                  <a:lnTo>
                    <a:pt x="256095" y="233451"/>
                  </a:lnTo>
                  <a:lnTo>
                    <a:pt x="254825" y="234480"/>
                  </a:lnTo>
                  <a:lnTo>
                    <a:pt x="253707" y="234480"/>
                  </a:lnTo>
                  <a:lnTo>
                    <a:pt x="251358" y="233006"/>
                  </a:lnTo>
                  <a:lnTo>
                    <a:pt x="250164" y="232486"/>
                  </a:lnTo>
                  <a:lnTo>
                    <a:pt x="249897" y="232486"/>
                  </a:lnTo>
                  <a:lnTo>
                    <a:pt x="248691" y="233451"/>
                  </a:lnTo>
                  <a:lnTo>
                    <a:pt x="250088" y="234924"/>
                  </a:lnTo>
                  <a:lnTo>
                    <a:pt x="251104" y="236105"/>
                  </a:lnTo>
                  <a:lnTo>
                    <a:pt x="249250" y="236702"/>
                  </a:lnTo>
                  <a:lnTo>
                    <a:pt x="248018" y="235369"/>
                  </a:lnTo>
                  <a:lnTo>
                    <a:pt x="247865" y="234924"/>
                  </a:lnTo>
                  <a:lnTo>
                    <a:pt x="247573" y="233451"/>
                  </a:lnTo>
                  <a:lnTo>
                    <a:pt x="247484" y="233006"/>
                  </a:lnTo>
                  <a:lnTo>
                    <a:pt x="247383" y="232486"/>
                  </a:lnTo>
                  <a:lnTo>
                    <a:pt x="245592" y="232041"/>
                  </a:lnTo>
                  <a:lnTo>
                    <a:pt x="243954" y="232486"/>
                  </a:lnTo>
                  <a:lnTo>
                    <a:pt x="244208" y="232486"/>
                  </a:lnTo>
                  <a:lnTo>
                    <a:pt x="243789" y="234111"/>
                  </a:lnTo>
                  <a:lnTo>
                    <a:pt x="243662" y="234632"/>
                  </a:lnTo>
                  <a:lnTo>
                    <a:pt x="244157" y="235369"/>
                  </a:lnTo>
                  <a:lnTo>
                    <a:pt x="244043" y="235889"/>
                  </a:lnTo>
                  <a:lnTo>
                    <a:pt x="243586" y="237515"/>
                  </a:lnTo>
                  <a:lnTo>
                    <a:pt x="243547" y="237655"/>
                  </a:lnTo>
                  <a:lnTo>
                    <a:pt x="244284" y="239064"/>
                  </a:lnTo>
                  <a:lnTo>
                    <a:pt x="245160" y="240474"/>
                  </a:lnTo>
                  <a:lnTo>
                    <a:pt x="243916" y="241211"/>
                  </a:lnTo>
                  <a:lnTo>
                    <a:pt x="242684" y="242023"/>
                  </a:lnTo>
                  <a:lnTo>
                    <a:pt x="241503" y="242760"/>
                  </a:lnTo>
                  <a:lnTo>
                    <a:pt x="241338" y="243497"/>
                  </a:lnTo>
                  <a:lnTo>
                    <a:pt x="241122" y="244894"/>
                  </a:lnTo>
                  <a:lnTo>
                    <a:pt x="241058" y="245491"/>
                  </a:lnTo>
                  <a:lnTo>
                    <a:pt x="240944" y="247700"/>
                  </a:lnTo>
                  <a:lnTo>
                    <a:pt x="241566" y="248145"/>
                  </a:lnTo>
                  <a:lnTo>
                    <a:pt x="242989" y="247484"/>
                  </a:lnTo>
                  <a:lnTo>
                    <a:pt x="244830" y="246811"/>
                  </a:lnTo>
                  <a:lnTo>
                    <a:pt x="244957" y="246811"/>
                  </a:lnTo>
                  <a:lnTo>
                    <a:pt x="246824" y="244894"/>
                  </a:lnTo>
                  <a:lnTo>
                    <a:pt x="248920" y="248145"/>
                  </a:lnTo>
                  <a:lnTo>
                    <a:pt x="248996" y="246811"/>
                  </a:lnTo>
                  <a:lnTo>
                    <a:pt x="249123" y="245338"/>
                  </a:lnTo>
                  <a:lnTo>
                    <a:pt x="251231" y="246151"/>
                  </a:lnTo>
                  <a:lnTo>
                    <a:pt x="252349" y="250291"/>
                  </a:lnTo>
                  <a:lnTo>
                    <a:pt x="255752" y="247116"/>
                  </a:lnTo>
                  <a:lnTo>
                    <a:pt x="254330" y="245491"/>
                  </a:lnTo>
                  <a:lnTo>
                    <a:pt x="254215" y="245338"/>
                  </a:lnTo>
                  <a:lnTo>
                    <a:pt x="253873" y="244894"/>
                  </a:lnTo>
                  <a:lnTo>
                    <a:pt x="253022" y="243789"/>
                  </a:lnTo>
                  <a:lnTo>
                    <a:pt x="251599" y="242163"/>
                  </a:lnTo>
                  <a:lnTo>
                    <a:pt x="251726" y="242023"/>
                  </a:lnTo>
                  <a:lnTo>
                    <a:pt x="252031" y="241795"/>
                  </a:lnTo>
                  <a:lnTo>
                    <a:pt x="254444" y="242392"/>
                  </a:lnTo>
                  <a:lnTo>
                    <a:pt x="255308" y="244894"/>
                  </a:lnTo>
                  <a:lnTo>
                    <a:pt x="255485" y="244894"/>
                  </a:lnTo>
                  <a:lnTo>
                    <a:pt x="257429" y="246151"/>
                  </a:lnTo>
                  <a:lnTo>
                    <a:pt x="257302" y="245491"/>
                  </a:lnTo>
                  <a:lnTo>
                    <a:pt x="257187" y="244894"/>
                  </a:lnTo>
                  <a:lnTo>
                    <a:pt x="257073" y="243649"/>
                  </a:lnTo>
                  <a:lnTo>
                    <a:pt x="256921" y="242760"/>
                  </a:lnTo>
                  <a:lnTo>
                    <a:pt x="256819" y="242163"/>
                  </a:lnTo>
                  <a:lnTo>
                    <a:pt x="256755" y="241795"/>
                  </a:lnTo>
                  <a:lnTo>
                    <a:pt x="256590" y="241795"/>
                  </a:lnTo>
                  <a:lnTo>
                    <a:pt x="258229" y="240982"/>
                  </a:lnTo>
                  <a:close/>
                </a:path>
                <a:path w="412114" h="738505">
                  <a:moveTo>
                    <a:pt x="263626" y="708329"/>
                  </a:moveTo>
                  <a:lnTo>
                    <a:pt x="263131" y="707593"/>
                  </a:lnTo>
                  <a:lnTo>
                    <a:pt x="262813" y="707224"/>
                  </a:lnTo>
                  <a:lnTo>
                    <a:pt x="262077" y="706488"/>
                  </a:lnTo>
                  <a:lnTo>
                    <a:pt x="261023" y="705967"/>
                  </a:lnTo>
                  <a:lnTo>
                    <a:pt x="260032" y="703681"/>
                  </a:lnTo>
                  <a:lnTo>
                    <a:pt x="260096" y="701903"/>
                  </a:lnTo>
                  <a:lnTo>
                    <a:pt x="258660" y="699617"/>
                  </a:lnTo>
                  <a:lnTo>
                    <a:pt x="256870" y="698284"/>
                  </a:lnTo>
                  <a:lnTo>
                    <a:pt x="253339" y="699617"/>
                  </a:lnTo>
                  <a:lnTo>
                    <a:pt x="249809" y="699909"/>
                  </a:lnTo>
                  <a:lnTo>
                    <a:pt x="248754" y="703681"/>
                  </a:lnTo>
                  <a:lnTo>
                    <a:pt x="248500" y="704710"/>
                  </a:lnTo>
                  <a:lnTo>
                    <a:pt x="246329" y="706272"/>
                  </a:lnTo>
                  <a:lnTo>
                    <a:pt x="246519" y="705078"/>
                  </a:lnTo>
                  <a:lnTo>
                    <a:pt x="246824" y="703897"/>
                  </a:lnTo>
                  <a:lnTo>
                    <a:pt x="247205" y="702208"/>
                  </a:lnTo>
                  <a:lnTo>
                    <a:pt x="246329" y="702716"/>
                  </a:lnTo>
                  <a:lnTo>
                    <a:pt x="245656" y="702945"/>
                  </a:lnTo>
                  <a:lnTo>
                    <a:pt x="245529" y="703313"/>
                  </a:lnTo>
                  <a:lnTo>
                    <a:pt x="244475" y="705231"/>
                  </a:lnTo>
                  <a:lnTo>
                    <a:pt x="242671" y="705827"/>
                  </a:lnTo>
                  <a:lnTo>
                    <a:pt x="240512" y="706120"/>
                  </a:lnTo>
                  <a:lnTo>
                    <a:pt x="240195" y="707301"/>
                  </a:lnTo>
                  <a:lnTo>
                    <a:pt x="242671" y="708558"/>
                  </a:lnTo>
                  <a:lnTo>
                    <a:pt x="243916" y="709142"/>
                  </a:lnTo>
                  <a:lnTo>
                    <a:pt x="244106" y="709002"/>
                  </a:lnTo>
                  <a:lnTo>
                    <a:pt x="244221" y="708698"/>
                  </a:lnTo>
                  <a:lnTo>
                    <a:pt x="244284" y="709002"/>
                  </a:lnTo>
                  <a:lnTo>
                    <a:pt x="244284" y="709587"/>
                  </a:lnTo>
                  <a:lnTo>
                    <a:pt x="244538" y="709663"/>
                  </a:lnTo>
                  <a:lnTo>
                    <a:pt x="247510" y="711073"/>
                  </a:lnTo>
                  <a:lnTo>
                    <a:pt x="245770" y="713066"/>
                  </a:lnTo>
                  <a:lnTo>
                    <a:pt x="245160" y="714832"/>
                  </a:lnTo>
                  <a:lnTo>
                    <a:pt x="244665" y="716089"/>
                  </a:lnTo>
                  <a:lnTo>
                    <a:pt x="245275" y="716826"/>
                  </a:lnTo>
                  <a:lnTo>
                    <a:pt x="246888" y="717715"/>
                  </a:lnTo>
                  <a:lnTo>
                    <a:pt x="247573" y="717423"/>
                  </a:lnTo>
                  <a:lnTo>
                    <a:pt x="248310" y="714908"/>
                  </a:lnTo>
                  <a:lnTo>
                    <a:pt x="249123" y="714095"/>
                  </a:lnTo>
                  <a:lnTo>
                    <a:pt x="250977" y="716165"/>
                  </a:lnTo>
                  <a:lnTo>
                    <a:pt x="250977" y="714832"/>
                  </a:lnTo>
                  <a:lnTo>
                    <a:pt x="251104" y="714171"/>
                  </a:lnTo>
                  <a:lnTo>
                    <a:pt x="250850" y="712546"/>
                  </a:lnTo>
                  <a:lnTo>
                    <a:pt x="250609" y="711657"/>
                  </a:lnTo>
                  <a:lnTo>
                    <a:pt x="250418" y="710768"/>
                  </a:lnTo>
                  <a:lnTo>
                    <a:pt x="251358" y="710704"/>
                  </a:lnTo>
                  <a:lnTo>
                    <a:pt x="253517" y="710399"/>
                  </a:lnTo>
                  <a:lnTo>
                    <a:pt x="253707" y="710260"/>
                  </a:lnTo>
                  <a:lnTo>
                    <a:pt x="254571" y="709218"/>
                  </a:lnTo>
                  <a:lnTo>
                    <a:pt x="254698" y="709295"/>
                  </a:lnTo>
                  <a:lnTo>
                    <a:pt x="254952" y="709295"/>
                  </a:lnTo>
                  <a:lnTo>
                    <a:pt x="254952" y="710628"/>
                  </a:lnTo>
                  <a:lnTo>
                    <a:pt x="254698" y="711212"/>
                  </a:lnTo>
                  <a:lnTo>
                    <a:pt x="254571" y="711809"/>
                  </a:lnTo>
                  <a:lnTo>
                    <a:pt x="254266" y="712393"/>
                  </a:lnTo>
                  <a:lnTo>
                    <a:pt x="254076" y="712990"/>
                  </a:lnTo>
                  <a:lnTo>
                    <a:pt x="254635" y="713066"/>
                  </a:lnTo>
                  <a:lnTo>
                    <a:pt x="255257" y="713206"/>
                  </a:lnTo>
                  <a:lnTo>
                    <a:pt x="255943" y="713282"/>
                  </a:lnTo>
                  <a:lnTo>
                    <a:pt x="256552" y="713511"/>
                  </a:lnTo>
                  <a:lnTo>
                    <a:pt x="258292" y="711441"/>
                  </a:lnTo>
                  <a:lnTo>
                    <a:pt x="258978" y="709447"/>
                  </a:lnTo>
                  <a:lnTo>
                    <a:pt x="256374" y="706488"/>
                  </a:lnTo>
                  <a:lnTo>
                    <a:pt x="256311" y="705078"/>
                  </a:lnTo>
                  <a:lnTo>
                    <a:pt x="257860" y="704938"/>
                  </a:lnTo>
                  <a:lnTo>
                    <a:pt x="258356" y="706272"/>
                  </a:lnTo>
                  <a:lnTo>
                    <a:pt x="258546" y="707961"/>
                  </a:lnTo>
                  <a:lnTo>
                    <a:pt x="260273" y="709371"/>
                  </a:lnTo>
                  <a:lnTo>
                    <a:pt x="262013" y="708850"/>
                  </a:lnTo>
                  <a:lnTo>
                    <a:pt x="263372" y="708850"/>
                  </a:lnTo>
                  <a:lnTo>
                    <a:pt x="263436" y="708698"/>
                  </a:lnTo>
                  <a:lnTo>
                    <a:pt x="263563" y="708558"/>
                  </a:lnTo>
                  <a:lnTo>
                    <a:pt x="263626" y="708329"/>
                  </a:lnTo>
                  <a:close/>
                </a:path>
                <a:path w="412114" h="738505">
                  <a:moveTo>
                    <a:pt x="264121" y="735520"/>
                  </a:moveTo>
                  <a:lnTo>
                    <a:pt x="263867" y="733221"/>
                  </a:lnTo>
                  <a:lnTo>
                    <a:pt x="262140" y="730935"/>
                  </a:lnTo>
                  <a:lnTo>
                    <a:pt x="261518" y="730046"/>
                  </a:lnTo>
                  <a:lnTo>
                    <a:pt x="261391" y="728726"/>
                  </a:lnTo>
                  <a:lnTo>
                    <a:pt x="261023" y="727240"/>
                  </a:lnTo>
                  <a:lnTo>
                    <a:pt x="258978" y="728281"/>
                  </a:lnTo>
                  <a:lnTo>
                    <a:pt x="258165" y="728649"/>
                  </a:lnTo>
                  <a:lnTo>
                    <a:pt x="257302" y="727837"/>
                  </a:lnTo>
                  <a:lnTo>
                    <a:pt x="256552" y="727100"/>
                  </a:lnTo>
                  <a:lnTo>
                    <a:pt x="255816" y="726287"/>
                  </a:lnTo>
                  <a:lnTo>
                    <a:pt x="255625" y="726427"/>
                  </a:lnTo>
                  <a:lnTo>
                    <a:pt x="255447" y="726503"/>
                  </a:lnTo>
                  <a:lnTo>
                    <a:pt x="255257" y="726655"/>
                  </a:lnTo>
                  <a:lnTo>
                    <a:pt x="255257" y="730719"/>
                  </a:lnTo>
                  <a:lnTo>
                    <a:pt x="255193" y="732269"/>
                  </a:lnTo>
                  <a:lnTo>
                    <a:pt x="255447" y="733374"/>
                  </a:lnTo>
                  <a:lnTo>
                    <a:pt x="257492" y="732561"/>
                  </a:lnTo>
                  <a:lnTo>
                    <a:pt x="257492" y="733158"/>
                  </a:lnTo>
                  <a:lnTo>
                    <a:pt x="257606" y="733666"/>
                  </a:lnTo>
                  <a:lnTo>
                    <a:pt x="257492" y="734187"/>
                  </a:lnTo>
                  <a:lnTo>
                    <a:pt x="257302" y="735228"/>
                  </a:lnTo>
                  <a:lnTo>
                    <a:pt x="256679" y="736257"/>
                  </a:lnTo>
                  <a:lnTo>
                    <a:pt x="258419" y="736549"/>
                  </a:lnTo>
                  <a:lnTo>
                    <a:pt x="258597" y="736549"/>
                  </a:lnTo>
                  <a:lnTo>
                    <a:pt x="258597" y="737438"/>
                  </a:lnTo>
                  <a:lnTo>
                    <a:pt x="258660" y="737958"/>
                  </a:lnTo>
                  <a:lnTo>
                    <a:pt x="262813" y="737958"/>
                  </a:lnTo>
                  <a:lnTo>
                    <a:pt x="264121" y="735520"/>
                  </a:lnTo>
                  <a:close/>
                </a:path>
                <a:path w="412114" h="738505">
                  <a:moveTo>
                    <a:pt x="266903" y="635381"/>
                  </a:moveTo>
                  <a:lnTo>
                    <a:pt x="265391" y="634301"/>
                  </a:lnTo>
                  <a:lnTo>
                    <a:pt x="265252" y="634301"/>
                  </a:lnTo>
                  <a:lnTo>
                    <a:pt x="264185" y="632841"/>
                  </a:lnTo>
                  <a:lnTo>
                    <a:pt x="263245" y="631571"/>
                  </a:lnTo>
                  <a:lnTo>
                    <a:pt x="262382" y="630301"/>
                  </a:lnTo>
                  <a:lnTo>
                    <a:pt x="261645" y="630301"/>
                  </a:lnTo>
                  <a:lnTo>
                    <a:pt x="260832" y="631571"/>
                  </a:lnTo>
                  <a:lnTo>
                    <a:pt x="259715" y="632841"/>
                  </a:lnTo>
                  <a:lnTo>
                    <a:pt x="258597" y="632841"/>
                  </a:lnTo>
                  <a:lnTo>
                    <a:pt x="257543" y="631571"/>
                  </a:lnTo>
                  <a:lnTo>
                    <a:pt x="257111" y="630301"/>
                  </a:lnTo>
                  <a:lnTo>
                    <a:pt x="254952" y="630301"/>
                  </a:lnTo>
                  <a:lnTo>
                    <a:pt x="254635" y="631571"/>
                  </a:lnTo>
                  <a:lnTo>
                    <a:pt x="255257" y="632841"/>
                  </a:lnTo>
                  <a:lnTo>
                    <a:pt x="256743" y="635381"/>
                  </a:lnTo>
                  <a:lnTo>
                    <a:pt x="255752" y="637921"/>
                  </a:lnTo>
                  <a:lnTo>
                    <a:pt x="254711" y="640461"/>
                  </a:lnTo>
                  <a:lnTo>
                    <a:pt x="266839" y="640461"/>
                  </a:lnTo>
                  <a:lnTo>
                    <a:pt x="266280" y="639191"/>
                  </a:lnTo>
                  <a:lnTo>
                    <a:pt x="265785" y="639191"/>
                  </a:lnTo>
                  <a:lnTo>
                    <a:pt x="265976" y="637921"/>
                  </a:lnTo>
                  <a:lnTo>
                    <a:pt x="266903" y="635381"/>
                  </a:lnTo>
                  <a:close/>
                </a:path>
                <a:path w="412114" h="738505">
                  <a:moveTo>
                    <a:pt x="275958" y="589661"/>
                  </a:moveTo>
                  <a:lnTo>
                    <a:pt x="275209" y="589661"/>
                  </a:lnTo>
                  <a:lnTo>
                    <a:pt x="274472" y="588391"/>
                  </a:lnTo>
                  <a:lnTo>
                    <a:pt x="274167" y="587121"/>
                  </a:lnTo>
                  <a:lnTo>
                    <a:pt x="272859" y="588391"/>
                  </a:lnTo>
                  <a:lnTo>
                    <a:pt x="272110" y="590931"/>
                  </a:lnTo>
                  <a:lnTo>
                    <a:pt x="274967" y="592201"/>
                  </a:lnTo>
                  <a:lnTo>
                    <a:pt x="275958" y="590931"/>
                  </a:lnTo>
                  <a:lnTo>
                    <a:pt x="275958" y="589661"/>
                  </a:lnTo>
                  <a:close/>
                </a:path>
                <a:path w="412114" h="738505">
                  <a:moveTo>
                    <a:pt x="276453" y="402971"/>
                  </a:moveTo>
                  <a:lnTo>
                    <a:pt x="275958" y="402755"/>
                  </a:lnTo>
                  <a:lnTo>
                    <a:pt x="275640" y="402894"/>
                  </a:lnTo>
                  <a:lnTo>
                    <a:pt x="275209" y="402894"/>
                  </a:lnTo>
                  <a:lnTo>
                    <a:pt x="273481" y="405117"/>
                  </a:lnTo>
                  <a:lnTo>
                    <a:pt x="271932" y="406958"/>
                  </a:lnTo>
                  <a:lnTo>
                    <a:pt x="270002" y="409765"/>
                  </a:lnTo>
                  <a:lnTo>
                    <a:pt x="270192" y="411022"/>
                  </a:lnTo>
                  <a:lnTo>
                    <a:pt x="269633" y="411543"/>
                  </a:lnTo>
                  <a:lnTo>
                    <a:pt x="266407" y="414794"/>
                  </a:lnTo>
                  <a:lnTo>
                    <a:pt x="264922" y="419290"/>
                  </a:lnTo>
                  <a:lnTo>
                    <a:pt x="261581" y="422402"/>
                  </a:lnTo>
                  <a:lnTo>
                    <a:pt x="259842" y="424103"/>
                  </a:lnTo>
                  <a:lnTo>
                    <a:pt x="259651" y="426466"/>
                  </a:lnTo>
                  <a:lnTo>
                    <a:pt x="260769" y="427863"/>
                  </a:lnTo>
                  <a:lnTo>
                    <a:pt x="263067" y="425132"/>
                  </a:lnTo>
                  <a:lnTo>
                    <a:pt x="265417" y="422617"/>
                  </a:lnTo>
                  <a:lnTo>
                    <a:pt x="268579" y="418414"/>
                  </a:lnTo>
                  <a:lnTo>
                    <a:pt x="269265" y="416560"/>
                  </a:lnTo>
                  <a:lnTo>
                    <a:pt x="270256" y="414134"/>
                  </a:lnTo>
                  <a:lnTo>
                    <a:pt x="270383" y="413245"/>
                  </a:lnTo>
                  <a:lnTo>
                    <a:pt x="273037" y="411099"/>
                  </a:lnTo>
                  <a:lnTo>
                    <a:pt x="273913" y="408660"/>
                  </a:lnTo>
                  <a:lnTo>
                    <a:pt x="275209" y="406514"/>
                  </a:lnTo>
                  <a:lnTo>
                    <a:pt x="275767" y="405485"/>
                  </a:lnTo>
                  <a:lnTo>
                    <a:pt x="276021" y="404152"/>
                  </a:lnTo>
                  <a:lnTo>
                    <a:pt x="276453" y="402971"/>
                  </a:lnTo>
                  <a:close/>
                </a:path>
                <a:path w="412114" h="738505">
                  <a:moveTo>
                    <a:pt x="280784" y="673328"/>
                  </a:moveTo>
                  <a:lnTo>
                    <a:pt x="277812" y="671550"/>
                  </a:lnTo>
                  <a:lnTo>
                    <a:pt x="277393" y="670814"/>
                  </a:lnTo>
                  <a:lnTo>
                    <a:pt x="276694" y="669264"/>
                  </a:lnTo>
                  <a:lnTo>
                    <a:pt x="276758" y="669036"/>
                  </a:lnTo>
                  <a:lnTo>
                    <a:pt x="277571" y="666229"/>
                  </a:lnTo>
                  <a:lnTo>
                    <a:pt x="277685" y="665721"/>
                  </a:lnTo>
                  <a:lnTo>
                    <a:pt x="276326" y="664311"/>
                  </a:lnTo>
                  <a:lnTo>
                    <a:pt x="273977" y="663727"/>
                  </a:lnTo>
                  <a:lnTo>
                    <a:pt x="272364" y="663727"/>
                  </a:lnTo>
                  <a:lnTo>
                    <a:pt x="270992" y="665048"/>
                  </a:lnTo>
                  <a:lnTo>
                    <a:pt x="270065" y="666013"/>
                  </a:lnTo>
                  <a:lnTo>
                    <a:pt x="268770" y="666750"/>
                  </a:lnTo>
                  <a:lnTo>
                    <a:pt x="267462" y="667702"/>
                  </a:lnTo>
                  <a:lnTo>
                    <a:pt x="267589" y="669036"/>
                  </a:lnTo>
                  <a:lnTo>
                    <a:pt x="266166" y="668451"/>
                  </a:lnTo>
                  <a:lnTo>
                    <a:pt x="264985" y="667854"/>
                  </a:lnTo>
                  <a:lnTo>
                    <a:pt x="263740" y="667486"/>
                  </a:lnTo>
                  <a:lnTo>
                    <a:pt x="263296" y="667486"/>
                  </a:lnTo>
                  <a:lnTo>
                    <a:pt x="262636" y="668083"/>
                  </a:lnTo>
                  <a:lnTo>
                    <a:pt x="261404" y="670661"/>
                  </a:lnTo>
                  <a:lnTo>
                    <a:pt x="261327" y="670814"/>
                  </a:lnTo>
                  <a:lnTo>
                    <a:pt x="259092" y="670661"/>
                  </a:lnTo>
                  <a:lnTo>
                    <a:pt x="257175" y="671550"/>
                  </a:lnTo>
                  <a:lnTo>
                    <a:pt x="257238" y="673328"/>
                  </a:lnTo>
                  <a:lnTo>
                    <a:pt x="258419" y="674065"/>
                  </a:lnTo>
                  <a:lnTo>
                    <a:pt x="261264" y="673468"/>
                  </a:lnTo>
                  <a:lnTo>
                    <a:pt x="260362" y="677240"/>
                  </a:lnTo>
                  <a:lnTo>
                    <a:pt x="260261" y="677684"/>
                  </a:lnTo>
                  <a:lnTo>
                    <a:pt x="260642" y="677684"/>
                  </a:lnTo>
                  <a:lnTo>
                    <a:pt x="261137" y="677240"/>
                  </a:lnTo>
                  <a:lnTo>
                    <a:pt x="261950" y="676275"/>
                  </a:lnTo>
                  <a:lnTo>
                    <a:pt x="262382" y="676275"/>
                  </a:lnTo>
                  <a:lnTo>
                    <a:pt x="262255" y="677240"/>
                  </a:lnTo>
                  <a:lnTo>
                    <a:pt x="261950" y="678192"/>
                  </a:lnTo>
                  <a:lnTo>
                    <a:pt x="261759" y="678942"/>
                  </a:lnTo>
                  <a:lnTo>
                    <a:pt x="261696" y="679157"/>
                  </a:lnTo>
                  <a:lnTo>
                    <a:pt x="261581" y="679818"/>
                  </a:lnTo>
                  <a:lnTo>
                    <a:pt x="261480" y="680707"/>
                  </a:lnTo>
                  <a:lnTo>
                    <a:pt x="261378" y="681228"/>
                  </a:lnTo>
                  <a:lnTo>
                    <a:pt x="262877" y="681228"/>
                  </a:lnTo>
                  <a:lnTo>
                    <a:pt x="264363" y="680707"/>
                  </a:lnTo>
                  <a:lnTo>
                    <a:pt x="265112" y="680046"/>
                  </a:lnTo>
                  <a:lnTo>
                    <a:pt x="266103" y="679526"/>
                  </a:lnTo>
                  <a:lnTo>
                    <a:pt x="267030" y="680046"/>
                  </a:lnTo>
                  <a:lnTo>
                    <a:pt x="267817" y="679526"/>
                  </a:lnTo>
                  <a:lnTo>
                    <a:pt x="268706" y="678942"/>
                  </a:lnTo>
                  <a:lnTo>
                    <a:pt x="268859" y="678192"/>
                  </a:lnTo>
                  <a:lnTo>
                    <a:pt x="268973" y="677684"/>
                  </a:lnTo>
                  <a:lnTo>
                    <a:pt x="269074" y="676275"/>
                  </a:lnTo>
                  <a:lnTo>
                    <a:pt x="269379" y="675690"/>
                  </a:lnTo>
                  <a:lnTo>
                    <a:pt x="269760" y="675462"/>
                  </a:lnTo>
                  <a:lnTo>
                    <a:pt x="270129" y="675462"/>
                  </a:lnTo>
                  <a:lnTo>
                    <a:pt x="270573" y="675690"/>
                  </a:lnTo>
                  <a:lnTo>
                    <a:pt x="270878" y="675982"/>
                  </a:lnTo>
                  <a:lnTo>
                    <a:pt x="271081" y="677240"/>
                  </a:lnTo>
                  <a:lnTo>
                    <a:pt x="271157" y="677684"/>
                  </a:lnTo>
                  <a:lnTo>
                    <a:pt x="271246" y="678192"/>
                  </a:lnTo>
                  <a:lnTo>
                    <a:pt x="273469" y="678878"/>
                  </a:lnTo>
                  <a:lnTo>
                    <a:pt x="274193" y="676275"/>
                  </a:lnTo>
                  <a:lnTo>
                    <a:pt x="274281" y="675982"/>
                  </a:lnTo>
                  <a:lnTo>
                    <a:pt x="274358" y="675690"/>
                  </a:lnTo>
                  <a:lnTo>
                    <a:pt x="274421" y="675462"/>
                  </a:lnTo>
                  <a:lnTo>
                    <a:pt x="274002" y="675462"/>
                  </a:lnTo>
                  <a:lnTo>
                    <a:pt x="280314" y="673468"/>
                  </a:lnTo>
                  <a:lnTo>
                    <a:pt x="280784" y="673328"/>
                  </a:lnTo>
                  <a:close/>
                </a:path>
                <a:path w="412114" h="738505">
                  <a:moveTo>
                    <a:pt x="280911" y="324307"/>
                  </a:moveTo>
                  <a:lnTo>
                    <a:pt x="279793" y="321348"/>
                  </a:lnTo>
                  <a:lnTo>
                    <a:pt x="277685" y="320167"/>
                  </a:lnTo>
                  <a:lnTo>
                    <a:pt x="276453" y="322897"/>
                  </a:lnTo>
                  <a:lnTo>
                    <a:pt x="278371" y="326085"/>
                  </a:lnTo>
                  <a:lnTo>
                    <a:pt x="277126" y="328815"/>
                  </a:lnTo>
                  <a:lnTo>
                    <a:pt x="277317" y="332359"/>
                  </a:lnTo>
                  <a:lnTo>
                    <a:pt x="277317" y="333171"/>
                  </a:lnTo>
                  <a:lnTo>
                    <a:pt x="277444" y="333984"/>
                  </a:lnTo>
                  <a:lnTo>
                    <a:pt x="277571" y="335534"/>
                  </a:lnTo>
                  <a:lnTo>
                    <a:pt x="277685" y="336270"/>
                  </a:lnTo>
                  <a:lnTo>
                    <a:pt x="277444" y="340626"/>
                  </a:lnTo>
                  <a:lnTo>
                    <a:pt x="277126" y="344246"/>
                  </a:lnTo>
                  <a:lnTo>
                    <a:pt x="276948" y="347865"/>
                  </a:lnTo>
                  <a:lnTo>
                    <a:pt x="276948" y="348615"/>
                  </a:lnTo>
                  <a:lnTo>
                    <a:pt x="277622" y="349415"/>
                  </a:lnTo>
                  <a:lnTo>
                    <a:pt x="278003" y="350227"/>
                  </a:lnTo>
                  <a:lnTo>
                    <a:pt x="278739" y="350012"/>
                  </a:lnTo>
                  <a:lnTo>
                    <a:pt x="279057" y="348234"/>
                  </a:lnTo>
                  <a:lnTo>
                    <a:pt x="279171" y="346392"/>
                  </a:lnTo>
                  <a:lnTo>
                    <a:pt x="279666" y="344614"/>
                  </a:lnTo>
                  <a:lnTo>
                    <a:pt x="280670" y="340626"/>
                  </a:lnTo>
                  <a:lnTo>
                    <a:pt x="280416" y="336575"/>
                  </a:lnTo>
                  <a:lnTo>
                    <a:pt x="280111" y="332498"/>
                  </a:lnTo>
                  <a:lnTo>
                    <a:pt x="279920" y="330657"/>
                  </a:lnTo>
                  <a:lnTo>
                    <a:pt x="280289" y="328815"/>
                  </a:lnTo>
                  <a:lnTo>
                    <a:pt x="280911" y="324307"/>
                  </a:lnTo>
                  <a:close/>
                </a:path>
                <a:path w="412114" h="738505">
                  <a:moveTo>
                    <a:pt x="282092" y="711657"/>
                  </a:moveTo>
                  <a:lnTo>
                    <a:pt x="279730" y="709891"/>
                  </a:lnTo>
                  <a:lnTo>
                    <a:pt x="280111" y="708558"/>
                  </a:lnTo>
                  <a:lnTo>
                    <a:pt x="280047" y="707669"/>
                  </a:lnTo>
                  <a:lnTo>
                    <a:pt x="279920" y="707085"/>
                  </a:lnTo>
                  <a:lnTo>
                    <a:pt x="279857" y="706412"/>
                  </a:lnTo>
                  <a:lnTo>
                    <a:pt x="279666" y="705307"/>
                  </a:lnTo>
                  <a:lnTo>
                    <a:pt x="279298" y="704862"/>
                  </a:lnTo>
                  <a:lnTo>
                    <a:pt x="279361" y="704494"/>
                  </a:lnTo>
                  <a:lnTo>
                    <a:pt x="279425" y="701763"/>
                  </a:lnTo>
                  <a:lnTo>
                    <a:pt x="278739" y="699033"/>
                  </a:lnTo>
                  <a:lnTo>
                    <a:pt x="280047" y="696442"/>
                  </a:lnTo>
                  <a:lnTo>
                    <a:pt x="280174" y="696074"/>
                  </a:lnTo>
                  <a:lnTo>
                    <a:pt x="279488" y="694601"/>
                  </a:lnTo>
                  <a:lnTo>
                    <a:pt x="278930" y="694004"/>
                  </a:lnTo>
                  <a:lnTo>
                    <a:pt x="280289" y="691565"/>
                  </a:lnTo>
                  <a:lnTo>
                    <a:pt x="277317" y="691934"/>
                  </a:lnTo>
                  <a:lnTo>
                    <a:pt x="277190" y="690676"/>
                  </a:lnTo>
                  <a:lnTo>
                    <a:pt x="276821" y="690905"/>
                  </a:lnTo>
                  <a:lnTo>
                    <a:pt x="276326" y="690981"/>
                  </a:lnTo>
                  <a:lnTo>
                    <a:pt x="275336" y="691934"/>
                  </a:lnTo>
                  <a:lnTo>
                    <a:pt x="274840" y="692670"/>
                  </a:lnTo>
                  <a:lnTo>
                    <a:pt x="274091" y="693483"/>
                  </a:lnTo>
                  <a:lnTo>
                    <a:pt x="273418" y="692454"/>
                  </a:lnTo>
                  <a:lnTo>
                    <a:pt x="274091" y="690384"/>
                  </a:lnTo>
                  <a:lnTo>
                    <a:pt x="271983" y="691045"/>
                  </a:lnTo>
                  <a:lnTo>
                    <a:pt x="270624" y="698957"/>
                  </a:lnTo>
                  <a:lnTo>
                    <a:pt x="272669" y="697915"/>
                  </a:lnTo>
                  <a:lnTo>
                    <a:pt x="273723" y="697331"/>
                  </a:lnTo>
                  <a:lnTo>
                    <a:pt x="273913" y="697839"/>
                  </a:lnTo>
                  <a:lnTo>
                    <a:pt x="273227" y="699401"/>
                  </a:lnTo>
                  <a:lnTo>
                    <a:pt x="272973" y="700506"/>
                  </a:lnTo>
                  <a:lnTo>
                    <a:pt x="273100" y="701167"/>
                  </a:lnTo>
                  <a:lnTo>
                    <a:pt x="273418" y="701319"/>
                  </a:lnTo>
                  <a:lnTo>
                    <a:pt x="275336" y="701979"/>
                  </a:lnTo>
                  <a:lnTo>
                    <a:pt x="274523" y="703313"/>
                  </a:lnTo>
                  <a:lnTo>
                    <a:pt x="273723" y="705827"/>
                  </a:lnTo>
                  <a:lnTo>
                    <a:pt x="272796" y="707085"/>
                  </a:lnTo>
                  <a:lnTo>
                    <a:pt x="274967" y="708406"/>
                  </a:lnTo>
                  <a:lnTo>
                    <a:pt x="274904" y="709891"/>
                  </a:lnTo>
                  <a:lnTo>
                    <a:pt x="274650" y="710628"/>
                  </a:lnTo>
                  <a:lnTo>
                    <a:pt x="273532" y="713511"/>
                  </a:lnTo>
                  <a:lnTo>
                    <a:pt x="274713" y="715429"/>
                  </a:lnTo>
                  <a:lnTo>
                    <a:pt x="277317" y="715873"/>
                  </a:lnTo>
                  <a:lnTo>
                    <a:pt x="279920" y="712990"/>
                  </a:lnTo>
                  <a:lnTo>
                    <a:pt x="281533" y="714984"/>
                  </a:lnTo>
                  <a:lnTo>
                    <a:pt x="281965" y="713359"/>
                  </a:lnTo>
                  <a:lnTo>
                    <a:pt x="282092" y="711657"/>
                  </a:lnTo>
                  <a:close/>
                </a:path>
                <a:path w="412114" h="738505">
                  <a:moveTo>
                    <a:pt x="283451" y="303250"/>
                  </a:moveTo>
                  <a:lnTo>
                    <a:pt x="282829" y="301853"/>
                  </a:lnTo>
                  <a:lnTo>
                    <a:pt x="282397" y="300736"/>
                  </a:lnTo>
                  <a:lnTo>
                    <a:pt x="282092" y="299554"/>
                  </a:lnTo>
                  <a:lnTo>
                    <a:pt x="281660" y="296684"/>
                  </a:lnTo>
                  <a:lnTo>
                    <a:pt x="281660" y="294906"/>
                  </a:lnTo>
                  <a:lnTo>
                    <a:pt x="281406" y="293141"/>
                  </a:lnTo>
                  <a:lnTo>
                    <a:pt x="281279" y="291426"/>
                  </a:lnTo>
                  <a:lnTo>
                    <a:pt x="279425" y="290614"/>
                  </a:lnTo>
                  <a:lnTo>
                    <a:pt x="278003" y="291426"/>
                  </a:lnTo>
                  <a:lnTo>
                    <a:pt x="277685" y="291579"/>
                  </a:lnTo>
                  <a:lnTo>
                    <a:pt x="277190" y="292023"/>
                  </a:lnTo>
                  <a:lnTo>
                    <a:pt x="275272" y="290918"/>
                  </a:lnTo>
                  <a:lnTo>
                    <a:pt x="274154" y="293052"/>
                  </a:lnTo>
                  <a:lnTo>
                    <a:pt x="272427" y="292912"/>
                  </a:lnTo>
                  <a:lnTo>
                    <a:pt x="271868" y="294093"/>
                  </a:lnTo>
                  <a:lnTo>
                    <a:pt x="271983" y="294386"/>
                  </a:lnTo>
                  <a:lnTo>
                    <a:pt x="273850" y="296748"/>
                  </a:lnTo>
                  <a:lnTo>
                    <a:pt x="272605" y="299491"/>
                  </a:lnTo>
                  <a:lnTo>
                    <a:pt x="273164" y="303326"/>
                  </a:lnTo>
                  <a:lnTo>
                    <a:pt x="273164" y="304812"/>
                  </a:lnTo>
                  <a:lnTo>
                    <a:pt x="273532" y="306057"/>
                  </a:lnTo>
                  <a:lnTo>
                    <a:pt x="273596" y="306362"/>
                  </a:lnTo>
                  <a:lnTo>
                    <a:pt x="274586" y="306793"/>
                  </a:lnTo>
                  <a:lnTo>
                    <a:pt x="275031" y="306730"/>
                  </a:lnTo>
                  <a:lnTo>
                    <a:pt x="277876" y="305917"/>
                  </a:lnTo>
                  <a:lnTo>
                    <a:pt x="279425" y="308203"/>
                  </a:lnTo>
                  <a:lnTo>
                    <a:pt x="279793" y="307390"/>
                  </a:lnTo>
                  <a:lnTo>
                    <a:pt x="279920" y="306793"/>
                  </a:lnTo>
                  <a:lnTo>
                    <a:pt x="280225" y="306285"/>
                  </a:lnTo>
                  <a:lnTo>
                    <a:pt x="280606" y="305765"/>
                  </a:lnTo>
                  <a:lnTo>
                    <a:pt x="280974" y="305181"/>
                  </a:lnTo>
                  <a:lnTo>
                    <a:pt x="282892" y="304368"/>
                  </a:lnTo>
                  <a:lnTo>
                    <a:pt x="283451" y="303250"/>
                  </a:lnTo>
                  <a:close/>
                </a:path>
                <a:path w="412114" h="738505">
                  <a:moveTo>
                    <a:pt x="289712" y="377710"/>
                  </a:moveTo>
                  <a:lnTo>
                    <a:pt x="289407" y="376745"/>
                  </a:lnTo>
                  <a:lnTo>
                    <a:pt x="286359" y="375640"/>
                  </a:lnTo>
                  <a:lnTo>
                    <a:pt x="285623" y="374980"/>
                  </a:lnTo>
                  <a:lnTo>
                    <a:pt x="280543" y="378599"/>
                  </a:lnTo>
                  <a:lnTo>
                    <a:pt x="280784" y="376821"/>
                  </a:lnTo>
                  <a:lnTo>
                    <a:pt x="280784" y="375348"/>
                  </a:lnTo>
                  <a:lnTo>
                    <a:pt x="282460" y="370547"/>
                  </a:lnTo>
                  <a:lnTo>
                    <a:pt x="284200" y="367144"/>
                  </a:lnTo>
                  <a:lnTo>
                    <a:pt x="283819" y="363156"/>
                  </a:lnTo>
                  <a:lnTo>
                    <a:pt x="282714" y="365010"/>
                  </a:lnTo>
                  <a:lnTo>
                    <a:pt x="281711" y="367665"/>
                  </a:lnTo>
                  <a:lnTo>
                    <a:pt x="281343" y="369443"/>
                  </a:lnTo>
                  <a:lnTo>
                    <a:pt x="280606" y="371068"/>
                  </a:lnTo>
                  <a:lnTo>
                    <a:pt x="280416" y="371652"/>
                  </a:lnTo>
                  <a:lnTo>
                    <a:pt x="279298" y="372389"/>
                  </a:lnTo>
                  <a:lnTo>
                    <a:pt x="278244" y="372249"/>
                  </a:lnTo>
                  <a:lnTo>
                    <a:pt x="277444" y="371208"/>
                  </a:lnTo>
                  <a:lnTo>
                    <a:pt x="277507" y="368922"/>
                  </a:lnTo>
                  <a:lnTo>
                    <a:pt x="277939" y="367296"/>
                  </a:lnTo>
                  <a:lnTo>
                    <a:pt x="278066" y="365594"/>
                  </a:lnTo>
                  <a:lnTo>
                    <a:pt x="278180" y="364782"/>
                  </a:lnTo>
                  <a:lnTo>
                    <a:pt x="277812" y="363969"/>
                  </a:lnTo>
                  <a:lnTo>
                    <a:pt x="277622" y="363080"/>
                  </a:lnTo>
                  <a:lnTo>
                    <a:pt x="276694" y="363308"/>
                  </a:lnTo>
                  <a:lnTo>
                    <a:pt x="275640" y="363308"/>
                  </a:lnTo>
                  <a:lnTo>
                    <a:pt x="273532" y="364629"/>
                  </a:lnTo>
                  <a:lnTo>
                    <a:pt x="272364" y="365810"/>
                  </a:lnTo>
                  <a:lnTo>
                    <a:pt x="270878" y="367068"/>
                  </a:lnTo>
                  <a:lnTo>
                    <a:pt x="270878" y="366483"/>
                  </a:lnTo>
                  <a:lnTo>
                    <a:pt x="270624" y="365810"/>
                  </a:lnTo>
                  <a:lnTo>
                    <a:pt x="270814" y="365150"/>
                  </a:lnTo>
                  <a:lnTo>
                    <a:pt x="271183" y="362864"/>
                  </a:lnTo>
                  <a:lnTo>
                    <a:pt x="271741" y="360718"/>
                  </a:lnTo>
                  <a:lnTo>
                    <a:pt x="272364" y="356438"/>
                  </a:lnTo>
                  <a:lnTo>
                    <a:pt x="272364" y="354368"/>
                  </a:lnTo>
                  <a:lnTo>
                    <a:pt x="272478" y="352374"/>
                  </a:lnTo>
                  <a:lnTo>
                    <a:pt x="272605" y="351790"/>
                  </a:lnTo>
                  <a:lnTo>
                    <a:pt x="272478" y="351193"/>
                  </a:lnTo>
                  <a:lnTo>
                    <a:pt x="272478" y="350596"/>
                  </a:lnTo>
                  <a:lnTo>
                    <a:pt x="272046" y="350596"/>
                  </a:lnTo>
                  <a:lnTo>
                    <a:pt x="271678" y="351116"/>
                  </a:lnTo>
                  <a:lnTo>
                    <a:pt x="271487" y="351790"/>
                  </a:lnTo>
                  <a:lnTo>
                    <a:pt x="271246" y="352374"/>
                  </a:lnTo>
                  <a:lnTo>
                    <a:pt x="269633" y="357695"/>
                  </a:lnTo>
                  <a:lnTo>
                    <a:pt x="269379" y="357987"/>
                  </a:lnTo>
                  <a:lnTo>
                    <a:pt x="270433" y="360870"/>
                  </a:lnTo>
                  <a:lnTo>
                    <a:pt x="268579" y="363016"/>
                  </a:lnTo>
                  <a:lnTo>
                    <a:pt x="267525" y="367880"/>
                  </a:lnTo>
                  <a:lnTo>
                    <a:pt x="266103" y="370103"/>
                  </a:lnTo>
                  <a:lnTo>
                    <a:pt x="264731" y="374167"/>
                  </a:lnTo>
                  <a:lnTo>
                    <a:pt x="264617" y="375856"/>
                  </a:lnTo>
                  <a:lnTo>
                    <a:pt x="264299" y="377558"/>
                  </a:lnTo>
                  <a:lnTo>
                    <a:pt x="264680" y="377710"/>
                  </a:lnTo>
                  <a:lnTo>
                    <a:pt x="264922" y="377710"/>
                  </a:lnTo>
                  <a:lnTo>
                    <a:pt x="265290" y="377190"/>
                  </a:lnTo>
                  <a:lnTo>
                    <a:pt x="265734" y="376745"/>
                  </a:lnTo>
                  <a:lnTo>
                    <a:pt x="267093" y="374307"/>
                  </a:lnTo>
                  <a:lnTo>
                    <a:pt x="268020" y="372313"/>
                  </a:lnTo>
                  <a:lnTo>
                    <a:pt x="269443" y="369951"/>
                  </a:lnTo>
                  <a:lnTo>
                    <a:pt x="270256" y="369811"/>
                  </a:lnTo>
                  <a:lnTo>
                    <a:pt x="270878" y="369443"/>
                  </a:lnTo>
                  <a:lnTo>
                    <a:pt x="271119" y="370179"/>
                  </a:lnTo>
                  <a:lnTo>
                    <a:pt x="271614" y="370916"/>
                  </a:lnTo>
                  <a:lnTo>
                    <a:pt x="271183" y="373570"/>
                  </a:lnTo>
                  <a:lnTo>
                    <a:pt x="270560" y="375488"/>
                  </a:lnTo>
                  <a:lnTo>
                    <a:pt x="270002" y="377710"/>
                  </a:lnTo>
                  <a:lnTo>
                    <a:pt x="273723" y="377710"/>
                  </a:lnTo>
                  <a:lnTo>
                    <a:pt x="275958" y="376085"/>
                  </a:lnTo>
                  <a:lnTo>
                    <a:pt x="277571" y="373430"/>
                  </a:lnTo>
                  <a:lnTo>
                    <a:pt x="277812" y="373430"/>
                  </a:lnTo>
                  <a:lnTo>
                    <a:pt x="278244" y="373570"/>
                  </a:lnTo>
                  <a:lnTo>
                    <a:pt x="278371" y="374827"/>
                  </a:lnTo>
                  <a:lnTo>
                    <a:pt x="278993" y="376237"/>
                  </a:lnTo>
                  <a:lnTo>
                    <a:pt x="277444" y="380225"/>
                  </a:lnTo>
                  <a:lnTo>
                    <a:pt x="275767" y="383108"/>
                  </a:lnTo>
                  <a:lnTo>
                    <a:pt x="274091" y="387096"/>
                  </a:lnTo>
                  <a:lnTo>
                    <a:pt x="273786" y="388416"/>
                  </a:lnTo>
                  <a:lnTo>
                    <a:pt x="273354" y="389597"/>
                  </a:lnTo>
                  <a:lnTo>
                    <a:pt x="274154" y="389890"/>
                  </a:lnTo>
                  <a:lnTo>
                    <a:pt x="275831" y="387464"/>
                  </a:lnTo>
                  <a:lnTo>
                    <a:pt x="277190" y="385025"/>
                  </a:lnTo>
                  <a:lnTo>
                    <a:pt x="278434" y="381330"/>
                  </a:lnTo>
                  <a:lnTo>
                    <a:pt x="279171" y="380377"/>
                  </a:lnTo>
                  <a:lnTo>
                    <a:pt x="280847" y="381482"/>
                  </a:lnTo>
                  <a:lnTo>
                    <a:pt x="281038" y="382803"/>
                  </a:lnTo>
                  <a:lnTo>
                    <a:pt x="280606" y="385025"/>
                  </a:lnTo>
                  <a:lnTo>
                    <a:pt x="279488" y="386346"/>
                  </a:lnTo>
                  <a:lnTo>
                    <a:pt x="279361" y="388708"/>
                  </a:lnTo>
                  <a:lnTo>
                    <a:pt x="280416" y="389890"/>
                  </a:lnTo>
                  <a:lnTo>
                    <a:pt x="280974" y="391007"/>
                  </a:lnTo>
                  <a:lnTo>
                    <a:pt x="281279" y="390855"/>
                  </a:lnTo>
                  <a:lnTo>
                    <a:pt x="281660" y="390791"/>
                  </a:lnTo>
                  <a:lnTo>
                    <a:pt x="281774" y="390563"/>
                  </a:lnTo>
                  <a:lnTo>
                    <a:pt x="283451" y="388645"/>
                  </a:lnTo>
                  <a:lnTo>
                    <a:pt x="286423" y="388785"/>
                  </a:lnTo>
                  <a:lnTo>
                    <a:pt x="286486" y="387464"/>
                  </a:lnTo>
                  <a:lnTo>
                    <a:pt x="287794" y="382295"/>
                  </a:lnTo>
                  <a:lnTo>
                    <a:pt x="289712" y="377710"/>
                  </a:lnTo>
                  <a:close/>
                </a:path>
                <a:path w="412114" h="738505">
                  <a:moveTo>
                    <a:pt x="291846" y="737958"/>
                  </a:moveTo>
                  <a:lnTo>
                    <a:pt x="291503" y="737069"/>
                  </a:lnTo>
                  <a:lnTo>
                    <a:pt x="291261" y="735965"/>
                  </a:lnTo>
                  <a:lnTo>
                    <a:pt x="290144" y="734847"/>
                  </a:lnTo>
                  <a:lnTo>
                    <a:pt x="288963" y="735152"/>
                  </a:lnTo>
                  <a:lnTo>
                    <a:pt x="287540" y="735596"/>
                  </a:lnTo>
                  <a:lnTo>
                    <a:pt x="287413" y="731608"/>
                  </a:lnTo>
                  <a:lnTo>
                    <a:pt x="287299" y="729615"/>
                  </a:lnTo>
                  <a:lnTo>
                    <a:pt x="286981" y="729615"/>
                  </a:lnTo>
                  <a:lnTo>
                    <a:pt x="286804" y="729538"/>
                  </a:lnTo>
                  <a:lnTo>
                    <a:pt x="286486" y="729538"/>
                  </a:lnTo>
                  <a:lnTo>
                    <a:pt x="285496" y="731977"/>
                  </a:lnTo>
                  <a:lnTo>
                    <a:pt x="284505" y="733818"/>
                  </a:lnTo>
                  <a:lnTo>
                    <a:pt x="283883" y="734631"/>
                  </a:lnTo>
                  <a:lnTo>
                    <a:pt x="283260" y="734783"/>
                  </a:lnTo>
                  <a:lnTo>
                    <a:pt x="282829" y="734923"/>
                  </a:lnTo>
                  <a:lnTo>
                    <a:pt x="282155" y="734110"/>
                  </a:lnTo>
                  <a:lnTo>
                    <a:pt x="281406" y="733666"/>
                  </a:lnTo>
                  <a:lnTo>
                    <a:pt x="280606" y="734555"/>
                  </a:lnTo>
                  <a:lnTo>
                    <a:pt x="279793" y="734999"/>
                  </a:lnTo>
                  <a:lnTo>
                    <a:pt x="278371" y="732929"/>
                  </a:lnTo>
                  <a:lnTo>
                    <a:pt x="277075" y="733005"/>
                  </a:lnTo>
                  <a:lnTo>
                    <a:pt x="275958" y="733221"/>
                  </a:lnTo>
                  <a:lnTo>
                    <a:pt x="275336" y="734110"/>
                  </a:lnTo>
                  <a:lnTo>
                    <a:pt x="275704" y="734923"/>
                  </a:lnTo>
                  <a:lnTo>
                    <a:pt x="276326" y="735520"/>
                  </a:lnTo>
                  <a:lnTo>
                    <a:pt x="276885" y="735596"/>
                  </a:lnTo>
                  <a:lnTo>
                    <a:pt x="278676" y="735965"/>
                  </a:lnTo>
                  <a:lnTo>
                    <a:pt x="277444" y="737146"/>
                  </a:lnTo>
                  <a:lnTo>
                    <a:pt x="277685" y="737958"/>
                  </a:lnTo>
                  <a:lnTo>
                    <a:pt x="291846" y="737958"/>
                  </a:lnTo>
                  <a:close/>
                </a:path>
                <a:path w="412114" h="738505">
                  <a:moveTo>
                    <a:pt x="291884" y="307174"/>
                  </a:moveTo>
                  <a:lnTo>
                    <a:pt x="290766" y="305612"/>
                  </a:lnTo>
                  <a:lnTo>
                    <a:pt x="290576" y="302958"/>
                  </a:lnTo>
                  <a:lnTo>
                    <a:pt x="290576" y="301701"/>
                  </a:lnTo>
                  <a:lnTo>
                    <a:pt x="291630" y="298081"/>
                  </a:lnTo>
                  <a:lnTo>
                    <a:pt x="290080" y="292239"/>
                  </a:lnTo>
                  <a:lnTo>
                    <a:pt x="287477" y="290106"/>
                  </a:lnTo>
                  <a:lnTo>
                    <a:pt x="287477" y="294246"/>
                  </a:lnTo>
                  <a:lnTo>
                    <a:pt x="286804" y="297865"/>
                  </a:lnTo>
                  <a:lnTo>
                    <a:pt x="285064" y="301472"/>
                  </a:lnTo>
                  <a:lnTo>
                    <a:pt x="286740" y="300672"/>
                  </a:lnTo>
                  <a:lnTo>
                    <a:pt x="286854" y="300888"/>
                  </a:lnTo>
                  <a:lnTo>
                    <a:pt x="287235" y="301180"/>
                  </a:lnTo>
                  <a:lnTo>
                    <a:pt x="287108" y="303542"/>
                  </a:lnTo>
                  <a:lnTo>
                    <a:pt x="287108" y="305689"/>
                  </a:lnTo>
                  <a:lnTo>
                    <a:pt x="286181" y="311150"/>
                  </a:lnTo>
                  <a:lnTo>
                    <a:pt x="284937" y="314553"/>
                  </a:lnTo>
                  <a:lnTo>
                    <a:pt x="286550" y="317957"/>
                  </a:lnTo>
                  <a:lnTo>
                    <a:pt x="286854" y="318465"/>
                  </a:lnTo>
                  <a:lnTo>
                    <a:pt x="288163" y="319874"/>
                  </a:lnTo>
                  <a:lnTo>
                    <a:pt x="289648" y="312712"/>
                  </a:lnTo>
                  <a:lnTo>
                    <a:pt x="290271" y="309460"/>
                  </a:lnTo>
                  <a:lnTo>
                    <a:pt x="290398" y="309168"/>
                  </a:lnTo>
                  <a:lnTo>
                    <a:pt x="290207" y="308724"/>
                  </a:lnTo>
                  <a:lnTo>
                    <a:pt x="291884" y="307174"/>
                  </a:lnTo>
                  <a:close/>
                </a:path>
                <a:path w="412114" h="738505">
                  <a:moveTo>
                    <a:pt x="292011" y="342544"/>
                  </a:moveTo>
                  <a:lnTo>
                    <a:pt x="290144" y="342328"/>
                  </a:lnTo>
                  <a:lnTo>
                    <a:pt x="289839" y="341807"/>
                  </a:lnTo>
                  <a:lnTo>
                    <a:pt x="289902" y="339750"/>
                  </a:lnTo>
                  <a:lnTo>
                    <a:pt x="290017" y="337972"/>
                  </a:lnTo>
                  <a:lnTo>
                    <a:pt x="289712" y="336118"/>
                  </a:lnTo>
                  <a:lnTo>
                    <a:pt x="289521" y="334352"/>
                  </a:lnTo>
                  <a:lnTo>
                    <a:pt x="289458" y="333311"/>
                  </a:lnTo>
                  <a:lnTo>
                    <a:pt x="288912" y="333171"/>
                  </a:lnTo>
                  <a:lnTo>
                    <a:pt x="287909" y="333616"/>
                  </a:lnTo>
                  <a:lnTo>
                    <a:pt x="286854" y="333984"/>
                  </a:lnTo>
                  <a:lnTo>
                    <a:pt x="285750" y="334200"/>
                  </a:lnTo>
                  <a:lnTo>
                    <a:pt x="284695" y="334568"/>
                  </a:lnTo>
                  <a:lnTo>
                    <a:pt x="283260" y="334937"/>
                  </a:lnTo>
                  <a:lnTo>
                    <a:pt x="283946" y="336042"/>
                  </a:lnTo>
                  <a:lnTo>
                    <a:pt x="283883" y="336943"/>
                  </a:lnTo>
                  <a:lnTo>
                    <a:pt x="283451" y="339521"/>
                  </a:lnTo>
                  <a:lnTo>
                    <a:pt x="284873" y="342112"/>
                  </a:lnTo>
                  <a:lnTo>
                    <a:pt x="283946" y="344766"/>
                  </a:lnTo>
                  <a:lnTo>
                    <a:pt x="283578" y="345948"/>
                  </a:lnTo>
                  <a:lnTo>
                    <a:pt x="283578" y="347357"/>
                  </a:lnTo>
                  <a:lnTo>
                    <a:pt x="286981" y="349351"/>
                  </a:lnTo>
                  <a:lnTo>
                    <a:pt x="288226" y="348310"/>
                  </a:lnTo>
                  <a:lnTo>
                    <a:pt x="289280" y="346976"/>
                  </a:lnTo>
                  <a:lnTo>
                    <a:pt x="290207" y="345579"/>
                  </a:lnTo>
                  <a:lnTo>
                    <a:pt x="291007" y="344030"/>
                  </a:lnTo>
                  <a:lnTo>
                    <a:pt x="292011" y="342544"/>
                  </a:lnTo>
                  <a:close/>
                </a:path>
                <a:path w="412114" h="738505">
                  <a:moveTo>
                    <a:pt x="294195" y="609942"/>
                  </a:moveTo>
                  <a:lnTo>
                    <a:pt x="294093" y="609650"/>
                  </a:lnTo>
                  <a:lnTo>
                    <a:pt x="289966" y="609650"/>
                  </a:lnTo>
                  <a:lnTo>
                    <a:pt x="289915" y="609942"/>
                  </a:lnTo>
                  <a:lnTo>
                    <a:pt x="294195" y="609942"/>
                  </a:lnTo>
                  <a:close/>
                </a:path>
                <a:path w="412114" h="738505">
                  <a:moveTo>
                    <a:pt x="298018" y="640600"/>
                  </a:moveTo>
                  <a:lnTo>
                    <a:pt x="296964" y="638378"/>
                  </a:lnTo>
                  <a:lnTo>
                    <a:pt x="295224" y="638162"/>
                  </a:lnTo>
                  <a:lnTo>
                    <a:pt x="293865" y="638302"/>
                  </a:lnTo>
                  <a:lnTo>
                    <a:pt x="294106" y="636689"/>
                  </a:lnTo>
                  <a:lnTo>
                    <a:pt x="294855" y="635063"/>
                  </a:lnTo>
                  <a:lnTo>
                    <a:pt x="293179" y="633577"/>
                  </a:lnTo>
                  <a:lnTo>
                    <a:pt x="294728" y="631215"/>
                  </a:lnTo>
                  <a:lnTo>
                    <a:pt x="291134" y="630847"/>
                  </a:lnTo>
                  <a:lnTo>
                    <a:pt x="289521" y="630999"/>
                  </a:lnTo>
                  <a:lnTo>
                    <a:pt x="288531" y="630999"/>
                  </a:lnTo>
                  <a:lnTo>
                    <a:pt x="287299" y="632256"/>
                  </a:lnTo>
                  <a:lnTo>
                    <a:pt x="286486" y="633209"/>
                  </a:lnTo>
                  <a:lnTo>
                    <a:pt x="285686" y="634022"/>
                  </a:lnTo>
                  <a:lnTo>
                    <a:pt x="284937" y="633361"/>
                  </a:lnTo>
                  <a:lnTo>
                    <a:pt x="284264" y="632841"/>
                  </a:lnTo>
                  <a:lnTo>
                    <a:pt x="283514" y="632180"/>
                  </a:lnTo>
                  <a:lnTo>
                    <a:pt x="283019" y="633514"/>
                  </a:lnTo>
                  <a:lnTo>
                    <a:pt x="282028" y="635571"/>
                  </a:lnTo>
                  <a:lnTo>
                    <a:pt x="281406" y="634619"/>
                  </a:lnTo>
                  <a:lnTo>
                    <a:pt x="280974" y="634098"/>
                  </a:lnTo>
                  <a:lnTo>
                    <a:pt x="280479" y="633285"/>
                  </a:lnTo>
                  <a:lnTo>
                    <a:pt x="278739" y="634911"/>
                  </a:lnTo>
                  <a:lnTo>
                    <a:pt x="278066" y="637565"/>
                  </a:lnTo>
                  <a:lnTo>
                    <a:pt x="273354" y="639191"/>
                  </a:lnTo>
                  <a:lnTo>
                    <a:pt x="271551" y="640753"/>
                  </a:lnTo>
                  <a:lnTo>
                    <a:pt x="269506" y="642010"/>
                  </a:lnTo>
                  <a:lnTo>
                    <a:pt x="269824" y="642518"/>
                  </a:lnTo>
                  <a:lnTo>
                    <a:pt x="270065" y="643407"/>
                  </a:lnTo>
                  <a:lnTo>
                    <a:pt x="270929" y="644296"/>
                  </a:lnTo>
                  <a:lnTo>
                    <a:pt x="271983" y="644372"/>
                  </a:lnTo>
                  <a:lnTo>
                    <a:pt x="272732" y="643623"/>
                  </a:lnTo>
                  <a:lnTo>
                    <a:pt x="272859" y="642823"/>
                  </a:lnTo>
                  <a:lnTo>
                    <a:pt x="274345" y="639864"/>
                  </a:lnTo>
                  <a:lnTo>
                    <a:pt x="274586" y="639940"/>
                  </a:lnTo>
                  <a:lnTo>
                    <a:pt x="274840" y="639940"/>
                  </a:lnTo>
                  <a:lnTo>
                    <a:pt x="275031" y="640003"/>
                  </a:lnTo>
                  <a:lnTo>
                    <a:pt x="275399" y="640753"/>
                  </a:lnTo>
                  <a:lnTo>
                    <a:pt x="276199" y="641565"/>
                  </a:lnTo>
                  <a:lnTo>
                    <a:pt x="275831" y="644588"/>
                  </a:lnTo>
                  <a:lnTo>
                    <a:pt x="277876" y="645845"/>
                  </a:lnTo>
                  <a:lnTo>
                    <a:pt x="278434" y="647763"/>
                  </a:lnTo>
                  <a:lnTo>
                    <a:pt x="278561" y="648055"/>
                  </a:lnTo>
                  <a:lnTo>
                    <a:pt x="279171" y="648423"/>
                  </a:lnTo>
                  <a:lnTo>
                    <a:pt x="280847" y="647547"/>
                  </a:lnTo>
                  <a:lnTo>
                    <a:pt x="283083" y="648944"/>
                  </a:lnTo>
                  <a:lnTo>
                    <a:pt x="283946" y="646582"/>
                  </a:lnTo>
                  <a:lnTo>
                    <a:pt x="286423" y="646582"/>
                  </a:lnTo>
                  <a:lnTo>
                    <a:pt x="287604" y="644588"/>
                  </a:lnTo>
                  <a:lnTo>
                    <a:pt x="289648" y="643699"/>
                  </a:lnTo>
                  <a:lnTo>
                    <a:pt x="290271" y="644740"/>
                  </a:lnTo>
                  <a:lnTo>
                    <a:pt x="290830" y="645477"/>
                  </a:lnTo>
                  <a:lnTo>
                    <a:pt x="292252" y="642302"/>
                  </a:lnTo>
                  <a:lnTo>
                    <a:pt x="295097" y="641413"/>
                  </a:lnTo>
                  <a:lnTo>
                    <a:pt x="298018" y="640600"/>
                  </a:lnTo>
                  <a:close/>
                </a:path>
                <a:path w="412114" h="738505">
                  <a:moveTo>
                    <a:pt x="299935" y="378002"/>
                  </a:moveTo>
                  <a:lnTo>
                    <a:pt x="298577" y="375793"/>
                  </a:lnTo>
                  <a:lnTo>
                    <a:pt x="298081" y="378739"/>
                  </a:lnTo>
                  <a:lnTo>
                    <a:pt x="295783" y="380441"/>
                  </a:lnTo>
                  <a:lnTo>
                    <a:pt x="294170" y="382879"/>
                  </a:lnTo>
                  <a:lnTo>
                    <a:pt x="293992" y="383400"/>
                  </a:lnTo>
                  <a:lnTo>
                    <a:pt x="295478" y="384733"/>
                  </a:lnTo>
                  <a:lnTo>
                    <a:pt x="294360" y="385762"/>
                  </a:lnTo>
                  <a:lnTo>
                    <a:pt x="291693" y="389077"/>
                  </a:lnTo>
                  <a:lnTo>
                    <a:pt x="290144" y="394843"/>
                  </a:lnTo>
                  <a:lnTo>
                    <a:pt x="290017" y="395439"/>
                  </a:lnTo>
                  <a:lnTo>
                    <a:pt x="289344" y="396024"/>
                  </a:lnTo>
                  <a:lnTo>
                    <a:pt x="288721" y="396392"/>
                  </a:lnTo>
                  <a:lnTo>
                    <a:pt x="285991" y="398462"/>
                  </a:lnTo>
                  <a:lnTo>
                    <a:pt x="285318" y="402310"/>
                  </a:lnTo>
                  <a:lnTo>
                    <a:pt x="288353" y="404749"/>
                  </a:lnTo>
                  <a:lnTo>
                    <a:pt x="289153" y="403275"/>
                  </a:lnTo>
                  <a:lnTo>
                    <a:pt x="290017" y="402018"/>
                  </a:lnTo>
                  <a:lnTo>
                    <a:pt x="291007" y="400900"/>
                  </a:lnTo>
                  <a:lnTo>
                    <a:pt x="292125" y="398830"/>
                  </a:lnTo>
                  <a:lnTo>
                    <a:pt x="293865" y="398170"/>
                  </a:lnTo>
                  <a:lnTo>
                    <a:pt x="292315" y="396836"/>
                  </a:lnTo>
                  <a:lnTo>
                    <a:pt x="292061" y="396697"/>
                  </a:lnTo>
                  <a:lnTo>
                    <a:pt x="292315" y="395592"/>
                  </a:lnTo>
                  <a:lnTo>
                    <a:pt x="296710" y="388708"/>
                  </a:lnTo>
                  <a:lnTo>
                    <a:pt x="297586" y="384873"/>
                  </a:lnTo>
                  <a:lnTo>
                    <a:pt x="297827" y="383984"/>
                  </a:lnTo>
                  <a:lnTo>
                    <a:pt x="298640" y="383171"/>
                  </a:lnTo>
                  <a:lnTo>
                    <a:pt x="299872" y="380149"/>
                  </a:lnTo>
                  <a:lnTo>
                    <a:pt x="299935" y="378002"/>
                  </a:lnTo>
                  <a:close/>
                </a:path>
                <a:path w="412114" h="738505">
                  <a:moveTo>
                    <a:pt x="300431" y="676198"/>
                  </a:moveTo>
                  <a:lnTo>
                    <a:pt x="297827" y="675322"/>
                  </a:lnTo>
                  <a:lnTo>
                    <a:pt x="297649" y="674649"/>
                  </a:lnTo>
                  <a:lnTo>
                    <a:pt x="297649" y="674204"/>
                  </a:lnTo>
                  <a:lnTo>
                    <a:pt x="297586" y="673773"/>
                  </a:lnTo>
                  <a:lnTo>
                    <a:pt x="297891" y="673176"/>
                  </a:lnTo>
                  <a:lnTo>
                    <a:pt x="297649" y="672960"/>
                  </a:lnTo>
                  <a:lnTo>
                    <a:pt x="295783" y="670953"/>
                  </a:lnTo>
                  <a:lnTo>
                    <a:pt x="297522" y="669556"/>
                  </a:lnTo>
                  <a:lnTo>
                    <a:pt x="298259" y="667854"/>
                  </a:lnTo>
                  <a:lnTo>
                    <a:pt x="298577" y="667042"/>
                  </a:lnTo>
                  <a:lnTo>
                    <a:pt x="298640" y="666013"/>
                  </a:lnTo>
                  <a:lnTo>
                    <a:pt x="298450" y="665124"/>
                  </a:lnTo>
                  <a:lnTo>
                    <a:pt x="298196" y="663282"/>
                  </a:lnTo>
                  <a:lnTo>
                    <a:pt x="297522" y="661568"/>
                  </a:lnTo>
                  <a:lnTo>
                    <a:pt x="296964" y="659803"/>
                  </a:lnTo>
                  <a:lnTo>
                    <a:pt x="296405" y="658329"/>
                  </a:lnTo>
                  <a:lnTo>
                    <a:pt x="294487" y="657593"/>
                  </a:lnTo>
                  <a:lnTo>
                    <a:pt x="293243" y="658698"/>
                  </a:lnTo>
                  <a:lnTo>
                    <a:pt x="294982" y="658914"/>
                  </a:lnTo>
                  <a:lnTo>
                    <a:pt x="294297" y="660095"/>
                  </a:lnTo>
                  <a:lnTo>
                    <a:pt x="294170" y="660463"/>
                  </a:lnTo>
                  <a:lnTo>
                    <a:pt x="289153" y="658329"/>
                  </a:lnTo>
                  <a:lnTo>
                    <a:pt x="288531" y="660615"/>
                  </a:lnTo>
                  <a:lnTo>
                    <a:pt x="287909" y="662686"/>
                  </a:lnTo>
                  <a:lnTo>
                    <a:pt x="287235" y="665416"/>
                  </a:lnTo>
                  <a:lnTo>
                    <a:pt x="287299" y="666089"/>
                  </a:lnTo>
                  <a:lnTo>
                    <a:pt x="287299" y="666826"/>
                  </a:lnTo>
                  <a:lnTo>
                    <a:pt x="288658" y="666673"/>
                  </a:lnTo>
                  <a:lnTo>
                    <a:pt x="289407" y="666521"/>
                  </a:lnTo>
                  <a:lnTo>
                    <a:pt x="289902" y="667118"/>
                  </a:lnTo>
                  <a:lnTo>
                    <a:pt x="290766" y="667778"/>
                  </a:lnTo>
                  <a:lnTo>
                    <a:pt x="291503" y="668959"/>
                  </a:lnTo>
                  <a:lnTo>
                    <a:pt x="291325" y="669772"/>
                  </a:lnTo>
                  <a:lnTo>
                    <a:pt x="290271" y="671626"/>
                  </a:lnTo>
                  <a:lnTo>
                    <a:pt x="289458" y="672884"/>
                  </a:lnTo>
                  <a:lnTo>
                    <a:pt x="291884" y="673773"/>
                  </a:lnTo>
                  <a:lnTo>
                    <a:pt x="291884" y="674801"/>
                  </a:lnTo>
                  <a:lnTo>
                    <a:pt x="291693" y="675767"/>
                  </a:lnTo>
                  <a:lnTo>
                    <a:pt x="291261" y="676135"/>
                  </a:lnTo>
                  <a:lnTo>
                    <a:pt x="290957" y="676503"/>
                  </a:lnTo>
                  <a:lnTo>
                    <a:pt x="292061" y="676198"/>
                  </a:lnTo>
                  <a:lnTo>
                    <a:pt x="292811" y="675906"/>
                  </a:lnTo>
                  <a:lnTo>
                    <a:pt x="292874" y="675614"/>
                  </a:lnTo>
                  <a:lnTo>
                    <a:pt x="293052" y="675386"/>
                  </a:lnTo>
                  <a:lnTo>
                    <a:pt x="293611" y="675462"/>
                  </a:lnTo>
                  <a:lnTo>
                    <a:pt x="293547" y="676135"/>
                  </a:lnTo>
                  <a:lnTo>
                    <a:pt x="293738" y="676948"/>
                  </a:lnTo>
                  <a:lnTo>
                    <a:pt x="293001" y="678497"/>
                  </a:lnTo>
                  <a:lnTo>
                    <a:pt x="292379" y="679678"/>
                  </a:lnTo>
                  <a:lnTo>
                    <a:pt x="293370" y="680186"/>
                  </a:lnTo>
                  <a:lnTo>
                    <a:pt x="294601" y="680923"/>
                  </a:lnTo>
                  <a:lnTo>
                    <a:pt x="296214" y="681304"/>
                  </a:lnTo>
                  <a:lnTo>
                    <a:pt x="298640" y="681443"/>
                  </a:lnTo>
                  <a:lnTo>
                    <a:pt x="299199" y="680631"/>
                  </a:lnTo>
                  <a:lnTo>
                    <a:pt x="299377" y="679526"/>
                  </a:lnTo>
                  <a:lnTo>
                    <a:pt x="299567" y="677824"/>
                  </a:lnTo>
                  <a:lnTo>
                    <a:pt x="300431" y="676198"/>
                  </a:lnTo>
                  <a:close/>
                </a:path>
                <a:path w="412114" h="738505">
                  <a:moveTo>
                    <a:pt x="303593" y="316776"/>
                  </a:moveTo>
                  <a:lnTo>
                    <a:pt x="303530" y="316471"/>
                  </a:lnTo>
                  <a:lnTo>
                    <a:pt x="302412" y="312191"/>
                  </a:lnTo>
                  <a:lnTo>
                    <a:pt x="299199" y="309168"/>
                  </a:lnTo>
                  <a:lnTo>
                    <a:pt x="296710" y="305841"/>
                  </a:lnTo>
                  <a:lnTo>
                    <a:pt x="296405" y="305473"/>
                  </a:lnTo>
                  <a:lnTo>
                    <a:pt x="295783" y="305473"/>
                  </a:lnTo>
                  <a:lnTo>
                    <a:pt x="294855" y="305028"/>
                  </a:lnTo>
                  <a:lnTo>
                    <a:pt x="295046" y="307314"/>
                  </a:lnTo>
                  <a:lnTo>
                    <a:pt x="295287" y="309092"/>
                  </a:lnTo>
                  <a:lnTo>
                    <a:pt x="295287" y="310781"/>
                  </a:lnTo>
                  <a:lnTo>
                    <a:pt x="295351" y="312851"/>
                  </a:lnTo>
                  <a:lnTo>
                    <a:pt x="295351" y="314858"/>
                  </a:lnTo>
                  <a:lnTo>
                    <a:pt x="295287" y="316852"/>
                  </a:lnTo>
                  <a:lnTo>
                    <a:pt x="295287" y="318249"/>
                  </a:lnTo>
                  <a:lnTo>
                    <a:pt x="295846" y="318325"/>
                  </a:lnTo>
                  <a:lnTo>
                    <a:pt x="297891" y="317957"/>
                  </a:lnTo>
                  <a:lnTo>
                    <a:pt x="298754" y="318325"/>
                  </a:lnTo>
                  <a:lnTo>
                    <a:pt x="300863" y="318096"/>
                  </a:lnTo>
                  <a:lnTo>
                    <a:pt x="302107" y="317728"/>
                  </a:lnTo>
                  <a:lnTo>
                    <a:pt x="303288" y="317436"/>
                  </a:lnTo>
                  <a:lnTo>
                    <a:pt x="303466" y="317360"/>
                  </a:lnTo>
                  <a:lnTo>
                    <a:pt x="303593" y="316776"/>
                  </a:lnTo>
                  <a:close/>
                </a:path>
                <a:path w="412114" h="738505">
                  <a:moveTo>
                    <a:pt x="304520" y="609942"/>
                  </a:moveTo>
                  <a:lnTo>
                    <a:pt x="294195" y="609942"/>
                  </a:lnTo>
                  <a:lnTo>
                    <a:pt x="294373" y="610463"/>
                  </a:lnTo>
                  <a:lnTo>
                    <a:pt x="288886" y="610463"/>
                  </a:lnTo>
                  <a:lnTo>
                    <a:pt x="289902" y="610095"/>
                  </a:lnTo>
                  <a:lnTo>
                    <a:pt x="289915" y="609942"/>
                  </a:lnTo>
                  <a:lnTo>
                    <a:pt x="284568" y="609942"/>
                  </a:lnTo>
                  <a:lnTo>
                    <a:pt x="284264" y="609892"/>
                  </a:lnTo>
                  <a:lnTo>
                    <a:pt x="284048" y="609942"/>
                  </a:lnTo>
                  <a:lnTo>
                    <a:pt x="284264" y="609942"/>
                  </a:lnTo>
                  <a:lnTo>
                    <a:pt x="284873" y="609650"/>
                  </a:lnTo>
                  <a:lnTo>
                    <a:pt x="283641" y="609650"/>
                  </a:lnTo>
                  <a:lnTo>
                    <a:pt x="283959" y="609803"/>
                  </a:lnTo>
                  <a:lnTo>
                    <a:pt x="283324" y="609650"/>
                  </a:lnTo>
                  <a:lnTo>
                    <a:pt x="283641" y="609650"/>
                  </a:lnTo>
                  <a:lnTo>
                    <a:pt x="283540" y="609282"/>
                  </a:lnTo>
                  <a:lnTo>
                    <a:pt x="283146" y="608101"/>
                  </a:lnTo>
                  <a:lnTo>
                    <a:pt x="283019" y="607733"/>
                  </a:lnTo>
                  <a:lnTo>
                    <a:pt x="282790" y="607212"/>
                  </a:lnTo>
                  <a:lnTo>
                    <a:pt x="282625" y="606844"/>
                  </a:lnTo>
                  <a:lnTo>
                    <a:pt x="282511" y="606475"/>
                  </a:lnTo>
                  <a:lnTo>
                    <a:pt x="282473" y="604545"/>
                  </a:lnTo>
                  <a:lnTo>
                    <a:pt x="282765" y="604037"/>
                  </a:lnTo>
                  <a:lnTo>
                    <a:pt x="282651" y="600049"/>
                  </a:lnTo>
                  <a:lnTo>
                    <a:pt x="282244" y="599757"/>
                  </a:lnTo>
                  <a:lnTo>
                    <a:pt x="282359" y="598347"/>
                  </a:lnTo>
                  <a:lnTo>
                    <a:pt x="282384" y="598131"/>
                  </a:lnTo>
                  <a:lnTo>
                    <a:pt x="282524" y="598131"/>
                  </a:lnTo>
                  <a:lnTo>
                    <a:pt x="281774" y="597242"/>
                  </a:lnTo>
                  <a:lnTo>
                    <a:pt x="280225" y="595909"/>
                  </a:lnTo>
                  <a:lnTo>
                    <a:pt x="279971" y="595680"/>
                  </a:lnTo>
                  <a:lnTo>
                    <a:pt x="280123" y="595680"/>
                  </a:lnTo>
                  <a:lnTo>
                    <a:pt x="278803" y="595096"/>
                  </a:lnTo>
                  <a:lnTo>
                    <a:pt x="276326" y="595909"/>
                  </a:lnTo>
                  <a:lnTo>
                    <a:pt x="274840" y="595312"/>
                  </a:lnTo>
                  <a:lnTo>
                    <a:pt x="272948" y="595312"/>
                  </a:lnTo>
                  <a:lnTo>
                    <a:pt x="272326" y="595909"/>
                  </a:lnTo>
                  <a:lnTo>
                    <a:pt x="272046" y="596125"/>
                  </a:lnTo>
                  <a:lnTo>
                    <a:pt x="272148" y="597763"/>
                  </a:lnTo>
                  <a:lnTo>
                    <a:pt x="273050" y="600494"/>
                  </a:lnTo>
                  <a:lnTo>
                    <a:pt x="273100" y="600633"/>
                  </a:lnTo>
                  <a:lnTo>
                    <a:pt x="273177" y="600862"/>
                  </a:lnTo>
                  <a:lnTo>
                    <a:pt x="273291" y="601154"/>
                  </a:lnTo>
                  <a:lnTo>
                    <a:pt x="273342" y="601306"/>
                  </a:lnTo>
                  <a:lnTo>
                    <a:pt x="273456" y="601599"/>
                  </a:lnTo>
                  <a:lnTo>
                    <a:pt x="273532" y="601814"/>
                  </a:lnTo>
                  <a:lnTo>
                    <a:pt x="273646" y="602119"/>
                  </a:lnTo>
                  <a:lnTo>
                    <a:pt x="273723" y="602335"/>
                  </a:lnTo>
                  <a:lnTo>
                    <a:pt x="271805" y="605142"/>
                  </a:lnTo>
                  <a:lnTo>
                    <a:pt x="271703" y="605294"/>
                  </a:lnTo>
                  <a:lnTo>
                    <a:pt x="271614" y="605510"/>
                  </a:lnTo>
                  <a:lnTo>
                    <a:pt x="271551" y="606691"/>
                  </a:lnTo>
                  <a:lnTo>
                    <a:pt x="271424" y="607212"/>
                  </a:lnTo>
                  <a:lnTo>
                    <a:pt x="271348" y="607504"/>
                  </a:lnTo>
                  <a:lnTo>
                    <a:pt x="271614" y="607504"/>
                  </a:lnTo>
                  <a:lnTo>
                    <a:pt x="272973" y="607212"/>
                  </a:lnTo>
                  <a:lnTo>
                    <a:pt x="273951" y="607212"/>
                  </a:lnTo>
                  <a:lnTo>
                    <a:pt x="273875" y="607504"/>
                  </a:lnTo>
                  <a:lnTo>
                    <a:pt x="273532" y="608622"/>
                  </a:lnTo>
                  <a:lnTo>
                    <a:pt x="273481" y="608838"/>
                  </a:lnTo>
                  <a:lnTo>
                    <a:pt x="273354" y="609282"/>
                  </a:lnTo>
                  <a:lnTo>
                    <a:pt x="273291" y="609434"/>
                  </a:lnTo>
                  <a:lnTo>
                    <a:pt x="273215" y="609650"/>
                  </a:lnTo>
                  <a:lnTo>
                    <a:pt x="273100" y="609942"/>
                  </a:lnTo>
                  <a:lnTo>
                    <a:pt x="273037" y="610095"/>
                  </a:lnTo>
                  <a:lnTo>
                    <a:pt x="272808" y="610463"/>
                  </a:lnTo>
                  <a:lnTo>
                    <a:pt x="272732" y="611428"/>
                  </a:lnTo>
                  <a:lnTo>
                    <a:pt x="272605" y="613117"/>
                  </a:lnTo>
                  <a:lnTo>
                    <a:pt x="273596" y="614819"/>
                  </a:lnTo>
                  <a:lnTo>
                    <a:pt x="272669" y="616737"/>
                  </a:lnTo>
                  <a:lnTo>
                    <a:pt x="273164" y="617550"/>
                  </a:lnTo>
                  <a:lnTo>
                    <a:pt x="273596" y="618363"/>
                  </a:lnTo>
                  <a:lnTo>
                    <a:pt x="274218" y="619252"/>
                  </a:lnTo>
                  <a:lnTo>
                    <a:pt x="274586" y="620141"/>
                  </a:lnTo>
                  <a:lnTo>
                    <a:pt x="275399" y="622350"/>
                  </a:lnTo>
                  <a:lnTo>
                    <a:pt x="276339" y="622871"/>
                  </a:lnTo>
                  <a:lnTo>
                    <a:pt x="280631" y="622871"/>
                  </a:lnTo>
                  <a:lnTo>
                    <a:pt x="281343" y="623023"/>
                  </a:lnTo>
                  <a:lnTo>
                    <a:pt x="282765" y="623468"/>
                  </a:lnTo>
                  <a:lnTo>
                    <a:pt x="284137" y="622871"/>
                  </a:lnTo>
                  <a:lnTo>
                    <a:pt x="284632" y="621538"/>
                  </a:lnTo>
                  <a:lnTo>
                    <a:pt x="284035" y="620141"/>
                  </a:lnTo>
                  <a:lnTo>
                    <a:pt x="282803" y="616737"/>
                  </a:lnTo>
                  <a:lnTo>
                    <a:pt x="283667" y="614819"/>
                  </a:lnTo>
                  <a:lnTo>
                    <a:pt x="284137" y="613854"/>
                  </a:lnTo>
                  <a:lnTo>
                    <a:pt x="286308" y="610908"/>
                  </a:lnTo>
                  <a:lnTo>
                    <a:pt x="294525" y="610908"/>
                  </a:lnTo>
                  <a:lnTo>
                    <a:pt x="294982" y="612305"/>
                  </a:lnTo>
                  <a:lnTo>
                    <a:pt x="295986" y="613854"/>
                  </a:lnTo>
                  <a:lnTo>
                    <a:pt x="298348" y="613854"/>
                  </a:lnTo>
                  <a:lnTo>
                    <a:pt x="299808" y="612749"/>
                  </a:lnTo>
                  <a:lnTo>
                    <a:pt x="300977" y="612305"/>
                  </a:lnTo>
                  <a:lnTo>
                    <a:pt x="301332" y="612305"/>
                  </a:lnTo>
                  <a:lnTo>
                    <a:pt x="301421" y="611860"/>
                  </a:lnTo>
                  <a:lnTo>
                    <a:pt x="302907" y="610908"/>
                  </a:lnTo>
                  <a:lnTo>
                    <a:pt x="304520" y="609942"/>
                  </a:lnTo>
                  <a:close/>
                </a:path>
                <a:path w="412114" h="738505">
                  <a:moveTo>
                    <a:pt x="305676" y="609942"/>
                  </a:moveTo>
                  <a:lnTo>
                    <a:pt x="305663" y="609650"/>
                  </a:lnTo>
                  <a:lnTo>
                    <a:pt x="305015" y="609650"/>
                  </a:lnTo>
                  <a:lnTo>
                    <a:pt x="304520" y="609942"/>
                  </a:lnTo>
                  <a:lnTo>
                    <a:pt x="305676" y="609942"/>
                  </a:lnTo>
                  <a:close/>
                </a:path>
                <a:path w="412114" h="738505">
                  <a:moveTo>
                    <a:pt x="306679" y="609942"/>
                  </a:moveTo>
                  <a:lnTo>
                    <a:pt x="305676" y="609942"/>
                  </a:lnTo>
                  <a:lnTo>
                    <a:pt x="305701" y="610463"/>
                  </a:lnTo>
                  <a:lnTo>
                    <a:pt x="306679" y="609942"/>
                  </a:lnTo>
                  <a:close/>
                </a:path>
                <a:path w="412114" h="738505">
                  <a:moveTo>
                    <a:pt x="308610" y="609942"/>
                  </a:moveTo>
                  <a:lnTo>
                    <a:pt x="308444" y="609650"/>
                  </a:lnTo>
                  <a:lnTo>
                    <a:pt x="307073" y="609650"/>
                  </a:lnTo>
                  <a:lnTo>
                    <a:pt x="306730" y="609942"/>
                  </a:lnTo>
                  <a:lnTo>
                    <a:pt x="308610" y="609942"/>
                  </a:lnTo>
                  <a:close/>
                </a:path>
                <a:path w="412114" h="738505">
                  <a:moveTo>
                    <a:pt x="310286" y="609942"/>
                  </a:moveTo>
                  <a:lnTo>
                    <a:pt x="308610" y="609942"/>
                  </a:lnTo>
                  <a:lnTo>
                    <a:pt x="308902" y="610463"/>
                  </a:lnTo>
                  <a:lnTo>
                    <a:pt x="310019" y="610463"/>
                  </a:lnTo>
                  <a:lnTo>
                    <a:pt x="310210" y="610095"/>
                  </a:lnTo>
                  <a:lnTo>
                    <a:pt x="310286" y="609942"/>
                  </a:lnTo>
                  <a:close/>
                </a:path>
                <a:path w="412114" h="738505">
                  <a:moveTo>
                    <a:pt x="310845" y="360057"/>
                  </a:moveTo>
                  <a:lnTo>
                    <a:pt x="310705" y="359613"/>
                  </a:lnTo>
                  <a:lnTo>
                    <a:pt x="310642" y="359397"/>
                  </a:lnTo>
                  <a:lnTo>
                    <a:pt x="310591" y="358584"/>
                  </a:lnTo>
                  <a:lnTo>
                    <a:pt x="309041" y="358724"/>
                  </a:lnTo>
                  <a:lnTo>
                    <a:pt x="307492" y="359397"/>
                  </a:lnTo>
                  <a:lnTo>
                    <a:pt x="308305" y="357098"/>
                  </a:lnTo>
                  <a:lnTo>
                    <a:pt x="308178" y="356806"/>
                  </a:lnTo>
                  <a:lnTo>
                    <a:pt x="305511" y="353555"/>
                  </a:lnTo>
                  <a:lnTo>
                    <a:pt x="309422" y="352526"/>
                  </a:lnTo>
                  <a:lnTo>
                    <a:pt x="310184" y="350977"/>
                  </a:lnTo>
                  <a:lnTo>
                    <a:pt x="310476" y="350380"/>
                  </a:lnTo>
                  <a:lnTo>
                    <a:pt x="309664" y="349351"/>
                  </a:lnTo>
                  <a:lnTo>
                    <a:pt x="309537" y="349199"/>
                  </a:lnTo>
                  <a:lnTo>
                    <a:pt x="307314" y="350977"/>
                  </a:lnTo>
                  <a:lnTo>
                    <a:pt x="307314" y="349935"/>
                  </a:lnTo>
                  <a:lnTo>
                    <a:pt x="307314" y="348907"/>
                  </a:lnTo>
                  <a:lnTo>
                    <a:pt x="305447" y="349935"/>
                  </a:lnTo>
                  <a:lnTo>
                    <a:pt x="303657" y="347802"/>
                  </a:lnTo>
                  <a:lnTo>
                    <a:pt x="301358" y="349199"/>
                  </a:lnTo>
                  <a:lnTo>
                    <a:pt x="300990" y="349351"/>
                  </a:lnTo>
                  <a:lnTo>
                    <a:pt x="300685" y="349643"/>
                  </a:lnTo>
                  <a:lnTo>
                    <a:pt x="302044" y="354952"/>
                  </a:lnTo>
                  <a:lnTo>
                    <a:pt x="302666" y="355473"/>
                  </a:lnTo>
                  <a:lnTo>
                    <a:pt x="302107" y="356133"/>
                  </a:lnTo>
                  <a:lnTo>
                    <a:pt x="301421" y="356806"/>
                  </a:lnTo>
                  <a:lnTo>
                    <a:pt x="300990" y="357619"/>
                  </a:lnTo>
                  <a:lnTo>
                    <a:pt x="300405" y="358584"/>
                  </a:lnTo>
                  <a:lnTo>
                    <a:pt x="300329" y="358724"/>
                  </a:lnTo>
                  <a:lnTo>
                    <a:pt x="300240" y="359613"/>
                  </a:lnTo>
                  <a:lnTo>
                    <a:pt x="301053" y="361315"/>
                  </a:lnTo>
                  <a:lnTo>
                    <a:pt x="304711" y="360870"/>
                  </a:lnTo>
                  <a:lnTo>
                    <a:pt x="306933" y="360210"/>
                  </a:lnTo>
                  <a:lnTo>
                    <a:pt x="308800" y="361759"/>
                  </a:lnTo>
                  <a:lnTo>
                    <a:pt x="310769" y="360210"/>
                  </a:lnTo>
                  <a:lnTo>
                    <a:pt x="310845" y="360057"/>
                  </a:lnTo>
                  <a:close/>
                </a:path>
                <a:path w="412114" h="738505">
                  <a:moveTo>
                    <a:pt x="314998" y="701319"/>
                  </a:moveTo>
                  <a:lnTo>
                    <a:pt x="314248" y="700874"/>
                  </a:lnTo>
                  <a:lnTo>
                    <a:pt x="313448" y="700138"/>
                  </a:lnTo>
                  <a:lnTo>
                    <a:pt x="310769" y="701255"/>
                  </a:lnTo>
                  <a:lnTo>
                    <a:pt x="310743" y="701027"/>
                  </a:lnTo>
                  <a:lnTo>
                    <a:pt x="310616" y="700430"/>
                  </a:lnTo>
                  <a:lnTo>
                    <a:pt x="310515" y="699909"/>
                  </a:lnTo>
                  <a:lnTo>
                    <a:pt x="310146" y="698436"/>
                  </a:lnTo>
                  <a:lnTo>
                    <a:pt x="310070" y="698144"/>
                  </a:lnTo>
                  <a:lnTo>
                    <a:pt x="309956" y="697699"/>
                  </a:lnTo>
                  <a:lnTo>
                    <a:pt x="309753" y="698144"/>
                  </a:lnTo>
                  <a:lnTo>
                    <a:pt x="309537" y="698957"/>
                  </a:lnTo>
                  <a:lnTo>
                    <a:pt x="309372" y="699401"/>
                  </a:lnTo>
                  <a:lnTo>
                    <a:pt x="309257" y="699693"/>
                  </a:lnTo>
                  <a:lnTo>
                    <a:pt x="309168" y="699909"/>
                  </a:lnTo>
                  <a:lnTo>
                    <a:pt x="309105" y="700138"/>
                  </a:lnTo>
                  <a:lnTo>
                    <a:pt x="309029" y="700430"/>
                  </a:lnTo>
                  <a:lnTo>
                    <a:pt x="308902" y="700874"/>
                  </a:lnTo>
                  <a:lnTo>
                    <a:pt x="308864" y="701027"/>
                  </a:lnTo>
                  <a:lnTo>
                    <a:pt x="308368" y="700430"/>
                  </a:lnTo>
                  <a:lnTo>
                    <a:pt x="307492" y="699401"/>
                  </a:lnTo>
                  <a:lnTo>
                    <a:pt x="307581" y="698957"/>
                  </a:lnTo>
                  <a:lnTo>
                    <a:pt x="307682" y="698436"/>
                  </a:lnTo>
                  <a:lnTo>
                    <a:pt x="308267" y="697699"/>
                  </a:lnTo>
                  <a:lnTo>
                    <a:pt x="308622" y="697255"/>
                  </a:lnTo>
                  <a:lnTo>
                    <a:pt x="309600" y="696074"/>
                  </a:lnTo>
                  <a:lnTo>
                    <a:pt x="309740" y="695553"/>
                  </a:lnTo>
                  <a:lnTo>
                    <a:pt x="309803" y="695185"/>
                  </a:lnTo>
                  <a:lnTo>
                    <a:pt x="309892" y="694664"/>
                  </a:lnTo>
                  <a:lnTo>
                    <a:pt x="309968" y="694372"/>
                  </a:lnTo>
                  <a:lnTo>
                    <a:pt x="310121" y="693928"/>
                  </a:lnTo>
                  <a:lnTo>
                    <a:pt x="310222" y="693635"/>
                  </a:lnTo>
                  <a:lnTo>
                    <a:pt x="309359" y="693039"/>
                  </a:lnTo>
                  <a:lnTo>
                    <a:pt x="308800" y="692746"/>
                  </a:lnTo>
                  <a:lnTo>
                    <a:pt x="308051" y="692226"/>
                  </a:lnTo>
                  <a:lnTo>
                    <a:pt x="307619" y="691857"/>
                  </a:lnTo>
                  <a:lnTo>
                    <a:pt x="307251" y="692086"/>
                  </a:lnTo>
                  <a:lnTo>
                    <a:pt x="306933" y="692581"/>
                  </a:lnTo>
                  <a:lnTo>
                    <a:pt x="306933" y="700138"/>
                  </a:lnTo>
                  <a:lnTo>
                    <a:pt x="304888" y="700430"/>
                  </a:lnTo>
                  <a:lnTo>
                    <a:pt x="304800" y="699693"/>
                  </a:lnTo>
                  <a:lnTo>
                    <a:pt x="304761" y="699401"/>
                  </a:lnTo>
                  <a:lnTo>
                    <a:pt x="304711" y="698957"/>
                  </a:lnTo>
                  <a:lnTo>
                    <a:pt x="302171" y="698436"/>
                  </a:lnTo>
                  <a:lnTo>
                    <a:pt x="303149" y="696290"/>
                  </a:lnTo>
                  <a:lnTo>
                    <a:pt x="303250" y="696074"/>
                  </a:lnTo>
                  <a:lnTo>
                    <a:pt x="303961" y="696658"/>
                  </a:lnTo>
                  <a:lnTo>
                    <a:pt x="304482" y="697255"/>
                  </a:lnTo>
                  <a:lnTo>
                    <a:pt x="304876" y="697636"/>
                  </a:lnTo>
                  <a:lnTo>
                    <a:pt x="306705" y="697699"/>
                  </a:lnTo>
                  <a:lnTo>
                    <a:pt x="306806" y="698144"/>
                  </a:lnTo>
                  <a:lnTo>
                    <a:pt x="306882" y="698436"/>
                  </a:lnTo>
                  <a:lnTo>
                    <a:pt x="306933" y="700138"/>
                  </a:lnTo>
                  <a:lnTo>
                    <a:pt x="306933" y="692581"/>
                  </a:lnTo>
                  <a:lnTo>
                    <a:pt x="306819" y="692746"/>
                  </a:lnTo>
                  <a:lnTo>
                    <a:pt x="306755" y="693267"/>
                  </a:lnTo>
                  <a:lnTo>
                    <a:pt x="306387" y="693928"/>
                  </a:lnTo>
                  <a:lnTo>
                    <a:pt x="305841" y="694664"/>
                  </a:lnTo>
                  <a:lnTo>
                    <a:pt x="305511" y="695185"/>
                  </a:lnTo>
                  <a:lnTo>
                    <a:pt x="304888" y="694817"/>
                  </a:lnTo>
                  <a:lnTo>
                    <a:pt x="303580" y="693928"/>
                  </a:lnTo>
                  <a:lnTo>
                    <a:pt x="303441" y="693928"/>
                  </a:lnTo>
                  <a:lnTo>
                    <a:pt x="301980" y="697039"/>
                  </a:lnTo>
                  <a:lnTo>
                    <a:pt x="301625" y="697699"/>
                  </a:lnTo>
                  <a:lnTo>
                    <a:pt x="301320" y="698144"/>
                  </a:lnTo>
                  <a:lnTo>
                    <a:pt x="301180" y="698144"/>
                  </a:lnTo>
                  <a:lnTo>
                    <a:pt x="300431" y="698436"/>
                  </a:lnTo>
                  <a:lnTo>
                    <a:pt x="299567" y="698436"/>
                  </a:lnTo>
                  <a:lnTo>
                    <a:pt x="299504" y="696658"/>
                  </a:lnTo>
                  <a:lnTo>
                    <a:pt x="299707" y="696290"/>
                  </a:lnTo>
                  <a:lnTo>
                    <a:pt x="299745" y="696074"/>
                  </a:lnTo>
                  <a:lnTo>
                    <a:pt x="298945" y="695553"/>
                  </a:lnTo>
                  <a:lnTo>
                    <a:pt x="298259" y="694969"/>
                  </a:lnTo>
                  <a:lnTo>
                    <a:pt x="297459" y="694664"/>
                  </a:lnTo>
                  <a:lnTo>
                    <a:pt x="297141" y="694524"/>
                  </a:lnTo>
                  <a:lnTo>
                    <a:pt x="295783" y="694664"/>
                  </a:lnTo>
                  <a:lnTo>
                    <a:pt x="296430" y="694664"/>
                  </a:lnTo>
                  <a:lnTo>
                    <a:pt x="295706" y="696074"/>
                  </a:lnTo>
                  <a:lnTo>
                    <a:pt x="295605" y="696290"/>
                  </a:lnTo>
                  <a:lnTo>
                    <a:pt x="294360" y="697255"/>
                  </a:lnTo>
                  <a:lnTo>
                    <a:pt x="293331" y="697699"/>
                  </a:lnTo>
                  <a:lnTo>
                    <a:pt x="293547" y="697699"/>
                  </a:lnTo>
                  <a:lnTo>
                    <a:pt x="292061" y="698144"/>
                  </a:lnTo>
                  <a:lnTo>
                    <a:pt x="292290" y="698144"/>
                  </a:lnTo>
                  <a:lnTo>
                    <a:pt x="292011" y="698957"/>
                  </a:lnTo>
                  <a:lnTo>
                    <a:pt x="291515" y="699693"/>
                  </a:lnTo>
                  <a:lnTo>
                    <a:pt x="293547" y="699693"/>
                  </a:lnTo>
                  <a:lnTo>
                    <a:pt x="295236" y="699401"/>
                  </a:lnTo>
                  <a:lnTo>
                    <a:pt x="295656" y="699401"/>
                  </a:lnTo>
                  <a:lnTo>
                    <a:pt x="295275" y="702348"/>
                  </a:lnTo>
                  <a:lnTo>
                    <a:pt x="296595" y="702348"/>
                  </a:lnTo>
                  <a:lnTo>
                    <a:pt x="297980" y="702716"/>
                  </a:lnTo>
                  <a:lnTo>
                    <a:pt x="297713" y="702716"/>
                  </a:lnTo>
                  <a:lnTo>
                    <a:pt x="297827" y="703389"/>
                  </a:lnTo>
                  <a:lnTo>
                    <a:pt x="297332" y="704202"/>
                  </a:lnTo>
                  <a:lnTo>
                    <a:pt x="296811" y="705231"/>
                  </a:lnTo>
                  <a:lnTo>
                    <a:pt x="295744" y="707009"/>
                  </a:lnTo>
                  <a:lnTo>
                    <a:pt x="297649" y="707009"/>
                  </a:lnTo>
                  <a:lnTo>
                    <a:pt x="299974" y="707224"/>
                  </a:lnTo>
                  <a:lnTo>
                    <a:pt x="300685" y="707224"/>
                  </a:lnTo>
                  <a:lnTo>
                    <a:pt x="301790" y="705751"/>
                  </a:lnTo>
                  <a:lnTo>
                    <a:pt x="303403" y="704342"/>
                  </a:lnTo>
                  <a:lnTo>
                    <a:pt x="302323" y="702868"/>
                  </a:lnTo>
                  <a:lnTo>
                    <a:pt x="302221" y="702716"/>
                  </a:lnTo>
                  <a:lnTo>
                    <a:pt x="302514" y="702716"/>
                  </a:lnTo>
                  <a:lnTo>
                    <a:pt x="303225" y="702868"/>
                  </a:lnTo>
                  <a:lnTo>
                    <a:pt x="305447" y="703160"/>
                  </a:lnTo>
                  <a:lnTo>
                    <a:pt x="305523" y="703389"/>
                  </a:lnTo>
                  <a:lnTo>
                    <a:pt x="305638" y="703757"/>
                  </a:lnTo>
                  <a:lnTo>
                    <a:pt x="305739" y="704202"/>
                  </a:lnTo>
                  <a:lnTo>
                    <a:pt x="305777" y="704342"/>
                  </a:lnTo>
                  <a:lnTo>
                    <a:pt x="305892" y="704786"/>
                  </a:lnTo>
                  <a:lnTo>
                    <a:pt x="305993" y="705192"/>
                  </a:lnTo>
                  <a:lnTo>
                    <a:pt x="311772" y="704786"/>
                  </a:lnTo>
                  <a:lnTo>
                    <a:pt x="308673" y="704786"/>
                  </a:lnTo>
                  <a:lnTo>
                    <a:pt x="308800" y="703389"/>
                  </a:lnTo>
                  <a:lnTo>
                    <a:pt x="310591" y="702716"/>
                  </a:lnTo>
                  <a:lnTo>
                    <a:pt x="311873" y="702348"/>
                  </a:lnTo>
                  <a:lnTo>
                    <a:pt x="314998" y="701319"/>
                  </a:lnTo>
                  <a:close/>
                </a:path>
                <a:path w="412114" h="738505">
                  <a:moveTo>
                    <a:pt x="315671" y="732713"/>
                  </a:moveTo>
                  <a:lnTo>
                    <a:pt x="315366" y="727989"/>
                  </a:lnTo>
                  <a:lnTo>
                    <a:pt x="315366" y="725766"/>
                  </a:lnTo>
                  <a:lnTo>
                    <a:pt x="314680" y="723849"/>
                  </a:lnTo>
                  <a:lnTo>
                    <a:pt x="314248" y="722439"/>
                  </a:lnTo>
                  <a:lnTo>
                    <a:pt x="312762" y="721410"/>
                  </a:lnTo>
                  <a:lnTo>
                    <a:pt x="311708" y="720229"/>
                  </a:lnTo>
                  <a:lnTo>
                    <a:pt x="311035" y="720890"/>
                  </a:lnTo>
                  <a:lnTo>
                    <a:pt x="310591" y="721563"/>
                  </a:lnTo>
                  <a:lnTo>
                    <a:pt x="309664" y="722299"/>
                  </a:lnTo>
                  <a:lnTo>
                    <a:pt x="308991" y="722439"/>
                  </a:lnTo>
                  <a:lnTo>
                    <a:pt x="308483" y="722363"/>
                  </a:lnTo>
                  <a:lnTo>
                    <a:pt x="308241" y="722299"/>
                  </a:lnTo>
                  <a:lnTo>
                    <a:pt x="307936" y="721118"/>
                  </a:lnTo>
                  <a:lnTo>
                    <a:pt x="307682" y="720445"/>
                  </a:lnTo>
                  <a:lnTo>
                    <a:pt x="307555" y="719785"/>
                  </a:lnTo>
                  <a:lnTo>
                    <a:pt x="307124" y="719124"/>
                  </a:lnTo>
                  <a:lnTo>
                    <a:pt x="305828" y="721410"/>
                  </a:lnTo>
                  <a:lnTo>
                    <a:pt x="306565" y="723773"/>
                  </a:lnTo>
                  <a:lnTo>
                    <a:pt x="308432" y="725246"/>
                  </a:lnTo>
                  <a:lnTo>
                    <a:pt x="308864" y="725551"/>
                  </a:lnTo>
                  <a:lnTo>
                    <a:pt x="309041" y="726655"/>
                  </a:lnTo>
                  <a:lnTo>
                    <a:pt x="308864" y="727240"/>
                  </a:lnTo>
                  <a:lnTo>
                    <a:pt x="308483" y="728726"/>
                  </a:lnTo>
                  <a:lnTo>
                    <a:pt x="310032" y="728802"/>
                  </a:lnTo>
                  <a:lnTo>
                    <a:pt x="310413" y="729907"/>
                  </a:lnTo>
                  <a:lnTo>
                    <a:pt x="310159" y="731227"/>
                  </a:lnTo>
                  <a:lnTo>
                    <a:pt x="308673" y="733818"/>
                  </a:lnTo>
                  <a:lnTo>
                    <a:pt x="308737" y="734847"/>
                  </a:lnTo>
                  <a:lnTo>
                    <a:pt x="310222" y="736409"/>
                  </a:lnTo>
                  <a:lnTo>
                    <a:pt x="310095" y="737362"/>
                  </a:lnTo>
                  <a:lnTo>
                    <a:pt x="310222" y="738098"/>
                  </a:lnTo>
                  <a:lnTo>
                    <a:pt x="315620" y="738098"/>
                  </a:lnTo>
                  <a:lnTo>
                    <a:pt x="315620" y="735368"/>
                  </a:lnTo>
                  <a:lnTo>
                    <a:pt x="315671" y="732713"/>
                  </a:lnTo>
                  <a:close/>
                </a:path>
                <a:path w="412114" h="738505">
                  <a:moveTo>
                    <a:pt x="317284" y="605510"/>
                  </a:moveTo>
                  <a:lnTo>
                    <a:pt x="317106" y="605294"/>
                  </a:lnTo>
                  <a:lnTo>
                    <a:pt x="316979" y="605142"/>
                  </a:lnTo>
                  <a:lnTo>
                    <a:pt x="316915" y="604926"/>
                  </a:lnTo>
                  <a:lnTo>
                    <a:pt x="315429" y="604545"/>
                  </a:lnTo>
                  <a:lnTo>
                    <a:pt x="314007" y="604253"/>
                  </a:lnTo>
                  <a:lnTo>
                    <a:pt x="313131" y="604037"/>
                  </a:lnTo>
                  <a:lnTo>
                    <a:pt x="312191" y="604037"/>
                  </a:lnTo>
                  <a:lnTo>
                    <a:pt x="312407" y="603440"/>
                  </a:lnTo>
                  <a:lnTo>
                    <a:pt x="312458" y="603300"/>
                  </a:lnTo>
                  <a:lnTo>
                    <a:pt x="312585" y="602856"/>
                  </a:lnTo>
                  <a:lnTo>
                    <a:pt x="312674" y="602119"/>
                  </a:lnTo>
                  <a:lnTo>
                    <a:pt x="312712" y="601814"/>
                  </a:lnTo>
                  <a:lnTo>
                    <a:pt x="312813" y="600862"/>
                  </a:lnTo>
                  <a:lnTo>
                    <a:pt x="312877" y="600494"/>
                  </a:lnTo>
                  <a:lnTo>
                    <a:pt x="312699" y="600494"/>
                  </a:lnTo>
                  <a:lnTo>
                    <a:pt x="312331" y="600633"/>
                  </a:lnTo>
                  <a:lnTo>
                    <a:pt x="311645" y="600862"/>
                  </a:lnTo>
                  <a:lnTo>
                    <a:pt x="311035" y="601154"/>
                  </a:lnTo>
                  <a:lnTo>
                    <a:pt x="310781" y="601306"/>
                  </a:lnTo>
                  <a:lnTo>
                    <a:pt x="310400" y="601599"/>
                  </a:lnTo>
                  <a:lnTo>
                    <a:pt x="310159" y="601814"/>
                  </a:lnTo>
                  <a:lnTo>
                    <a:pt x="309918" y="601599"/>
                  </a:lnTo>
                  <a:lnTo>
                    <a:pt x="310248" y="600862"/>
                  </a:lnTo>
                  <a:lnTo>
                    <a:pt x="310349" y="600633"/>
                  </a:lnTo>
                  <a:lnTo>
                    <a:pt x="311111" y="599236"/>
                  </a:lnTo>
                  <a:lnTo>
                    <a:pt x="311645" y="598347"/>
                  </a:lnTo>
                  <a:lnTo>
                    <a:pt x="311746" y="598131"/>
                  </a:lnTo>
                  <a:lnTo>
                    <a:pt x="312140" y="597763"/>
                  </a:lnTo>
                  <a:lnTo>
                    <a:pt x="312039" y="597242"/>
                  </a:lnTo>
                  <a:lnTo>
                    <a:pt x="311962" y="596798"/>
                  </a:lnTo>
                  <a:lnTo>
                    <a:pt x="309295" y="595680"/>
                  </a:lnTo>
                  <a:lnTo>
                    <a:pt x="309016" y="595680"/>
                  </a:lnTo>
                  <a:lnTo>
                    <a:pt x="306387" y="595312"/>
                  </a:lnTo>
                  <a:lnTo>
                    <a:pt x="305536" y="596798"/>
                  </a:lnTo>
                  <a:lnTo>
                    <a:pt x="305447" y="596950"/>
                  </a:lnTo>
                  <a:lnTo>
                    <a:pt x="304215" y="598131"/>
                  </a:lnTo>
                  <a:lnTo>
                    <a:pt x="303657" y="598576"/>
                  </a:lnTo>
                  <a:lnTo>
                    <a:pt x="303034" y="598868"/>
                  </a:lnTo>
                  <a:lnTo>
                    <a:pt x="302348" y="599236"/>
                  </a:lnTo>
                  <a:lnTo>
                    <a:pt x="303530" y="599528"/>
                  </a:lnTo>
                  <a:lnTo>
                    <a:pt x="303593" y="599757"/>
                  </a:lnTo>
                  <a:lnTo>
                    <a:pt x="303669" y="600049"/>
                  </a:lnTo>
                  <a:lnTo>
                    <a:pt x="303784" y="600494"/>
                  </a:lnTo>
                  <a:lnTo>
                    <a:pt x="302552" y="601814"/>
                  </a:lnTo>
                  <a:lnTo>
                    <a:pt x="302336" y="602119"/>
                  </a:lnTo>
                  <a:lnTo>
                    <a:pt x="302272" y="602564"/>
                  </a:lnTo>
                  <a:lnTo>
                    <a:pt x="302145" y="603300"/>
                  </a:lnTo>
                  <a:lnTo>
                    <a:pt x="302031" y="603897"/>
                  </a:lnTo>
                  <a:lnTo>
                    <a:pt x="301421" y="603300"/>
                  </a:lnTo>
                  <a:lnTo>
                    <a:pt x="300189" y="602119"/>
                  </a:lnTo>
                  <a:lnTo>
                    <a:pt x="299008" y="602856"/>
                  </a:lnTo>
                  <a:lnTo>
                    <a:pt x="297954" y="603224"/>
                  </a:lnTo>
                  <a:lnTo>
                    <a:pt x="298094" y="602856"/>
                  </a:lnTo>
                  <a:lnTo>
                    <a:pt x="298196" y="602564"/>
                  </a:lnTo>
                  <a:lnTo>
                    <a:pt x="298284" y="602335"/>
                  </a:lnTo>
                  <a:lnTo>
                    <a:pt x="298361" y="602119"/>
                  </a:lnTo>
                  <a:lnTo>
                    <a:pt x="298475" y="601814"/>
                  </a:lnTo>
                  <a:lnTo>
                    <a:pt x="298551" y="601599"/>
                  </a:lnTo>
                  <a:lnTo>
                    <a:pt x="298653" y="601306"/>
                  </a:lnTo>
                  <a:lnTo>
                    <a:pt x="298716" y="601154"/>
                  </a:lnTo>
                  <a:lnTo>
                    <a:pt x="298818" y="600862"/>
                  </a:lnTo>
                  <a:lnTo>
                    <a:pt x="299313" y="599757"/>
                  </a:lnTo>
                  <a:lnTo>
                    <a:pt x="299008" y="599528"/>
                  </a:lnTo>
                  <a:lnTo>
                    <a:pt x="298742" y="599528"/>
                  </a:lnTo>
                  <a:lnTo>
                    <a:pt x="298386" y="599757"/>
                  </a:lnTo>
                  <a:lnTo>
                    <a:pt x="297649" y="600049"/>
                  </a:lnTo>
                  <a:lnTo>
                    <a:pt x="297942" y="600049"/>
                  </a:lnTo>
                  <a:lnTo>
                    <a:pt x="296989" y="602119"/>
                  </a:lnTo>
                  <a:lnTo>
                    <a:pt x="296887" y="602335"/>
                  </a:lnTo>
                  <a:lnTo>
                    <a:pt x="296786" y="602564"/>
                  </a:lnTo>
                  <a:lnTo>
                    <a:pt x="296710" y="602703"/>
                  </a:lnTo>
                  <a:lnTo>
                    <a:pt x="294297" y="602703"/>
                  </a:lnTo>
                  <a:lnTo>
                    <a:pt x="292061" y="603300"/>
                  </a:lnTo>
                  <a:lnTo>
                    <a:pt x="291566" y="603440"/>
                  </a:lnTo>
                  <a:lnTo>
                    <a:pt x="290461" y="604037"/>
                  </a:lnTo>
                  <a:lnTo>
                    <a:pt x="289648" y="604545"/>
                  </a:lnTo>
                  <a:lnTo>
                    <a:pt x="288480" y="605142"/>
                  </a:lnTo>
                  <a:lnTo>
                    <a:pt x="287604" y="605739"/>
                  </a:lnTo>
                  <a:lnTo>
                    <a:pt x="286981" y="606171"/>
                  </a:lnTo>
                  <a:lnTo>
                    <a:pt x="286600" y="606691"/>
                  </a:lnTo>
                  <a:lnTo>
                    <a:pt x="286054" y="607504"/>
                  </a:lnTo>
                  <a:lnTo>
                    <a:pt x="285724" y="607949"/>
                  </a:lnTo>
                  <a:lnTo>
                    <a:pt x="285623" y="608101"/>
                  </a:lnTo>
                  <a:lnTo>
                    <a:pt x="285496" y="608622"/>
                  </a:lnTo>
                  <a:lnTo>
                    <a:pt x="285432" y="608838"/>
                  </a:lnTo>
                  <a:lnTo>
                    <a:pt x="285115" y="609282"/>
                  </a:lnTo>
                  <a:lnTo>
                    <a:pt x="285000" y="609434"/>
                  </a:lnTo>
                  <a:lnTo>
                    <a:pt x="284873" y="609650"/>
                  </a:lnTo>
                  <a:lnTo>
                    <a:pt x="289966" y="609650"/>
                  </a:lnTo>
                  <a:lnTo>
                    <a:pt x="290080" y="608990"/>
                  </a:lnTo>
                  <a:lnTo>
                    <a:pt x="290195" y="608101"/>
                  </a:lnTo>
                  <a:lnTo>
                    <a:pt x="290271" y="607504"/>
                  </a:lnTo>
                  <a:lnTo>
                    <a:pt x="291007" y="606475"/>
                  </a:lnTo>
                  <a:lnTo>
                    <a:pt x="291287" y="605878"/>
                  </a:lnTo>
                  <a:lnTo>
                    <a:pt x="291363" y="605739"/>
                  </a:lnTo>
                  <a:lnTo>
                    <a:pt x="291465" y="605510"/>
                  </a:lnTo>
                  <a:lnTo>
                    <a:pt x="291566" y="605294"/>
                  </a:lnTo>
                  <a:lnTo>
                    <a:pt x="293992" y="606691"/>
                  </a:lnTo>
                  <a:lnTo>
                    <a:pt x="294093" y="609650"/>
                  </a:lnTo>
                  <a:lnTo>
                    <a:pt x="305015" y="609650"/>
                  </a:lnTo>
                  <a:lnTo>
                    <a:pt x="305638" y="609282"/>
                  </a:lnTo>
                  <a:lnTo>
                    <a:pt x="305663" y="609650"/>
                  </a:lnTo>
                  <a:lnTo>
                    <a:pt x="307073" y="609650"/>
                  </a:lnTo>
                  <a:lnTo>
                    <a:pt x="307492" y="609282"/>
                  </a:lnTo>
                  <a:lnTo>
                    <a:pt x="307987" y="608838"/>
                  </a:lnTo>
                  <a:lnTo>
                    <a:pt x="308241" y="609282"/>
                  </a:lnTo>
                  <a:lnTo>
                    <a:pt x="308317" y="609434"/>
                  </a:lnTo>
                  <a:lnTo>
                    <a:pt x="308444" y="609650"/>
                  </a:lnTo>
                  <a:lnTo>
                    <a:pt x="310464" y="609650"/>
                  </a:lnTo>
                  <a:lnTo>
                    <a:pt x="310883" y="608990"/>
                  </a:lnTo>
                  <a:lnTo>
                    <a:pt x="310972" y="608838"/>
                  </a:lnTo>
                  <a:lnTo>
                    <a:pt x="311429" y="608101"/>
                  </a:lnTo>
                  <a:lnTo>
                    <a:pt x="311531" y="607949"/>
                  </a:lnTo>
                  <a:lnTo>
                    <a:pt x="313080" y="606691"/>
                  </a:lnTo>
                  <a:lnTo>
                    <a:pt x="316115" y="606691"/>
                  </a:lnTo>
                  <a:lnTo>
                    <a:pt x="316725" y="605878"/>
                  </a:lnTo>
                  <a:lnTo>
                    <a:pt x="317284" y="605510"/>
                  </a:lnTo>
                  <a:close/>
                </a:path>
                <a:path w="412114" h="738505">
                  <a:moveTo>
                    <a:pt x="319481" y="638086"/>
                  </a:moveTo>
                  <a:lnTo>
                    <a:pt x="319328" y="637870"/>
                  </a:lnTo>
                  <a:lnTo>
                    <a:pt x="318960" y="637641"/>
                  </a:lnTo>
                  <a:lnTo>
                    <a:pt x="318363" y="638530"/>
                  </a:lnTo>
                  <a:lnTo>
                    <a:pt x="317842" y="639343"/>
                  </a:lnTo>
                  <a:lnTo>
                    <a:pt x="316852" y="640524"/>
                  </a:lnTo>
                  <a:lnTo>
                    <a:pt x="316484" y="640524"/>
                  </a:lnTo>
                  <a:lnTo>
                    <a:pt x="316115" y="640676"/>
                  </a:lnTo>
                  <a:lnTo>
                    <a:pt x="316052" y="640232"/>
                  </a:lnTo>
                  <a:lnTo>
                    <a:pt x="315772" y="639635"/>
                  </a:lnTo>
                  <a:lnTo>
                    <a:pt x="315988" y="639343"/>
                  </a:lnTo>
                  <a:lnTo>
                    <a:pt x="317169" y="638086"/>
                  </a:lnTo>
                  <a:lnTo>
                    <a:pt x="317220" y="636752"/>
                  </a:lnTo>
                  <a:lnTo>
                    <a:pt x="316750" y="635279"/>
                  </a:lnTo>
                  <a:lnTo>
                    <a:pt x="316484" y="634542"/>
                  </a:lnTo>
                  <a:lnTo>
                    <a:pt x="316852" y="633730"/>
                  </a:lnTo>
                  <a:lnTo>
                    <a:pt x="316979" y="632104"/>
                  </a:lnTo>
                  <a:lnTo>
                    <a:pt x="315366" y="630631"/>
                  </a:lnTo>
                  <a:lnTo>
                    <a:pt x="315518" y="630262"/>
                  </a:lnTo>
                  <a:lnTo>
                    <a:pt x="315582" y="630110"/>
                  </a:lnTo>
                  <a:lnTo>
                    <a:pt x="315709" y="629818"/>
                  </a:lnTo>
                  <a:lnTo>
                    <a:pt x="316331" y="628332"/>
                  </a:lnTo>
                  <a:lnTo>
                    <a:pt x="315963" y="627748"/>
                  </a:lnTo>
                  <a:lnTo>
                    <a:pt x="315125" y="626643"/>
                  </a:lnTo>
                  <a:lnTo>
                    <a:pt x="314998" y="626491"/>
                  </a:lnTo>
                  <a:lnTo>
                    <a:pt x="314960" y="626338"/>
                  </a:lnTo>
                  <a:lnTo>
                    <a:pt x="314985" y="625754"/>
                  </a:lnTo>
                  <a:lnTo>
                    <a:pt x="315976" y="623836"/>
                  </a:lnTo>
                  <a:lnTo>
                    <a:pt x="316052" y="623684"/>
                  </a:lnTo>
                  <a:lnTo>
                    <a:pt x="313715" y="623684"/>
                  </a:lnTo>
                  <a:lnTo>
                    <a:pt x="311797" y="622719"/>
                  </a:lnTo>
                  <a:lnTo>
                    <a:pt x="311594" y="622719"/>
                  </a:lnTo>
                  <a:lnTo>
                    <a:pt x="310946" y="623684"/>
                  </a:lnTo>
                  <a:lnTo>
                    <a:pt x="310845" y="623836"/>
                  </a:lnTo>
                  <a:lnTo>
                    <a:pt x="310565" y="624713"/>
                  </a:lnTo>
                  <a:lnTo>
                    <a:pt x="310476" y="625017"/>
                  </a:lnTo>
                  <a:lnTo>
                    <a:pt x="310286" y="625462"/>
                  </a:lnTo>
                  <a:lnTo>
                    <a:pt x="309664" y="625754"/>
                  </a:lnTo>
                  <a:lnTo>
                    <a:pt x="308800" y="626338"/>
                  </a:lnTo>
                  <a:lnTo>
                    <a:pt x="309333" y="623836"/>
                  </a:lnTo>
                  <a:lnTo>
                    <a:pt x="309359" y="623684"/>
                  </a:lnTo>
                  <a:lnTo>
                    <a:pt x="309486" y="623100"/>
                  </a:lnTo>
                  <a:lnTo>
                    <a:pt x="308241" y="622947"/>
                  </a:lnTo>
                  <a:lnTo>
                    <a:pt x="307187" y="622719"/>
                  </a:lnTo>
                  <a:lnTo>
                    <a:pt x="305765" y="622719"/>
                  </a:lnTo>
                  <a:lnTo>
                    <a:pt x="305828" y="623836"/>
                  </a:lnTo>
                  <a:lnTo>
                    <a:pt x="306006" y="624713"/>
                  </a:lnTo>
                  <a:lnTo>
                    <a:pt x="306222" y="625462"/>
                  </a:lnTo>
                  <a:lnTo>
                    <a:pt x="306311" y="625754"/>
                  </a:lnTo>
                  <a:lnTo>
                    <a:pt x="306374" y="625970"/>
                  </a:lnTo>
                  <a:lnTo>
                    <a:pt x="306438" y="626198"/>
                  </a:lnTo>
                  <a:lnTo>
                    <a:pt x="306755" y="627748"/>
                  </a:lnTo>
                  <a:lnTo>
                    <a:pt x="306819" y="628332"/>
                  </a:lnTo>
                  <a:lnTo>
                    <a:pt x="306501" y="629069"/>
                  </a:lnTo>
                  <a:lnTo>
                    <a:pt x="306197" y="629666"/>
                  </a:lnTo>
                  <a:lnTo>
                    <a:pt x="306070" y="630110"/>
                  </a:lnTo>
                  <a:lnTo>
                    <a:pt x="305866" y="630262"/>
                  </a:lnTo>
                  <a:lnTo>
                    <a:pt x="305447" y="630631"/>
                  </a:lnTo>
                  <a:lnTo>
                    <a:pt x="305333" y="631444"/>
                  </a:lnTo>
                  <a:lnTo>
                    <a:pt x="305612" y="631736"/>
                  </a:lnTo>
                  <a:lnTo>
                    <a:pt x="305790" y="631964"/>
                  </a:lnTo>
                  <a:lnTo>
                    <a:pt x="305892" y="632256"/>
                  </a:lnTo>
                  <a:lnTo>
                    <a:pt x="306197" y="631964"/>
                  </a:lnTo>
                  <a:lnTo>
                    <a:pt x="306755" y="631736"/>
                  </a:lnTo>
                  <a:lnTo>
                    <a:pt x="306819" y="630110"/>
                  </a:lnTo>
                  <a:lnTo>
                    <a:pt x="307378" y="629818"/>
                  </a:lnTo>
                  <a:lnTo>
                    <a:pt x="308800" y="630262"/>
                  </a:lnTo>
                  <a:lnTo>
                    <a:pt x="308610" y="630631"/>
                  </a:lnTo>
                  <a:lnTo>
                    <a:pt x="308483" y="630847"/>
                  </a:lnTo>
                  <a:lnTo>
                    <a:pt x="308432" y="631444"/>
                  </a:lnTo>
                  <a:lnTo>
                    <a:pt x="308051" y="631964"/>
                  </a:lnTo>
                  <a:lnTo>
                    <a:pt x="307251" y="632993"/>
                  </a:lnTo>
                  <a:lnTo>
                    <a:pt x="307187" y="633730"/>
                  </a:lnTo>
                  <a:lnTo>
                    <a:pt x="308368" y="634542"/>
                  </a:lnTo>
                  <a:lnTo>
                    <a:pt x="309537" y="635279"/>
                  </a:lnTo>
                  <a:lnTo>
                    <a:pt x="309041" y="636320"/>
                  </a:lnTo>
                  <a:lnTo>
                    <a:pt x="307619" y="638530"/>
                  </a:lnTo>
                  <a:lnTo>
                    <a:pt x="307378" y="639343"/>
                  </a:lnTo>
                  <a:lnTo>
                    <a:pt x="307390" y="639635"/>
                  </a:lnTo>
                  <a:lnTo>
                    <a:pt x="309168" y="641197"/>
                  </a:lnTo>
                  <a:lnTo>
                    <a:pt x="309092" y="641781"/>
                  </a:lnTo>
                  <a:lnTo>
                    <a:pt x="308991" y="642594"/>
                  </a:lnTo>
                  <a:lnTo>
                    <a:pt x="308051" y="644664"/>
                  </a:lnTo>
                  <a:lnTo>
                    <a:pt x="308432" y="645185"/>
                  </a:lnTo>
                  <a:lnTo>
                    <a:pt x="309753" y="645477"/>
                  </a:lnTo>
                  <a:lnTo>
                    <a:pt x="309422" y="645477"/>
                  </a:lnTo>
                  <a:lnTo>
                    <a:pt x="309537" y="648208"/>
                  </a:lnTo>
                  <a:lnTo>
                    <a:pt x="309791" y="648208"/>
                  </a:lnTo>
                  <a:lnTo>
                    <a:pt x="310527" y="647166"/>
                  </a:lnTo>
                  <a:lnTo>
                    <a:pt x="310959" y="646290"/>
                  </a:lnTo>
                  <a:lnTo>
                    <a:pt x="311035" y="646137"/>
                  </a:lnTo>
                  <a:lnTo>
                    <a:pt x="311746" y="644956"/>
                  </a:lnTo>
                  <a:lnTo>
                    <a:pt x="311962" y="644664"/>
                  </a:lnTo>
                  <a:lnTo>
                    <a:pt x="312254" y="644372"/>
                  </a:lnTo>
                  <a:lnTo>
                    <a:pt x="312699" y="643851"/>
                  </a:lnTo>
                  <a:lnTo>
                    <a:pt x="313016" y="644372"/>
                  </a:lnTo>
                  <a:lnTo>
                    <a:pt x="313131" y="644664"/>
                  </a:lnTo>
                  <a:lnTo>
                    <a:pt x="313258" y="644956"/>
                  </a:lnTo>
                  <a:lnTo>
                    <a:pt x="313575" y="645477"/>
                  </a:lnTo>
                  <a:lnTo>
                    <a:pt x="313753" y="645693"/>
                  </a:lnTo>
                  <a:lnTo>
                    <a:pt x="313880" y="646290"/>
                  </a:lnTo>
                  <a:lnTo>
                    <a:pt x="314375" y="645922"/>
                  </a:lnTo>
                  <a:lnTo>
                    <a:pt x="314744" y="645693"/>
                  </a:lnTo>
                  <a:lnTo>
                    <a:pt x="315493" y="645185"/>
                  </a:lnTo>
                  <a:lnTo>
                    <a:pt x="315493" y="648500"/>
                  </a:lnTo>
                  <a:lnTo>
                    <a:pt x="316230" y="648944"/>
                  </a:lnTo>
                  <a:lnTo>
                    <a:pt x="316915" y="649236"/>
                  </a:lnTo>
                  <a:lnTo>
                    <a:pt x="317969" y="649757"/>
                  </a:lnTo>
                  <a:lnTo>
                    <a:pt x="318046" y="645185"/>
                  </a:lnTo>
                  <a:lnTo>
                    <a:pt x="318058" y="643851"/>
                  </a:lnTo>
                  <a:lnTo>
                    <a:pt x="318096" y="641781"/>
                  </a:lnTo>
                  <a:lnTo>
                    <a:pt x="318401" y="640676"/>
                  </a:lnTo>
                  <a:lnTo>
                    <a:pt x="318770" y="639635"/>
                  </a:lnTo>
                  <a:lnTo>
                    <a:pt x="319481" y="638086"/>
                  </a:lnTo>
                  <a:close/>
                </a:path>
                <a:path w="412114" h="738505">
                  <a:moveTo>
                    <a:pt x="332409" y="668820"/>
                  </a:moveTo>
                  <a:lnTo>
                    <a:pt x="331787" y="668299"/>
                  </a:lnTo>
                  <a:lnTo>
                    <a:pt x="330873" y="667486"/>
                  </a:lnTo>
                  <a:lnTo>
                    <a:pt x="330174" y="666902"/>
                  </a:lnTo>
                  <a:lnTo>
                    <a:pt x="328879" y="667486"/>
                  </a:lnTo>
                  <a:lnTo>
                    <a:pt x="327761" y="667194"/>
                  </a:lnTo>
                  <a:lnTo>
                    <a:pt x="328256" y="666089"/>
                  </a:lnTo>
                  <a:lnTo>
                    <a:pt x="328358" y="665784"/>
                  </a:lnTo>
                  <a:lnTo>
                    <a:pt x="328485" y="665416"/>
                  </a:lnTo>
                  <a:lnTo>
                    <a:pt x="328904" y="664756"/>
                  </a:lnTo>
                  <a:lnTo>
                    <a:pt x="329006" y="664603"/>
                  </a:lnTo>
                  <a:lnTo>
                    <a:pt x="329374" y="663867"/>
                  </a:lnTo>
                  <a:lnTo>
                    <a:pt x="329184" y="663422"/>
                  </a:lnTo>
                  <a:lnTo>
                    <a:pt x="329006" y="663206"/>
                  </a:lnTo>
                  <a:lnTo>
                    <a:pt x="328574" y="663206"/>
                  </a:lnTo>
                  <a:lnTo>
                    <a:pt x="328079" y="663867"/>
                  </a:lnTo>
                  <a:lnTo>
                    <a:pt x="327571" y="664603"/>
                  </a:lnTo>
                  <a:lnTo>
                    <a:pt x="326961" y="665416"/>
                  </a:lnTo>
                  <a:lnTo>
                    <a:pt x="324916" y="665124"/>
                  </a:lnTo>
                  <a:lnTo>
                    <a:pt x="324662" y="664756"/>
                  </a:lnTo>
                  <a:lnTo>
                    <a:pt x="325780" y="662838"/>
                  </a:lnTo>
                  <a:lnTo>
                    <a:pt x="326085" y="662317"/>
                  </a:lnTo>
                  <a:lnTo>
                    <a:pt x="326517" y="661873"/>
                  </a:lnTo>
                  <a:lnTo>
                    <a:pt x="327571" y="660387"/>
                  </a:lnTo>
                  <a:lnTo>
                    <a:pt x="327952" y="659650"/>
                  </a:lnTo>
                  <a:lnTo>
                    <a:pt x="324535" y="659650"/>
                  </a:lnTo>
                  <a:lnTo>
                    <a:pt x="322681" y="661873"/>
                  </a:lnTo>
                  <a:lnTo>
                    <a:pt x="321932" y="662838"/>
                  </a:lnTo>
                  <a:lnTo>
                    <a:pt x="321564" y="662025"/>
                  </a:lnTo>
                  <a:lnTo>
                    <a:pt x="321310" y="661644"/>
                  </a:lnTo>
                  <a:lnTo>
                    <a:pt x="320827" y="660615"/>
                  </a:lnTo>
                  <a:lnTo>
                    <a:pt x="317715" y="665353"/>
                  </a:lnTo>
                  <a:lnTo>
                    <a:pt x="316611" y="665124"/>
                  </a:lnTo>
                  <a:lnTo>
                    <a:pt x="317334" y="665124"/>
                  </a:lnTo>
                  <a:lnTo>
                    <a:pt x="317220" y="663867"/>
                  </a:lnTo>
                  <a:lnTo>
                    <a:pt x="316560" y="663206"/>
                  </a:lnTo>
                  <a:lnTo>
                    <a:pt x="314934" y="663206"/>
                  </a:lnTo>
                  <a:lnTo>
                    <a:pt x="314807" y="662546"/>
                  </a:lnTo>
                  <a:lnTo>
                    <a:pt x="314706" y="661873"/>
                  </a:lnTo>
                  <a:lnTo>
                    <a:pt x="314629" y="661276"/>
                  </a:lnTo>
                  <a:lnTo>
                    <a:pt x="314274" y="661644"/>
                  </a:lnTo>
                  <a:lnTo>
                    <a:pt x="313944" y="661873"/>
                  </a:lnTo>
                  <a:lnTo>
                    <a:pt x="313575" y="662025"/>
                  </a:lnTo>
                  <a:lnTo>
                    <a:pt x="313461" y="662317"/>
                  </a:lnTo>
                  <a:lnTo>
                    <a:pt x="313385" y="662546"/>
                  </a:lnTo>
                  <a:lnTo>
                    <a:pt x="311708" y="665416"/>
                  </a:lnTo>
                  <a:lnTo>
                    <a:pt x="310070" y="665124"/>
                  </a:lnTo>
                  <a:lnTo>
                    <a:pt x="309283" y="665124"/>
                  </a:lnTo>
                  <a:lnTo>
                    <a:pt x="308673" y="665784"/>
                  </a:lnTo>
                  <a:lnTo>
                    <a:pt x="309041" y="666673"/>
                  </a:lnTo>
                  <a:lnTo>
                    <a:pt x="309130" y="666902"/>
                  </a:lnTo>
                  <a:lnTo>
                    <a:pt x="309245" y="667194"/>
                  </a:lnTo>
                  <a:lnTo>
                    <a:pt x="309359" y="667486"/>
                  </a:lnTo>
                  <a:lnTo>
                    <a:pt x="309422" y="667639"/>
                  </a:lnTo>
                  <a:lnTo>
                    <a:pt x="309511" y="667854"/>
                  </a:lnTo>
                  <a:lnTo>
                    <a:pt x="309918" y="667854"/>
                  </a:lnTo>
                  <a:lnTo>
                    <a:pt x="313486" y="668299"/>
                  </a:lnTo>
                  <a:lnTo>
                    <a:pt x="312851" y="668299"/>
                  </a:lnTo>
                  <a:lnTo>
                    <a:pt x="312432" y="669264"/>
                  </a:lnTo>
                  <a:lnTo>
                    <a:pt x="312331" y="669480"/>
                  </a:lnTo>
                  <a:lnTo>
                    <a:pt x="310972" y="671106"/>
                  </a:lnTo>
                  <a:lnTo>
                    <a:pt x="311035" y="671918"/>
                  </a:lnTo>
                  <a:lnTo>
                    <a:pt x="312394" y="671398"/>
                  </a:lnTo>
                  <a:lnTo>
                    <a:pt x="313093" y="671106"/>
                  </a:lnTo>
                  <a:lnTo>
                    <a:pt x="313245" y="671106"/>
                  </a:lnTo>
                  <a:lnTo>
                    <a:pt x="313131" y="671766"/>
                  </a:lnTo>
                  <a:lnTo>
                    <a:pt x="313016" y="672731"/>
                  </a:lnTo>
                  <a:lnTo>
                    <a:pt x="312902" y="673328"/>
                  </a:lnTo>
                  <a:lnTo>
                    <a:pt x="312813" y="674509"/>
                  </a:lnTo>
                  <a:lnTo>
                    <a:pt x="313753" y="675170"/>
                  </a:lnTo>
                  <a:lnTo>
                    <a:pt x="314629" y="676198"/>
                  </a:lnTo>
                  <a:lnTo>
                    <a:pt x="315734" y="675017"/>
                  </a:lnTo>
                  <a:lnTo>
                    <a:pt x="315925" y="674801"/>
                  </a:lnTo>
                  <a:lnTo>
                    <a:pt x="316052" y="674649"/>
                  </a:lnTo>
                  <a:lnTo>
                    <a:pt x="316852" y="674801"/>
                  </a:lnTo>
                  <a:lnTo>
                    <a:pt x="317068" y="674649"/>
                  </a:lnTo>
                  <a:lnTo>
                    <a:pt x="317284" y="674509"/>
                  </a:lnTo>
                  <a:lnTo>
                    <a:pt x="318223" y="673989"/>
                  </a:lnTo>
                  <a:lnTo>
                    <a:pt x="319024" y="673328"/>
                  </a:lnTo>
                  <a:lnTo>
                    <a:pt x="319798" y="672731"/>
                  </a:lnTo>
                  <a:lnTo>
                    <a:pt x="320827" y="672058"/>
                  </a:lnTo>
                  <a:lnTo>
                    <a:pt x="320890" y="671766"/>
                  </a:lnTo>
                  <a:lnTo>
                    <a:pt x="320979" y="671398"/>
                  </a:lnTo>
                  <a:lnTo>
                    <a:pt x="321043" y="671106"/>
                  </a:lnTo>
                  <a:lnTo>
                    <a:pt x="321119" y="670814"/>
                  </a:lnTo>
                  <a:lnTo>
                    <a:pt x="321233" y="670293"/>
                  </a:lnTo>
                  <a:lnTo>
                    <a:pt x="323100" y="671766"/>
                  </a:lnTo>
                  <a:lnTo>
                    <a:pt x="323469" y="671398"/>
                  </a:lnTo>
                  <a:lnTo>
                    <a:pt x="324167" y="670814"/>
                  </a:lnTo>
                  <a:lnTo>
                    <a:pt x="324726" y="670293"/>
                  </a:lnTo>
                  <a:lnTo>
                    <a:pt x="325158" y="670001"/>
                  </a:lnTo>
                  <a:lnTo>
                    <a:pt x="325526" y="669632"/>
                  </a:lnTo>
                  <a:lnTo>
                    <a:pt x="326021" y="669264"/>
                  </a:lnTo>
                  <a:lnTo>
                    <a:pt x="326085" y="669848"/>
                  </a:lnTo>
                  <a:lnTo>
                    <a:pt x="326212" y="671766"/>
                  </a:lnTo>
                  <a:lnTo>
                    <a:pt x="328117" y="670814"/>
                  </a:lnTo>
                  <a:lnTo>
                    <a:pt x="331470" y="669264"/>
                  </a:lnTo>
                  <a:lnTo>
                    <a:pt x="332409" y="668820"/>
                  </a:lnTo>
                  <a:close/>
                </a:path>
                <a:path w="412114" h="738505">
                  <a:moveTo>
                    <a:pt x="335318" y="710107"/>
                  </a:moveTo>
                  <a:lnTo>
                    <a:pt x="335254" y="707517"/>
                  </a:lnTo>
                  <a:lnTo>
                    <a:pt x="335013" y="706704"/>
                  </a:lnTo>
                  <a:lnTo>
                    <a:pt x="334949" y="706488"/>
                  </a:lnTo>
                  <a:lnTo>
                    <a:pt x="334886" y="706196"/>
                  </a:lnTo>
                  <a:lnTo>
                    <a:pt x="334772" y="705675"/>
                  </a:lnTo>
                  <a:lnTo>
                    <a:pt x="334708" y="704418"/>
                  </a:lnTo>
                  <a:lnTo>
                    <a:pt x="333095" y="703757"/>
                  </a:lnTo>
                  <a:lnTo>
                    <a:pt x="333527" y="702348"/>
                  </a:lnTo>
                  <a:lnTo>
                    <a:pt x="333032" y="701395"/>
                  </a:lnTo>
                  <a:lnTo>
                    <a:pt x="332105" y="699693"/>
                  </a:lnTo>
                  <a:lnTo>
                    <a:pt x="332905" y="698360"/>
                  </a:lnTo>
                  <a:lnTo>
                    <a:pt x="333209" y="696810"/>
                  </a:lnTo>
                  <a:lnTo>
                    <a:pt x="333286" y="696595"/>
                  </a:lnTo>
                  <a:lnTo>
                    <a:pt x="333375" y="696290"/>
                  </a:lnTo>
                  <a:lnTo>
                    <a:pt x="333527" y="695782"/>
                  </a:lnTo>
                  <a:lnTo>
                    <a:pt x="333552" y="694080"/>
                  </a:lnTo>
                  <a:lnTo>
                    <a:pt x="333590" y="691794"/>
                  </a:lnTo>
                  <a:lnTo>
                    <a:pt x="333768" y="690981"/>
                  </a:lnTo>
                  <a:lnTo>
                    <a:pt x="333895" y="689940"/>
                  </a:lnTo>
                  <a:lnTo>
                    <a:pt x="334022" y="689648"/>
                  </a:lnTo>
                  <a:lnTo>
                    <a:pt x="334200" y="689203"/>
                  </a:lnTo>
                  <a:lnTo>
                    <a:pt x="334264" y="689051"/>
                  </a:lnTo>
                  <a:lnTo>
                    <a:pt x="332651" y="688682"/>
                  </a:lnTo>
                  <a:lnTo>
                    <a:pt x="331914" y="688543"/>
                  </a:lnTo>
                  <a:lnTo>
                    <a:pt x="331343" y="687578"/>
                  </a:lnTo>
                  <a:lnTo>
                    <a:pt x="330606" y="686917"/>
                  </a:lnTo>
                  <a:lnTo>
                    <a:pt x="330301" y="686689"/>
                  </a:lnTo>
                  <a:lnTo>
                    <a:pt x="329615" y="686473"/>
                  </a:lnTo>
                  <a:lnTo>
                    <a:pt x="329361" y="686689"/>
                  </a:lnTo>
                  <a:lnTo>
                    <a:pt x="329184" y="686917"/>
                  </a:lnTo>
                  <a:lnTo>
                    <a:pt x="329184" y="687578"/>
                  </a:lnTo>
                  <a:lnTo>
                    <a:pt x="326834" y="689648"/>
                  </a:lnTo>
                  <a:lnTo>
                    <a:pt x="325691" y="686917"/>
                  </a:lnTo>
                  <a:lnTo>
                    <a:pt x="325589" y="686689"/>
                  </a:lnTo>
                  <a:lnTo>
                    <a:pt x="325501" y="686473"/>
                  </a:lnTo>
                  <a:lnTo>
                    <a:pt x="323291" y="686473"/>
                  </a:lnTo>
                  <a:lnTo>
                    <a:pt x="323227" y="687578"/>
                  </a:lnTo>
                  <a:lnTo>
                    <a:pt x="323113" y="689203"/>
                  </a:lnTo>
                  <a:lnTo>
                    <a:pt x="323875" y="691794"/>
                  </a:lnTo>
                  <a:lnTo>
                    <a:pt x="323913" y="691934"/>
                  </a:lnTo>
                  <a:lnTo>
                    <a:pt x="321564" y="694232"/>
                  </a:lnTo>
                  <a:lnTo>
                    <a:pt x="323799" y="694080"/>
                  </a:lnTo>
                  <a:lnTo>
                    <a:pt x="323913" y="695782"/>
                  </a:lnTo>
                  <a:lnTo>
                    <a:pt x="323938" y="696290"/>
                  </a:lnTo>
                  <a:lnTo>
                    <a:pt x="324040" y="697776"/>
                  </a:lnTo>
                  <a:lnTo>
                    <a:pt x="326644" y="696290"/>
                  </a:lnTo>
                  <a:lnTo>
                    <a:pt x="327012" y="696595"/>
                  </a:lnTo>
                  <a:lnTo>
                    <a:pt x="325907" y="698728"/>
                  </a:lnTo>
                  <a:lnTo>
                    <a:pt x="327266" y="700798"/>
                  </a:lnTo>
                  <a:lnTo>
                    <a:pt x="327139" y="703529"/>
                  </a:lnTo>
                  <a:lnTo>
                    <a:pt x="327634" y="704126"/>
                  </a:lnTo>
                  <a:lnTo>
                    <a:pt x="327698" y="704710"/>
                  </a:lnTo>
                  <a:lnTo>
                    <a:pt x="327825" y="705383"/>
                  </a:lnTo>
                  <a:lnTo>
                    <a:pt x="327875" y="707453"/>
                  </a:lnTo>
                  <a:lnTo>
                    <a:pt x="328688" y="707148"/>
                  </a:lnTo>
                  <a:lnTo>
                    <a:pt x="329565" y="706704"/>
                  </a:lnTo>
                  <a:lnTo>
                    <a:pt x="330733" y="706196"/>
                  </a:lnTo>
                  <a:lnTo>
                    <a:pt x="330809" y="707148"/>
                  </a:lnTo>
                  <a:lnTo>
                    <a:pt x="330923" y="708558"/>
                  </a:lnTo>
                  <a:lnTo>
                    <a:pt x="331787" y="709891"/>
                  </a:lnTo>
                  <a:lnTo>
                    <a:pt x="334568" y="710399"/>
                  </a:lnTo>
                  <a:lnTo>
                    <a:pt x="334949" y="710399"/>
                  </a:lnTo>
                  <a:lnTo>
                    <a:pt x="335318" y="710107"/>
                  </a:lnTo>
                  <a:close/>
                </a:path>
                <a:path w="412114" h="738505">
                  <a:moveTo>
                    <a:pt x="336067" y="571881"/>
                  </a:moveTo>
                  <a:lnTo>
                    <a:pt x="335813" y="570611"/>
                  </a:lnTo>
                  <a:lnTo>
                    <a:pt x="334149" y="571881"/>
                  </a:lnTo>
                  <a:lnTo>
                    <a:pt x="333654" y="570611"/>
                  </a:lnTo>
                  <a:lnTo>
                    <a:pt x="333209" y="569341"/>
                  </a:lnTo>
                  <a:lnTo>
                    <a:pt x="310654" y="569341"/>
                  </a:lnTo>
                  <a:lnTo>
                    <a:pt x="309664" y="569341"/>
                  </a:lnTo>
                  <a:lnTo>
                    <a:pt x="307619" y="570611"/>
                  </a:lnTo>
                  <a:lnTo>
                    <a:pt x="304152" y="571881"/>
                  </a:lnTo>
                  <a:lnTo>
                    <a:pt x="302666" y="574421"/>
                  </a:lnTo>
                  <a:lnTo>
                    <a:pt x="301675" y="574421"/>
                  </a:lnTo>
                  <a:lnTo>
                    <a:pt x="301180" y="575691"/>
                  </a:lnTo>
                  <a:lnTo>
                    <a:pt x="300990" y="574421"/>
                  </a:lnTo>
                  <a:lnTo>
                    <a:pt x="300621" y="574421"/>
                  </a:lnTo>
                  <a:lnTo>
                    <a:pt x="300799" y="573151"/>
                  </a:lnTo>
                  <a:lnTo>
                    <a:pt x="301294" y="571881"/>
                  </a:lnTo>
                  <a:lnTo>
                    <a:pt x="302044" y="570611"/>
                  </a:lnTo>
                  <a:lnTo>
                    <a:pt x="300494" y="569341"/>
                  </a:lnTo>
                  <a:lnTo>
                    <a:pt x="300189" y="569341"/>
                  </a:lnTo>
                  <a:lnTo>
                    <a:pt x="300558" y="568071"/>
                  </a:lnTo>
                  <a:lnTo>
                    <a:pt x="300990" y="566801"/>
                  </a:lnTo>
                  <a:lnTo>
                    <a:pt x="301980" y="565531"/>
                  </a:lnTo>
                  <a:lnTo>
                    <a:pt x="302348" y="565531"/>
                  </a:lnTo>
                  <a:lnTo>
                    <a:pt x="299440" y="562991"/>
                  </a:lnTo>
                  <a:lnTo>
                    <a:pt x="298640" y="562991"/>
                  </a:lnTo>
                  <a:lnTo>
                    <a:pt x="296837" y="561721"/>
                  </a:lnTo>
                  <a:lnTo>
                    <a:pt x="295973" y="560451"/>
                  </a:lnTo>
                  <a:lnTo>
                    <a:pt x="294170" y="560451"/>
                  </a:lnTo>
                  <a:lnTo>
                    <a:pt x="293052" y="561721"/>
                  </a:lnTo>
                  <a:lnTo>
                    <a:pt x="291630" y="560451"/>
                  </a:lnTo>
                  <a:lnTo>
                    <a:pt x="291134" y="559181"/>
                  </a:lnTo>
                  <a:lnTo>
                    <a:pt x="292379" y="555371"/>
                  </a:lnTo>
                  <a:lnTo>
                    <a:pt x="292620" y="554101"/>
                  </a:lnTo>
                  <a:lnTo>
                    <a:pt x="292252" y="551561"/>
                  </a:lnTo>
                  <a:lnTo>
                    <a:pt x="290576" y="551561"/>
                  </a:lnTo>
                  <a:lnTo>
                    <a:pt x="289458" y="554101"/>
                  </a:lnTo>
                  <a:lnTo>
                    <a:pt x="291261" y="557911"/>
                  </a:lnTo>
                  <a:lnTo>
                    <a:pt x="290576" y="559181"/>
                  </a:lnTo>
                  <a:lnTo>
                    <a:pt x="289344" y="560451"/>
                  </a:lnTo>
                  <a:lnTo>
                    <a:pt x="288963" y="561721"/>
                  </a:lnTo>
                  <a:lnTo>
                    <a:pt x="288658" y="561721"/>
                  </a:lnTo>
                  <a:lnTo>
                    <a:pt x="290080" y="564261"/>
                  </a:lnTo>
                  <a:lnTo>
                    <a:pt x="289648" y="565531"/>
                  </a:lnTo>
                  <a:lnTo>
                    <a:pt x="288658" y="570611"/>
                  </a:lnTo>
                  <a:lnTo>
                    <a:pt x="287794" y="571881"/>
                  </a:lnTo>
                  <a:lnTo>
                    <a:pt x="287172" y="573151"/>
                  </a:lnTo>
                  <a:lnTo>
                    <a:pt x="284632" y="573151"/>
                  </a:lnTo>
                  <a:lnTo>
                    <a:pt x="283387" y="574421"/>
                  </a:lnTo>
                  <a:lnTo>
                    <a:pt x="283260" y="575691"/>
                  </a:lnTo>
                  <a:lnTo>
                    <a:pt x="282765" y="576961"/>
                  </a:lnTo>
                  <a:lnTo>
                    <a:pt x="284632" y="575691"/>
                  </a:lnTo>
                  <a:lnTo>
                    <a:pt x="289090" y="575691"/>
                  </a:lnTo>
                  <a:lnTo>
                    <a:pt x="289344" y="576961"/>
                  </a:lnTo>
                  <a:lnTo>
                    <a:pt x="289458" y="578231"/>
                  </a:lnTo>
                  <a:lnTo>
                    <a:pt x="289648" y="579501"/>
                  </a:lnTo>
                  <a:lnTo>
                    <a:pt x="291325" y="578231"/>
                  </a:lnTo>
                  <a:lnTo>
                    <a:pt x="291630" y="578231"/>
                  </a:lnTo>
                  <a:lnTo>
                    <a:pt x="292252" y="579501"/>
                  </a:lnTo>
                  <a:lnTo>
                    <a:pt x="292125" y="580771"/>
                  </a:lnTo>
                  <a:lnTo>
                    <a:pt x="290576" y="582041"/>
                  </a:lnTo>
                  <a:lnTo>
                    <a:pt x="290830" y="583311"/>
                  </a:lnTo>
                  <a:lnTo>
                    <a:pt x="291198" y="584581"/>
                  </a:lnTo>
                  <a:lnTo>
                    <a:pt x="291884" y="585851"/>
                  </a:lnTo>
                  <a:lnTo>
                    <a:pt x="292125" y="587121"/>
                  </a:lnTo>
                  <a:lnTo>
                    <a:pt x="294106" y="588391"/>
                  </a:lnTo>
                  <a:lnTo>
                    <a:pt x="295414" y="589661"/>
                  </a:lnTo>
                  <a:lnTo>
                    <a:pt x="296214" y="588391"/>
                  </a:lnTo>
                  <a:lnTo>
                    <a:pt x="300926" y="588391"/>
                  </a:lnTo>
                  <a:lnTo>
                    <a:pt x="301053" y="587121"/>
                  </a:lnTo>
                  <a:lnTo>
                    <a:pt x="301180" y="585851"/>
                  </a:lnTo>
                  <a:lnTo>
                    <a:pt x="301612" y="582041"/>
                  </a:lnTo>
                  <a:lnTo>
                    <a:pt x="301485" y="579501"/>
                  </a:lnTo>
                  <a:lnTo>
                    <a:pt x="301421" y="578231"/>
                  </a:lnTo>
                  <a:lnTo>
                    <a:pt x="304152" y="575691"/>
                  </a:lnTo>
                  <a:lnTo>
                    <a:pt x="307187" y="575691"/>
                  </a:lnTo>
                  <a:lnTo>
                    <a:pt x="307873" y="574421"/>
                  </a:lnTo>
                  <a:lnTo>
                    <a:pt x="308432" y="573151"/>
                  </a:lnTo>
                  <a:lnTo>
                    <a:pt x="308737" y="571881"/>
                  </a:lnTo>
                  <a:lnTo>
                    <a:pt x="309422" y="571881"/>
                  </a:lnTo>
                  <a:lnTo>
                    <a:pt x="309918" y="570611"/>
                  </a:lnTo>
                  <a:lnTo>
                    <a:pt x="310476" y="571881"/>
                  </a:lnTo>
                  <a:lnTo>
                    <a:pt x="311035" y="571881"/>
                  </a:lnTo>
                  <a:lnTo>
                    <a:pt x="312077" y="575691"/>
                  </a:lnTo>
                  <a:lnTo>
                    <a:pt x="312077" y="576961"/>
                  </a:lnTo>
                  <a:lnTo>
                    <a:pt x="313626" y="579501"/>
                  </a:lnTo>
                  <a:lnTo>
                    <a:pt x="318223" y="579501"/>
                  </a:lnTo>
                  <a:lnTo>
                    <a:pt x="320141" y="576961"/>
                  </a:lnTo>
                  <a:lnTo>
                    <a:pt x="324421" y="576961"/>
                  </a:lnTo>
                  <a:lnTo>
                    <a:pt x="325907" y="575691"/>
                  </a:lnTo>
                  <a:lnTo>
                    <a:pt x="326466" y="575691"/>
                  </a:lnTo>
                  <a:lnTo>
                    <a:pt x="327634" y="576961"/>
                  </a:lnTo>
                  <a:lnTo>
                    <a:pt x="329184" y="575691"/>
                  </a:lnTo>
                  <a:lnTo>
                    <a:pt x="330669" y="574421"/>
                  </a:lnTo>
                  <a:lnTo>
                    <a:pt x="332346" y="573151"/>
                  </a:lnTo>
                  <a:lnTo>
                    <a:pt x="335699" y="573151"/>
                  </a:lnTo>
                  <a:lnTo>
                    <a:pt x="336067" y="571881"/>
                  </a:lnTo>
                  <a:close/>
                </a:path>
                <a:path w="412114" h="738505">
                  <a:moveTo>
                    <a:pt x="343941" y="597979"/>
                  </a:moveTo>
                  <a:lnTo>
                    <a:pt x="343496" y="598208"/>
                  </a:lnTo>
                  <a:lnTo>
                    <a:pt x="342874" y="598728"/>
                  </a:lnTo>
                  <a:lnTo>
                    <a:pt x="341845" y="598576"/>
                  </a:lnTo>
                  <a:lnTo>
                    <a:pt x="340271" y="598360"/>
                  </a:lnTo>
                  <a:lnTo>
                    <a:pt x="340144" y="598576"/>
                  </a:lnTo>
                  <a:lnTo>
                    <a:pt x="339445" y="599757"/>
                  </a:lnTo>
                  <a:lnTo>
                    <a:pt x="338734" y="601306"/>
                  </a:lnTo>
                  <a:lnTo>
                    <a:pt x="338531" y="601675"/>
                  </a:lnTo>
                  <a:lnTo>
                    <a:pt x="338416" y="601891"/>
                  </a:lnTo>
                  <a:lnTo>
                    <a:pt x="337553" y="602119"/>
                  </a:lnTo>
                  <a:lnTo>
                    <a:pt x="336931" y="602488"/>
                  </a:lnTo>
                  <a:lnTo>
                    <a:pt x="336829" y="602259"/>
                  </a:lnTo>
                  <a:lnTo>
                    <a:pt x="336765" y="602119"/>
                  </a:lnTo>
                  <a:lnTo>
                    <a:pt x="336664" y="601891"/>
                  </a:lnTo>
                  <a:lnTo>
                    <a:pt x="336562" y="601675"/>
                  </a:lnTo>
                  <a:lnTo>
                    <a:pt x="335749" y="600570"/>
                  </a:lnTo>
                  <a:lnTo>
                    <a:pt x="336067" y="600125"/>
                  </a:lnTo>
                  <a:lnTo>
                    <a:pt x="336194" y="599897"/>
                  </a:lnTo>
                  <a:lnTo>
                    <a:pt x="336283" y="599757"/>
                  </a:lnTo>
                  <a:lnTo>
                    <a:pt x="336829" y="598792"/>
                  </a:lnTo>
                  <a:lnTo>
                    <a:pt x="336956" y="598576"/>
                  </a:lnTo>
                  <a:lnTo>
                    <a:pt x="337058" y="598208"/>
                  </a:lnTo>
                  <a:lnTo>
                    <a:pt x="337248" y="597242"/>
                  </a:lnTo>
                  <a:lnTo>
                    <a:pt x="335445" y="595680"/>
                  </a:lnTo>
                  <a:lnTo>
                    <a:pt x="335699" y="594728"/>
                  </a:lnTo>
                  <a:lnTo>
                    <a:pt x="336003" y="594283"/>
                  </a:lnTo>
                  <a:lnTo>
                    <a:pt x="336867" y="592810"/>
                  </a:lnTo>
                  <a:lnTo>
                    <a:pt x="336499" y="591769"/>
                  </a:lnTo>
                  <a:lnTo>
                    <a:pt x="335318" y="590740"/>
                  </a:lnTo>
                  <a:lnTo>
                    <a:pt x="333463" y="589191"/>
                  </a:lnTo>
                  <a:lnTo>
                    <a:pt x="331546" y="587933"/>
                  </a:lnTo>
                  <a:lnTo>
                    <a:pt x="324040" y="587933"/>
                  </a:lnTo>
                  <a:lnTo>
                    <a:pt x="323862" y="588746"/>
                  </a:lnTo>
                  <a:lnTo>
                    <a:pt x="324091" y="589191"/>
                  </a:lnTo>
                  <a:lnTo>
                    <a:pt x="324167" y="589343"/>
                  </a:lnTo>
                  <a:lnTo>
                    <a:pt x="325031" y="591629"/>
                  </a:lnTo>
                  <a:lnTo>
                    <a:pt x="325526" y="593839"/>
                  </a:lnTo>
                  <a:lnTo>
                    <a:pt x="324142" y="595909"/>
                  </a:lnTo>
                  <a:lnTo>
                    <a:pt x="323291" y="597242"/>
                  </a:lnTo>
                  <a:lnTo>
                    <a:pt x="323265" y="597979"/>
                  </a:lnTo>
                  <a:lnTo>
                    <a:pt x="323138" y="598792"/>
                  </a:lnTo>
                  <a:lnTo>
                    <a:pt x="322846" y="599757"/>
                  </a:lnTo>
                  <a:lnTo>
                    <a:pt x="322986" y="599757"/>
                  </a:lnTo>
                  <a:lnTo>
                    <a:pt x="323481" y="600062"/>
                  </a:lnTo>
                  <a:lnTo>
                    <a:pt x="324599" y="598576"/>
                  </a:lnTo>
                  <a:lnTo>
                    <a:pt x="325666" y="597242"/>
                  </a:lnTo>
                  <a:lnTo>
                    <a:pt x="326834" y="595680"/>
                  </a:lnTo>
                  <a:lnTo>
                    <a:pt x="326986" y="595680"/>
                  </a:lnTo>
                  <a:lnTo>
                    <a:pt x="327266" y="595909"/>
                  </a:lnTo>
                  <a:lnTo>
                    <a:pt x="326110" y="597979"/>
                  </a:lnTo>
                  <a:lnTo>
                    <a:pt x="325831" y="598576"/>
                  </a:lnTo>
                  <a:lnTo>
                    <a:pt x="325716" y="598792"/>
                  </a:lnTo>
                  <a:lnTo>
                    <a:pt x="325551" y="599757"/>
                  </a:lnTo>
                  <a:lnTo>
                    <a:pt x="325424" y="600417"/>
                  </a:lnTo>
                  <a:lnTo>
                    <a:pt x="325348" y="600862"/>
                  </a:lnTo>
                  <a:lnTo>
                    <a:pt x="326212" y="600417"/>
                  </a:lnTo>
                  <a:lnTo>
                    <a:pt x="326961" y="600125"/>
                  </a:lnTo>
                  <a:lnTo>
                    <a:pt x="327723" y="599757"/>
                  </a:lnTo>
                  <a:lnTo>
                    <a:pt x="328256" y="599757"/>
                  </a:lnTo>
                  <a:lnTo>
                    <a:pt x="327850" y="601306"/>
                  </a:lnTo>
                  <a:lnTo>
                    <a:pt x="327266" y="602564"/>
                  </a:lnTo>
                  <a:lnTo>
                    <a:pt x="326644" y="604545"/>
                  </a:lnTo>
                  <a:lnTo>
                    <a:pt x="326644" y="605358"/>
                  </a:lnTo>
                  <a:lnTo>
                    <a:pt x="326898" y="605802"/>
                  </a:lnTo>
                  <a:lnTo>
                    <a:pt x="327698" y="607060"/>
                  </a:lnTo>
                  <a:lnTo>
                    <a:pt x="328129" y="608025"/>
                  </a:lnTo>
                  <a:lnTo>
                    <a:pt x="326402" y="609434"/>
                  </a:lnTo>
                  <a:lnTo>
                    <a:pt x="326644" y="610539"/>
                  </a:lnTo>
                  <a:lnTo>
                    <a:pt x="326644" y="611568"/>
                  </a:lnTo>
                  <a:lnTo>
                    <a:pt x="327507" y="611124"/>
                  </a:lnTo>
                  <a:lnTo>
                    <a:pt x="327888" y="610908"/>
                  </a:lnTo>
                  <a:lnTo>
                    <a:pt x="328320" y="610679"/>
                  </a:lnTo>
                  <a:lnTo>
                    <a:pt x="328320" y="611860"/>
                  </a:lnTo>
                  <a:lnTo>
                    <a:pt x="327888" y="612533"/>
                  </a:lnTo>
                  <a:lnTo>
                    <a:pt x="327012" y="613346"/>
                  </a:lnTo>
                  <a:lnTo>
                    <a:pt x="328129" y="613854"/>
                  </a:lnTo>
                  <a:lnTo>
                    <a:pt x="329463" y="614603"/>
                  </a:lnTo>
                  <a:lnTo>
                    <a:pt x="331622" y="614603"/>
                  </a:lnTo>
                  <a:lnTo>
                    <a:pt x="331965" y="613346"/>
                  </a:lnTo>
                  <a:lnTo>
                    <a:pt x="332041" y="613041"/>
                  </a:lnTo>
                  <a:lnTo>
                    <a:pt x="332155" y="612241"/>
                  </a:lnTo>
                  <a:lnTo>
                    <a:pt x="332232" y="611860"/>
                  </a:lnTo>
                  <a:lnTo>
                    <a:pt x="332295" y="611568"/>
                  </a:lnTo>
                  <a:lnTo>
                    <a:pt x="332384" y="611124"/>
                  </a:lnTo>
                  <a:lnTo>
                    <a:pt x="332473" y="610679"/>
                  </a:lnTo>
                  <a:lnTo>
                    <a:pt x="332536" y="609066"/>
                  </a:lnTo>
                  <a:lnTo>
                    <a:pt x="332600" y="608622"/>
                  </a:lnTo>
                  <a:lnTo>
                    <a:pt x="332701" y="608025"/>
                  </a:lnTo>
                  <a:lnTo>
                    <a:pt x="332778" y="607504"/>
                  </a:lnTo>
                  <a:lnTo>
                    <a:pt x="333781" y="607504"/>
                  </a:lnTo>
                  <a:lnTo>
                    <a:pt x="334416" y="608025"/>
                  </a:lnTo>
                  <a:lnTo>
                    <a:pt x="335076" y="608622"/>
                  </a:lnTo>
                  <a:lnTo>
                    <a:pt x="335876" y="609282"/>
                  </a:lnTo>
                  <a:lnTo>
                    <a:pt x="337858" y="608025"/>
                  </a:lnTo>
                  <a:lnTo>
                    <a:pt x="337908" y="607504"/>
                  </a:lnTo>
                  <a:lnTo>
                    <a:pt x="337947" y="607060"/>
                  </a:lnTo>
                  <a:lnTo>
                    <a:pt x="338048" y="605802"/>
                  </a:lnTo>
                  <a:lnTo>
                    <a:pt x="338797" y="603885"/>
                  </a:lnTo>
                  <a:lnTo>
                    <a:pt x="339102" y="603224"/>
                  </a:lnTo>
                  <a:lnTo>
                    <a:pt x="339661" y="602564"/>
                  </a:lnTo>
                  <a:lnTo>
                    <a:pt x="339902" y="602259"/>
                  </a:lnTo>
                  <a:lnTo>
                    <a:pt x="340347" y="602259"/>
                  </a:lnTo>
                  <a:lnTo>
                    <a:pt x="342569" y="602564"/>
                  </a:lnTo>
                  <a:lnTo>
                    <a:pt x="342734" y="602259"/>
                  </a:lnTo>
                  <a:lnTo>
                    <a:pt x="343255" y="601306"/>
                  </a:lnTo>
                  <a:lnTo>
                    <a:pt x="343369" y="600862"/>
                  </a:lnTo>
                  <a:lnTo>
                    <a:pt x="343484" y="600417"/>
                  </a:lnTo>
                  <a:lnTo>
                    <a:pt x="343560" y="600125"/>
                  </a:lnTo>
                  <a:lnTo>
                    <a:pt x="343649" y="599757"/>
                  </a:lnTo>
                  <a:lnTo>
                    <a:pt x="343687" y="598792"/>
                  </a:lnTo>
                  <a:lnTo>
                    <a:pt x="343814" y="598208"/>
                  </a:lnTo>
                  <a:lnTo>
                    <a:pt x="343941" y="597979"/>
                  </a:lnTo>
                  <a:close/>
                </a:path>
                <a:path w="412114" h="738505">
                  <a:moveTo>
                    <a:pt x="344220" y="624941"/>
                  </a:moveTo>
                  <a:lnTo>
                    <a:pt x="343496" y="623684"/>
                  </a:lnTo>
                  <a:lnTo>
                    <a:pt x="342696" y="624941"/>
                  </a:lnTo>
                  <a:lnTo>
                    <a:pt x="344220" y="624941"/>
                  </a:lnTo>
                  <a:close/>
                </a:path>
                <a:path w="412114" h="738505">
                  <a:moveTo>
                    <a:pt x="349135" y="727989"/>
                  </a:moveTo>
                  <a:lnTo>
                    <a:pt x="346849" y="728865"/>
                  </a:lnTo>
                  <a:lnTo>
                    <a:pt x="346837" y="728497"/>
                  </a:lnTo>
                  <a:lnTo>
                    <a:pt x="346786" y="727024"/>
                  </a:lnTo>
                  <a:lnTo>
                    <a:pt x="346392" y="725982"/>
                  </a:lnTo>
                  <a:lnTo>
                    <a:pt x="346316" y="725766"/>
                  </a:lnTo>
                  <a:lnTo>
                    <a:pt x="346227" y="725551"/>
                  </a:lnTo>
                  <a:lnTo>
                    <a:pt x="345859" y="726503"/>
                  </a:lnTo>
                  <a:lnTo>
                    <a:pt x="345770" y="726732"/>
                  </a:lnTo>
                  <a:lnTo>
                    <a:pt x="345655" y="727024"/>
                  </a:lnTo>
                  <a:lnTo>
                    <a:pt x="345541" y="727316"/>
                  </a:lnTo>
                  <a:lnTo>
                    <a:pt x="345490" y="727468"/>
                  </a:lnTo>
                  <a:lnTo>
                    <a:pt x="345363" y="727837"/>
                  </a:lnTo>
                  <a:lnTo>
                    <a:pt x="345274" y="728129"/>
                  </a:lnTo>
                  <a:lnTo>
                    <a:pt x="345160" y="728433"/>
                  </a:lnTo>
                  <a:lnTo>
                    <a:pt x="344551" y="728129"/>
                  </a:lnTo>
                  <a:lnTo>
                    <a:pt x="344055" y="727837"/>
                  </a:lnTo>
                  <a:lnTo>
                    <a:pt x="344131" y="726503"/>
                  </a:lnTo>
                  <a:lnTo>
                    <a:pt x="344741" y="723849"/>
                  </a:lnTo>
                  <a:lnTo>
                    <a:pt x="345109" y="721563"/>
                  </a:lnTo>
                  <a:lnTo>
                    <a:pt x="344551" y="720966"/>
                  </a:lnTo>
                  <a:lnTo>
                    <a:pt x="344309" y="720521"/>
                  </a:lnTo>
                  <a:lnTo>
                    <a:pt x="343789" y="720966"/>
                  </a:lnTo>
                  <a:lnTo>
                    <a:pt x="343623" y="720966"/>
                  </a:lnTo>
                  <a:lnTo>
                    <a:pt x="343128" y="721118"/>
                  </a:lnTo>
                  <a:lnTo>
                    <a:pt x="342887" y="721563"/>
                  </a:lnTo>
                  <a:lnTo>
                    <a:pt x="341439" y="724509"/>
                  </a:lnTo>
                  <a:lnTo>
                    <a:pt x="340893" y="726503"/>
                  </a:lnTo>
                  <a:lnTo>
                    <a:pt x="340842" y="726732"/>
                  </a:lnTo>
                  <a:lnTo>
                    <a:pt x="341122" y="727316"/>
                  </a:lnTo>
                  <a:lnTo>
                    <a:pt x="341198" y="727468"/>
                  </a:lnTo>
                  <a:lnTo>
                    <a:pt x="341312" y="727837"/>
                  </a:lnTo>
                  <a:lnTo>
                    <a:pt x="341414" y="728497"/>
                  </a:lnTo>
                  <a:lnTo>
                    <a:pt x="340829" y="727989"/>
                  </a:lnTo>
                  <a:lnTo>
                    <a:pt x="339407" y="726503"/>
                  </a:lnTo>
                  <a:lnTo>
                    <a:pt x="338416" y="725398"/>
                  </a:lnTo>
                  <a:lnTo>
                    <a:pt x="337616" y="725982"/>
                  </a:lnTo>
                  <a:lnTo>
                    <a:pt x="336994" y="726427"/>
                  </a:lnTo>
                  <a:lnTo>
                    <a:pt x="336994" y="730567"/>
                  </a:lnTo>
                  <a:lnTo>
                    <a:pt x="336765" y="730567"/>
                  </a:lnTo>
                  <a:lnTo>
                    <a:pt x="336156" y="731532"/>
                  </a:lnTo>
                  <a:lnTo>
                    <a:pt x="335813" y="732193"/>
                  </a:lnTo>
                  <a:lnTo>
                    <a:pt x="334949" y="733666"/>
                  </a:lnTo>
                  <a:lnTo>
                    <a:pt x="333654" y="731532"/>
                  </a:lnTo>
                  <a:lnTo>
                    <a:pt x="334073" y="730859"/>
                  </a:lnTo>
                  <a:lnTo>
                    <a:pt x="334175" y="730719"/>
                  </a:lnTo>
                  <a:lnTo>
                    <a:pt x="334264" y="730567"/>
                  </a:lnTo>
                  <a:lnTo>
                    <a:pt x="335699" y="730046"/>
                  </a:lnTo>
                  <a:lnTo>
                    <a:pt x="336003" y="729907"/>
                  </a:lnTo>
                  <a:lnTo>
                    <a:pt x="336296" y="730199"/>
                  </a:lnTo>
                  <a:lnTo>
                    <a:pt x="336067" y="730199"/>
                  </a:lnTo>
                  <a:lnTo>
                    <a:pt x="336994" y="730567"/>
                  </a:lnTo>
                  <a:lnTo>
                    <a:pt x="336994" y="726427"/>
                  </a:lnTo>
                  <a:lnTo>
                    <a:pt x="336867" y="726503"/>
                  </a:lnTo>
                  <a:lnTo>
                    <a:pt x="336118" y="726960"/>
                  </a:lnTo>
                  <a:lnTo>
                    <a:pt x="335813" y="726503"/>
                  </a:lnTo>
                  <a:lnTo>
                    <a:pt x="335673" y="725982"/>
                  </a:lnTo>
                  <a:lnTo>
                    <a:pt x="335635" y="725766"/>
                  </a:lnTo>
                  <a:lnTo>
                    <a:pt x="335140" y="725551"/>
                  </a:lnTo>
                  <a:lnTo>
                    <a:pt x="334391" y="725106"/>
                  </a:lnTo>
                  <a:lnTo>
                    <a:pt x="333032" y="724509"/>
                  </a:lnTo>
                  <a:lnTo>
                    <a:pt x="330923" y="726503"/>
                  </a:lnTo>
                  <a:lnTo>
                    <a:pt x="328625" y="726503"/>
                  </a:lnTo>
                  <a:lnTo>
                    <a:pt x="325589" y="727024"/>
                  </a:lnTo>
                  <a:lnTo>
                    <a:pt x="326212" y="727024"/>
                  </a:lnTo>
                  <a:lnTo>
                    <a:pt x="325780" y="727316"/>
                  </a:lnTo>
                  <a:lnTo>
                    <a:pt x="327583" y="727837"/>
                  </a:lnTo>
                  <a:lnTo>
                    <a:pt x="327342" y="727837"/>
                  </a:lnTo>
                  <a:lnTo>
                    <a:pt x="327787" y="729462"/>
                  </a:lnTo>
                  <a:lnTo>
                    <a:pt x="327875" y="729843"/>
                  </a:lnTo>
                  <a:lnTo>
                    <a:pt x="330860" y="727989"/>
                  </a:lnTo>
                  <a:lnTo>
                    <a:pt x="331368" y="728497"/>
                  </a:lnTo>
                  <a:lnTo>
                    <a:pt x="331647" y="728865"/>
                  </a:lnTo>
                  <a:lnTo>
                    <a:pt x="331482" y="729462"/>
                  </a:lnTo>
                  <a:lnTo>
                    <a:pt x="331355" y="729907"/>
                  </a:lnTo>
                  <a:lnTo>
                    <a:pt x="331317" y="730046"/>
                  </a:lnTo>
                  <a:lnTo>
                    <a:pt x="331190" y="730567"/>
                  </a:lnTo>
                  <a:lnTo>
                    <a:pt x="331063" y="730567"/>
                  </a:lnTo>
                  <a:lnTo>
                    <a:pt x="330733" y="730859"/>
                  </a:lnTo>
                  <a:lnTo>
                    <a:pt x="330479" y="731532"/>
                  </a:lnTo>
                  <a:lnTo>
                    <a:pt x="330365" y="731748"/>
                  </a:lnTo>
                  <a:lnTo>
                    <a:pt x="330263" y="732193"/>
                  </a:lnTo>
                  <a:lnTo>
                    <a:pt x="330174" y="732561"/>
                  </a:lnTo>
                  <a:lnTo>
                    <a:pt x="330517" y="732853"/>
                  </a:lnTo>
                  <a:lnTo>
                    <a:pt x="331520" y="733666"/>
                  </a:lnTo>
                  <a:lnTo>
                    <a:pt x="332536" y="734110"/>
                  </a:lnTo>
                  <a:lnTo>
                    <a:pt x="333463" y="734999"/>
                  </a:lnTo>
                  <a:lnTo>
                    <a:pt x="334022" y="735596"/>
                  </a:lnTo>
                  <a:lnTo>
                    <a:pt x="334327" y="736549"/>
                  </a:lnTo>
                  <a:lnTo>
                    <a:pt x="334886" y="737514"/>
                  </a:lnTo>
                  <a:lnTo>
                    <a:pt x="337489" y="737285"/>
                  </a:lnTo>
                  <a:lnTo>
                    <a:pt x="337794" y="735596"/>
                  </a:lnTo>
                  <a:lnTo>
                    <a:pt x="337896" y="734999"/>
                  </a:lnTo>
                  <a:lnTo>
                    <a:pt x="337985" y="734479"/>
                  </a:lnTo>
                  <a:lnTo>
                    <a:pt x="338797" y="733666"/>
                  </a:lnTo>
                  <a:lnTo>
                    <a:pt x="339598" y="732853"/>
                  </a:lnTo>
                  <a:lnTo>
                    <a:pt x="340715" y="733666"/>
                  </a:lnTo>
                  <a:lnTo>
                    <a:pt x="341210" y="733971"/>
                  </a:lnTo>
                  <a:lnTo>
                    <a:pt x="342061" y="732853"/>
                  </a:lnTo>
                  <a:lnTo>
                    <a:pt x="343585" y="730859"/>
                  </a:lnTo>
                  <a:lnTo>
                    <a:pt x="343700" y="730719"/>
                  </a:lnTo>
                  <a:lnTo>
                    <a:pt x="343814" y="730567"/>
                  </a:lnTo>
                  <a:lnTo>
                    <a:pt x="344436" y="730199"/>
                  </a:lnTo>
                  <a:lnTo>
                    <a:pt x="345490" y="732193"/>
                  </a:lnTo>
                  <a:lnTo>
                    <a:pt x="346849" y="730719"/>
                  </a:lnTo>
                  <a:lnTo>
                    <a:pt x="347535" y="730046"/>
                  </a:lnTo>
                  <a:lnTo>
                    <a:pt x="347649" y="729907"/>
                  </a:lnTo>
                  <a:lnTo>
                    <a:pt x="348030" y="729462"/>
                  </a:lnTo>
                  <a:lnTo>
                    <a:pt x="348640" y="728865"/>
                  </a:lnTo>
                  <a:lnTo>
                    <a:pt x="349059" y="728129"/>
                  </a:lnTo>
                  <a:lnTo>
                    <a:pt x="349135" y="727989"/>
                  </a:lnTo>
                  <a:close/>
                </a:path>
                <a:path w="412114" h="738505">
                  <a:moveTo>
                    <a:pt x="351688" y="634174"/>
                  </a:moveTo>
                  <a:lnTo>
                    <a:pt x="351307" y="633577"/>
                  </a:lnTo>
                  <a:lnTo>
                    <a:pt x="351002" y="632841"/>
                  </a:lnTo>
                  <a:lnTo>
                    <a:pt x="350621" y="632625"/>
                  </a:lnTo>
                  <a:lnTo>
                    <a:pt x="349084" y="631736"/>
                  </a:lnTo>
                  <a:lnTo>
                    <a:pt x="348830" y="631583"/>
                  </a:lnTo>
                  <a:lnTo>
                    <a:pt x="348399" y="630999"/>
                  </a:lnTo>
                  <a:lnTo>
                    <a:pt x="347903" y="630339"/>
                  </a:lnTo>
                  <a:lnTo>
                    <a:pt x="347954" y="630034"/>
                  </a:lnTo>
                  <a:lnTo>
                    <a:pt x="348068" y="629373"/>
                  </a:lnTo>
                  <a:lnTo>
                    <a:pt x="348145" y="629005"/>
                  </a:lnTo>
                  <a:lnTo>
                    <a:pt x="348234" y="628484"/>
                  </a:lnTo>
                  <a:lnTo>
                    <a:pt x="348272" y="628256"/>
                  </a:lnTo>
                  <a:lnTo>
                    <a:pt x="347776" y="628040"/>
                  </a:lnTo>
                  <a:lnTo>
                    <a:pt x="346849" y="629005"/>
                  </a:lnTo>
                  <a:lnTo>
                    <a:pt x="345795" y="630034"/>
                  </a:lnTo>
                  <a:lnTo>
                    <a:pt x="344932" y="630999"/>
                  </a:lnTo>
                  <a:lnTo>
                    <a:pt x="344805" y="630999"/>
                  </a:lnTo>
                  <a:lnTo>
                    <a:pt x="344182" y="630631"/>
                  </a:lnTo>
                  <a:lnTo>
                    <a:pt x="344639" y="629602"/>
                  </a:lnTo>
                  <a:lnTo>
                    <a:pt x="345744" y="627380"/>
                  </a:lnTo>
                  <a:lnTo>
                    <a:pt x="346011" y="626859"/>
                  </a:lnTo>
                  <a:lnTo>
                    <a:pt x="346202" y="626338"/>
                  </a:lnTo>
                  <a:lnTo>
                    <a:pt x="346227" y="625754"/>
                  </a:lnTo>
                  <a:lnTo>
                    <a:pt x="346392" y="625233"/>
                  </a:lnTo>
                  <a:lnTo>
                    <a:pt x="348526" y="625233"/>
                  </a:lnTo>
                  <a:lnTo>
                    <a:pt x="342633" y="625030"/>
                  </a:lnTo>
                  <a:lnTo>
                    <a:pt x="342493" y="625233"/>
                  </a:lnTo>
                  <a:lnTo>
                    <a:pt x="341020" y="627380"/>
                  </a:lnTo>
                  <a:lnTo>
                    <a:pt x="339826" y="625233"/>
                  </a:lnTo>
                  <a:lnTo>
                    <a:pt x="339229" y="625233"/>
                  </a:lnTo>
                  <a:lnTo>
                    <a:pt x="338480" y="626859"/>
                  </a:lnTo>
                  <a:lnTo>
                    <a:pt x="338213" y="628040"/>
                  </a:lnTo>
                  <a:lnTo>
                    <a:pt x="338112" y="628484"/>
                  </a:lnTo>
                  <a:lnTo>
                    <a:pt x="337070" y="630034"/>
                  </a:lnTo>
                  <a:lnTo>
                    <a:pt x="336156" y="631583"/>
                  </a:lnTo>
                  <a:lnTo>
                    <a:pt x="336067" y="631736"/>
                  </a:lnTo>
                  <a:lnTo>
                    <a:pt x="335013" y="629602"/>
                  </a:lnTo>
                  <a:lnTo>
                    <a:pt x="334441" y="628484"/>
                  </a:lnTo>
                  <a:lnTo>
                    <a:pt x="333273" y="626338"/>
                  </a:lnTo>
                  <a:lnTo>
                    <a:pt x="331292" y="628256"/>
                  </a:lnTo>
                  <a:lnTo>
                    <a:pt x="329374" y="630034"/>
                  </a:lnTo>
                  <a:lnTo>
                    <a:pt x="327202" y="632104"/>
                  </a:lnTo>
                  <a:lnTo>
                    <a:pt x="328066" y="633514"/>
                  </a:lnTo>
                  <a:lnTo>
                    <a:pt x="330860" y="632625"/>
                  </a:lnTo>
                  <a:lnTo>
                    <a:pt x="330301" y="633882"/>
                  </a:lnTo>
                  <a:lnTo>
                    <a:pt x="330009" y="634466"/>
                  </a:lnTo>
                  <a:lnTo>
                    <a:pt x="329933" y="634619"/>
                  </a:lnTo>
                  <a:lnTo>
                    <a:pt x="329831" y="635203"/>
                  </a:lnTo>
                  <a:lnTo>
                    <a:pt x="329742" y="635571"/>
                  </a:lnTo>
                  <a:lnTo>
                    <a:pt x="329615" y="635939"/>
                  </a:lnTo>
                  <a:lnTo>
                    <a:pt x="329552" y="637197"/>
                  </a:lnTo>
                  <a:lnTo>
                    <a:pt x="329984" y="637197"/>
                  </a:lnTo>
                  <a:lnTo>
                    <a:pt x="331419" y="637641"/>
                  </a:lnTo>
                  <a:lnTo>
                    <a:pt x="330758" y="639267"/>
                  </a:lnTo>
                  <a:lnTo>
                    <a:pt x="330669" y="640753"/>
                  </a:lnTo>
                  <a:lnTo>
                    <a:pt x="332346" y="640753"/>
                  </a:lnTo>
                  <a:lnTo>
                    <a:pt x="333895" y="641045"/>
                  </a:lnTo>
                  <a:lnTo>
                    <a:pt x="336753" y="640308"/>
                  </a:lnTo>
                  <a:lnTo>
                    <a:pt x="337985" y="639267"/>
                  </a:lnTo>
                  <a:lnTo>
                    <a:pt x="338810" y="638822"/>
                  </a:lnTo>
                  <a:lnTo>
                    <a:pt x="339267" y="638822"/>
                  </a:lnTo>
                  <a:lnTo>
                    <a:pt x="339471" y="638086"/>
                  </a:lnTo>
                  <a:lnTo>
                    <a:pt x="339547" y="637870"/>
                  </a:lnTo>
                  <a:lnTo>
                    <a:pt x="339623" y="637641"/>
                  </a:lnTo>
                  <a:lnTo>
                    <a:pt x="339725" y="637349"/>
                  </a:lnTo>
                  <a:lnTo>
                    <a:pt x="339826" y="636981"/>
                  </a:lnTo>
                  <a:lnTo>
                    <a:pt x="339902" y="636689"/>
                  </a:lnTo>
                  <a:lnTo>
                    <a:pt x="340347" y="636689"/>
                  </a:lnTo>
                  <a:lnTo>
                    <a:pt x="340525" y="636981"/>
                  </a:lnTo>
                  <a:lnTo>
                    <a:pt x="340652" y="637349"/>
                  </a:lnTo>
                  <a:lnTo>
                    <a:pt x="340791" y="637641"/>
                  </a:lnTo>
                  <a:lnTo>
                    <a:pt x="340893" y="637870"/>
                  </a:lnTo>
                  <a:lnTo>
                    <a:pt x="340995" y="638086"/>
                  </a:lnTo>
                  <a:lnTo>
                    <a:pt x="341122" y="637870"/>
                  </a:lnTo>
                  <a:lnTo>
                    <a:pt x="342468" y="636689"/>
                  </a:lnTo>
                  <a:lnTo>
                    <a:pt x="343357" y="635939"/>
                  </a:lnTo>
                  <a:lnTo>
                    <a:pt x="344449" y="634987"/>
                  </a:lnTo>
                  <a:lnTo>
                    <a:pt x="344766" y="634987"/>
                  </a:lnTo>
                  <a:lnTo>
                    <a:pt x="344678" y="635203"/>
                  </a:lnTo>
                  <a:lnTo>
                    <a:pt x="344614" y="635355"/>
                  </a:lnTo>
                  <a:lnTo>
                    <a:pt x="344487" y="635571"/>
                  </a:lnTo>
                  <a:lnTo>
                    <a:pt x="343992" y="636092"/>
                  </a:lnTo>
                  <a:lnTo>
                    <a:pt x="344030" y="638479"/>
                  </a:lnTo>
                  <a:lnTo>
                    <a:pt x="344043" y="638822"/>
                  </a:lnTo>
                  <a:lnTo>
                    <a:pt x="344614" y="638822"/>
                  </a:lnTo>
                  <a:lnTo>
                    <a:pt x="344741" y="638822"/>
                  </a:lnTo>
                  <a:lnTo>
                    <a:pt x="345109" y="638086"/>
                  </a:lnTo>
                  <a:lnTo>
                    <a:pt x="345224" y="637641"/>
                  </a:lnTo>
                  <a:lnTo>
                    <a:pt x="345744" y="636092"/>
                  </a:lnTo>
                  <a:lnTo>
                    <a:pt x="345795" y="635939"/>
                  </a:lnTo>
                  <a:lnTo>
                    <a:pt x="345922" y="635571"/>
                  </a:lnTo>
                  <a:lnTo>
                    <a:pt x="347776" y="635203"/>
                  </a:lnTo>
                  <a:lnTo>
                    <a:pt x="349821" y="634987"/>
                  </a:lnTo>
                  <a:lnTo>
                    <a:pt x="350405" y="634987"/>
                  </a:lnTo>
                  <a:lnTo>
                    <a:pt x="351066" y="634466"/>
                  </a:lnTo>
                  <a:lnTo>
                    <a:pt x="351688" y="634174"/>
                  </a:lnTo>
                  <a:close/>
                </a:path>
                <a:path w="412114" h="738505">
                  <a:moveTo>
                    <a:pt x="353974" y="675614"/>
                  </a:moveTo>
                  <a:lnTo>
                    <a:pt x="351370" y="672884"/>
                  </a:lnTo>
                  <a:lnTo>
                    <a:pt x="352920" y="669925"/>
                  </a:lnTo>
                  <a:lnTo>
                    <a:pt x="352120" y="670369"/>
                  </a:lnTo>
                  <a:lnTo>
                    <a:pt x="351739" y="670509"/>
                  </a:lnTo>
                  <a:lnTo>
                    <a:pt x="351129" y="670877"/>
                  </a:lnTo>
                  <a:lnTo>
                    <a:pt x="351002" y="670140"/>
                  </a:lnTo>
                  <a:lnTo>
                    <a:pt x="350634" y="669264"/>
                  </a:lnTo>
                  <a:lnTo>
                    <a:pt x="350939" y="668959"/>
                  </a:lnTo>
                  <a:lnTo>
                    <a:pt x="352920" y="666597"/>
                  </a:lnTo>
                  <a:lnTo>
                    <a:pt x="351243" y="664095"/>
                  </a:lnTo>
                  <a:lnTo>
                    <a:pt x="351434" y="660831"/>
                  </a:lnTo>
                  <a:lnTo>
                    <a:pt x="350875" y="659726"/>
                  </a:lnTo>
                  <a:lnTo>
                    <a:pt x="351129" y="658914"/>
                  </a:lnTo>
                  <a:lnTo>
                    <a:pt x="352056" y="656628"/>
                  </a:lnTo>
                  <a:lnTo>
                    <a:pt x="350380" y="654786"/>
                  </a:lnTo>
                  <a:lnTo>
                    <a:pt x="350139" y="652195"/>
                  </a:lnTo>
                  <a:lnTo>
                    <a:pt x="348830" y="651535"/>
                  </a:lnTo>
                  <a:lnTo>
                    <a:pt x="347345" y="651535"/>
                  </a:lnTo>
                  <a:lnTo>
                    <a:pt x="345795" y="652500"/>
                  </a:lnTo>
                  <a:lnTo>
                    <a:pt x="345173" y="652932"/>
                  </a:lnTo>
                  <a:lnTo>
                    <a:pt x="344805" y="653605"/>
                  </a:lnTo>
                  <a:lnTo>
                    <a:pt x="344373" y="654189"/>
                  </a:lnTo>
                  <a:lnTo>
                    <a:pt x="344246" y="654113"/>
                  </a:lnTo>
                  <a:lnTo>
                    <a:pt x="344182" y="653973"/>
                  </a:lnTo>
                  <a:lnTo>
                    <a:pt x="343992" y="653897"/>
                  </a:lnTo>
                  <a:lnTo>
                    <a:pt x="344182" y="653084"/>
                  </a:lnTo>
                  <a:lnTo>
                    <a:pt x="344309" y="651459"/>
                  </a:lnTo>
                  <a:lnTo>
                    <a:pt x="342074" y="650786"/>
                  </a:lnTo>
                  <a:lnTo>
                    <a:pt x="340652" y="650417"/>
                  </a:lnTo>
                  <a:lnTo>
                    <a:pt x="340652" y="651014"/>
                  </a:lnTo>
                  <a:lnTo>
                    <a:pt x="340588" y="651687"/>
                  </a:lnTo>
                  <a:lnTo>
                    <a:pt x="341020" y="653453"/>
                  </a:lnTo>
                  <a:lnTo>
                    <a:pt x="341642" y="654558"/>
                  </a:lnTo>
                  <a:lnTo>
                    <a:pt x="341833" y="655739"/>
                  </a:lnTo>
                  <a:lnTo>
                    <a:pt x="342011" y="656475"/>
                  </a:lnTo>
                  <a:lnTo>
                    <a:pt x="341769" y="657288"/>
                  </a:lnTo>
                  <a:lnTo>
                    <a:pt x="341579" y="658101"/>
                  </a:lnTo>
                  <a:lnTo>
                    <a:pt x="341337" y="658914"/>
                  </a:lnTo>
                  <a:lnTo>
                    <a:pt x="340956" y="659803"/>
                  </a:lnTo>
                  <a:lnTo>
                    <a:pt x="340956" y="660768"/>
                  </a:lnTo>
                  <a:lnTo>
                    <a:pt x="343623" y="657656"/>
                  </a:lnTo>
                  <a:lnTo>
                    <a:pt x="344373" y="658025"/>
                  </a:lnTo>
                  <a:lnTo>
                    <a:pt x="343814" y="660095"/>
                  </a:lnTo>
                  <a:lnTo>
                    <a:pt x="343255" y="661504"/>
                  </a:lnTo>
                  <a:lnTo>
                    <a:pt x="344678" y="661428"/>
                  </a:lnTo>
                  <a:lnTo>
                    <a:pt x="345046" y="662165"/>
                  </a:lnTo>
                  <a:lnTo>
                    <a:pt x="345046" y="663054"/>
                  </a:lnTo>
                  <a:lnTo>
                    <a:pt x="344741" y="663498"/>
                  </a:lnTo>
                  <a:lnTo>
                    <a:pt x="344373" y="665861"/>
                  </a:lnTo>
                  <a:lnTo>
                    <a:pt x="342938" y="667639"/>
                  </a:lnTo>
                  <a:lnTo>
                    <a:pt x="344551" y="670293"/>
                  </a:lnTo>
                  <a:lnTo>
                    <a:pt x="344055" y="671182"/>
                  </a:lnTo>
                  <a:lnTo>
                    <a:pt x="343941" y="671918"/>
                  </a:lnTo>
                  <a:lnTo>
                    <a:pt x="344614" y="671245"/>
                  </a:lnTo>
                  <a:lnTo>
                    <a:pt x="347281" y="672960"/>
                  </a:lnTo>
                  <a:lnTo>
                    <a:pt x="346100" y="674204"/>
                  </a:lnTo>
                  <a:lnTo>
                    <a:pt x="347649" y="673176"/>
                  </a:lnTo>
                  <a:lnTo>
                    <a:pt x="348030" y="672884"/>
                  </a:lnTo>
                  <a:lnTo>
                    <a:pt x="350685" y="673912"/>
                  </a:lnTo>
                  <a:lnTo>
                    <a:pt x="351866" y="674281"/>
                  </a:lnTo>
                  <a:lnTo>
                    <a:pt x="350316" y="677316"/>
                  </a:lnTo>
                  <a:lnTo>
                    <a:pt x="350875" y="677240"/>
                  </a:lnTo>
                  <a:lnTo>
                    <a:pt x="352920" y="678497"/>
                  </a:lnTo>
                  <a:lnTo>
                    <a:pt x="353974" y="675614"/>
                  </a:lnTo>
                  <a:close/>
                </a:path>
                <a:path w="412114" h="738505">
                  <a:moveTo>
                    <a:pt x="361848" y="566801"/>
                  </a:moveTo>
                  <a:lnTo>
                    <a:pt x="361226" y="566801"/>
                  </a:lnTo>
                  <a:lnTo>
                    <a:pt x="359740" y="565531"/>
                  </a:lnTo>
                  <a:lnTo>
                    <a:pt x="358317" y="565531"/>
                  </a:lnTo>
                  <a:lnTo>
                    <a:pt x="357378" y="566801"/>
                  </a:lnTo>
                  <a:lnTo>
                    <a:pt x="357568" y="568071"/>
                  </a:lnTo>
                  <a:lnTo>
                    <a:pt x="361467" y="568071"/>
                  </a:lnTo>
                  <a:lnTo>
                    <a:pt x="361848" y="566801"/>
                  </a:lnTo>
                  <a:close/>
                </a:path>
                <a:path w="412114" h="738505">
                  <a:moveTo>
                    <a:pt x="368350" y="696150"/>
                  </a:moveTo>
                  <a:lnTo>
                    <a:pt x="367982" y="695413"/>
                  </a:lnTo>
                  <a:lnTo>
                    <a:pt x="367296" y="694817"/>
                  </a:lnTo>
                  <a:lnTo>
                    <a:pt x="365569" y="694969"/>
                  </a:lnTo>
                  <a:lnTo>
                    <a:pt x="364820" y="694969"/>
                  </a:lnTo>
                  <a:lnTo>
                    <a:pt x="364947" y="694156"/>
                  </a:lnTo>
                  <a:lnTo>
                    <a:pt x="365074" y="692454"/>
                  </a:lnTo>
                  <a:lnTo>
                    <a:pt x="365125" y="692010"/>
                  </a:lnTo>
                  <a:lnTo>
                    <a:pt x="365442" y="691045"/>
                  </a:lnTo>
                  <a:lnTo>
                    <a:pt x="365315" y="690981"/>
                  </a:lnTo>
                  <a:lnTo>
                    <a:pt x="365188" y="690829"/>
                  </a:lnTo>
                  <a:lnTo>
                    <a:pt x="364629" y="691273"/>
                  </a:lnTo>
                  <a:lnTo>
                    <a:pt x="364324" y="691794"/>
                  </a:lnTo>
                  <a:lnTo>
                    <a:pt x="363461" y="692454"/>
                  </a:lnTo>
                  <a:lnTo>
                    <a:pt x="362902" y="692670"/>
                  </a:lnTo>
                  <a:lnTo>
                    <a:pt x="362521" y="692899"/>
                  </a:lnTo>
                  <a:lnTo>
                    <a:pt x="362407" y="692454"/>
                  </a:lnTo>
                  <a:lnTo>
                    <a:pt x="362026" y="691934"/>
                  </a:lnTo>
                  <a:lnTo>
                    <a:pt x="362470" y="690384"/>
                  </a:lnTo>
                  <a:lnTo>
                    <a:pt x="362902" y="689279"/>
                  </a:lnTo>
                  <a:lnTo>
                    <a:pt x="363207" y="688606"/>
                  </a:lnTo>
                  <a:lnTo>
                    <a:pt x="362470" y="687946"/>
                  </a:lnTo>
                  <a:lnTo>
                    <a:pt x="361848" y="687133"/>
                  </a:lnTo>
                  <a:lnTo>
                    <a:pt x="360540" y="686396"/>
                  </a:lnTo>
                  <a:lnTo>
                    <a:pt x="359371" y="686320"/>
                  </a:lnTo>
                  <a:lnTo>
                    <a:pt x="359054" y="686689"/>
                  </a:lnTo>
                  <a:lnTo>
                    <a:pt x="358000" y="687793"/>
                  </a:lnTo>
                  <a:lnTo>
                    <a:pt x="357200" y="689127"/>
                  </a:lnTo>
                  <a:lnTo>
                    <a:pt x="356273" y="690384"/>
                  </a:lnTo>
                  <a:lnTo>
                    <a:pt x="354228" y="693559"/>
                  </a:lnTo>
                  <a:lnTo>
                    <a:pt x="353669" y="692899"/>
                  </a:lnTo>
                  <a:lnTo>
                    <a:pt x="353415" y="692531"/>
                  </a:lnTo>
                  <a:lnTo>
                    <a:pt x="353237" y="692378"/>
                  </a:lnTo>
                  <a:lnTo>
                    <a:pt x="350253" y="694664"/>
                  </a:lnTo>
                  <a:lnTo>
                    <a:pt x="349631" y="694296"/>
                  </a:lnTo>
                  <a:lnTo>
                    <a:pt x="350685" y="689571"/>
                  </a:lnTo>
                  <a:lnTo>
                    <a:pt x="349948" y="690676"/>
                  </a:lnTo>
                  <a:lnTo>
                    <a:pt x="349758" y="690905"/>
                  </a:lnTo>
                  <a:lnTo>
                    <a:pt x="348703" y="691857"/>
                  </a:lnTo>
                  <a:lnTo>
                    <a:pt x="347586" y="692670"/>
                  </a:lnTo>
                  <a:lnTo>
                    <a:pt x="346227" y="694004"/>
                  </a:lnTo>
                  <a:lnTo>
                    <a:pt x="346100" y="694524"/>
                  </a:lnTo>
                  <a:lnTo>
                    <a:pt x="345795" y="695045"/>
                  </a:lnTo>
                  <a:lnTo>
                    <a:pt x="346227" y="695109"/>
                  </a:lnTo>
                  <a:lnTo>
                    <a:pt x="349262" y="697331"/>
                  </a:lnTo>
                  <a:lnTo>
                    <a:pt x="351739" y="697471"/>
                  </a:lnTo>
                  <a:lnTo>
                    <a:pt x="351066" y="698588"/>
                  </a:lnTo>
                  <a:lnTo>
                    <a:pt x="350570" y="699693"/>
                  </a:lnTo>
                  <a:lnTo>
                    <a:pt x="349885" y="700659"/>
                  </a:lnTo>
                  <a:lnTo>
                    <a:pt x="349389" y="701840"/>
                  </a:lnTo>
                  <a:lnTo>
                    <a:pt x="351739" y="703529"/>
                  </a:lnTo>
                  <a:lnTo>
                    <a:pt x="352856" y="703237"/>
                  </a:lnTo>
                  <a:lnTo>
                    <a:pt x="353783" y="700582"/>
                  </a:lnTo>
                  <a:lnTo>
                    <a:pt x="356387" y="701395"/>
                  </a:lnTo>
                  <a:lnTo>
                    <a:pt x="357695" y="701840"/>
                  </a:lnTo>
                  <a:lnTo>
                    <a:pt x="357136" y="700722"/>
                  </a:lnTo>
                  <a:lnTo>
                    <a:pt x="357759" y="700430"/>
                  </a:lnTo>
                  <a:lnTo>
                    <a:pt x="358495" y="700214"/>
                  </a:lnTo>
                  <a:lnTo>
                    <a:pt x="360235" y="699249"/>
                  </a:lnTo>
                  <a:lnTo>
                    <a:pt x="361353" y="698804"/>
                  </a:lnTo>
                  <a:lnTo>
                    <a:pt x="361467" y="697039"/>
                  </a:lnTo>
                  <a:lnTo>
                    <a:pt x="362470" y="696887"/>
                  </a:lnTo>
                  <a:lnTo>
                    <a:pt x="362902" y="696658"/>
                  </a:lnTo>
                  <a:lnTo>
                    <a:pt x="362966" y="697179"/>
                  </a:lnTo>
                  <a:lnTo>
                    <a:pt x="363143" y="697699"/>
                  </a:lnTo>
                  <a:lnTo>
                    <a:pt x="363080" y="698220"/>
                  </a:lnTo>
                  <a:lnTo>
                    <a:pt x="362966" y="698728"/>
                  </a:lnTo>
                  <a:lnTo>
                    <a:pt x="362585" y="699096"/>
                  </a:lnTo>
                  <a:lnTo>
                    <a:pt x="362407" y="699617"/>
                  </a:lnTo>
                  <a:lnTo>
                    <a:pt x="365506" y="697699"/>
                  </a:lnTo>
                  <a:lnTo>
                    <a:pt x="368350" y="696150"/>
                  </a:lnTo>
                  <a:close/>
                </a:path>
                <a:path w="412114" h="738505">
                  <a:moveTo>
                    <a:pt x="370890" y="735596"/>
                  </a:moveTo>
                  <a:lnTo>
                    <a:pt x="370586" y="731304"/>
                  </a:lnTo>
                  <a:lnTo>
                    <a:pt x="368846" y="731304"/>
                  </a:lnTo>
                  <a:lnTo>
                    <a:pt x="368477" y="730567"/>
                  </a:lnTo>
                  <a:lnTo>
                    <a:pt x="368846" y="726655"/>
                  </a:lnTo>
                  <a:lnTo>
                    <a:pt x="368109" y="724585"/>
                  </a:lnTo>
                  <a:lnTo>
                    <a:pt x="367982" y="720966"/>
                  </a:lnTo>
                  <a:lnTo>
                    <a:pt x="368046" y="719340"/>
                  </a:lnTo>
                  <a:lnTo>
                    <a:pt x="368846" y="716241"/>
                  </a:lnTo>
                  <a:lnTo>
                    <a:pt x="368109" y="715429"/>
                  </a:lnTo>
                  <a:lnTo>
                    <a:pt x="367055" y="714540"/>
                  </a:lnTo>
                  <a:lnTo>
                    <a:pt x="365188" y="716749"/>
                  </a:lnTo>
                  <a:lnTo>
                    <a:pt x="363956" y="716902"/>
                  </a:lnTo>
                  <a:lnTo>
                    <a:pt x="361657" y="715124"/>
                  </a:lnTo>
                  <a:lnTo>
                    <a:pt x="361035" y="714756"/>
                  </a:lnTo>
                  <a:lnTo>
                    <a:pt x="360362" y="714463"/>
                  </a:lnTo>
                  <a:lnTo>
                    <a:pt x="359803" y="714095"/>
                  </a:lnTo>
                  <a:lnTo>
                    <a:pt x="359740" y="714756"/>
                  </a:lnTo>
                  <a:lnTo>
                    <a:pt x="359613" y="715429"/>
                  </a:lnTo>
                  <a:lnTo>
                    <a:pt x="359422" y="717499"/>
                  </a:lnTo>
                  <a:lnTo>
                    <a:pt x="359244" y="718972"/>
                  </a:lnTo>
                  <a:lnTo>
                    <a:pt x="359117" y="720521"/>
                  </a:lnTo>
                  <a:lnTo>
                    <a:pt x="360540" y="721410"/>
                  </a:lnTo>
                  <a:lnTo>
                    <a:pt x="361848" y="722147"/>
                  </a:lnTo>
                  <a:lnTo>
                    <a:pt x="363270" y="723176"/>
                  </a:lnTo>
                  <a:lnTo>
                    <a:pt x="363143" y="724293"/>
                  </a:lnTo>
                  <a:lnTo>
                    <a:pt x="362521" y="725843"/>
                  </a:lnTo>
                  <a:lnTo>
                    <a:pt x="361353" y="728421"/>
                  </a:lnTo>
                  <a:lnTo>
                    <a:pt x="361848" y="729310"/>
                  </a:lnTo>
                  <a:lnTo>
                    <a:pt x="362521" y="730046"/>
                  </a:lnTo>
                  <a:lnTo>
                    <a:pt x="362470" y="732269"/>
                  </a:lnTo>
                  <a:lnTo>
                    <a:pt x="363639" y="732637"/>
                  </a:lnTo>
                  <a:lnTo>
                    <a:pt x="364629" y="733221"/>
                  </a:lnTo>
                  <a:lnTo>
                    <a:pt x="365379" y="733742"/>
                  </a:lnTo>
                  <a:lnTo>
                    <a:pt x="366115" y="734110"/>
                  </a:lnTo>
                  <a:lnTo>
                    <a:pt x="366801" y="734783"/>
                  </a:lnTo>
                  <a:lnTo>
                    <a:pt x="370890" y="735596"/>
                  </a:lnTo>
                  <a:close/>
                </a:path>
                <a:path w="412114" h="738505">
                  <a:moveTo>
                    <a:pt x="371017" y="599020"/>
                  </a:moveTo>
                  <a:lnTo>
                    <a:pt x="367728" y="598868"/>
                  </a:lnTo>
                  <a:lnTo>
                    <a:pt x="367728" y="596798"/>
                  </a:lnTo>
                  <a:lnTo>
                    <a:pt x="367728" y="596569"/>
                  </a:lnTo>
                  <a:lnTo>
                    <a:pt x="367728" y="596061"/>
                  </a:lnTo>
                  <a:lnTo>
                    <a:pt x="366572" y="594499"/>
                  </a:lnTo>
                  <a:lnTo>
                    <a:pt x="366471" y="594360"/>
                  </a:lnTo>
                  <a:lnTo>
                    <a:pt x="366356" y="594207"/>
                  </a:lnTo>
                  <a:lnTo>
                    <a:pt x="366242" y="594067"/>
                  </a:lnTo>
                  <a:lnTo>
                    <a:pt x="365569" y="594728"/>
                  </a:lnTo>
                  <a:lnTo>
                    <a:pt x="363829" y="596569"/>
                  </a:lnTo>
                  <a:lnTo>
                    <a:pt x="363880" y="595680"/>
                  </a:lnTo>
                  <a:lnTo>
                    <a:pt x="363956" y="594360"/>
                  </a:lnTo>
                  <a:lnTo>
                    <a:pt x="365188" y="593026"/>
                  </a:lnTo>
                  <a:lnTo>
                    <a:pt x="366306" y="592518"/>
                  </a:lnTo>
                  <a:lnTo>
                    <a:pt x="366014" y="592137"/>
                  </a:lnTo>
                  <a:lnTo>
                    <a:pt x="364388" y="590080"/>
                  </a:lnTo>
                  <a:lnTo>
                    <a:pt x="362089" y="590080"/>
                  </a:lnTo>
                  <a:lnTo>
                    <a:pt x="360730" y="591400"/>
                  </a:lnTo>
                  <a:lnTo>
                    <a:pt x="360603" y="591629"/>
                  </a:lnTo>
                  <a:lnTo>
                    <a:pt x="360235" y="592137"/>
                  </a:lnTo>
                  <a:lnTo>
                    <a:pt x="360108" y="591261"/>
                  </a:lnTo>
                  <a:lnTo>
                    <a:pt x="359981" y="590664"/>
                  </a:lnTo>
                  <a:lnTo>
                    <a:pt x="359867" y="589775"/>
                  </a:lnTo>
                  <a:lnTo>
                    <a:pt x="359054" y="590892"/>
                  </a:lnTo>
                  <a:lnTo>
                    <a:pt x="357517" y="592734"/>
                  </a:lnTo>
                  <a:lnTo>
                    <a:pt x="356831" y="593623"/>
                  </a:lnTo>
                  <a:lnTo>
                    <a:pt x="356019" y="594499"/>
                  </a:lnTo>
                  <a:lnTo>
                    <a:pt x="355028" y="595680"/>
                  </a:lnTo>
                  <a:lnTo>
                    <a:pt x="355104" y="595249"/>
                  </a:lnTo>
                  <a:lnTo>
                    <a:pt x="355231" y="594499"/>
                  </a:lnTo>
                  <a:lnTo>
                    <a:pt x="355257" y="594360"/>
                  </a:lnTo>
                  <a:lnTo>
                    <a:pt x="355307" y="594067"/>
                  </a:lnTo>
                  <a:lnTo>
                    <a:pt x="355396" y="593623"/>
                  </a:lnTo>
                  <a:lnTo>
                    <a:pt x="355511" y="593026"/>
                  </a:lnTo>
                  <a:lnTo>
                    <a:pt x="355625" y="592518"/>
                  </a:lnTo>
                  <a:lnTo>
                    <a:pt x="355701" y="592137"/>
                  </a:lnTo>
                  <a:lnTo>
                    <a:pt x="355777" y="591769"/>
                  </a:lnTo>
                  <a:lnTo>
                    <a:pt x="352920" y="594360"/>
                  </a:lnTo>
                  <a:lnTo>
                    <a:pt x="351370" y="592734"/>
                  </a:lnTo>
                  <a:lnTo>
                    <a:pt x="350748" y="593623"/>
                  </a:lnTo>
                  <a:lnTo>
                    <a:pt x="349821" y="595249"/>
                  </a:lnTo>
                  <a:lnTo>
                    <a:pt x="347040" y="596798"/>
                  </a:lnTo>
                  <a:lnTo>
                    <a:pt x="345795" y="596430"/>
                  </a:lnTo>
                  <a:lnTo>
                    <a:pt x="344055" y="595833"/>
                  </a:lnTo>
                  <a:lnTo>
                    <a:pt x="343979" y="596430"/>
                  </a:lnTo>
                  <a:lnTo>
                    <a:pt x="343877" y="597903"/>
                  </a:lnTo>
                  <a:lnTo>
                    <a:pt x="345440" y="597903"/>
                  </a:lnTo>
                  <a:lnTo>
                    <a:pt x="346163" y="598271"/>
                  </a:lnTo>
                  <a:lnTo>
                    <a:pt x="346290" y="600633"/>
                  </a:lnTo>
                  <a:lnTo>
                    <a:pt x="347002" y="601446"/>
                  </a:lnTo>
                  <a:lnTo>
                    <a:pt x="347713" y="603072"/>
                  </a:lnTo>
                  <a:lnTo>
                    <a:pt x="348030" y="604037"/>
                  </a:lnTo>
                  <a:lnTo>
                    <a:pt x="348640" y="605294"/>
                  </a:lnTo>
                  <a:lnTo>
                    <a:pt x="348703" y="605434"/>
                  </a:lnTo>
                  <a:lnTo>
                    <a:pt x="349084" y="606031"/>
                  </a:lnTo>
                  <a:lnTo>
                    <a:pt x="349516" y="606323"/>
                  </a:lnTo>
                  <a:lnTo>
                    <a:pt x="351370" y="607504"/>
                  </a:lnTo>
                  <a:lnTo>
                    <a:pt x="353783" y="607136"/>
                  </a:lnTo>
                  <a:lnTo>
                    <a:pt x="355828" y="605294"/>
                  </a:lnTo>
                  <a:lnTo>
                    <a:pt x="356831" y="604989"/>
                  </a:lnTo>
                  <a:lnTo>
                    <a:pt x="356971" y="604989"/>
                  </a:lnTo>
                  <a:lnTo>
                    <a:pt x="357263" y="605142"/>
                  </a:lnTo>
                  <a:lnTo>
                    <a:pt x="357555" y="605294"/>
                  </a:lnTo>
                  <a:lnTo>
                    <a:pt x="358432" y="605739"/>
                  </a:lnTo>
                  <a:lnTo>
                    <a:pt x="358914" y="605294"/>
                  </a:lnTo>
                  <a:lnTo>
                    <a:pt x="359130" y="604989"/>
                  </a:lnTo>
                  <a:lnTo>
                    <a:pt x="359549" y="604329"/>
                  </a:lnTo>
                  <a:lnTo>
                    <a:pt x="360972" y="602259"/>
                  </a:lnTo>
                  <a:lnTo>
                    <a:pt x="361721" y="602259"/>
                  </a:lnTo>
                  <a:lnTo>
                    <a:pt x="363194" y="604266"/>
                  </a:lnTo>
                  <a:lnTo>
                    <a:pt x="365010" y="602627"/>
                  </a:lnTo>
                  <a:lnTo>
                    <a:pt x="365328" y="602259"/>
                  </a:lnTo>
                  <a:lnTo>
                    <a:pt x="366560" y="600862"/>
                  </a:lnTo>
                  <a:lnTo>
                    <a:pt x="369811" y="601446"/>
                  </a:lnTo>
                  <a:lnTo>
                    <a:pt x="370014" y="600862"/>
                  </a:lnTo>
                  <a:lnTo>
                    <a:pt x="370395" y="599897"/>
                  </a:lnTo>
                  <a:lnTo>
                    <a:pt x="371017" y="599020"/>
                  </a:lnTo>
                  <a:close/>
                </a:path>
                <a:path w="412114" h="738505">
                  <a:moveTo>
                    <a:pt x="373862" y="631075"/>
                  </a:moveTo>
                  <a:lnTo>
                    <a:pt x="371513" y="632256"/>
                  </a:lnTo>
                  <a:lnTo>
                    <a:pt x="371259" y="631151"/>
                  </a:lnTo>
                  <a:lnTo>
                    <a:pt x="370586" y="629970"/>
                  </a:lnTo>
                  <a:lnTo>
                    <a:pt x="371081" y="627595"/>
                  </a:lnTo>
                  <a:lnTo>
                    <a:pt x="372008" y="626262"/>
                  </a:lnTo>
                  <a:lnTo>
                    <a:pt x="370268" y="624573"/>
                  </a:lnTo>
                  <a:lnTo>
                    <a:pt x="370522" y="623760"/>
                  </a:lnTo>
                  <a:lnTo>
                    <a:pt x="370586" y="623239"/>
                  </a:lnTo>
                  <a:lnTo>
                    <a:pt x="371322" y="620064"/>
                  </a:lnTo>
                  <a:lnTo>
                    <a:pt x="370586" y="619036"/>
                  </a:lnTo>
                  <a:lnTo>
                    <a:pt x="365937" y="617702"/>
                  </a:lnTo>
                  <a:lnTo>
                    <a:pt x="364693" y="617181"/>
                  </a:lnTo>
                  <a:lnTo>
                    <a:pt x="363524" y="619112"/>
                  </a:lnTo>
                  <a:lnTo>
                    <a:pt x="363143" y="620293"/>
                  </a:lnTo>
                  <a:lnTo>
                    <a:pt x="362585" y="620293"/>
                  </a:lnTo>
                  <a:lnTo>
                    <a:pt x="362585" y="617334"/>
                  </a:lnTo>
                  <a:lnTo>
                    <a:pt x="361289" y="617550"/>
                  </a:lnTo>
                  <a:lnTo>
                    <a:pt x="360299" y="615708"/>
                  </a:lnTo>
                  <a:lnTo>
                    <a:pt x="358622" y="616737"/>
                  </a:lnTo>
                  <a:lnTo>
                    <a:pt x="361848" y="620064"/>
                  </a:lnTo>
                  <a:lnTo>
                    <a:pt x="358813" y="623392"/>
                  </a:lnTo>
                  <a:lnTo>
                    <a:pt x="358749" y="626706"/>
                  </a:lnTo>
                  <a:lnTo>
                    <a:pt x="358990" y="626706"/>
                  </a:lnTo>
                  <a:lnTo>
                    <a:pt x="359371" y="626859"/>
                  </a:lnTo>
                  <a:lnTo>
                    <a:pt x="359803" y="626046"/>
                  </a:lnTo>
                  <a:lnTo>
                    <a:pt x="360108" y="625157"/>
                  </a:lnTo>
                  <a:lnTo>
                    <a:pt x="360921" y="623976"/>
                  </a:lnTo>
                  <a:lnTo>
                    <a:pt x="361594" y="623760"/>
                  </a:lnTo>
                  <a:lnTo>
                    <a:pt x="362089" y="623468"/>
                  </a:lnTo>
                  <a:lnTo>
                    <a:pt x="362153" y="624052"/>
                  </a:lnTo>
                  <a:lnTo>
                    <a:pt x="362343" y="624713"/>
                  </a:lnTo>
                  <a:lnTo>
                    <a:pt x="361784" y="626198"/>
                  </a:lnTo>
                  <a:lnTo>
                    <a:pt x="360172" y="626935"/>
                  </a:lnTo>
                  <a:lnTo>
                    <a:pt x="361721" y="628256"/>
                  </a:lnTo>
                  <a:lnTo>
                    <a:pt x="362153" y="628040"/>
                  </a:lnTo>
                  <a:lnTo>
                    <a:pt x="363080" y="627443"/>
                  </a:lnTo>
                  <a:lnTo>
                    <a:pt x="363461" y="627595"/>
                  </a:lnTo>
                  <a:lnTo>
                    <a:pt x="363639" y="627748"/>
                  </a:lnTo>
                  <a:lnTo>
                    <a:pt x="363143" y="629069"/>
                  </a:lnTo>
                  <a:lnTo>
                    <a:pt x="362839" y="630555"/>
                  </a:lnTo>
                  <a:lnTo>
                    <a:pt x="361594" y="632841"/>
                  </a:lnTo>
                  <a:lnTo>
                    <a:pt x="361353" y="633653"/>
                  </a:lnTo>
                  <a:lnTo>
                    <a:pt x="363702" y="634987"/>
                  </a:lnTo>
                  <a:lnTo>
                    <a:pt x="363524" y="635723"/>
                  </a:lnTo>
                  <a:lnTo>
                    <a:pt x="362585" y="636752"/>
                  </a:lnTo>
                  <a:lnTo>
                    <a:pt x="362216" y="637273"/>
                  </a:lnTo>
                  <a:lnTo>
                    <a:pt x="362026" y="637933"/>
                  </a:lnTo>
                  <a:lnTo>
                    <a:pt x="361657" y="638746"/>
                  </a:lnTo>
                  <a:lnTo>
                    <a:pt x="362902" y="638975"/>
                  </a:lnTo>
                  <a:lnTo>
                    <a:pt x="363575" y="639051"/>
                  </a:lnTo>
                  <a:lnTo>
                    <a:pt x="364070" y="640232"/>
                  </a:lnTo>
                  <a:lnTo>
                    <a:pt x="362026" y="642226"/>
                  </a:lnTo>
                  <a:lnTo>
                    <a:pt x="364820" y="642518"/>
                  </a:lnTo>
                  <a:lnTo>
                    <a:pt x="365506" y="639940"/>
                  </a:lnTo>
                  <a:lnTo>
                    <a:pt x="366306" y="642747"/>
                  </a:lnTo>
                  <a:lnTo>
                    <a:pt x="366496" y="642823"/>
                  </a:lnTo>
                  <a:lnTo>
                    <a:pt x="366864" y="642823"/>
                  </a:lnTo>
                  <a:lnTo>
                    <a:pt x="367423" y="641781"/>
                  </a:lnTo>
                  <a:lnTo>
                    <a:pt x="368109" y="640753"/>
                  </a:lnTo>
                  <a:lnTo>
                    <a:pt x="368782" y="639559"/>
                  </a:lnTo>
                  <a:lnTo>
                    <a:pt x="371017" y="640753"/>
                  </a:lnTo>
                  <a:lnTo>
                    <a:pt x="367614" y="641565"/>
                  </a:lnTo>
                  <a:lnTo>
                    <a:pt x="368719" y="642518"/>
                  </a:lnTo>
                  <a:lnTo>
                    <a:pt x="369773" y="642747"/>
                  </a:lnTo>
                  <a:lnTo>
                    <a:pt x="370954" y="642886"/>
                  </a:lnTo>
                  <a:lnTo>
                    <a:pt x="372376" y="643191"/>
                  </a:lnTo>
                  <a:lnTo>
                    <a:pt x="370268" y="639051"/>
                  </a:lnTo>
                  <a:lnTo>
                    <a:pt x="372008" y="635279"/>
                  </a:lnTo>
                  <a:lnTo>
                    <a:pt x="373862" y="631075"/>
                  </a:lnTo>
                  <a:close/>
                </a:path>
                <a:path w="412114" h="738505">
                  <a:moveTo>
                    <a:pt x="387578" y="662317"/>
                  </a:moveTo>
                  <a:lnTo>
                    <a:pt x="386689" y="661060"/>
                  </a:lnTo>
                  <a:lnTo>
                    <a:pt x="386613" y="660908"/>
                  </a:lnTo>
                  <a:lnTo>
                    <a:pt x="386270" y="660323"/>
                  </a:lnTo>
                  <a:lnTo>
                    <a:pt x="386143" y="660095"/>
                  </a:lnTo>
                  <a:lnTo>
                    <a:pt x="385457" y="659282"/>
                  </a:lnTo>
                  <a:lnTo>
                    <a:pt x="385305" y="659066"/>
                  </a:lnTo>
                  <a:lnTo>
                    <a:pt x="384530" y="657733"/>
                  </a:lnTo>
                  <a:lnTo>
                    <a:pt x="384441" y="657593"/>
                  </a:lnTo>
                  <a:lnTo>
                    <a:pt x="384352" y="657288"/>
                  </a:lnTo>
                  <a:lnTo>
                    <a:pt x="384213" y="656780"/>
                  </a:lnTo>
                  <a:lnTo>
                    <a:pt x="383692" y="655599"/>
                  </a:lnTo>
                  <a:lnTo>
                    <a:pt x="383514" y="655891"/>
                  </a:lnTo>
                  <a:lnTo>
                    <a:pt x="383311" y="656412"/>
                  </a:lnTo>
                  <a:lnTo>
                    <a:pt x="383247" y="656551"/>
                  </a:lnTo>
                  <a:lnTo>
                    <a:pt x="383159" y="656780"/>
                  </a:lnTo>
                  <a:lnTo>
                    <a:pt x="383006" y="657288"/>
                  </a:lnTo>
                  <a:lnTo>
                    <a:pt x="382917" y="657593"/>
                  </a:lnTo>
                  <a:lnTo>
                    <a:pt x="382422" y="658253"/>
                  </a:lnTo>
                  <a:lnTo>
                    <a:pt x="382117" y="658698"/>
                  </a:lnTo>
                  <a:lnTo>
                    <a:pt x="381431" y="658698"/>
                  </a:lnTo>
                  <a:lnTo>
                    <a:pt x="380923" y="658926"/>
                  </a:lnTo>
                  <a:lnTo>
                    <a:pt x="380847" y="657593"/>
                  </a:lnTo>
                  <a:lnTo>
                    <a:pt x="381533" y="656551"/>
                  </a:lnTo>
                  <a:lnTo>
                    <a:pt x="381622" y="656412"/>
                  </a:lnTo>
                  <a:lnTo>
                    <a:pt x="382600" y="655370"/>
                  </a:lnTo>
                  <a:lnTo>
                    <a:pt x="383222" y="654634"/>
                  </a:lnTo>
                  <a:lnTo>
                    <a:pt x="381800" y="652424"/>
                  </a:lnTo>
                  <a:lnTo>
                    <a:pt x="379501" y="652424"/>
                  </a:lnTo>
                  <a:lnTo>
                    <a:pt x="378104" y="654926"/>
                  </a:lnTo>
                  <a:lnTo>
                    <a:pt x="377825" y="655370"/>
                  </a:lnTo>
                  <a:lnTo>
                    <a:pt x="377342" y="655891"/>
                  </a:lnTo>
                  <a:lnTo>
                    <a:pt x="377050" y="656412"/>
                  </a:lnTo>
                  <a:lnTo>
                    <a:pt x="376961" y="656551"/>
                  </a:lnTo>
                  <a:lnTo>
                    <a:pt x="376656" y="656412"/>
                  </a:lnTo>
                  <a:lnTo>
                    <a:pt x="376542" y="655891"/>
                  </a:lnTo>
                  <a:lnTo>
                    <a:pt x="376453" y="655370"/>
                  </a:lnTo>
                  <a:lnTo>
                    <a:pt x="376364" y="654634"/>
                  </a:lnTo>
                  <a:lnTo>
                    <a:pt x="376288" y="654189"/>
                  </a:lnTo>
                  <a:lnTo>
                    <a:pt x="376097" y="654050"/>
                  </a:lnTo>
                  <a:lnTo>
                    <a:pt x="375869" y="654050"/>
                  </a:lnTo>
                  <a:lnTo>
                    <a:pt x="374370" y="656412"/>
                  </a:lnTo>
                  <a:lnTo>
                    <a:pt x="373176" y="658253"/>
                  </a:lnTo>
                  <a:lnTo>
                    <a:pt x="371881" y="660323"/>
                  </a:lnTo>
                  <a:lnTo>
                    <a:pt x="371817" y="660095"/>
                  </a:lnTo>
                  <a:lnTo>
                    <a:pt x="371665" y="659587"/>
                  </a:lnTo>
                  <a:lnTo>
                    <a:pt x="371576" y="659282"/>
                  </a:lnTo>
                  <a:lnTo>
                    <a:pt x="371513" y="659066"/>
                  </a:lnTo>
                  <a:lnTo>
                    <a:pt x="371411" y="658698"/>
                  </a:lnTo>
                  <a:lnTo>
                    <a:pt x="371297" y="658253"/>
                  </a:lnTo>
                  <a:lnTo>
                    <a:pt x="370763" y="656780"/>
                  </a:lnTo>
                  <a:lnTo>
                    <a:pt x="369785" y="659066"/>
                  </a:lnTo>
                  <a:lnTo>
                    <a:pt x="369404" y="660031"/>
                  </a:lnTo>
                  <a:lnTo>
                    <a:pt x="368427" y="659066"/>
                  </a:lnTo>
                  <a:lnTo>
                    <a:pt x="368452" y="658698"/>
                  </a:lnTo>
                  <a:lnTo>
                    <a:pt x="369112" y="656780"/>
                  </a:lnTo>
                  <a:lnTo>
                    <a:pt x="369239" y="656412"/>
                  </a:lnTo>
                  <a:lnTo>
                    <a:pt x="369366" y="656043"/>
                  </a:lnTo>
                  <a:lnTo>
                    <a:pt x="369417" y="655891"/>
                  </a:lnTo>
                  <a:lnTo>
                    <a:pt x="369519" y="655599"/>
                  </a:lnTo>
                  <a:lnTo>
                    <a:pt x="369595" y="655370"/>
                  </a:lnTo>
                  <a:lnTo>
                    <a:pt x="369189" y="655599"/>
                  </a:lnTo>
                  <a:lnTo>
                    <a:pt x="368554" y="655891"/>
                  </a:lnTo>
                  <a:lnTo>
                    <a:pt x="368109" y="656043"/>
                  </a:lnTo>
                  <a:lnTo>
                    <a:pt x="367982" y="656412"/>
                  </a:lnTo>
                  <a:lnTo>
                    <a:pt x="367906" y="656780"/>
                  </a:lnTo>
                  <a:lnTo>
                    <a:pt x="367792" y="657288"/>
                  </a:lnTo>
                  <a:lnTo>
                    <a:pt x="367703" y="657733"/>
                  </a:lnTo>
                  <a:lnTo>
                    <a:pt x="367588" y="658253"/>
                  </a:lnTo>
                  <a:lnTo>
                    <a:pt x="367372" y="658253"/>
                  </a:lnTo>
                  <a:lnTo>
                    <a:pt x="366026" y="658698"/>
                  </a:lnTo>
                  <a:lnTo>
                    <a:pt x="364820" y="659282"/>
                  </a:lnTo>
                  <a:lnTo>
                    <a:pt x="364261" y="659587"/>
                  </a:lnTo>
                  <a:lnTo>
                    <a:pt x="363601" y="660095"/>
                  </a:lnTo>
                  <a:lnTo>
                    <a:pt x="363270" y="660323"/>
                  </a:lnTo>
                  <a:lnTo>
                    <a:pt x="363575" y="662317"/>
                  </a:lnTo>
                  <a:lnTo>
                    <a:pt x="367792" y="660908"/>
                  </a:lnTo>
                  <a:lnTo>
                    <a:pt x="366090" y="664464"/>
                  </a:lnTo>
                  <a:lnTo>
                    <a:pt x="366458" y="664159"/>
                  </a:lnTo>
                  <a:lnTo>
                    <a:pt x="366674" y="664019"/>
                  </a:lnTo>
                  <a:lnTo>
                    <a:pt x="367550" y="663651"/>
                  </a:lnTo>
                  <a:lnTo>
                    <a:pt x="368312" y="663282"/>
                  </a:lnTo>
                  <a:lnTo>
                    <a:pt x="368503" y="663282"/>
                  </a:lnTo>
                  <a:lnTo>
                    <a:pt x="368541" y="663422"/>
                  </a:lnTo>
                  <a:lnTo>
                    <a:pt x="368668" y="663790"/>
                  </a:lnTo>
                  <a:lnTo>
                    <a:pt x="369100" y="664464"/>
                  </a:lnTo>
                  <a:lnTo>
                    <a:pt x="368909" y="665048"/>
                  </a:lnTo>
                  <a:lnTo>
                    <a:pt x="368846" y="665416"/>
                  </a:lnTo>
                  <a:lnTo>
                    <a:pt x="368731" y="665861"/>
                  </a:lnTo>
                  <a:lnTo>
                    <a:pt x="368287" y="666457"/>
                  </a:lnTo>
                  <a:lnTo>
                    <a:pt x="367715" y="667562"/>
                  </a:lnTo>
                  <a:lnTo>
                    <a:pt x="368541" y="667194"/>
                  </a:lnTo>
                  <a:lnTo>
                    <a:pt x="368782" y="667194"/>
                  </a:lnTo>
                  <a:lnTo>
                    <a:pt x="369404" y="666826"/>
                  </a:lnTo>
                  <a:lnTo>
                    <a:pt x="369900" y="668223"/>
                  </a:lnTo>
                  <a:lnTo>
                    <a:pt x="370217" y="668883"/>
                  </a:lnTo>
                  <a:lnTo>
                    <a:pt x="370763" y="668223"/>
                  </a:lnTo>
                  <a:lnTo>
                    <a:pt x="372059" y="666826"/>
                  </a:lnTo>
                  <a:lnTo>
                    <a:pt x="372249" y="666826"/>
                  </a:lnTo>
                  <a:lnTo>
                    <a:pt x="373621" y="667702"/>
                  </a:lnTo>
                  <a:lnTo>
                    <a:pt x="375081" y="667702"/>
                  </a:lnTo>
                  <a:lnTo>
                    <a:pt x="375399" y="666826"/>
                  </a:lnTo>
                  <a:lnTo>
                    <a:pt x="375526" y="666457"/>
                  </a:lnTo>
                  <a:lnTo>
                    <a:pt x="375640" y="666153"/>
                  </a:lnTo>
                  <a:lnTo>
                    <a:pt x="375742" y="665861"/>
                  </a:lnTo>
                  <a:lnTo>
                    <a:pt x="375856" y="665568"/>
                  </a:lnTo>
                  <a:lnTo>
                    <a:pt x="375907" y="665416"/>
                  </a:lnTo>
                  <a:lnTo>
                    <a:pt x="376224" y="665276"/>
                  </a:lnTo>
                  <a:lnTo>
                    <a:pt x="379387" y="664464"/>
                  </a:lnTo>
                  <a:lnTo>
                    <a:pt x="380492" y="663282"/>
                  </a:lnTo>
                  <a:lnTo>
                    <a:pt x="381114" y="662609"/>
                  </a:lnTo>
                  <a:lnTo>
                    <a:pt x="381050" y="663282"/>
                  </a:lnTo>
                  <a:lnTo>
                    <a:pt x="380936" y="664464"/>
                  </a:lnTo>
                  <a:lnTo>
                    <a:pt x="380822" y="665048"/>
                  </a:lnTo>
                  <a:lnTo>
                    <a:pt x="380733" y="665568"/>
                  </a:lnTo>
                  <a:lnTo>
                    <a:pt x="380606" y="666457"/>
                  </a:lnTo>
                  <a:lnTo>
                    <a:pt x="380504" y="667334"/>
                  </a:lnTo>
                  <a:lnTo>
                    <a:pt x="381050" y="667562"/>
                  </a:lnTo>
                  <a:lnTo>
                    <a:pt x="381215" y="667334"/>
                  </a:lnTo>
                  <a:lnTo>
                    <a:pt x="381317" y="667194"/>
                  </a:lnTo>
                  <a:lnTo>
                    <a:pt x="381660" y="666826"/>
                  </a:lnTo>
                  <a:lnTo>
                    <a:pt x="381901" y="666457"/>
                  </a:lnTo>
                  <a:lnTo>
                    <a:pt x="382054" y="666153"/>
                  </a:lnTo>
                  <a:lnTo>
                    <a:pt x="382676" y="664464"/>
                  </a:lnTo>
                  <a:lnTo>
                    <a:pt x="382790" y="664159"/>
                  </a:lnTo>
                  <a:lnTo>
                    <a:pt x="384200" y="663651"/>
                  </a:lnTo>
                  <a:lnTo>
                    <a:pt x="383933" y="663651"/>
                  </a:lnTo>
                  <a:lnTo>
                    <a:pt x="386257" y="663282"/>
                  </a:lnTo>
                  <a:lnTo>
                    <a:pt x="386753" y="663282"/>
                  </a:lnTo>
                  <a:lnTo>
                    <a:pt x="387248" y="662762"/>
                  </a:lnTo>
                  <a:lnTo>
                    <a:pt x="387464" y="662609"/>
                  </a:lnTo>
                  <a:lnTo>
                    <a:pt x="387578" y="662317"/>
                  </a:lnTo>
                  <a:close/>
                </a:path>
                <a:path w="412114" h="738505">
                  <a:moveTo>
                    <a:pt x="390537" y="696442"/>
                  </a:moveTo>
                  <a:lnTo>
                    <a:pt x="390410" y="694969"/>
                  </a:lnTo>
                  <a:lnTo>
                    <a:pt x="389674" y="694969"/>
                  </a:lnTo>
                  <a:lnTo>
                    <a:pt x="389115" y="695998"/>
                  </a:lnTo>
                  <a:lnTo>
                    <a:pt x="388454" y="697331"/>
                  </a:lnTo>
                  <a:lnTo>
                    <a:pt x="387731" y="698652"/>
                  </a:lnTo>
                  <a:lnTo>
                    <a:pt x="387375" y="698652"/>
                  </a:lnTo>
                  <a:lnTo>
                    <a:pt x="387375" y="698068"/>
                  </a:lnTo>
                  <a:lnTo>
                    <a:pt x="387197" y="697331"/>
                  </a:lnTo>
                  <a:lnTo>
                    <a:pt x="387438" y="696963"/>
                  </a:lnTo>
                  <a:lnTo>
                    <a:pt x="388734" y="695553"/>
                  </a:lnTo>
                  <a:lnTo>
                    <a:pt x="389293" y="694296"/>
                  </a:lnTo>
                  <a:lnTo>
                    <a:pt x="387311" y="693039"/>
                  </a:lnTo>
                  <a:lnTo>
                    <a:pt x="386880" y="692746"/>
                  </a:lnTo>
                  <a:lnTo>
                    <a:pt x="386778" y="692226"/>
                  </a:lnTo>
                  <a:lnTo>
                    <a:pt x="386689" y="691857"/>
                  </a:lnTo>
                  <a:lnTo>
                    <a:pt x="386321" y="691197"/>
                  </a:lnTo>
                  <a:lnTo>
                    <a:pt x="385203" y="691718"/>
                  </a:lnTo>
                  <a:lnTo>
                    <a:pt x="384213" y="692226"/>
                  </a:lnTo>
                  <a:lnTo>
                    <a:pt x="384340" y="690384"/>
                  </a:lnTo>
                  <a:lnTo>
                    <a:pt x="386194" y="688606"/>
                  </a:lnTo>
                  <a:lnTo>
                    <a:pt x="386321" y="687946"/>
                  </a:lnTo>
                  <a:lnTo>
                    <a:pt x="386372" y="687654"/>
                  </a:lnTo>
                  <a:lnTo>
                    <a:pt x="386473" y="685215"/>
                  </a:lnTo>
                  <a:lnTo>
                    <a:pt x="386448" y="683742"/>
                  </a:lnTo>
                  <a:lnTo>
                    <a:pt x="386219" y="683285"/>
                  </a:lnTo>
                  <a:lnTo>
                    <a:pt x="385991" y="682917"/>
                  </a:lnTo>
                  <a:lnTo>
                    <a:pt x="385610" y="682548"/>
                  </a:lnTo>
                  <a:lnTo>
                    <a:pt x="384835" y="682548"/>
                  </a:lnTo>
                  <a:lnTo>
                    <a:pt x="384594" y="682917"/>
                  </a:lnTo>
                  <a:lnTo>
                    <a:pt x="384276" y="683285"/>
                  </a:lnTo>
                  <a:lnTo>
                    <a:pt x="383654" y="683882"/>
                  </a:lnTo>
                  <a:lnTo>
                    <a:pt x="383159" y="684555"/>
                  </a:lnTo>
                  <a:lnTo>
                    <a:pt x="382727" y="685063"/>
                  </a:lnTo>
                  <a:lnTo>
                    <a:pt x="382600" y="685215"/>
                  </a:lnTo>
                  <a:lnTo>
                    <a:pt x="382422" y="685063"/>
                  </a:lnTo>
                  <a:lnTo>
                    <a:pt x="382231" y="685063"/>
                  </a:lnTo>
                  <a:lnTo>
                    <a:pt x="382054" y="684847"/>
                  </a:lnTo>
                  <a:lnTo>
                    <a:pt x="382092" y="684555"/>
                  </a:lnTo>
                  <a:lnTo>
                    <a:pt x="382206" y="683882"/>
                  </a:lnTo>
                  <a:lnTo>
                    <a:pt x="382333" y="683285"/>
                  </a:lnTo>
                  <a:lnTo>
                    <a:pt x="382854" y="680999"/>
                  </a:lnTo>
                  <a:lnTo>
                    <a:pt x="382054" y="681672"/>
                  </a:lnTo>
                  <a:lnTo>
                    <a:pt x="381673" y="682040"/>
                  </a:lnTo>
                  <a:lnTo>
                    <a:pt x="381368" y="682256"/>
                  </a:lnTo>
                  <a:lnTo>
                    <a:pt x="380860" y="682853"/>
                  </a:lnTo>
                  <a:lnTo>
                    <a:pt x="380746" y="682548"/>
                  </a:lnTo>
                  <a:lnTo>
                    <a:pt x="380619" y="682256"/>
                  </a:lnTo>
                  <a:lnTo>
                    <a:pt x="380568" y="681672"/>
                  </a:lnTo>
                  <a:lnTo>
                    <a:pt x="379996" y="680631"/>
                  </a:lnTo>
                  <a:lnTo>
                    <a:pt x="379628" y="680123"/>
                  </a:lnTo>
                  <a:lnTo>
                    <a:pt x="379336" y="679970"/>
                  </a:lnTo>
                  <a:lnTo>
                    <a:pt x="378764" y="679742"/>
                  </a:lnTo>
                  <a:lnTo>
                    <a:pt x="377837" y="679970"/>
                  </a:lnTo>
                  <a:lnTo>
                    <a:pt x="377405" y="679970"/>
                  </a:lnTo>
                  <a:lnTo>
                    <a:pt x="379158" y="682917"/>
                  </a:lnTo>
                  <a:lnTo>
                    <a:pt x="379018" y="682917"/>
                  </a:lnTo>
                  <a:lnTo>
                    <a:pt x="378434" y="684555"/>
                  </a:lnTo>
                  <a:lnTo>
                    <a:pt x="378333" y="684847"/>
                  </a:lnTo>
                  <a:lnTo>
                    <a:pt x="378244" y="685063"/>
                  </a:lnTo>
                  <a:lnTo>
                    <a:pt x="378142" y="685368"/>
                  </a:lnTo>
                  <a:lnTo>
                    <a:pt x="377024" y="687946"/>
                  </a:lnTo>
                  <a:lnTo>
                    <a:pt x="376961" y="688098"/>
                  </a:lnTo>
                  <a:lnTo>
                    <a:pt x="377177" y="687946"/>
                  </a:lnTo>
                  <a:lnTo>
                    <a:pt x="377494" y="687654"/>
                  </a:lnTo>
                  <a:lnTo>
                    <a:pt x="378447" y="687654"/>
                  </a:lnTo>
                  <a:lnTo>
                    <a:pt x="379196" y="687946"/>
                  </a:lnTo>
                  <a:lnTo>
                    <a:pt x="379818" y="689356"/>
                  </a:lnTo>
                  <a:lnTo>
                    <a:pt x="379945" y="690537"/>
                  </a:lnTo>
                  <a:lnTo>
                    <a:pt x="379945" y="693039"/>
                  </a:lnTo>
                  <a:lnTo>
                    <a:pt x="379628" y="693851"/>
                  </a:lnTo>
                  <a:lnTo>
                    <a:pt x="378891" y="695413"/>
                  </a:lnTo>
                  <a:lnTo>
                    <a:pt x="381406" y="695413"/>
                  </a:lnTo>
                  <a:lnTo>
                    <a:pt x="381050" y="696442"/>
                  </a:lnTo>
                  <a:lnTo>
                    <a:pt x="380949" y="696734"/>
                  </a:lnTo>
                  <a:lnTo>
                    <a:pt x="380873" y="696963"/>
                  </a:lnTo>
                  <a:lnTo>
                    <a:pt x="380403" y="698068"/>
                  </a:lnTo>
                  <a:lnTo>
                    <a:pt x="380174" y="698652"/>
                  </a:lnTo>
                  <a:lnTo>
                    <a:pt x="379755" y="699985"/>
                  </a:lnTo>
                  <a:lnTo>
                    <a:pt x="379755" y="701319"/>
                  </a:lnTo>
                  <a:lnTo>
                    <a:pt x="381304" y="701027"/>
                  </a:lnTo>
                  <a:lnTo>
                    <a:pt x="381241" y="701979"/>
                  </a:lnTo>
                  <a:lnTo>
                    <a:pt x="381114" y="702716"/>
                  </a:lnTo>
                  <a:lnTo>
                    <a:pt x="381000" y="703465"/>
                  </a:lnTo>
                  <a:lnTo>
                    <a:pt x="380923" y="704126"/>
                  </a:lnTo>
                  <a:lnTo>
                    <a:pt x="381266" y="704126"/>
                  </a:lnTo>
                  <a:lnTo>
                    <a:pt x="383908" y="704710"/>
                  </a:lnTo>
                  <a:lnTo>
                    <a:pt x="386575" y="702716"/>
                  </a:lnTo>
                  <a:lnTo>
                    <a:pt x="386448" y="703465"/>
                  </a:lnTo>
                  <a:lnTo>
                    <a:pt x="386321" y="704126"/>
                  </a:lnTo>
                  <a:lnTo>
                    <a:pt x="386257" y="704710"/>
                  </a:lnTo>
                  <a:lnTo>
                    <a:pt x="387197" y="705078"/>
                  </a:lnTo>
                  <a:lnTo>
                    <a:pt x="387997" y="705459"/>
                  </a:lnTo>
                  <a:lnTo>
                    <a:pt x="389051" y="705967"/>
                  </a:lnTo>
                  <a:lnTo>
                    <a:pt x="390232" y="705307"/>
                  </a:lnTo>
                  <a:lnTo>
                    <a:pt x="390321" y="704710"/>
                  </a:lnTo>
                  <a:lnTo>
                    <a:pt x="390410" y="704126"/>
                  </a:lnTo>
                  <a:lnTo>
                    <a:pt x="389648" y="702716"/>
                  </a:lnTo>
                  <a:lnTo>
                    <a:pt x="388785" y="701027"/>
                  </a:lnTo>
                  <a:lnTo>
                    <a:pt x="388556" y="700582"/>
                  </a:lnTo>
                  <a:lnTo>
                    <a:pt x="388061" y="698652"/>
                  </a:lnTo>
                  <a:lnTo>
                    <a:pt x="390169" y="696734"/>
                  </a:lnTo>
                  <a:lnTo>
                    <a:pt x="390537" y="696442"/>
                  </a:lnTo>
                  <a:close/>
                </a:path>
                <a:path w="412114" h="738505">
                  <a:moveTo>
                    <a:pt x="401688" y="674751"/>
                  </a:moveTo>
                  <a:lnTo>
                    <a:pt x="400634" y="669671"/>
                  </a:lnTo>
                  <a:lnTo>
                    <a:pt x="399529" y="664591"/>
                  </a:lnTo>
                  <a:lnTo>
                    <a:pt x="398526" y="660984"/>
                  </a:lnTo>
                  <a:lnTo>
                    <a:pt x="397598" y="656971"/>
                  </a:lnTo>
                  <a:lnTo>
                    <a:pt x="396798" y="653161"/>
                  </a:lnTo>
                  <a:lnTo>
                    <a:pt x="395871" y="649351"/>
                  </a:lnTo>
                  <a:lnTo>
                    <a:pt x="395617" y="648081"/>
                  </a:lnTo>
                  <a:lnTo>
                    <a:pt x="395122" y="646811"/>
                  </a:lnTo>
                  <a:lnTo>
                    <a:pt x="394754" y="646811"/>
                  </a:lnTo>
                  <a:lnTo>
                    <a:pt x="394385" y="645541"/>
                  </a:lnTo>
                  <a:lnTo>
                    <a:pt x="394995" y="640461"/>
                  </a:lnTo>
                  <a:lnTo>
                    <a:pt x="392455" y="635381"/>
                  </a:lnTo>
                  <a:lnTo>
                    <a:pt x="391655" y="630301"/>
                  </a:lnTo>
                  <a:lnTo>
                    <a:pt x="391287" y="627761"/>
                  </a:lnTo>
                  <a:lnTo>
                    <a:pt x="390906" y="626491"/>
                  </a:lnTo>
                  <a:lnTo>
                    <a:pt x="390537" y="625221"/>
                  </a:lnTo>
                  <a:lnTo>
                    <a:pt x="389915" y="622681"/>
                  </a:lnTo>
                  <a:lnTo>
                    <a:pt x="387007" y="622681"/>
                  </a:lnTo>
                  <a:lnTo>
                    <a:pt x="387743" y="620141"/>
                  </a:lnTo>
                  <a:lnTo>
                    <a:pt x="387565" y="618871"/>
                  </a:lnTo>
                  <a:lnTo>
                    <a:pt x="386575" y="616331"/>
                  </a:lnTo>
                  <a:lnTo>
                    <a:pt x="386575" y="615061"/>
                  </a:lnTo>
                  <a:lnTo>
                    <a:pt x="387934" y="613791"/>
                  </a:lnTo>
                  <a:lnTo>
                    <a:pt x="388188" y="612521"/>
                  </a:lnTo>
                  <a:lnTo>
                    <a:pt x="386880" y="611251"/>
                  </a:lnTo>
                  <a:lnTo>
                    <a:pt x="386448" y="609981"/>
                  </a:lnTo>
                  <a:lnTo>
                    <a:pt x="386321" y="604901"/>
                  </a:lnTo>
                  <a:lnTo>
                    <a:pt x="384962" y="599821"/>
                  </a:lnTo>
                  <a:lnTo>
                    <a:pt x="383349" y="596011"/>
                  </a:lnTo>
                  <a:lnTo>
                    <a:pt x="382168" y="593471"/>
                  </a:lnTo>
                  <a:lnTo>
                    <a:pt x="380873" y="589661"/>
                  </a:lnTo>
                  <a:lnTo>
                    <a:pt x="379450" y="587121"/>
                  </a:lnTo>
                  <a:lnTo>
                    <a:pt x="378891" y="585851"/>
                  </a:lnTo>
                  <a:lnTo>
                    <a:pt x="378079" y="584581"/>
                  </a:lnTo>
                  <a:lnTo>
                    <a:pt x="377405" y="583311"/>
                  </a:lnTo>
                  <a:lnTo>
                    <a:pt x="377024" y="582041"/>
                  </a:lnTo>
                  <a:lnTo>
                    <a:pt x="377113" y="580771"/>
                  </a:lnTo>
                  <a:lnTo>
                    <a:pt x="377190" y="579501"/>
                  </a:lnTo>
                  <a:lnTo>
                    <a:pt x="377278" y="578231"/>
                  </a:lnTo>
                  <a:lnTo>
                    <a:pt x="375653" y="574421"/>
                  </a:lnTo>
                  <a:lnTo>
                    <a:pt x="375107" y="573151"/>
                  </a:lnTo>
                  <a:lnTo>
                    <a:pt x="372999" y="565531"/>
                  </a:lnTo>
                  <a:lnTo>
                    <a:pt x="371386" y="561721"/>
                  </a:lnTo>
                  <a:lnTo>
                    <a:pt x="369531" y="552831"/>
                  </a:lnTo>
                  <a:lnTo>
                    <a:pt x="369430" y="551561"/>
                  </a:lnTo>
                  <a:lnTo>
                    <a:pt x="369328" y="550291"/>
                  </a:lnTo>
                  <a:lnTo>
                    <a:pt x="365887" y="535051"/>
                  </a:lnTo>
                  <a:lnTo>
                    <a:pt x="365506" y="533781"/>
                  </a:lnTo>
                  <a:lnTo>
                    <a:pt x="362521" y="521081"/>
                  </a:lnTo>
                  <a:lnTo>
                    <a:pt x="360972" y="514731"/>
                  </a:lnTo>
                  <a:lnTo>
                    <a:pt x="360286" y="512191"/>
                  </a:lnTo>
                  <a:lnTo>
                    <a:pt x="360108" y="511543"/>
                  </a:lnTo>
                  <a:lnTo>
                    <a:pt x="360108" y="518541"/>
                  </a:lnTo>
                  <a:lnTo>
                    <a:pt x="359740" y="519811"/>
                  </a:lnTo>
                  <a:lnTo>
                    <a:pt x="358813" y="521081"/>
                  </a:lnTo>
                  <a:lnTo>
                    <a:pt x="358876" y="523621"/>
                  </a:lnTo>
                  <a:lnTo>
                    <a:pt x="358990" y="524891"/>
                  </a:lnTo>
                  <a:lnTo>
                    <a:pt x="359740" y="526161"/>
                  </a:lnTo>
                  <a:lnTo>
                    <a:pt x="359613" y="527431"/>
                  </a:lnTo>
                  <a:lnTo>
                    <a:pt x="359486" y="528701"/>
                  </a:lnTo>
                  <a:lnTo>
                    <a:pt x="359244" y="529971"/>
                  </a:lnTo>
                  <a:lnTo>
                    <a:pt x="359422" y="531241"/>
                  </a:lnTo>
                  <a:lnTo>
                    <a:pt x="355777" y="531241"/>
                  </a:lnTo>
                  <a:lnTo>
                    <a:pt x="355282" y="532511"/>
                  </a:lnTo>
                  <a:lnTo>
                    <a:pt x="355028" y="533781"/>
                  </a:lnTo>
                  <a:lnTo>
                    <a:pt x="354660" y="533781"/>
                  </a:lnTo>
                  <a:lnTo>
                    <a:pt x="354406" y="535051"/>
                  </a:lnTo>
                  <a:lnTo>
                    <a:pt x="351993" y="532511"/>
                  </a:lnTo>
                  <a:lnTo>
                    <a:pt x="351955" y="531241"/>
                  </a:lnTo>
                  <a:lnTo>
                    <a:pt x="351866" y="528701"/>
                  </a:lnTo>
                  <a:lnTo>
                    <a:pt x="349389" y="527431"/>
                  </a:lnTo>
                  <a:lnTo>
                    <a:pt x="343446" y="527431"/>
                  </a:lnTo>
                  <a:lnTo>
                    <a:pt x="342138" y="528701"/>
                  </a:lnTo>
                  <a:lnTo>
                    <a:pt x="339852" y="528701"/>
                  </a:lnTo>
                  <a:lnTo>
                    <a:pt x="339344" y="529971"/>
                  </a:lnTo>
                  <a:lnTo>
                    <a:pt x="339102" y="529971"/>
                  </a:lnTo>
                  <a:lnTo>
                    <a:pt x="338975" y="531241"/>
                  </a:lnTo>
                  <a:lnTo>
                    <a:pt x="338607" y="531241"/>
                  </a:lnTo>
                  <a:lnTo>
                    <a:pt x="338302" y="529971"/>
                  </a:lnTo>
                  <a:lnTo>
                    <a:pt x="338670" y="528701"/>
                  </a:lnTo>
                  <a:lnTo>
                    <a:pt x="339229" y="527431"/>
                  </a:lnTo>
                  <a:lnTo>
                    <a:pt x="340525" y="526161"/>
                  </a:lnTo>
                  <a:lnTo>
                    <a:pt x="340715" y="524891"/>
                  </a:lnTo>
                  <a:lnTo>
                    <a:pt x="339725" y="523621"/>
                  </a:lnTo>
                  <a:lnTo>
                    <a:pt x="339407" y="522351"/>
                  </a:lnTo>
                  <a:lnTo>
                    <a:pt x="339344" y="521081"/>
                  </a:lnTo>
                  <a:lnTo>
                    <a:pt x="339788" y="521081"/>
                  </a:lnTo>
                  <a:lnTo>
                    <a:pt x="341947" y="519811"/>
                  </a:lnTo>
                  <a:lnTo>
                    <a:pt x="341210" y="517271"/>
                  </a:lnTo>
                  <a:lnTo>
                    <a:pt x="340588" y="512191"/>
                  </a:lnTo>
                  <a:lnTo>
                    <a:pt x="342442" y="509651"/>
                  </a:lnTo>
                  <a:lnTo>
                    <a:pt x="343192" y="508381"/>
                  </a:lnTo>
                  <a:lnTo>
                    <a:pt x="343255" y="507111"/>
                  </a:lnTo>
                  <a:lnTo>
                    <a:pt x="344182" y="507111"/>
                  </a:lnTo>
                  <a:lnTo>
                    <a:pt x="346036" y="508381"/>
                  </a:lnTo>
                  <a:lnTo>
                    <a:pt x="346595" y="507111"/>
                  </a:lnTo>
                  <a:lnTo>
                    <a:pt x="347281" y="505841"/>
                  </a:lnTo>
                  <a:lnTo>
                    <a:pt x="347586" y="505841"/>
                  </a:lnTo>
                  <a:lnTo>
                    <a:pt x="347713" y="504571"/>
                  </a:lnTo>
                  <a:lnTo>
                    <a:pt x="348526" y="504571"/>
                  </a:lnTo>
                  <a:lnTo>
                    <a:pt x="348894" y="505841"/>
                  </a:lnTo>
                  <a:lnTo>
                    <a:pt x="349453" y="507111"/>
                  </a:lnTo>
                  <a:lnTo>
                    <a:pt x="349580" y="509651"/>
                  </a:lnTo>
                  <a:lnTo>
                    <a:pt x="349948" y="512191"/>
                  </a:lnTo>
                  <a:lnTo>
                    <a:pt x="353783" y="514731"/>
                  </a:lnTo>
                  <a:lnTo>
                    <a:pt x="356577" y="513461"/>
                  </a:lnTo>
                  <a:lnTo>
                    <a:pt x="357632" y="513461"/>
                  </a:lnTo>
                  <a:lnTo>
                    <a:pt x="357873" y="512191"/>
                  </a:lnTo>
                  <a:lnTo>
                    <a:pt x="358495" y="514731"/>
                  </a:lnTo>
                  <a:lnTo>
                    <a:pt x="358940" y="516128"/>
                  </a:lnTo>
                  <a:lnTo>
                    <a:pt x="359549" y="517271"/>
                  </a:lnTo>
                  <a:lnTo>
                    <a:pt x="360108" y="518541"/>
                  </a:lnTo>
                  <a:lnTo>
                    <a:pt x="360108" y="511543"/>
                  </a:lnTo>
                  <a:lnTo>
                    <a:pt x="357873" y="503301"/>
                  </a:lnTo>
                  <a:lnTo>
                    <a:pt x="356577" y="499491"/>
                  </a:lnTo>
                  <a:lnTo>
                    <a:pt x="351129" y="499491"/>
                  </a:lnTo>
                  <a:lnTo>
                    <a:pt x="349885" y="499491"/>
                  </a:lnTo>
                  <a:lnTo>
                    <a:pt x="347967" y="499491"/>
                  </a:lnTo>
                  <a:lnTo>
                    <a:pt x="347345" y="500761"/>
                  </a:lnTo>
                  <a:lnTo>
                    <a:pt x="346913" y="500761"/>
                  </a:lnTo>
                  <a:lnTo>
                    <a:pt x="346290" y="502031"/>
                  </a:lnTo>
                  <a:lnTo>
                    <a:pt x="343814" y="502031"/>
                  </a:lnTo>
                  <a:lnTo>
                    <a:pt x="343192" y="504571"/>
                  </a:lnTo>
                  <a:lnTo>
                    <a:pt x="342011" y="504571"/>
                  </a:lnTo>
                  <a:lnTo>
                    <a:pt x="341706" y="505841"/>
                  </a:lnTo>
                  <a:lnTo>
                    <a:pt x="340956" y="505841"/>
                  </a:lnTo>
                  <a:lnTo>
                    <a:pt x="341274" y="504571"/>
                  </a:lnTo>
                  <a:lnTo>
                    <a:pt x="341210" y="502031"/>
                  </a:lnTo>
                  <a:lnTo>
                    <a:pt x="341083" y="500761"/>
                  </a:lnTo>
                  <a:lnTo>
                    <a:pt x="340842" y="499491"/>
                  </a:lnTo>
                  <a:lnTo>
                    <a:pt x="341210" y="499491"/>
                  </a:lnTo>
                  <a:lnTo>
                    <a:pt x="341833" y="498221"/>
                  </a:lnTo>
                  <a:lnTo>
                    <a:pt x="342011" y="496951"/>
                  </a:lnTo>
                  <a:lnTo>
                    <a:pt x="341274" y="496951"/>
                  </a:lnTo>
                  <a:lnTo>
                    <a:pt x="338416" y="493141"/>
                  </a:lnTo>
                  <a:lnTo>
                    <a:pt x="338112" y="492887"/>
                  </a:lnTo>
                  <a:lnTo>
                    <a:pt x="338112" y="519811"/>
                  </a:lnTo>
                  <a:lnTo>
                    <a:pt x="337858" y="521081"/>
                  </a:lnTo>
                  <a:lnTo>
                    <a:pt x="337680" y="521081"/>
                  </a:lnTo>
                  <a:lnTo>
                    <a:pt x="336067" y="522351"/>
                  </a:lnTo>
                  <a:lnTo>
                    <a:pt x="335508" y="523621"/>
                  </a:lnTo>
                  <a:lnTo>
                    <a:pt x="337489" y="526161"/>
                  </a:lnTo>
                  <a:lnTo>
                    <a:pt x="337743" y="526161"/>
                  </a:lnTo>
                  <a:lnTo>
                    <a:pt x="337489" y="527431"/>
                  </a:lnTo>
                  <a:lnTo>
                    <a:pt x="336562" y="528701"/>
                  </a:lnTo>
                  <a:lnTo>
                    <a:pt x="335699" y="529971"/>
                  </a:lnTo>
                  <a:lnTo>
                    <a:pt x="335076" y="529971"/>
                  </a:lnTo>
                  <a:lnTo>
                    <a:pt x="333895" y="532511"/>
                  </a:lnTo>
                  <a:lnTo>
                    <a:pt x="328752" y="532511"/>
                  </a:lnTo>
                  <a:lnTo>
                    <a:pt x="328510" y="533781"/>
                  </a:lnTo>
                  <a:lnTo>
                    <a:pt x="327952" y="535051"/>
                  </a:lnTo>
                  <a:lnTo>
                    <a:pt x="327456" y="536435"/>
                  </a:lnTo>
                  <a:lnTo>
                    <a:pt x="326961" y="537591"/>
                  </a:lnTo>
                  <a:lnTo>
                    <a:pt x="324269" y="536435"/>
                  </a:lnTo>
                  <a:lnTo>
                    <a:pt x="322491" y="538861"/>
                  </a:lnTo>
                  <a:lnTo>
                    <a:pt x="322364" y="540131"/>
                  </a:lnTo>
                  <a:lnTo>
                    <a:pt x="320700" y="541401"/>
                  </a:lnTo>
                  <a:lnTo>
                    <a:pt x="320636" y="540131"/>
                  </a:lnTo>
                  <a:lnTo>
                    <a:pt x="320509" y="538861"/>
                  </a:lnTo>
                  <a:lnTo>
                    <a:pt x="320319" y="537591"/>
                  </a:lnTo>
                  <a:lnTo>
                    <a:pt x="320205" y="535051"/>
                  </a:lnTo>
                  <a:lnTo>
                    <a:pt x="319887" y="533781"/>
                  </a:lnTo>
                  <a:lnTo>
                    <a:pt x="322427" y="531241"/>
                  </a:lnTo>
                  <a:lnTo>
                    <a:pt x="320078" y="529971"/>
                  </a:lnTo>
                  <a:lnTo>
                    <a:pt x="319989" y="528701"/>
                  </a:lnTo>
                  <a:lnTo>
                    <a:pt x="319887" y="527431"/>
                  </a:lnTo>
                  <a:lnTo>
                    <a:pt x="319824" y="526161"/>
                  </a:lnTo>
                  <a:lnTo>
                    <a:pt x="315429" y="524891"/>
                  </a:lnTo>
                  <a:lnTo>
                    <a:pt x="313512" y="524891"/>
                  </a:lnTo>
                  <a:lnTo>
                    <a:pt x="311899" y="526161"/>
                  </a:lnTo>
                  <a:lnTo>
                    <a:pt x="310654" y="526161"/>
                  </a:lnTo>
                  <a:lnTo>
                    <a:pt x="310527" y="523621"/>
                  </a:lnTo>
                  <a:lnTo>
                    <a:pt x="309295" y="524891"/>
                  </a:lnTo>
                  <a:lnTo>
                    <a:pt x="307378" y="526161"/>
                  </a:lnTo>
                  <a:lnTo>
                    <a:pt x="308305" y="528701"/>
                  </a:lnTo>
                  <a:lnTo>
                    <a:pt x="309486" y="529971"/>
                  </a:lnTo>
                  <a:lnTo>
                    <a:pt x="308483" y="532511"/>
                  </a:lnTo>
                  <a:lnTo>
                    <a:pt x="307251" y="535051"/>
                  </a:lnTo>
                  <a:lnTo>
                    <a:pt x="306527" y="536435"/>
                  </a:lnTo>
                  <a:lnTo>
                    <a:pt x="305701" y="538861"/>
                  </a:lnTo>
                  <a:lnTo>
                    <a:pt x="304711" y="538861"/>
                  </a:lnTo>
                  <a:lnTo>
                    <a:pt x="302298" y="537591"/>
                  </a:lnTo>
                  <a:lnTo>
                    <a:pt x="301739" y="538861"/>
                  </a:lnTo>
                  <a:lnTo>
                    <a:pt x="300990" y="541401"/>
                  </a:lnTo>
                  <a:lnTo>
                    <a:pt x="300304" y="541401"/>
                  </a:lnTo>
                  <a:lnTo>
                    <a:pt x="299808" y="542671"/>
                  </a:lnTo>
                  <a:lnTo>
                    <a:pt x="299072" y="540131"/>
                  </a:lnTo>
                  <a:lnTo>
                    <a:pt x="298450" y="538861"/>
                  </a:lnTo>
                  <a:lnTo>
                    <a:pt x="297954" y="537591"/>
                  </a:lnTo>
                  <a:lnTo>
                    <a:pt x="297510" y="536435"/>
                  </a:lnTo>
                  <a:lnTo>
                    <a:pt x="296341" y="535051"/>
                  </a:lnTo>
                  <a:lnTo>
                    <a:pt x="292811" y="535051"/>
                  </a:lnTo>
                  <a:lnTo>
                    <a:pt x="290576" y="533781"/>
                  </a:lnTo>
                  <a:lnTo>
                    <a:pt x="289598" y="536435"/>
                  </a:lnTo>
                  <a:lnTo>
                    <a:pt x="289153" y="537591"/>
                  </a:lnTo>
                  <a:lnTo>
                    <a:pt x="287477" y="537591"/>
                  </a:lnTo>
                  <a:lnTo>
                    <a:pt x="286918" y="536435"/>
                  </a:lnTo>
                  <a:lnTo>
                    <a:pt x="286524" y="535051"/>
                  </a:lnTo>
                  <a:lnTo>
                    <a:pt x="285496" y="531241"/>
                  </a:lnTo>
                  <a:lnTo>
                    <a:pt x="285991" y="529971"/>
                  </a:lnTo>
                  <a:lnTo>
                    <a:pt x="286245" y="529971"/>
                  </a:lnTo>
                  <a:lnTo>
                    <a:pt x="287477" y="528701"/>
                  </a:lnTo>
                  <a:lnTo>
                    <a:pt x="287629" y="527431"/>
                  </a:lnTo>
                  <a:lnTo>
                    <a:pt x="287794" y="526161"/>
                  </a:lnTo>
                  <a:lnTo>
                    <a:pt x="287299" y="524891"/>
                  </a:lnTo>
                  <a:lnTo>
                    <a:pt x="286981" y="523621"/>
                  </a:lnTo>
                  <a:lnTo>
                    <a:pt x="287299" y="521081"/>
                  </a:lnTo>
                  <a:lnTo>
                    <a:pt x="288036" y="518541"/>
                  </a:lnTo>
                  <a:lnTo>
                    <a:pt x="288531" y="517271"/>
                  </a:lnTo>
                  <a:lnTo>
                    <a:pt x="288988" y="516128"/>
                  </a:lnTo>
                  <a:lnTo>
                    <a:pt x="289344" y="514731"/>
                  </a:lnTo>
                  <a:lnTo>
                    <a:pt x="289648" y="513461"/>
                  </a:lnTo>
                  <a:lnTo>
                    <a:pt x="293370" y="513461"/>
                  </a:lnTo>
                  <a:lnTo>
                    <a:pt x="293992" y="512191"/>
                  </a:lnTo>
                  <a:lnTo>
                    <a:pt x="294233" y="510921"/>
                  </a:lnTo>
                  <a:lnTo>
                    <a:pt x="296773" y="512191"/>
                  </a:lnTo>
                  <a:lnTo>
                    <a:pt x="298386" y="512191"/>
                  </a:lnTo>
                  <a:lnTo>
                    <a:pt x="297586" y="514731"/>
                  </a:lnTo>
                  <a:lnTo>
                    <a:pt x="297205" y="514731"/>
                  </a:lnTo>
                  <a:lnTo>
                    <a:pt x="297129" y="516128"/>
                  </a:lnTo>
                  <a:lnTo>
                    <a:pt x="297522" y="517271"/>
                  </a:lnTo>
                  <a:lnTo>
                    <a:pt x="298450" y="518541"/>
                  </a:lnTo>
                  <a:lnTo>
                    <a:pt x="302539" y="519811"/>
                  </a:lnTo>
                  <a:lnTo>
                    <a:pt x="303898" y="518541"/>
                  </a:lnTo>
                  <a:lnTo>
                    <a:pt x="305828" y="517271"/>
                  </a:lnTo>
                  <a:lnTo>
                    <a:pt x="308673" y="517271"/>
                  </a:lnTo>
                  <a:lnTo>
                    <a:pt x="310629" y="516128"/>
                  </a:lnTo>
                  <a:lnTo>
                    <a:pt x="310413" y="517271"/>
                  </a:lnTo>
                  <a:lnTo>
                    <a:pt x="309359" y="519811"/>
                  </a:lnTo>
                  <a:lnTo>
                    <a:pt x="308800" y="521081"/>
                  </a:lnTo>
                  <a:lnTo>
                    <a:pt x="310032" y="522351"/>
                  </a:lnTo>
                  <a:lnTo>
                    <a:pt x="312331" y="522351"/>
                  </a:lnTo>
                  <a:lnTo>
                    <a:pt x="312826" y="519811"/>
                  </a:lnTo>
                  <a:lnTo>
                    <a:pt x="312521" y="518541"/>
                  </a:lnTo>
                  <a:lnTo>
                    <a:pt x="312331" y="517271"/>
                  </a:lnTo>
                  <a:lnTo>
                    <a:pt x="312610" y="516128"/>
                  </a:lnTo>
                  <a:lnTo>
                    <a:pt x="313131" y="514731"/>
                  </a:lnTo>
                  <a:lnTo>
                    <a:pt x="314629" y="513461"/>
                  </a:lnTo>
                  <a:lnTo>
                    <a:pt x="315239" y="510921"/>
                  </a:lnTo>
                  <a:lnTo>
                    <a:pt x="319214" y="510921"/>
                  </a:lnTo>
                  <a:lnTo>
                    <a:pt x="320141" y="509651"/>
                  </a:lnTo>
                  <a:lnTo>
                    <a:pt x="321437" y="509651"/>
                  </a:lnTo>
                  <a:lnTo>
                    <a:pt x="321754" y="508381"/>
                  </a:lnTo>
                  <a:lnTo>
                    <a:pt x="322313" y="507111"/>
                  </a:lnTo>
                  <a:lnTo>
                    <a:pt x="322554" y="505841"/>
                  </a:lnTo>
                  <a:lnTo>
                    <a:pt x="323049" y="504571"/>
                  </a:lnTo>
                  <a:lnTo>
                    <a:pt x="325843" y="507111"/>
                  </a:lnTo>
                  <a:lnTo>
                    <a:pt x="326771" y="504571"/>
                  </a:lnTo>
                  <a:lnTo>
                    <a:pt x="328383" y="503301"/>
                  </a:lnTo>
                  <a:lnTo>
                    <a:pt x="329120" y="504571"/>
                  </a:lnTo>
                  <a:lnTo>
                    <a:pt x="329438" y="505841"/>
                  </a:lnTo>
                  <a:lnTo>
                    <a:pt x="327952" y="507111"/>
                  </a:lnTo>
                  <a:lnTo>
                    <a:pt x="327698" y="508381"/>
                  </a:lnTo>
                  <a:lnTo>
                    <a:pt x="329120" y="509651"/>
                  </a:lnTo>
                  <a:lnTo>
                    <a:pt x="329933" y="510921"/>
                  </a:lnTo>
                  <a:lnTo>
                    <a:pt x="329120" y="512191"/>
                  </a:lnTo>
                  <a:lnTo>
                    <a:pt x="329438" y="512191"/>
                  </a:lnTo>
                  <a:lnTo>
                    <a:pt x="329565" y="513461"/>
                  </a:lnTo>
                  <a:lnTo>
                    <a:pt x="329806" y="513461"/>
                  </a:lnTo>
                  <a:lnTo>
                    <a:pt x="329996" y="514731"/>
                  </a:lnTo>
                  <a:lnTo>
                    <a:pt x="330238" y="514731"/>
                  </a:lnTo>
                  <a:lnTo>
                    <a:pt x="330517" y="516128"/>
                  </a:lnTo>
                  <a:lnTo>
                    <a:pt x="330720" y="516128"/>
                  </a:lnTo>
                  <a:lnTo>
                    <a:pt x="331165" y="517271"/>
                  </a:lnTo>
                  <a:lnTo>
                    <a:pt x="332155" y="518541"/>
                  </a:lnTo>
                  <a:lnTo>
                    <a:pt x="337248" y="518541"/>
                  </a:lnTo>
                  <a:lnTo>
                    <a:pt x="338112" y="519811"/>
                  </a:lnTo>
                  <a:lnTo>
                    <a:pt x="338112" y="492887"/>
                  </a:lnTo>
                  <a:lnTo>
                    <a:pt x="336931" y="491871"/>
                  </a:lnTo>
                  <a:lnTo>
                    <a:pt x="333832" y="491871"/>
                  </a:lnTo>
                  <a:lnTo>
                    <a:pt x="332155" y="490601"/>
                  </a:lnTo>
                  <a:lnTo>
                    <a:pt x="330733" y="490601"/>
                  </a:lnTo>
                  <a:lnTo>
                    <a:pt x="331165" y="489331"/>
                  </a:lnTo>
                  <a:lnTo>
                    <a:pt x="331419" y="489331"/>
                  </a:lnTo>
                  <a:lnTo>
                    <a:pt x="332409" y="488061"/>
                  </a:lnTo>
                  <a:lnTo>
                    <a:pt x="333590" y="486791"/>
                  </a:lnTo>
                  <a:lnTo>
                    <a:pt x="331787" y="484251"/>
                  </a:lnTo>
                  <a:lnTo>
                    <a:pt x="331914" y="482981"/>
                  </a:lnTo>
                  <a:lnTo>
                    <a:pt x="332155" y="482981"/>
                  </a:lnTo>
                  <a:lnTo>
                    <a:pt x="333209" y="481711"/>
                  </a:lnTo>
                  <a:lnTo>
                    <a:pt x="334518" y="479171"/>
                  </a:lnTo>
                  <a:lnTo>
                    <a:pt x="335508" y="477901"/>
                  </a:lnTo>
                  <a:lnTo>
                    <a:pt x="336130" y="476631"/>
                  </a:lnTo>
                  <a:lnTo>
                    <a:pt x="336804" y="476631"/>
                  </a:lnTo>
                  <a:lnTo>
                    <a:pt x="337489" y="477901"/>
                  </a:lnTo>
                  <a:lnTo>
                    <a:pt x="338975" y="479171"/>
                  </a:lnTo>
                  <a:lnTo>
                    <a:pt x="340347" y="476631"/>
                  </a:lnTo>
                  <a:lnTo>
                    <a:pt x="341083" y="475361"/>
                  </a:lnTo>
                  <a:lnTo>
                    <a:pt x="341579" y="474091"/>
                  </a:lnTo>
                  <a:lnTo>
                    <a:pt x="342011" y="472821"/>
                  </a:lnTo>
                  <a:lnTo>
                    <a:pt x="346659" y="472821"/>
                  </a:lnTo>
                  <a:lnTo>
                    <a:pt x="344805" y="474091"/>
                  </a:lnTo>
                  <a:lnTo>
                    <a:pt x="345300" y="476631"/>
                  </a:lnTo>
                  <a:lnTo>
                    <a:pt x="346481" y="477901"/>
                  </a:lnTo>
                  <a:lnTo>
                    <a:pt x="346417" y="481711"/>
                  </a:lnTo>
                  <a:lnTo>
                    <a:pt x="347586" y="484251"/>
                  </a:lnTo>
                  <a:lnTo>
                    <a:pt x="349631" y="486791"/>
                  </a:lnTo>
                  <a:lnTo>
                    <a:pt x="351993" y="489331"/>
                  </a:lnTo>
                  <a:lnTo>
                    <a:pt x="351434" y="491871"/>
                  </a:lnTo>
                  <a:lnTo>
                    <a:pt x="352729" y="494411"/>
                  </a:lnTo>
                  <a:lnTo>
                    <a:pt x="352615" y="495681"/>
                  </a:lnTo>
                  <a:lnTo>
                    <a:pt x="351739" y="498221"/>
                  </a:lnTo>
                  <a:lnTo>
                    <a:pt x="356146" y="498221"/>
                  </a:lnTo>
                  <a:lnTo>
                    <a:pt x="354723" y="493141"/>
                  </a:lnTo>
                  <a:lnTo>
                    <a:pt x="353974" y="490601"/>
                  </a:lnTo>
                  <a:lnTo>
                    <a:pt x="353415" y="488061"/>
                  </a:lnTo>
                  <a:lnTo>
                    <a:pt x="353288" y="486791"/>
                  </a:lnTo>
                  <a:lnTo>
                    <a:pt x="353174" y="485521"/>
                  </a:lnTo>
                  <a:lnTo>
                    <a:pt x="352552" y="480441"/>
                  </a:lnTo>
                  <a:lnTo>
                    <a:pt x="351307" y="475361"/>
                  </a:lnTo>
                  <a:lnTo>
                    <a:pt x="348729" y="469011"/>
                  </a:lnTo>
                  <a:lnTo>
                    <a:pt x="346659" y="463931"/>
                  </a:lnTo>
                  <a:lnTo>
                    <a:pt x="345046" y="457581"/>
                  </a:lnTo>
                  <a:lnTo>
                    <a:pt x="344551" y="449326"/>
                  </a:lnTo>
                  <a:lnTo>
                    <a:pt x="344551" y="465201"/>
                  </a:lnTo>
                  <a:lnTo>
                    <a:pt x="344436" y="466471"/>
                  </a:lnTo>
                  <a:lnTo>
                    <a:pt x="343623" y="469011"/>
                  </a:lnTo>
                  <a:lnTo>
                    <a:pt x="339852" y="467741"/>
                  </a:lnTo>
                  <a:lnTo>
                    <a:pt x="340956" y="471551"/>
                  </a:lnTo>
                  <a:lnTo>
                    <a:pt x="339534" y="472821"/>
                  </a:lnTo>
                  <a:lnTo>
                    <a:pt x="339344" y="471551"/>
                  </a:lnTo>
                  <a:lnTo>
                    <a:pt x="339102" y="471551"/>
                  </a:lnTo>
                  <a:lnTo>
                    <a:pt x="338670" y="470281"/>
                  </a:lnTo>
                  <a:lnTo>
                    <a:pt x="338416" y="469011"/>
                  </a:lnTo>
                  <a:lnTo>
                    <a:pt x="337985" y="467741"/>
                  </a:lnTo>
                  <a:lnTo>
                    <a:pt x="337299" y="465201"/>
                  </a:lnTo>
                  <a:lnTo>
                    <a:pt x="333032" y="462661"/>
                  </a:lnTo>
                  <a:lnTo>
                    <a:pt x="330606" y="463931"/>
                  </a:lnTo>
                  <a:lnTo>
                    <a:pt x="330606" y="479171"/>
                  </a:lnTo>
                  <a:lnTo>
                    <a:pt x="330555" y="481711"/>
                  </a:lnTo>
                  <a:lnTo>
                    <a:pt x="329438" y="482981"/>
                  </a:lnTo>
                  <a:lnTo>
                    <a:pt x="327266" y="484251"/>
                  </a:lnTo>
                  <a:lnTo>
                    <a:pt x="329565" y="486791"/>
                  </a:lnTo>
                  <a:lnTo>
                    <a:pt x="329806" y="488061"/>
                  </a:lnTo>
                  <a:lnTo>
                    <a:pt x="329501" y="488061"/>
                  </a:lnTo>
                  <a:lnTo>
                    <a:pt x="328815" y="489331"/>
                  </a:lnTo>
                  <a:lnTo>
                    <a:pt x="328015" y="490601"/>
                  </a:lnTo>
                  <a:lnTo>
                    <a:pt x="327634" y="490601"/>
                  </a:lnTo>
                  <a:lnTo>
                    <a:pt x="327266" y="491871"/>
                  </a:lnTo>
                  <a:lnTo>
                    <a:pt x="326961" y="491871"/>
                  </a:lnTo>
                  <a:lnTo>
                    <a:pt x="327202" y="493141"/>
                  </a:lnTo>
                  <a:lnTo>
                    <a:pt x="328066" y="495681"/>
                  </a:lnTo>
                  <a:lnTo>
                    <a:pt x="328815" y="496951"/>
                  </a:lnTo>
                  <a:lnTo>
                    <a:pt x="326898" y="499491"/>
                  </a:lnTo>
                  <a:lnTo>
                    <a:pt x="326466" y="499491"/>
                  </a:lnTo>
                  <a:lnTo>
                    <a:pt x="326466" y="500761"/>
                  </a:lnTo>
                  <a:lnTo>
                    <a:pt x="326275" y="502031"/>
                  </a:lnTo>
                  <a:lnTo>
                    <a:pt x="326085" y="502031"/>
                  </a:lnTo>
                  <a:lnTo>
                    <a:pt x="325653" y="503301"/>
                  </a:lnTo>
                  <a:lnTo>
                    <a:pt x="324294" y="502031"/>
                  </a:lnTo>
                  <a:lnTo>
                    <a:pt x="321995" y="502031"/>
                  </a:lnTo>
                  <a:lnTo>
                    <a:pt x="321437" y="503301"/>
                  </a:lnTo>
                  <a:lnTo>
                    <a:pt x="321068" y="504571"/>
                  </a:lnTo>
                  <a:lnTo>
                    <a:pt x="320941" y="507111"/>
                  </a:lnTo>
                  <a:lnTo>
                    <a:pt x="319455" y="507111"/>
                  </a:lnTo>
                  <a:lnTo>
                    <a:pt x="318465" y="502031"/>
                  </a:lnTo>
                  <a:lnTo>
                    <a:pt x="317665" y="500761"/>
                  </a:lnTo>
                  <a:lnTo>
                    <a:pt x="316611" y="498221"/>
                  </a:lnTo>
                  <a:lnTo>
                    <a:pt x="311531" y="496951"/>
                  </a:lnTo>
                  <a:lnTo>
                    <a:pt x="309486" y="498221"/>
                  </a:lnTo>
                  <a:lnTo>
                    <a:pt x="309295" y="498221"/>
                  </a:lnTo>
                  <a:lnTo>
                    <a:pt x="304647" y="502031"/>
                  </a:lnTo>
                  <a:lnTo>
                    <a:pt x="304393" y="502031"/>
                  </a:lnTo>
                  <a:lnTo>
                    <a:pt x="304393" y="500761"/>
                  </a:lnTo>
                  <a:lnTo>
                    <a:pt x="304952" y="500761"/>
                  </a:lnTo>
                  <a:lnTo>
                    <a:pt x="305079" y="499491"/>
                  </a:lnTo>
                  <a:lnTo>
                    <a:pt x="305333" y="498221"/>
                  </a:lnTo>
                  <a:lnTo>
                    <a:pt x="305701" y="496951"/>
                  </a:lnTo>
                  <a:lnTo>
                    <a:pt x="305269" y="496951"/>
                  </a:lnTo>
                  <a:lnTo>
                    <a:pt x="304152" y="494411"/>
                  </a:lnTo>
                  <a:lnTo>
                    <a:pt x="304647" y="493141"/>
                  </a:lnTo>
                  <a:lnTo>
                    <a:pt x="305701" y="491871"/>
                  </a:lnTo>
                  <a:lnTo>
                    <a:pt x="306501" y="490601"/>
                  </a:lnTo>
                  <a:lnTo>
                    <a:pt x="306755" y="490601"/>
                  </a:lnTo>
                  <a:lnTo>
                    <a:pt x="306133" y="489331"/>
                  </a:lnTo>
                  <a:lnTo>
                    <a:pt x="305892" y="488061"/>
                  </a:lnTo>
                  <a:lnTo>
                    <a:pt x="306070" y="486791"/>
                  </a:lnTo>
                  <a:lnTo>
                    <a:pt x="306755" y="484251"/>
                  </a:lnTo>
                  <a:lnTo>
                    <a:pt x="307492" y="481711"/>
                  </a:lnTo>
                  <a:lnTo>
                    <a:pt x="308305" y="479171"/>
                  </a:lnTo>
                  <a:lnTo>
                    <a:pt x="311213" y="479171"/>
                  </a:lnTo>
                  <a:lnTo>
                    <a:pt x="312458" y="477901"/>
                  </a:lnTo>
                  <a:lnTo>
                    <a:pt x="313258" y="476631"/>
                  </a:lnTo>
                  <a:lnTo>
                    <a:pt x="313448" y="475361"/>
                  </a:lnTo>
                  <a:lnTo>
                    <a:pt x="315620" y="475361"/>
                  </a:lnTo>
                  <a:lnTo>
                    <a:pt x="314566" y="477901"/>
                  </a:lnTo>
                  <a:lnTo>
                    <a:pt x="316547" y="479171"/>
                  </a:lnTo>
                  <a:lnTo>
                    <a:pt x="316788" y="480441"/>
                  </a:lnTo>
                  <a:lnTo>
                    <a:pt x="316915" y="481711"/>
                  </a:lnTo>
                  <a:lnTo>
                    <a:pt x="319773" y="484251"/>
                  </a:lnTo>
                  <a:lnTo>
                    <a:pt x="322554" y="482981"/>
                  </a:lnTo>
                  <a:lnTo>
                    <a:pt x="324967" y="484251"/>
                  </a:lnTo>
                  <a:lnTo>
                    <a:pt x="325628" y="482981"/>
                  </a:lnTo>
                  <a:lnTo>
                    <a:pt x="326275" y="481711"/>
                  </a:lnTo>
                  <a:lnTo>
                    <a:pt x="326466" y="481711"/>
                  </a:lnTo>
                  <a:lnTo>
                    <a:pt x="328383" y="482981"/>
                  </a:lnTo>
                  <a:lnTo>
                    <a:pt x="329501" y="481711"/>
                  </a:lnTo>
                  <a:lnTo>
                    <a:pt x="330606" y="479171"/>
                  </a:lnTo>
                  <a:lnTo>
                    <a:pt x="330606" y="463931"/>
                  </a:lnTo>
                  <a:lnTo>
                    <a:pt x="330301" y="463931"/>
                  </a:lnTo>
                  <a:lnTo>
                    <a:pt x="328688" y="466471"/>
                  </a:lnTo>
                  <a:lnTo>
                    <a:pt x="326898" y="465201"/>
                  </a:lnTo>
                  <a:lnTo>
                    <a:pt x="325653" y="465201"/>
                  </a:lnTo>
                  <a:lnTo>
                    <a:pt x="325094" y="466471"/>
                  </a:lnTo>
                  <a:lnTo>
                    <a:pt x="324662" y="466471"/>
                  </a:lnTo>
                  <a:lnTo>
                    <a:pt x="324231" y="467741"/>
                  </a:lnTo>
                  <a:lnTo>
                    <a:pt x="323672" y="467741"/>
                  </a:lnTo>
                  <a:lnTo>
                    <a:pt x="323913" y="466471"/>
                  </a:lnTo>
                  <a:lnTo>
                    <a:pt x="324040" y="465201"/>
                  </a:lnTo>
                  <a:lnTo>
                    <a:pt x="324358" y="465201"/>
                  </a:lnTo>
                  <a:lnTo>
                    <a:pt x="325031" y="463931"/>
                  </a:lnTo>
                  <a:lnTo>
                    <a:pt x="326402" y="462661"/>
                  </a:lnTo>
                  <a:lnTo>
                    <a:pt x="324040" y="460121"/>
                  </a:lnTo>
                  <a:lnTo>
                    <a:pt x="324599" y="458851"/>
                  </a:lnTo>
                  <a:lnTo>
                    <a:pt x="326148" y="457581"/>
                  </a:lnTo>
                  <a:lnTo>
                    <a:pt x="327888" y="456311"/>
                  </a:lnTo>
                  <a:lnTo>
                    <a:pt x="327202" y="455041"/>
                  </a:lnTo>
                  <a:lnTo>
                    <a:pt x="325843" y="451231"/>
                  </a:lnTo>
                  <a:lnTo>
                    <a:pt x="327507" y="447421"/>
                  </a:lnTo>
                  <a:lnTo>
                    <a:pt x="329374" y="444881"/>
                  </a:lnTo>
                  <a:lnTo>
                    <a:pt x="332409" y="446151"/>
                  </a:lnTo>
                  <a:lnTo>
                    <a:pt x="333768" y="443611"/>
                  </a:lnTo>
                  <a:lnTo>
                    <a:pt x="334886" y="444881"/>
                  </a:lnTo>
                  <a:lnTo>
                    <a:pt x="336372" y="444881"/>
                  </a:lnTo>
                  <a:lnTo>
                    <a:pt x="335381" y="447421"/>
                  </a:lnTo>
                  <a:lnTo>
                    <a:pt x="335076" y="447421"/>
                  </a:lnTo>
                  <a:lnTo>
                    <a:pt x="335076" y="448691"/>
                  </a:lnTo>
                  <a:lnTo>
                    <a:pt x="335254" y="448691"/>
                  </a:lnTo>
                  <a:lnTo>
                    <a:pt x="336003" y="451231"/>
                  </a:lnTo>
                  <a:lnTo>
                    <a:pt x="339852" y="453771"/>
                  </a:lnTo>
                  <a:lnTo>
                    <a:pt x="342887" y="453771"/>
                  </a:lnTo>
                  <a:lnTo>
                    <a:pt x="343128" y="455041"/>
                  </a:lnTo>
                  <a:lnTo>
                    <a:pt x="343496" y="455041"/>
                  </a:lnTo>
                  <a:lnTo>
                    <a:pt x="344055" y="456311"/>
                  </a:lnTo>
                  <a:lnTo>
                    <a:pt x="344436" y="457581"/>
                  </a:lnTo>
                  <a:lnTo>
                    <a:pt x="343255" y="460121"/>
                  </a:lnTo>
                  <a:lnTo>
                    <a:pt x="343560" y="461391"/>
                  </a:lnTo>
                  <a:lnTo>
                    <a:pt x="344551" y="465201"/>
                  </a:lnTo>
                  <a:lnTo>
                    <a:pt x="344551" y="449326"/>
                  </a:lnTo>
                  <a:lnTo>
                    <a:pt x="344512" y="448691"/>
                  </a:lnTo>
                  <a:lnTo>
                    <a:pt x="344436" y="447421"/>
                  </a:lnTo>
                  <a:lnTo>
                    <a:pt x="343217" y="443611"/>
                  </a:lnTo>
                  <a:lnTo>
                    <a:pt x="342823" y="442341"/>
                  </a:lnTo>
                  <a:lnTo>
                    <a:pt x="339928" y="437261"/>
                  </a:lnTo>
                  <a:lnTo>
                    <a:pt x="335749" y="437261"/>
                  </a:lnTo>
                  <a:lnTo>
                    <a:pt x="332536" y="437261"/>
                  </a:lnTo>
                  <a:lnTo>
                    <a:pt x="331609" y="439801"/>
                  </a:lnTo>
                  <a:lnTo>
                    <a:pt x="331165" y="439801"/>
                  </a:lnTo>
                  <a:lnTo>
                    <a:pt x="330669" y="441071"/>
                  </a:lnTo>
                  <a:lnTo>
                    <a:pt x="329615" y="441071"/>
                  </a:lnTo>
                  <a:lnTo>
                    <a:pt x="327202" y="442341"/>
                  </a:lnTo>
                  <a:lnTo>
                    <a:pt x="326898" y="441071"/>
                  </a:lnTo>
                  <a:lnTo>
                    <a:pt x="323862" y="441071"/>
                  </a:lnTo>
                  <a:lnTo>
                    <a:pt x="323862" y="456311"/>
                  </a:lnTo>
                  <a:lnTo>
                    <a:pt x="323672" y="457581"/>
                  </a:lnTo>
                  <a:lnTo>
                    <a:pt x="323113" y="458851"/>
                  </a:lnTo>
                  <a:lnTo>
                    <a:pt x="322427" y="458851"/>
                  </a:lnTo>
                  <a:lnTo>
                    <a:pt x="321259" y="461391"/>
                  </a:lnTo>
                  <a:lnTo>
                    <a:pt x="319951" y="462661"/>
                  </a:lnTo>
                  <a:lnTo>
                    <a:pt x="322059" y="465201"/>
                  </a:lnTo>
                  <a:lnTo>
                    <a:pt x="321818" y="465201"/>
                  </a:lnTo>
                  <a:lnTo>
                    <a:pt x="321564" y="466471"/>
                  </a:lnTo>
                  <a:lnTo>
                    <a:pt x="320700" y="467741"/>
                  </a:lnTo>
                  <a:lnTo>
                    <a:pt x="319709" y="469011"/>
                  </a:lnTo>
                  <a:lnTo>
                    <a:pt x="318338" y="471551"/>
                  </a:lnTo>
                  <a:lnTo>
                    <a:pt x="317601" y="471551"/>
                  </a:lnTo>
                  <a:lnTo>
                    <a:pt x="316611" y="470281"/>
                  </a:lnTo>
                  <a:lnTo>
                    <a:pt x="315302" y="469011"/>
                  </a:lnTo>
                  <a:lnTo>
                    <a:pt x="314375" y="470281"/>
                  </a:lnTo>
                  <a:lnTo>
                    <a:pt x="313626" y="471551"/>
                  </a:lnTo>
                  <a:lnTo>
                    <a:pt x="313131" y="471551"/>
                  </a:lnTo>
                  <a:lnTo>
                    <a:pt x="312826" y="472821"/>
                  </a:lnTo>
                  <a:lnTo>
                    <a:pt x="312140" y="474091"/>
                  </a:lnTo>
                  <a:lnTo>
                    <a:pt x="308800" y="474091"/>
                  </a:lnTo>
                  <a:lnTo>
                    <a:pt x="308241" y="475361"/>
                  </a:lnTo>
                  <a:lnTo>
                    <a:pt x="307492" y="475361"/>
                  </a:lnTo>
                  <a:lnTo>
                    <a:pt x="307187" y="476631"/>
                  </a:lnTo>
                  <a:lnTo>
                    <a:pt x="306501" y="477901"/>
                  </a:lnTo>
                  <a:lnTo>
                    <a:pt x="306260" y="477901"/>
                  </a:lnTo>
                  <a:lnTo>
                    <a:pt x="306997" y="474091"/>
                  </a:lnTo>
                  <a:lnTo>
                    <a:pt x="305828" y="471551"/>
                  </a:lnTo>
                  <a:lnTo>
                    <a:pt x="306387" y="471551"/>
                  </a:lnTo>
                  <a:lnTo>
                    <a:pt x="306501" y="470281"/>
                  </a:lnTo>
                  <a:lnTo>
                    <a:pt x="307187" y="469011"/>
                  </a:lnTo>
                  <a:lnTo>
                    <a:pt x="306933" y="469011"/>
                  </a:lnTo>
                  <a:lnTo>
                    <a:pt x="304952" y="466471"/>
                  </a:lnTo>
                  <a:lnTo>
                    <a:pt x="304177" y="465201"/>
                  </a:lnTo>
                  <a:lnTo>
                    <a:pt x="303898" y="464743"/>
                  </a:lnTo>
                  <a:lnTo>
                    <a:pt x="303898" y="491871"/>
                  </a:lnTo>
                  <a:lnTo>
                    <a:pt x="303898" y="493141"/>
                  </a:lnTo>
                  <a:lnTo>
                    <a:pt x="303466" y="493141"/>
                  </a:lnTo>
                  <a:lnTo>
                    <a:pt x="303161" y="494411"/>
                  </a:lnTo>
                  <a:lnTo>
                    <a:pt x="301421" y="496951"/>
                  </a:lnTo>
                  <a:lnTo>
                    <a:pt x="303593" y="499491"/>
                  </a:lnTo>
                  <a:lnTo>
                    <a:pt x="302729" y="500761"/>
                  </a:lnTo>
                  <a:lnTo>
                    <a:pt x="301548" y="500761"/>
                  </a:lnTo>
                  <a:lnTo>
                    <a:pt x="300990" y="502031"/>
                  </a:lnTo>
                  <a:lnTo>
                    <a:pt x="300189" y="504571"/>
                  </a:lnTo>
                  <a:lnTo>
                    <a:pt x="298818" y="504571"/>
                  </a:lnTo>
                  <a:lnTo>
                    <a:pt x="297091" y="505841"/>
                  </a:lnTo>
                  <a:lnTo>
                    <a:pt x="294855" y="505841"/>
                  </a:lnTo>
                  <a:lnTo>
                    <a:pt x="293611" y="507111"/>
                  </a:lnTo>
                  <a:lnTo>
                    <a:pt x="292684" y="508381"/>
                  </a:lnTo>
                  <a:lnTo>
                    <a:pt x="292379" y="509651"/>
                  </a:lnTo>
                  <a:lnTo>
                    <a:pt x="291566" y="509651"/>
                  </a:lnTo>
                  <a:lnTo>
                    <a:pt x="290398" y="510921"/>
                  </a:lnTo>
                  <a:lnTo>
                    <a:pt x="287909" y="510921"/>
                  </a:lnTo>
                  <a:lnTo>
                    <a:pt x="286804" y="509651"/>
                  </a:lnTo>
                  <a:lnTo>
                    <a:pt x="286918" y="508381"/>
                  </a:lnTo>
                  <a:lnTo>
                    <a:pt x="287477" y="507111"/>
                  </a:lnTo>
                  <a:lnTo>
                    <a:pt x="288163" y="504571"/>
                  </a:lnTo>
                  <a:lnTo>
                    <a:pt x="287299" y="503301"/>
                  </a:lnTo>
                  <a:lnTo>
                    <a:pt x="286359" y="502031"/>
                  </a:lnTo>
                  <a:lnTo>
                    <a:pt x="284937" y="499491"/>
                  </a:lnTo>
                  <a:lnTo>
                    <a:pt x="284632" y="499491"/>
                  </a:lnTo>
                  <a:lnTo>
                    <a:pt x="284632" y="535051"/>
                  </a:lnTo>
                  <a:lnTo>
                    <a:pt x="284187" y="536435"/>
                  </a:lnTo>
                  <a:lnTo>
                    <a:pt x="283514" y="537591"/>
                  </a:lnTo>
                  <a:lnTo>
                    <a:pt x="282651" y="538861"/>
                  </a:lnTo>
                  <a:lnTo>
                    <a:pt x="281724" y="540131"/>
                  </a:lnTo>
                  <a:lnTo>
                    <a:pt x="280111" y="541401"/>
                  </a:lnTo>
                  <a:lnTo>
                    <a:pt x="279666" y="541401"/>
                  </a:lnTo>
                  <a:lnTo>
                    <a:pt x="275640" y="542671"/>
                  </a:lnTo>
                  <a:lnTo>
                    <a:pt x="272732" y="545211"/>
                  </a:lnTo>
                  <a:lnTo>
                    <a:pt x="270814" y="549021"/>
                  </a:lnTo>
                  <a:lnTo>
                    <a:pt x="270560" y="549021"/>
                  </a:lnTo>
                  <a:lnTo>
                    <a:pt x="270751" y="547751"/>
                  </a:lnTo>
                  <a:lnTo>
                    <a:pt x="270992" y="546481"/>
                  </a:lnTo>
                  <a:lnTo>
                    <a:pt x="271183" y="545211"/>
                  </a:lnTo>
                  <a:lnTo>
                    <a:pt x="270814" y="545211"/>
                  </a:lnTo>
                  <a:lnTo>
                    <a:pt x="270205" y="544080"/>
                  </a:lnTo>
                  <a:lnTo>
                    <a:pt x="270129" y="543941"/>
                  </a:lnTo>
                  <a:lnTo>
                    <a:pt x="270065" y="542671"/>
                  </a:lnTo>
                  <a:lnTo>
                    <a:pt x="270814" y="541401"/>
                  </a:lnTo>
                  <a:lnTo>
                    <a:pt x="271614" y="540131"/>
                  </a:lnTo>
                  <a:lnTo>
                    <a:pt x="271119" y="540131"/>
                  </a:lnTo>
                  <a:lnTo>
                    <a:pt x="269443" y="537591"/>
                  </a:lnTo>
                  <a:lnTo>
                    <a:pt x="268706" y="537591"/>
                  </a:lnTo>
                  <a:lnTo>
                    <a:pt x="267017" y="536435"/>
                  </a:lnTo>
                  <a:lnTo>
                    <a:pt x="262407" y="536435"/>
                  </a:lnTo>
                  <a:lnTo>
                    <a:pt x="262140" y="535051"/>
                  </a:lnTo>
                  <a:lnTo>
                    <a:pt x="262445" y="535051"/>
                  </a:lnTo>
                  <a:lnTo>
                    <a:pt x="263245" y="532511"/>
                  </a:lnTo>
                  <a:lnTo>
                    <a:pt x="264121" y="531241"/>
                  </a:lnTo>
                  <a:lnTo>
                    <a:pt x="263194" y="528701"/>
                  </a:lnTo>
                  <a:lnTo>
                    <a:pt x="263436" y="528701"/>
                  </a:lnTo>
                  <a:lnTo>
                    <a:pt x="263563" y="527431"/>
                  </a:lnTo>
                  <a:lnTo>
                    <a:pt x="264236" y="526161"/>
                  </a:lnTo>
                  <a:lnTo>
                    <a:pt x="264858" y="524891"/>
                  </a:lnTo>
                  <a:lnTo>
                    <a:pt x="265671" y="524891"/>
                  </a:lnTo>
                  <a:lnTo>
                    <a:pt x="266280" y="523621"/>
                  </a:lnTo>
                  <a:lnTo>
                    <a:pt x="267220" y="523621"/>
                  </a:lnTo>
                  <a:lnTo>
                    <a:pt x="268706" y="522351"/>
                  </a:lnTo>
                  <a:lnTo>
                    <a:pt x="269697" y="521081"/>
                  </a:lnTo>
                  <a:lnTo>
                    <a:pt x="270065" y="521081"/>
                  </a:lnTo>
                  <a:lnTo>
                    <a:pt x="270624" y="519811"/>
                  </a:lnTo>
                  <a:lnTo>
                    <a:pt x="270751" y="518541"/>
                  </a:lnTo>
                  <a:lnTo>
                    <a:pt x="270878" y="517271"/>
                  </a:lnTo>
                  <a:lnTo>
                    <a:pt x="276021" y="517271"/>
                  </a:lnTo>
                  <a:lnTo>
                    <a:pt x="276453" y="518541"/>
                  </a:lnTo>
                  <a:lnTo>
                    <a:pt x="277075" y="519811"/>
                  </a:lnTo>
                  <a:lnTo>
                    <a:pt x="276821" y="519811"/>
                  </a:lnTo>
                  <a:lnTo>
                    <a:pt x="275336" y="521081"/>
                  </a:lnTo>
                  <a:lnTo>
                    <a:pt x="276390" y="523621"/>
                  </a:lnTo>
                  <a:lnTo>
                    <a:pt x="276694" y="524891"/>
                  </a:lnTo>
                  <a:lnTo>
                    <a:pt x="277190" y="527431"/>
                  </a:lnTo>
                  <a:lnTo>
                    <a:pt x="279171" y="528701"/>
                  </a:lnTo>
                  <a:lnTo>
                    <a:pt x="282460" y="527431"/>
                  </a:lnTo>
                  <a:lnTo>
                    <a:pt x="283260" y="528701"/>
                  </a:lnTo>
                  <a:lnTo>
                    <a:pt x="284568" y="527431"/>
                  </a:lnTo>
                  <a:lnTo>
                    <a:pt x="283819" y="529971"/>
                  </a:lnTo>
                  <a:lnTo>
                    <a:pt x="283387" y="532511"/>
                  </a:lnTo>
                  <a:lnTo>
                    <a:pt x="281724" y="533781"/>
                  </a:lnTo>
                  <a:lnTo>
                    <a:pt x="283451" y="535051"/>
                  </a:lnTo>
                  <a:lnTo>
                    <a:pt x="284632" y="535051"/>
                  </a:lnTo>
                  <a:lnTo>
                    <a:pt x="284632" y="499491"/>
                  </a:lnTo>
                  <a:lnTo>
                    <a:pt x="278803" y="499491"/>
                  </a:lnTo>
                  <a:lnTo>
                    <a:pt x="278930" y="498221"/>
                  </a:lnTo>
                  <a:lnTo>
                    <a:pt x="279171" y="498221"/>
                  </a:lnTo>
                  <a:lnTo>
                    <a:pt x="280289" y="496951"/>
                  </a:lnTo>
                  <a:lnTo>
                    <a:pt x="280670" y="494411"/>
                  </a:lnTo>
                  <a:lnTo>
                    <a:pt x="280111" y="493141"/>
                  </a:lnTo>
                  <a:lnTo>
                    <a:pt x="279857" y="493141"/>
                  </a:lnTo>
                  <a:lnTo>
                    <a:pt x="279793" y="491871"/>
                  </a:lnTo>
                  <a:lnTo>
                    <a:pt x="280047" y="490601"/>
                  </a:lnTo>
                  <a:lnTo>
                    <a:pt x="281165" y="488061"/>
                  </a:lnTo>
                  <a:lnTo>
                    <a:pt x="281965" y="486791"/>
                  </a:lnTo>
                  <a:lnTo>
                    <a:pt x="282765" y="485521"/>
                  </a:lnTo>
                  <a:lnTo>
                    <a:pt x="286359" y="484251"/>
                  </a:lnTo>
                  <a:lnTo>
                    <a:pt x="287540" y="484251"/>
                  </a:lnTo>
                  <a:lnTo>
                    <a:pt x="288163" y="482981"/>
                  </a:lnTo>
                  <a:lnTo>
                    <a:pt x="288163" y="481711"/>
                  </a:lnTo>
                  <a:lnTo>
                    <a:pt x="288594" y="480441"/>
                  </a:lnTo>
                  <a:lnTo>
                    <a:pt x="290576" y="480441"/>
                  </a:lnTo>
                  <a:lnTo>
                    <a:pt x="292227" y="479171"/>
                  </a:lnTo>
                  <a:lnTo>
                    <a:pt x="293865" y="477901"/>
                  </a:lnTo>
                  <a:lnTo>
                    <a:pt x="294297" y="480441"/>
                  </a:lnTo>
                  <a:lnTo>
                    <a:pt x="296151" y="481711"/>
                  </a:lnTo>
                  <a:lnTo>
                    <a:pt x="294551" y="484251"/>
                  </a:lnTo>
                  <a:lnTo>
                    <a:pt x="294170" y="484251"/>
                  </a:lnTo>
                  <a:lnTo>
                    <a:pt x="294551" y="485521"/>
                  </a:lnTo>
                  <a:lnTo>
                    <a:pt x="294728" y="486791"/>
                  </a:lnTo>
                  <a:lnTo>
                    <a:pt x="294919" y="486791"/>
                  </a:lnTo>
                  <a:lnTo>
                    <a:pt x="295414" y="488061"/>
                  </a:lnTo>
                  <a:lnTo>
                    <a:pt x="295973" y="490601"/>
                  </a:lnTo>
                  <a:lnTo>
                    <a:pt x="298018" y="491871"/>
                  </a:lnTo>
                  <a:lnTo>
                    <a:pt x="301612" y="491871"/>
                  </a:lnTo>
                  <a:lnTo>
                    <a:pt x="302348" y="490601"/>
                  </a:lnTo>
                  <a:lnTo>
                    <a:pt x="303034" y="490601"/>
                  </a:lnTo>
                  <a:lnTo>
                    <a:pt x="303403" y="491871"/>
                  </a:lnTo>
                  <a:lnTo>
                    <a:pt x="303898" y="491871"/>
                  </a:lnTo>
                  <a:lnTo>
                    <a:pt x="303898" y="464743"/>
                  </a:lnTo>
                  <a:lnTo>
                    <a:pt x="303403" y="463931"/>
                  </a:lnTo>
                  <a:lnTo>
                    <a:pt x="300431" y="465201"/>
                  </a:lnTo>
                  <a:lnTo>
                    <a:pt x="298640" y="465201"/>
                  </a:lnTo>
                  <a:lnTo>
                    <a:pt x="297459" y="463931"/>
                  </a:lnTo>
                  <a:lnTo>
                    <a:pt x="297091" y="462661"/>
                  </a:lnTo>
                  <a:lnTo>
                    <a:pt x="297891" y="461391"/>
                  </a:lnTo>
                  <a:lnTo>
                    <a:pt x="299313" y="458851"/>
                  </a:lnTo>
                  <a:lnTo>
                    <a:pt x="298323" y="455041"/>
                  </a:lnTo>
                  <a:lnTo>
                    <a:pt x="299872" y="453771"/>
                  </a:lnTo>
                  <a:lnTo>
                    <a:pt x="300685" y="451231"/>
                  </a:lnTo>
                  <a:lnTo>
                    <a:pt x="301294" y="449961"/>
                  </a:lnTo>
                  <a:lnTo>
                    <a:pt x="301917" y="448691"/>
                  </a:lnTo>
                  <a:lnTo>
                    <a:pt x="302475" y="448691"/>
                  </a:lnTo>
                  <a:lnTo>
                    <a:pt x="304952" y="451231"/>
                  </a:lnTo>
                  <a:lnTo>
                    <a:pt x="305447" y="449961"/>
                  </a:lnTo>
                  <a:lnTo>
                    <a:pt x="305638" y="449961"/>
                  </a:lnTo>
                  <a:lnTo>
                    <a:pt x="306882" y="448691"/>
                  </a:lnTo>
                  <a:lnTo>
                    <a:pt x="307492" y="446151"/>
                  </a:lnTo>
                  <a:lnTo>
                    <a:pt x="311277" y="446151"/>
                  </a:lnTo>
                  <a:lnTo>
                    <a:pt x="311619" y="444881"/>
                  </a:lnTo>
                  <a:lnTo>
                    <a:pt x="311962" y="443611"/>
                  </a:lnTo>
                  <a:lnTo>
                    <a:pt x="313194" y="442341"/>
                  </a:lnTo>
                  <a:lnTo>
                    <a:pt x="314312" y="442341"/>
                  </a:lnTo>
                  <a:lnTo>
                    <a:pt x="314312" y="444881"/>
                  </a:lnTo>
                  <a:lnTo>
                    <a:pt x="313575" y="444881"/>
                  </a:lnTo>
                  <a:lnTo>
                    <a:pt x="313258" y="446151"/>
                  </a:lnTo>
                  <a:lnTo>
                    <a:pt x="315493" y="448691"/>
                  </a:lnTo>
                  <a:lnTo>
                    <a:pt x="314502" y="451231"/>
                  </a:lnTo>
                  <a:lnTo>
                    <a:pt x="315988" y="453771"/>
                  </a:lnTo>
                  <a:lnTo>
                    <a:pt x="316230" y="453771"/>
                  </a:lnTo>
                  <a:lnTo>
                    <a:pt x="318338" y="456311"/>
                  </a:lnTo>
                  <a:lnTo>
                    <a:pt x="323862" y="456311"/>
                  </a:lnTo>
                  <a:lnTo>
                    <a:pt x="323862" y="441071"/>
                  </a:lnTo>
                  <a:lnTo>
                    <a:pt x="311531" y="441071"/>
                  </a:lnTo>
                  <a:lnTo>
                    <a:pt x="307187" y="441071"/>
                  </a:lnTo>
                  <a:lnTo>
                    <a:pt x="306755" y="443611"/>
                  </a:lnTo>
                  <a:lnTo>
                    <a:pt x="306387" y="444881"/>
                  </a:lnTo>
                  <a:lnTo>
                    <a:pt x="304711" y="444881"/>
                  </a:lnTo>
                  <a:lnTo>
                    <a:pt x="304215" y="443611"/>
                  </a:lnTo>
                  <a:lnTo>
                    <a:pt x="303898" y="442341"/>
                  </a:lnTo>
                  <a:lnTo>
                    <a:pt x="303784" y="441071"/>
                  </a:lnTo>
                  <a:lnTo>
                    <a:pt x="303657" y="439801"/>
                  </a:lnTo>
                  <a:lnTo>
                    <a:pt x="303530" y="438531"/>
                  </a:lnTo>
                  <a:lnTo>
                    <a:pt x="303403" y="437261"/>
                  </a:lnTo>
                  <a:lnTo>
                    <a:pt x="301790" y="435991"/>
                  </a:lnTo>
                  <a:lnTo>
                    <a:pt x="297522" y="437197"/>
                  </a:lnTo>
                  <a:lnTo>
                    <a:pt x="297522" y="453771"/>
                  </a:lnTo>
                  <a:lnTo>
                    <a:pt x="297205" y="455041"/>
                  </a:lnTo>
                  <a:lnTo>
                    <a:pt x="294360" y="458851"/>
                  </a:lnTo>
                  <a:lnTo>
                    <a:pt x="295656" y="460121"/>
                  </a:lnTo>
                  <a:lnTo>
                    <a:pt x="295846" y="461391"/>
                  </a:lnTo>
                  <a:lnTo>
                    <a:pt x="295605" y="461391"/>
                  </a:lnTo>
                  <a:lnTo>
                    <a:pt x="295287" y="462661"/>
                  </a:lnTo>
                  <a:lnTo>
                    <a:pt x="294170" y="463931"/>
                  </a:lnTo>
                  <a:lnTo>
                    <a:pt x="292684" y="465201"/>
                  </a:lnTo>
                  <a:lnTo>
                    <a:pt x="294360" y="467741"/>
                  </a:lnTo>
                  <a:lnTo>
                    <a:pt x="293433" y="471551"/>
                  </a:lnTo>
                  <a:lnTo>
                    <a:pt x="291198" y="476631"/>
                  </a:lnTo>
                  <a:lnTo>
                    <a:pt x="287794" y="476631"/>
                  </a:lnTo>
                  <a:lnTo>
                    <a:pt x="286981" y="477901"/>
                  </a:lnTo>
                  <a:lnTo>
                    <a:pt x="286550" y="477901"/>
                  </a:lnTo>
                  <a:lnTo>
                    <a:pt x="285991" y="479171"/>
                  </a:lnTo>
                  <a:lnTo>
                    <a:pt x="285496" y="477901"/>
                  </a:lnTo>
                  <a:lnTo>
                    <a:pt x="285127" y="476631"/>
                  </a:lnTo>
                  <a:lnTo>
                    <a:pt x="284759" y="476631"/>
                  </a:lnTo>
                  <a:lnTo>
                    <a:pt x="284695" y="475361"/>
                  </a:lnTo>
                  <a:lnTo>
                    <a:pt x="283768" y="475361"/>
                  </a:lnTo>
                  <a:lnTo>
                    <a:pt x="282829" y="472821"/>
                  </a:lnTo>
                  <a:lnTo>
                    <a:pt x="280289" y="472821"/>
                  </a:lnTo>
                  <a:lnTo>
                    <a:pt x="278244" y="471551"/>
                  </a:lnTo>
                  <a:lnTo>
                    <a:pt x="277317" y="474091"/>
                  </a:lnTo>
                  <a:lnTo>
                    <a:pt x="276885" y="475361"/>
                  </a:lnTo>
                  <a:lnTo>
                    <a:pt x="274713" y="475361"/>
                  </a:lnTo>
                  <a:lnTo>
                    <a:pt x="274713" y="469011"/>
                  </a:lnTo>
                  <a:lnTo>
                    <a:pt x="275082" y="469011"/>
                  </a:lnTo>
                  <a:lnTo>
                    <a:pt x="275272" y="467741"/>
                  </a:lnTo>
                  <a:lnTo>
                    <a:pt x="276021" y="466471"/>
                  </a:lnTo>
                  <a:lnTo>
                    <a:pt x="276072" y="465201"/>
                  </a:lnTo>
                  <a:lnTo>
                    <a:pt x="276199" y="463931"/>
                  </a:lnTo>
                  <a:lnTo>
                    <a:pt x="276326" y="462661"/>
                  </a:lnTo>
                  <a:lnTo>
                    <a:pt x="276453" y="458851"/>
                  </a:lnTo>
                  <a:lnTo>
                    <a:pt x="276517" y="457581"/>
                  </a:lnTo>
                  <a:lnTo>
                    <a:pt x="276885" y="457581"/>
                  </a:lnTo>
                  <a:lnTo>
                    <a:pt x="276948" y="456311"/>
                  </a:lnTo>
                  <a:lnTo>
                    <a:pt x="277075" y="455041"/>
                  </a:lnTo>
                  <a:lnTo>
                    <a:pt x="277190" y="453771"/>
                  </a:lnTo>
                  <a:lnTo>
                    <a:pt x="279793" y="453771"/>
                  </a:lnTo>
                  <a:lnTo>
                    <a:pt x="280606" y="452501"/>
                  </a:lnTo>
                  <a:lnTo>
                    <a:pt x="281038" y="451231"/>
                  </a:lnTo>
                  <a:lnTo>
                    <a:pt x="281597" y="449961"/>
                  </a:lnTo>
                  <a:lnTo>
                    <a:pt x="282155" y="451231"/>
                  </a:lnTo>
                  <a:lnTo>
                    <a:pt x="282765" y="452501"/>
                  </a:lnTo>
                  <a:lnTo>
                    <a:pt x="283083" y="455041"/>
                  </a:lnTo>
                  <a:lnTo>
                    <a:pt x="283387" y="456311"/>
                  </a:lnTo>
                  <a:lnTo>
                    <a:pt x="284632" y="457581"/>
                  </a:lnTo>
                  <a:lnTo>
                    <a:pt x="288290" y="457581"/>
                  </a:lnTo>
                  <a:lnTo>
                    <a:pt x="290271" y="458851"/>
                  </a:lnTo>
                  <a:lnTo>
                    <a:pt x="290893" y="457581"/>
                  </a:lnTo>
                  <a:lnTo>
                    <a:pt x="291566" y="456311"/>
                  </a:lnTo>
                  <a:lnTo>
                    <a:pt x="294601" y="456311"/>
                  </a:lnTo>
                  <a:lnTo>
                    <a:pt x="295287" y="455041"/>
                  </a:lnTo>
                  <a:lnTo>
                    <a:pt x="295719" y="453771"/>
                  </a:lnTo>
                  <a:lnTo>
                    <a:pt x="297522" y="453771"/>
                  </a:lnTo>
                  <a:lnTo>
                    <a:pt x="297522" y="437197"/>
                  </a:lnTo>
                  <a:lnTo>
                    <a:pt x="297268" y="437261"/>
                  </a:lnTo>
                  <a:lnTo>
                    <a:pt x="295656" y="435991"/>
                  </a:lnTo>
                  <a:lnTo>
                    <a:pt x="294665" y="438531"/>
                  </a:lnTo>
                  <a:lnTo>
                    <a:pt x="292811" y="438531"/>
                  </a:lnTo>
                  <a:lnTo>
                    <a:pt x="291566" y="439801"/>
                  </a:lnTo>
                  <a:lnTo>
                    <a:pt x="290271" y="439801"/>
                  </a:lnTo>
                  <a:lnTo>
                    <a:pt x="290207" y="437261"/>
                  </a:lnTo>
                  <a:lnTo>
                    <a:pt x="294233" y="434721"/>
                  </a:lnTo>
                  <a:lnTo>
                    <a:pt x="290207" y="433451"/>
                  </a:lnTo>
                  <a:lnTo>
                    <a:pt x="290830" y="432181"/>
                  </a:lnTo>
                  <a:lnTo>
                    <a:pt x="291325" y="430911"/>
                  </a:lnTo>
                  <a:lnTo>
                    <a:pt x="291884" y="430911"/>
                  </a:lnTo>
                  <a:lnTo>
                    <a:pt x="293052" y="428371"/>
                  </a:lnTo>
                  <a:lnTo>
                    <a:pt x="292785" y="427228"/>
                  </a:lnTo>
                  <a:lnTo>
                    <a:pt x="292252" y="424561"/>
                  </a:lnTo>
                  <a:lnTo>
                    <a:pt x="292011" y="423291"/>
                  </a:lnTo>
                  <a:lnTo>
                    <a:pt x="292747" y="420751"/>
                  </a:lnTo>
                  <a:lnTo>
                    <a:pt x="294919" y="416941"/>
                  </a:lnTo>
                  <a:lnTo>
                    <a:pt x="295287" y="418211"/>
                  </a:lnTo>
                  <a:lnTo>
                    <a:pt x="295783" y="418211"/>
                  </a:lnTo>
                  <a:lnTo>
                    <a:pt x="295656" y="419481"/>
                  </a:lnTo>
                  <a:lnTo>
                    <a:pt x="294728" y="420751"/>
                  </a:lnTo>
                  <a:lnTo>
                    <a:pt x="296214" y="422021"/>
                  </a:lnTo>
                  <a:lnTo>
                    <a:pt x="297522" y="423291"/>
                  </a:lnTo>
                  <a:lnTo>
                    <a:pt x="299504" y="423291"/>
                  </a:lnTo>
                  <a:lnTo>
                    <a:pt x="299504" y="419481"/>
                  </a:lnTo>
                  <a:lnTo>
                    <a:pt x="296710" y="419481"/>
                  </a:lnTo>
                  <a:lnTo>
                    <a:pt x="297268" y="418211"/>
                  </a:lnTo>
                  <a:lnTo>
                    <a:pt x="298818" y="416941"/>
                  </a:lnTo>
                  <a:lnTo>
                    <a:pt x="299504" y="416941"/>
                  </a:lnTo>
                  <a:lnTo>
                    <a:pt x="300126" y="418211"/>
                  </a:lnTo>
                  <a:lnTo>
                    <a:pt x="300863" y="418211"/>
                  </a:lnTo>
                  <a:lnTo>
                    <a:pt x="300926" y="419481"/>
                  </a:lnTo>
                  <a:lnTo>
                    <a:pt x="301358" y="420751"/>
                  </a:lnTo>
                  <a:lnTo>
                    <a:pt x="301421" y="422021"/>
                  </a:lnTo>
                  <a:lnTo>
                    <a:pt x="302044" y="422021"/>
                  </a:lnTo>
                  <a:lnTo>
                    <a:pt x="303161" y="423291"/>
                  </a:lnTo>
                  <a:lnTo>
                    <a:pt x="304520" y="424561"/>
                  </a:lnTo>
                  <a:lnTo>
                    <a:pt x="305701" y="425831"/>
                  </a:lnTo>
                  <a:lnTo>
                    <a:pt x="305384" y="425831"/>
                  </a:lnTo>
                  <a:lnTo>
                    <a:pt x="304914" y="427228"/>
                  </a:lnTo>
                  <a:lnTo>
                    <a:pt x="305117" y="427228"/>
                  </a:lnTo>
                  <a:lnTo>
                    <a:pt x="306565" y="428371"/>
                  </a:lnTo>
                  <a:lnTo>
                    <a:pt x="308521" y="427228"/>
                  </a:lnTo>
                  <a:lnTo>
                    <a:pt x="308698" y="427228"/>
                  </a:lnTo>
                  <a:lnTo>
                    <a:pt x="309168" y="425831"/>
                  </a:lnTo>
                  <a:lnTo>
                    <a:pt x="309727" y="424561"/>
                  </a:lnTo>
                  <a:lnTo>
                    <a:pt x="310476" y="423291"/>
                  </a:lnTo>
                  <a:lnTo>
                    <a:pt x="311404" y="422021"/>
                  </a:lnTo>
                  <a:lnTo>
                    <a:pt x="313944" y="422021"/>
                  </a:lnTo>
                  <a:lnTo>
                    <a:pt x="313817" y="423291"/>
                  </a:lnTo>
                  <a:lnTo>
                    <a:pt x="313753" y="424561"/>
                  </a:lnTo>
                  <a:lnTo>
                    <a:pt x="313512" y="425831"/>
                  </a:lnTo>
                  <a:lnTo>
                    <a:pt x="313880" y="425831"/>
                  </a:lnTo>
                  <a:lnTo>
                    <a:pt x="314769" y="427228"/>
                  </a:lnTo>
                  <a:lnTo>
                    <a:pt x="314617" y="427228"/>
                  </a:lnTo>
                  <a:lnTo>
                    <a:pt x="313944" y="428371"/>
                  </a:lnTo>
                  <a:lnTo>
                    <a:pt x="313131" y="430911"/>
                  </a:lnTo>
                  <a:lnTo>
                    <a:pt x="312458" y="432181"/>
                  </a:lnTo>
                  <a:lnTo>
                    <a:pt x="313448" y="433451"/>
                  </a:lnTo>
                  <a:lnTo>
                    <a:pt x="313944" y="434721"/>
                  </a:lnTo>
                  <a:lnTo>
                    <a:pt x="313080" y="438531"/>
                  </a:lnTo>
                  <a:lnTo>
                    <a:pt x="312826" y="438531"/>
                  </a:lnTo>
                  <a:lnTo>
                    <a:pt x="312077" y="439801"/>
                  </a:lnTo>
                  <a:lnTo>
                    <a:pt x="326466" y="439801"/>
                  </a:lnTo>
                  <a:lnTo>
                    <a:pt x="326402" y="438531"/>
                  </a:lnTo>
                  <a:lnTo>
                    <a:pt x="326275" y="433451"/>
                  </a:lnTo>
                  <a:lnTo>
                    <a:pt x="325907" y="432181"/>
                  </a:lnTo>
                  <a:lnTo>
                    <a:pt x="324726" y="430911"/>
                  </a:lnTo>
                  <a:lnTo>
                    <a:pt x="323862" y="430911"/>
                  </a:lnTo>
                  <a:lnTo>
                    <a:pt x="322922" y="429641"/>
                  </a:lnTo>
                  <a:lnTo>
                    <a:pt x="316420" y="429641"/>
                  </a:lnTo>
                  <a:lnTo>
                    <a:pt x="316611" y="428371"/>
                  </a:lnTo>
                  <a:lnTo>
                    <a:pt x="317842" y="425831"/>
                  </a:lnTo>
                  <a:lnTo>
                    <a:pt x="319773" y="424561"/>
                  </a:lnTo>
                  <a:lnTo>
                    <a:pt x="317538" y="422021"/>
                  </a:lnTo>
                  <a:lnTo>
                    <a:pt x="317969" y="420751"/>
                  </a:lnTo>
                  <a:lnTo>
                    <a:pt x="318465" y="420751"/>
                  </a:lnTo>
                  <a:lnTo>
                    <a:pt x="319328" y="418211"/>
                  </a:lnTo>
                  <a:lnTo>
                    <a:pt x="321195" y="416941"/>
                  </a:lnTo>
                  <a:lnTo>
                    <a:pt x="325653" y="416941"/>
                  </a:lnTo>
                  <a:lnTo>
                    <a:pt x="325653" y="415671"/>
                  </a:lnTo>
                  <a:lnTo>
                    <a:pt x="326021" y="414401"/>
                  </a:lnTo>
                  <a:lnTo>
                    <a:pt x="326402" y="414401"/>
                  </a:lnTo>
                  <a:lnTo>
                    <a:pt x="327698" y="413131"/>
                  </a:lnTo>
                  <a:lnTo>
                    <a:pt x="330733" y="415671"/>
                  </a:lnTo>
                  <a:lnTo>
                    <a:pt x="329996" y="419481"/>
                  </a:lnTo>
                  <a:lnTo>
                    <a:pt x="330555" y="420751"/>
                  </a:lnTo>
                  <a:lnTo>
                    <a:pt x="331355" y="424561"/>
                  </a:lnTo>
                  <a:lnTo>
                    <a:pt x="332917" y="427228"/>
                  </a:lnTo>
                  <a:lnTo>
                    <a:pt x="333171" y="427228"/>
                  </a:lnTo>
                  <a:lnTo>
                    <a:pt x="336067" y="428371"/>
                  </a:lnTo>
                  <a:lnTo>
                    <a:pt x="336372" y="428371"/>
                  </a:lnTo>
                  <a:lnTo>
                    <a:pt x="335876" y="429641"/>
                  </a:lnTo>
                  <a:lnTo>
                    <a:pt x="335254" y="430911"/>
                  </a:lnTo>
                  <a:lnTo>
                    <a:pt x="335876" y="432181"/>
                  </a:lnTo>
                  <a:lnTo>
                    <a:pt x="337985" y="435991"/>
                  </a:lnTo>
                  <a:lnTo>
                    <a:pt x="339204" y="435991"/>
                  </a:lnTo>
                  <a:lnTo>
                    <a:pt x="338480" y="434721"/>
                  </a:lnTo>
                  <a:lnTo>
                    <a:pt x="337299" y="430911"/>
                  </a:lnTo>
                  <a:lnTo>
                    <a:pt x="337299" y="420751"/>
                  </a:lnTo>
                  <a:lnTo>
                    <a:pt x="336308" y="414401"/>
                  </a:lnTo>
                  <a:lnTo>
                    <a:pt x="334746" y="408051"/>
                  </a:lnTo>
                  <a:lnTo>
                    <a:pt x="332841" y="401701"/>
                  </a:lnTo>
                  <a:lnTo>
                    <a:pt x="330987" y="395351"/>
                  </a:lnTo>
                  <a:lnTo>
                    <a:pt x="329806" y="390271"/>
                  </a:lnTo>
                  <a:lnTo>
                    <a:pt x="328447" y="385457"/>
                  </a:lnTo>
                  <a:lnTo>
                    <a:pt x="328447" y="404241"/>
                  </a:lnTo>
                  <a:lnTo>
                    <a:pt x="328129" y="405511"/>
                  </a:lnTo>
                  <a:lnTo>
                    <a:pt x="328256" y="408051"/>
                  </a:lnTo>
                  <a:lnTo>
                    <a:pt x="325094" y="408051"/>
                  </a:lnTo>
                  <a:lnTo>
                    <a:pt x="325031" y="410591"/>
                  </a:lnTo>
                  <a:lnTo>
                    <a:pt x="324726" y="411861"/>
                  </a:lnTo>
                  <a:lnTo>
                    <a:pt x="324535" y="411861"/>
                  </a:lnTo>
                  <a:lnTo>
                    <a:pt x="323913" y="413131"/>
                  </a:lnTo>
                  <a:lnTo>
                    <a:pt x="322922" y="413131"/>
                  </a:lnTo>
                  <a:lnTo>
                    <a:pt x="323113" y="411861"/>
                  </a:lnTo>
                  <a:lnTo>
                    <a:pt x="323913" y="410591"/>
                  </a:lnTo>
                  <a:lnTo>
                    <a:pt x="323303" y="409321"/>
                  </a:lnTo>
                  <a:lnTo>
                    <a:pt x="321627" y="408051"/>
                  </a:lnTo>
                  <a:lnTo>
                    <a:pt x="319824" y="406781"/>
                  </a:lnTo>
                  <a:lnTo>
                    <a:pt x="319049" y="405511"/>
                  </a:lnTo>
                  <a:lnTo>
                    <a:pt x="315493" y="405511"/>
                  </a:lnTo>
                  <a:lnTo>
                    <a:pt x="313944" y="405511"/>
                  </a:lnTo>
                  <a:lnTo>
                    <a:pt x="311213" y="405511"/>
                  </a:lnTo>
                  <a:lnTo>
                    <a:pt x="310286" y="406781"/>
                  </a:lnTo>
                  <a:lnTo>
                    <a:pt x="308610" y="406781"/>
                  </a:lnTo>
                  <a:lnTo>
                    <a:pt x="308610" y="405511"/>
                  </a:lnTo>
                  <a:lnTo>
                    <a:pt x="309041" y="405511"/>
                  </a:lnTo>
                  <a:lnTo>
                    <a:pt x="310654" y="402971"/>
                  </a:lnTo>
                  <a:lnTo>
                    <a:pt x="311772" y="401701"/>
                  </a:lnTo>
                  <a:lnTo>
                    <a:pt x="310413" y="399161"/>
                  </a:lnTo>
                  <a:lnTo>
                    <a:pt x="310032" y="399161"/>
                  </a:lnTo>
                  <a:lnTo>
                    <a:pt x="310159" y="397891"/>
                  </a:lnTo>
                  <a:lnTo>
                    <a:pt x="311772" y="395351"/>
                  </a:lnTo>
                  <a:lnTo>
                    <a:pt x="311581" y="394081"/>
                  </a:lnTo>
                  <a:lnTo>
                    <a:pt x="311404" y="392811"/>
                  </a:lnTo>
                  <a:lnTo>
                    <a:pt x="310845" y="390271"/>
                  </a:lnTo>
                  <a:lnTo>
                    <a:pt x="310413" y="389001"/>
                  </a:lnTo>
                  <a:lnTo>
                    <a:pt x="312635" y="385191"/>
                  </a:lnTo>
                  <a:lnTo>
                    <a:pt x="314185" y="386461"/>
                  </a:lnTo>
                  <a:lnTo>
                    <a:pt x="315734" y="386461"/>
                  </a:lnTo>
                  <a:lnTo>
                    <a:pt x="316115" y="385191"/>
                  </a:lnTo>
                  <a:lnTo>
                    <a:pt x="316420" y="383921"/>
                  </a:lnTo>
                  <a:lnTo>
                    <a:pt x="316979" y="383921"/>
                  </a:lnTo>
                  <a:lnTo>
                    <a:pt x="317538" y="382651"/>
                  </a:lnTo>
                  <a:lnTo>
                    <a:pt x="318223" y="383921"/>
                  </a:lnTo>
                  <a:lnTo>
                    <a:pt x="319087" y="385191"/>
                  </a:lnTo>
                  <a:lnTo>
                    <a:pt x="318960" y="389001"/>
                  </a:lnTo>
                  <a:lnTo>
                    <a:pt x="320319" y="390271"/>
                  </a:lnTo>
                  <a:lnTo>
                    <a:pt x="323303" y="392811"/>
                  </a:lnTo>
                  <a:lnTo>
                    <a:pt x="326771" y="392811"/>
                  </a:lnTo>
                  <a:lnTo>
                    <a:pt x="327266" y="394081"/>
                  </a:lnTo>
                  <a:lnTo>
                    <a:pt x="327888" y="395351"/>
                  </a:lnTo>
                  <a:lnTo>
                    <a:pt x="328129" y="396621"/>
                  </a:lnTo>
                  <a:lnTo>
                    <a:pt x="328320" y="396621"/>
                  </a:lnTo>
                  <a:lnTo>
                    <a:pt x="328129" y="397891"/>
                  </a:lnTo>
                  <a:lnTo>
                    <a:pt x="327888" y="397891"/>
                  </a:lnTo>
                  <a:lnTo>
                    <a:pt x="327202" y="399161"/>
                  </a:lnTo>
                  <a:lnTo>
                    <a:pt x="327012" y="400431"/>
                  </a:lnTo>
                  <a:lnTo>
                    <a:pt x="327761" y="402971"/>
                  </a:lnTo>
                  <a:lnTo>
                    <a:pt x="328447" y="404241"/>
                  </a:lnTo>
                  <a:lnTo>
                    <a:pt x="328447" y="385457"/>
                  </a:lnTo>
                  <a:lnTo>
                    <a:pt x="328015" y="383921"/>
                  </a:lnTo>
                  <a:lnTo>
                    <a:pt x="327571" y="382651"/>
                  </a:lnTo>
                  <a:lnTo>
                    <a:pt x="327139" y="381381"/>
                  </a:lnTo>
                  <a:lnTo>
                    <a:pt x="325462" y="378841"/>
                  </a:lnTo>
                  <a:lnTo>
                    <a:pt x="324421" y="376301"/>
                  </a:lnTo>
                  <a:lnTo>
                    <a:pt x="323418" y="372491"/>
                  </a:lnTo>
                  <a:lnTo>
                    <a:pt x="322554" y="369951"/>
                  </a:lnTo>
                  <a:lnTo>
                    <a:pt x="320052" y="361061"/>
                  </a:lnTo>
                  <a:lnTo>
                    <a:pt x="315061" y="342011"/>
                  </a:lnTo>
                  <a:lnTo>
                    <a:pt x="314502" y="342011"/>
                  </a:lnTo>
                  <a:lnTo>
                    <a:pt x="313016" y="348361"/>
                  </a:lnTo>
                  <a:lnTo>
                    <a:pt x="312458" y="349631"/>
                  </a:lnTo>
                  <a:lnTo>
                    <a:pt x="312521" y="353441"/>
                  </a:lnTo>
                  <a:lnTo>
                    <a:pt x="314502" y="354711"/>
                  </a:lnTo>
                  <a:lnTo>
                    <a:pt x="314185" y="355981"/>
                  </a:lnTo>
                  <a:lnTo>
                    <a:pt x="313817" y="355981"/>
                  </a:lnTo>
                  <a:lnTo>
                    <a:pt x="312699" y="358521"/>
                  </a:lnTo>
                  <a:lnTo>
                    <a:pt x="313817" y="361061"/>
                  </a:lnTo>
                  <a:lnTo>
                    <a:pt x="314934" y="362331"/>
                  </a:lnTo>
                  <a:lnTo>
                    <a:pt x="316179" y="364871"/>
                  </a:lnTo>
                  <a:lnTo>
                    <a:pt x="318223" y="366141"/>
                  </a:lnTo>
                  <a:lnTo>
                    <a:pt x="319824" y="367411"/>
                  </a:lnTo>
                  <a:lnTo>
                    <a:pt x="320078" y="367411"/>
                  </a:lnTo>
                  <a:lnTo>
                    <a:pt x="320319" y="368681"/>
                  </a:lnTo>
                  <a:lnTo>
                    <a:pt x="318833" y="369951"/>
                  </a:lnTo>
                  <a:lnTo>
                    <a:pt x="320141" y="371221"/>
                  </a:lnTo>
                  <a:lnTo>
                    <a:pt x="320636" y="372491"/>
                  </a:lnTo>
                  <a:lnTo>
                    <a:pt x="321068" y="373761"/>
                  </a:lnTo>
                  <a:lnTo>
                    <a:pt x="321322" y="375031"/>
                  </a:lnTo>
                  <a:lnTo>
                    <a:pt x="320509" y="376301"/>
                  </a:lnTo>
                  <a:lnTo>
                    <a:pt x="319455" y="376301"/>
                  </a:lnTo>
                  <a:lnTo>
                    <a:pt x="316179" y="377571"/>
                  </a:lnTo>
                  <a:lnTo>
                    <a:pt x="315366" y="380111"/>
                  </a:lnTo>
                  <a:lnTo>
                    <a:pt x="312699" y="380111"/>
                  </a:lnTo>
                  <a:lnTo>
                    <a:pt x="311150" y="381381"/>
                  </a:lnTo>
                  <a:lnTo>
                    <a:pt x="310413" y="383921"/>
                  </a:lnTo>
                  <a:lnTo>
                    <a:pt x="309854" y="383921"/>
                  </a:lnTo>
                  <a:lnTo>
                    <a:pt x="310781" y="381381"/>
                  </a:lnTo>
                  <a:lnTo>
                    <a:pt x="310286" y="380111"/>
                  </a:lnTo>
                  <a:lnTo>
                    <a:pt x="309422" y="377571"/>
                  </a:lnTo>
                  <a:lnTo>
                    <a:pt x="310908" y="375031"/>
                  </a:lnTo>
                  <a:lnTo>
                    <a:pt x="309422" y="373761"/>
                  </a:lnTo>
                  <a:lnTo>
                    <a:pt x="309537" y="372491"/>
                  </a:lnTo>
                  <a:lnTo>
                    <a:pt x="309664" y="371221"/>
                  </a:lnTo>
                  <a:lnTo>
                    <a:pt x="308800" y="369951"/>
                  </a:lnTo>
                  <a:lnTo>
                    <a:pt x="307251" y="369951"/>
                  </a:lnTo>
                  <a:lnTo>
                    <a:pt x="306997" y="371221"/>
                  </a:lnTo>
                  <a:lnTo>
                    <a:pt x="304393" y="377571"/>
                  </a:lnTo>
                  <a:lnTo>
                    <a:pt x="301917" y="385191"/>
                  </a:lnTo>
                  <a:lnTo>
                    <a:pt x="299313" y="391541"/>
                  </a:lnTo>
                  <a:lnTo>
                    <a:pt x="298945" y="392811"/>
                  </a:lnTo>
                  <a:lnTo>
                    <a:pt x="298018" y="392811"/>
                  </a:lnTo>
                  <a:lnTo>
                    <a:pt x="297268" y="395351"/>
                  </a:lnTo>
                  <a:lnTo>
                    <a:pt x="298691" y="394081"/>
                  </a:lnTo>
                  <a:lnTo>
                    <a:pt x="299745" y="395351"/>
                  </a:lnTo>
                  <a:lnTo>
                    <a:pt x="300863" y="396621"/>
                  </a:lnTo>
                  <a:lnTo>
                    <a:pt x="301675" y="396621"/>
                  </a:lnTo>
                  <a:lnTo>
                    <a:pt x="302793" y="397891"/>
                  </a:lnTo>
                  <a:lnTo>
                    <a:pt x="304025" y="396621"/>
                  </a:lnTo>
                  <a:lnTo>
                    <a:pt x="307746" y="396621"/>
                  </a:lnTo>
                  <a:lnTo>
                    <a:pt x="307746" y="397891"/>
                  </a:lnTo>
                  <a:lnTo>
                    <a:pt x="307314" y="399161"/>
                  </a:lnTo>
                  <a:lnTo>
                    <a:pt x="306501" y="399161"/>
                  </a:lnTo>
                  <a:lnTo>
                    <a:pt x="306565" y="400431"/>
                  </a:lnTo>
                  <a:lnTo>
                    <a:pt x="307251" y="401701"/>
                  </a:lnTo>
                  <a:lnTo>
                    <a:pt x="307619" y="402971"/>
                  </a:lnTo>
                  <a:lnTo>
                    <a:pt x="307682" y="404241"/>
                  </a:lnTo>
                  <a:lnTo>
                    <a:pt x="307314" y="404241"/>
                  </a:lnTo>
                  <a:lnTo>
                    <a:pt x="306565" y="405511"/>
                  </a:lnTo>
                  <a:lnTo>
                    <a:pt x="305511" y="406781"/>
                  </a:lnTo>
                  <a:lnTo>
                    <a:pt x="304774" y="408051"/>
                  </a:lnTo>
                  <a:lnTo>
                    <a:pt x="300863" y="408051"/>
                  </a:lnTo>
                  <a:lnTo>
                    <a:pt x="299199" y="409321"/>
                  </a:lnTo>
                  <a:lnTo>
                    <a:pt x="298323" y="409321"/>
                  </a:lnTo>
                  <a:lnTo>
                    <a:pt x="297954" y="410591"/>
                  </a:lnTo>
                  <a:lnTo>
                    <a:pt x="297459" y="411861"/>
                  </a:lnTo>
                  <a:lnTo>
                    <a:pt x="296900" y="413131"/>
                  </a:lnTo>
                  <a:lnTo>
                    <a:pt x="292684" y="413131"/>
                  </a:lnTo>
                  <a:lnTo>
                    <a:pt x="290271" y="411861"/>
                  </a:lnTo>
                  <a:lnTo>
                    <a:pt x="292379" y="410591"/>
                  </a:lnTo>
                  <a:lnTo>
                    <a:pt x="292315" y="408051"/>
                  </a:lnTo>
                  <a:lnTo>
                    <a:pt x="291947" y="408051"/>
                  </a:lnTo>
                  <a:lnTo>
                    <a:pt x="289775" y="410591"/>
                  </a:lnTo>
                  <a:lnTo>
                    <a:pt x="288785" y="413131"/>
                  </a:lnTo>
                  <a:lnTo>
                    <a:pt x="287794" y="414401"/>
                  </a:lnTo>
                  <a:lnTo>
                    <a:pt x="286867" y="415671"/>
                  </a:lnTo>
                  <a:lnTo>
                    <a:pt x="285813" y="416941"/>
                  </a:lnTo>
                  <a:lnTo>
                    <a:pt x="285623" y="418211"/>
                  </a:lnTo>
                  <a:lnTo>
                    <a:pt x="284200" y="418211"/>
                  </a:lnTo>
                  <a:lnTo>
                    <a:pt x="283768" y="419481"/>
                  </a:lnTo>
                  <a:lnTo>
                    <a:pt x="283451" y="419481"/>
                  </a:lnTo>
                  <a:lnTo>
                    <a:pt x="282397" y="420751"/>
                  </a:lnTo>
                  <a:lnTo>
                    <a:pt x="280835" y="422579"/>
                  </a:lnTo>
                  <a:lnTo>
                    <a:pt x="280835" y="427228"/>
                  </a:lnTo>
                  <a:lnTo>
                    <a:pt x="278295" y="427228"/>
                  </a:lnTo>
                  <a:lnTo>
                    <a:pt x="278434" y="425831"/>
                  </a:lnTo>
                  <a:lnTo>
                    <a:pt x="278625" y="425831"/>
                  </a:lnTo>
                  <a:lnTo>
                    <a:pt x="279057" y="424561"/>
                  </a:lnTo>
                  <a:lnTo>
                    <a:pt x="279857" y="425831"/>
                  </a:lnTo>
                  <a:lnTo>
                    <a:pt x="280289" y="425831"/>
                  </a:lnTo>
                  <a:lnTo>
                    <a:pt x="280835" y="427228"/>
                  </a:lnTo>
                  <a:lnTo>
                    <a:pt x="280835" y="422579"/>
                  </a:lnTo>
                  <a:lnTo>
                    <a:pt x="280225" y="423291"/>
                  </a:lnTo>
                  <a:lnTo>
                    <a:pt x="278307" y="422021"/>
                  </a:lnTo>
                  <a:lnTo>
                    <a:pt x="280174" y="420751"/>
                  </a:lnTo>
                  <a:lnTo>
                    <a:pt x="280911" y="418211"/>
                  </a:lnTo>
                  <a:lnTo>
                    <a:pt x="274218" y="418211"/>
                  </a:lnTo>
                  <a:lnTo>
                    <a:pt x="272478" y="422021"/>
                  </a:lnTo>
                  <a:lnTo>
                    <a:pt x="271183" y="425831"/>
                  </a:lnTo>
                  <a:lnTo>
                    <a:pt x="269887" y="427228"/>
                  </a:lnTo>
                  <a:lnTo>
                    <a:pt x="270027" y="427228"/>
                  </a:lnTo>
                  <a:lnTo>
                    <a:pt x="270256" y="428371"/>
                  </a:lnTo>
                  <a:lnTo>
                    <a:pt x="271741" y="429641"/>
                  </a:lnTo>
                  <a:lnTo>
                    <a:pt x="273227" y="429641"/>
                  </a:lnTo>
                  <a:lnTo>
                    <a:pt x="273913" y="430911"/>
                  </a:lnTo>
                  <a:lnTo>
                    <a:pt x="274840" y="430911"/>
                  </a:lnTo>
                  <a:lnTo>
                    <a:pt x="274967" y="429641"/>
                  </a:lnTo>
                  <a:lnTo>
                    <a:pt x="275082" y="427228"/>
                  </a:lnTo>
                  <a:lnTo>
                    <a:pt x="278130" y="427228"/>
                  </a:lnTo>
                  <a:lnTo>
                    <a:pt x="278803" y="428371"/>
                  </a:lnTo>
                  <a:lnTo>
                    <a:pt x="278676" y="429641"/>
                  </a:lnTo>
                  <a:lnTo>
                    <a:pt x="278561" y="430911"/>
                  </a:lnTo>
                  <a:lnTo>
                    <a:pt x="279057" y="430911"/>
                  </a:lnTo>
                  <a:lnTo>
                    <a:pt x="279171" y="429641"/>
                  </a:lnTo>
                  <a:lnTo>
                    <a:pt x="281216" y="429641"/>
                  </a:lnTo>
                  <a:lnTo>
                    <a:pt x="283578" y="430911"/>
                  </a:lnTo>
                  <a:lnTo>
                    <a:pt x="285813" y="429641"/>
                  </a:lnTo>
                  <a:lnTo>
                    <a:pt x="288290" y="429641"/>
                  </a:lnTo>
                  <a:lnTo>
                    <a:pt x="288658" y="428371"/>
                  </a:lnTo>
                  <a:lnTo>
                    <a:pt x="289521" y="428371"/>
                  </a:lnTo>
                  <a:lnTo>
                    <a:pt x="289648" y="430911"/>
                  </a:lnTo>
                  <a:lnTo>
                    <a:pt x="289153" y="430911"/>
                  </a:lnTo>
                  <a:lnTo>
                    <a:pt x="287972" y="433451"/>
                  </a:lnTo>
                  <a:lnTo>
                    <a:pt x="287108" y="434721"/>
                  </a:lnTo>
                  <a:lnTo>
                    <a:pt x="289090" y="437261"/>
                  </a:lnTo>
                  <a:lnTo>
                    <a:pt x="288404" y="438531"/>
                  </a:lnTo>
                  <a:lnTo>
                    <a:pt x="287108" y="441071"/>
                  </a:lnTo>
                  <a:lnTo>
                    <a:pt x="286118" y="442341"/>
                  </a:lnTo>
                  <a:lnTo>
                    <a:pt x="285000" y="443611"/>
                  </a:lnTo>
                  <a:lnTo>
                    <a:pt x="284695" y="444881"/>
                  </a:lnTo>
                  <a:lnTo>
                    <a:pt x="283819" y="444881"/>
                  </a:lnTo>
                  <a:lnTo>
                    <a:pt x="281660" y="443611"/>
                  </a:lnTo>
                  <a:lnTo>
                    <a:pt x="280974" y="443611"/>
                  </a:lnTo>
                  <a:lnTo>
                    <a:pt x="279171" y="448691"/>
                  </a:lnTo>
                  <a:lnTo>
                    <a:pt x="277507" y="448691"/>
                  </a:lnTo>
                  <a:lnTo>
                    <a:pt x="275336" y="447421"/>
                  </a:lnTo>
                  <a:lnTo>
                    <a:pt x="275577" y="446151"/>
                  </a:lnTo>
                  <a:lnTo>
                    <a:pt x="275958" y="446151"/>
                  </a:lnTo>
                  <a:lnTo>
                    <a:pt x="276072" y="444881"/>
                  </a:lnTo>
                  <a:lnTo>
                    <a:pt x="276517" y="443611"/>
                  </a:lnTo>
                  <a:lnTo>
                    <a:pt x="275640" y="441071"/>
                  </a:lnTo>
                  <a:lnTo>
                    <a:pt x="272669" y="441071"/>
                  </a:lnTo>
                  <a:lnTo>
                    <a:pt x="272478" y="442341"/>
                  </a:lnTo>
                  <a:lnTo>
                    <a:pt x="270992" y="446151"/>
                  </a:lnTo>
                  <a:lnTo>
                    <a:pt x="267030" y="448691"/>
                  </a:lnTo>
                  <a:lnTo>
                    <a:pt x="264744" y="451231"/>
                  </a:lnTo>
                  <a:lnTo>
                    <a:pt x="263245" y="453771"/>
                  </a:lnTo>
                  <a:lnTo>
                    <a:pt x="261696" y="456311"/>
                  </a:lnTo>
                  <a:lnTo>
                    <a:pt x="260273" y="458851"/>
                  </a:lnTo>
                  <a:lnTo>
                    <a:pt x="260096" y="458851"/>
                  </a:lnTo>
                  <a:lnTo>
                    <a:pt x="260642" y="460121"/>
                  </a:lnTo>
                  <a:lnTo>
                    <a:pt x="260896" y="461391"/>
                  </a:lnTo>
                  <a:lnTo>
                    <a:pt x="262813" y="458851"/>
                  </a:lnTo>
                  <a:lnTo>
                    <a:pt x="262445" y="456311"/>
                  </a:lnTo>
                  <a:lnTo>
                    <a:pt x="266280" y="456311"/>
                  </a:lnTo>
                  <a:lnTo>
                    <a:pt x="266407" y="457581"/>
                  </a:lnTo>
                  <a:lnTo>
                    <a:pt x="265607" y="458851"/>
                  </a:lnTo>
                  <a:lnTo>
                    <a:pt x="265049" y="458851"/>
                  </a:lnTo>
                  <a:lnTo>
                    <a:pt x="265353" y="460121"/>
                  </a:lnTo>
                  <a:lnTo>
                    <a:pt x="265353" y="462661"/>
                  </a:lnTo>
                  <a:lnTo>
                    <a:pt x="265671" y="462661"/>
                  </a:lnTo>
                  <a:lnTo>
                    <a:pt x="266103" y="466471"/>
                  </a:lnTo>
                  <a:lnTo>
                    <a:pt x="267893" y="467741"/>
                  </a:lnTo>
                  <a:lnTo>
                    <a:pt x="271119" y="466471"/>
                  </a:lnTo>
                  <a:lnTo>
                    <a:pt x="272300" y="466471"/>
                  </a:lnTo>
                  <a:lnTo>
                    <a:pt x="272427" y="467741"/>
                  </a:lnTo>
                  <a:lnTo>
                    <a:pt x="272605" y="467741"/>
                  </a:lnTo>
                  <a:lnTo>
                    <a:pt x="272605" y="469011"/>
                  </a:lnTo>
                  <a:lnTo>
                    <a:pt x="272300" y="469011"/>
                  </a:lnTo>
                  <a:lnTo>
                    <a:pt x="271246" y="470281"/>
                  </a:lnTo>
                  <a:lnTo>
                    <a:pt x="270383" y="471551"/>
                  </a:lnTo>
                  <a:lnTo>
                    <a:pt x="272110" y="472821"/>
                  </a:lnTo>
                  <a:lnTo>
                    <a:pt x="272364" y="474091"/>
                  </a:lnTo>
                  <a:lnTo>
                    <a:pt x="271373" y="476631"/>
                  </a:lnTo>
                  <a:lnTo>
                    <a:pt x="270751" y="477901"/>
                  </a:lnTo>
                  <a:lnTo>
                    <a:pt x="269328" y="480441"/>
                  </a:lnTo>
                  <a:lnTo>
                    <a:pt x="265239" y="480441"/>
                  </a:lnTo>
                  <a:lnTo>
                    <a:pt x="263994" y="481711"/>
                  </a:lnTo>
                  <a:lnTo>
                    <a:pt x="263131" y="484251"/>
                  </a:lnTo>
                  <a:lnTo>
                    <a:pt x="262445" y="485521"/>
                  </a:lnTo>
                  <a:lnTo>
                    <a:pt x="260527" y="485521"/>
                  </a:lnTo>
                  <a:lnTo>
                    <a:pt x="259410" y="484251"/>
                  </a:lnTo>
                  <a:lnTo>
                    <a:pt x="261950" y="481711"/>
                  </a:lnTo>
                  <a:lnTo>
                    <a:pt x="260146" y="479171"/>
                  </a:lnTo>
                  <a:lnTo>
                    <a:pt x="257987" y="474091"/>
                  </a:lnTo>
                  <a:lnTo>
                    <a:pt x="253517" y="474091"/>
                  </a:lnTo>
                  <a:lnTo>
                    <a:pt x="252222" y="476631"/>
                  </a:lnTo>
                  <a:lnTo>
                    <a:pt x="251294" y="477901"/>
                  </a:lnTo>
                  <a:lnTo>
                    <a:pt x="250913" y="479171"/>
                  </a:lnTo>
                  <a:lnTo>
                    <a:pt x="250050" y="481711"/>
                  </a:lnTo>
                  <a:lnTo>
                    <a:pt x="249745" y="482981"/>
                  </a:lnTo>
                  <a:lnTo>
                    <a:pt x="248869" y="485521"/>
                  </a:lnTo>
                  <a:lnTo>
                    <a:pt x="246392" y="484251"/>
                  </a:lnTo>
                  <a:lnTo>
                    <a:pt x="246265" y="486791"/>
                  </a:lnTo>
                  <a:lnTo>
                    <a:pt x="245529" y="488061"/>
                  </a:lnTo>
                  <a:lnTo>
                    <a:pt x="245402" y="489331"/>
                  </a:lnTo>
                  <a:lnTo>
                    <a:pt x="244970" y="489331"/>
                  </a:lnTo>
                  <a:lnTo>
                    <a:pt x="244475" y="490601"/>
                  </a:lnTo>
                  <a:lnTo>
                    <a:pt x="243916" y="490601"/>
                  </a:lnTo>
                  <a:lnTo>
                    <a:pt x="243789" y="484251"/>
                  </a:lnTo>
                  <a:lnTo>
                    <a:pt x="241617" y="484251"/>
                  </a:lnTo>
                  <a:lnTo>
                    <a:pt x="239763" y="484251"/>
                  </a:lnTo>
                  <a:lnTo>
                    <a:pt x="239522" y="485521"/>
                  </a:lnTo>
                  <a:lnTo>
                    <a:pt x="239395" y="486791"/>
                  </a:lnTo>
                  <a:lnTo>
                    <a:pt x="238277" y="490601"/>
                  </a:lnTo>
                  <a:lnTo>
                    <a:pt x="238518" y="490601"/>
                  </a:lnTo>
                  <a:lnTo>
                    <a:pt x="240626" y="491871"/>
                  </a:lnTo>
                  <a:lnTo>
                    <a:pt x="243230" y="491871"/>
                  </a:lnTo>
                  <a:lnTo>
                    <a:pt x="243662" y="495681"/>
                  </a:lnTo>
                  <a:lnTo>
                    <a:pt x="243916" y="496951"/>
                  </a:lnTo>
                  <a:lnTo>
                    <a:pt x="244157" y="496951"/>
                  </a:lnTo>
                  <a:lnTo>
                    <a:pt x="244779" y="495681"/>
                  </a:lnTo>
                  <a:lnTo>
                    <a:pt x="245706" y="494411"/>
                  </a:lnTo>
                  <a:lnTo>
                    <a:pt x="245960" y="493141"/>
                  </a:lnTo>
                  <a:lnTo>
                    <a:pt x="246329" y="491871"/>
                  </a:lnTo>
                  <a:lnTo>
                    <a:pt x="248564" y="493141"/>
                  </a:lnTo>
                  <a:lnTo>
                    <a:pt x="249059" y="491871"/>
                  </a:lnTo>
                  <a:lnTo>
                    <a:pt x="250482" y="491871"/>
                  </a:lnTo>
                  <a:lnTo>
                    <a:pt x="250240" y="493141"/>
                  </a:lnTo>
                  <a:lnTo>
                    <a:pt x="249859" y="494411"/>
                  </a:lnTo>
                  <a:lnTo>
                    <a:pt x="249859" y="498221"/>
                  </a:lnTo>
                  <a:lnTo>
                    <a:pt x="250177" y="498221"/>
                  </a:lnTo>
                  <a:lnTo>
                    <a:pt x="250253" y="500761"/>
                  </a:lnTo>
                  <a:lnTo>
                    <a:pt x="250342" y="502031"/>
                  </a:lnTo>
                  <a:lnTo>
                    <a:pt x="250418" y="503301"/>
                  </a:lnTo>
                  <a:lnTo>
                    <a:pt x="251968" y="504571"/>
                  </a:lnTo>
                  <a:lnTo>
                    <a:pt x="255562" y="503301"/>
                  </a:lnTo>
                  <a:lnTo>
                    <a:pt x="256374" y="503301"/>
                  </a:lnTo>
                  <a:lnTo>
                    <a:pt x="256311" y="504571"/>
                  </a:lnTo>
                  <a:lnTo>
                    <a:pt x="256120" y="504571"/>
                  </a:lnTo>
                  <a:lnTo>
                    <a:pt x="256120" y="505841"/>
                  </a:lnTo>
                  <a:lnTo>
                    <a:pt x="256374" y="505841"/>
                  </a:lnTo>
                  <a:lnTo>
                    <a:pt x="256501" y="507111"/>
                  </a:lnTo>
                  <a:lnTo>
                    <a:pt x="257048" y="505841"/>
                  </a:lnTo>
                  <a:lnTo>
                    <a:pt x="257924" y="505841"/>
                  </a:lnTo>
                  <a:lnTo>
                    <a:pt x="259778" y="503301"/>
                  </a:lnTo>
                  <a:lnTo>
                    <a:pt x="259283" y="499491"/>
                  </a:lnTo>
                  <a:lnTo>
                    <a:pt x="259156" y="496951"/>
                  </a:lnTo>
                  <a:lnTo>
                    <a:pt x="260032" y="494411"/>
                  </a:lnTo>
                  <a:lnTo>
                    <a:pt x="260591" y="493141"/>
                  </a:lnTo>
                  <a:lnTo>
                    <a:pt x="261391" y="490601"/>
                  </a:lnTo>
                  <a:lnTo>
                    <a:pt x="261645" y="489331"/>
                  </a:lnTo>
                  <a:lnTo>
                    <a:pt x="262445" y="489331"/>
                  </a:lnTo>
                  <a:lnTo>
                    <a:pt x="263740" y="488061"/>
                  </a:lnTo>
                  <a:lnTo>
                    <a:pt x="264553" y="488061"/>
                  </a:lnTo>
                  <a:lnTo>
                    <a:pt x="265290" y="486791"/>
                  </a:lnTo>
                  <a:lnTo>
                    <a:pt x="265912" y="489331"/>
                  </a:lnTo>
                  <a:lnTo>
                    <a:pt x="266344" y="490601"/>
                  </a:lnTo>
                  <a:lnTo>
                    <a:pt x="268338" y="494411"/>
                  </a:lnTo>
                  <a:lnTo>
                    <a:pt x="272110" y="494411"/>
                  </a:lnTo>
                  <a:lnTo>
                    <a:pt x="274154" y="491871"/>
                  </a:lnTo>
                  <a:lnTo>
                    <a:pt x="276072" y="491871"/>
                  </a:lnTo>
                  <a:lnTo>
                    <a:pt x="276199" y="493141"/>
                  </a:lnTo>
                  <a:lnTo>
                    <a:pt x="276390" y="493141"/>
                  </a:lnTo>
                  <a:lnTo>
                    <a:pt x="276517" y="494411"/>
                  </a:lnTo>
                  <a:lnTo>
                    <a:pt x="276199" y="495681"/>
                  </a:lnTo>
                  <a:lnTo>
                    <a:pt x="277685" y="496951"/>
                  </a:lnTo>
                  <a:lnTo>
                    <a:pt x="277190" y="498221"/>
                  </a:lnTo>
                  <a:lnTo>
                    <a:pt x="276199" y="499491"/>
                  </a:lnTo>
                  <a:lnTo>
                    <a:pt x="275399" y="500761"/>
                  </a:lnTo>
                  <a:lnTo>
                    <a:pt x="275463" y="502031"/>
                  </a:lnTo>
                  <a:lnTo>
                    <a:pt x="276136" y="503301"/>
                  </a:lnTo>
                  <a:lnTo>
                    <a:pt x="276567" y="504571"/>
                  </a:lnTo>
                  <a:lnTo>
                    <a:pt x="276072" y="505841"/>
                  </a:lnTo>
                  <a:lnTo>
                    <a:pt x="275767" y="507111"/>
                  </a:lnTo>
                  <a:lnTo>
                    <a:pt x="275336" y="509651"/>
                  </a:lnTo>
                  <a:lnTo>
                    <a:pt x="273977" y="512191"/>
                  </a:lnTo>
                  <a:lnTo>
                    <a:pt x="273786" y="512191"/>
                  </a:lnTo>
                  <a:lnTo>
                    <a:pt x="272859" y="513461"/>
                  </a:lnTo>
                  <a:lnTo>
                    <a:pt x="272669" y="513461"/>
                  </a:lnTo>
                  <a:lnTo>
                    <a:pt x="270929" y="512191"/>
                  </a:lnTo>
                  <a:lnTo>
                    <a:pt x="270129" y="513461"/>
                  </a:lnTo>
                  <a:lnTo>
                    <a:pt x="269138" y="514731"/>
                  </a:lnTo>
                  <a:lnTo>
                    <a:pt x="268884" y="514731"/>
                  </a:lnTo>
                  <a:lnTo>
                    <a:pt x="267830" y="512191"/>
                  </a:lnTo>
                  <a:lnTo>
                    <a:pt x="267284" y="509651"/>
                  </a:lnTo>
                  <a:lnTo>
                    <a:pt x="264553" y="509651"/>
                  </a:lnTo>
                  <a:lnTo>
                    <a:pt x="261950" y="508381"/>
                  </a:lnTo>
                  <a:lnTo>
                    <a:pt x="260769" y="509168"/>
                  </a:lnTo>
                  <a:lnTo>
                    <a:pt x="260769" y="533781"/>
                  </a:lnTo>
                  <a:lnTo>
                    <a:pt x="259803" y="536435"/>
                  </a:lnTo>
                  <a:lnTo>
                    <a:pt x="259664" y="536435"/>
                  </a:lnTo>
                  <a:lnTo>
                    <a:pt x="257924" y="537591"/>
                  </a:lnTo>
                  <a:lnTo>
                    <a:pt x="260032" y="540131"/>
                  </a:lnTo>
                  <a:lnTo>
                    <a:pt x="260096" y="541401"/>
                  </a:lnTo>
                  <a:lnTo>
                    <a:pt x="259346" y="542671"/>
                  </a:lnTo>
                  <a:lnTo>
                    <a:pt x="258660" y="545211"/>
                  </a:lnTo>
                  <a:lnTo>
                    <a:pt x="257860" y="547751"/>
                  </a:lnTo>
                  <a:lnTo>
                    <a:pt x="257797" y="549021"/>
                  </a:lnTo>
                  <a:lnTo>
                    <a:pt x="253834" y="549021"/>
                  </a:lnTo>
                  <a:lnTo>
                    <a:pt x="253149" y="551561"/>
                  </a:lnTo>
                  <a:lnTo>
                    <a:pt x="252717" y="550291"/>
                  </a:lnTo>
                  <a:lnTo>
                    <a:pt x="252399" y="549021"/>
                  </a:lnTo>
                  <a:lnTo>
                    <a:pt x="251853" y="547751"/>
                  </a:lnTo>
                  <a:lnTo>
                    <a:pt x="251358" y="546481"/>
                  </a:lnTo>
                  <a:lnTo>
                    <a:pt x="250482" y="545211"/>
                  </a:lnTo>
                  <a:lnTo>
                    <a:pt x="244665" y="545211"/>
                  </a:lnTo>
                  <a:lnTo>
                    <a:pt x="243166" y="547751"/>
                  </a:lnTo>
                  <a:lnTo>
                    <a:pt x="242798" y="547751"/>
                  </a:lnTo>
                  <a:lnTo>
                    <a:pt x="242735" y="546481"/>
                  </a:lnTo>
                  <a:lnTo>
                    <a:pt x="242430" y="545211"/>
                  </a:lnTo>
                  <a:lnTo>
                    <a:pt x="241007" y="542671"/>
                  </a:lnTo>
                  <a:lnTo>
                    <a:pt x="242493" y="538861"/>
                  </a:lnTo>
                  <a:lnTo>
                    <a:pt x="243230" y="537591"/>
                  </a:lnTo>
                  <a:lnTo>
                    <a:pt x="243738" y="536435"/>
                  </a:lnTo>
                  <a:lnTo>
                    <a:pt x="243636" y="533781"/>
                  </a:lnTo>
                  <a:lnTo>
                    <a:pt x="243547" y="532511"/>
                  </a:lnTo>
                  <a:lnTo>
                    <a:pt x="244157" y="529971"/>
                  </a:lnTo>
                  <a:lnTo>
                    <a:pt x="244970" y="527431"/>
                  </a:lnTo>
                  <a:lnTo>
                    <a:pt x="245160" y="527431"/>
                  </a:lnTo>
                  <a:lnTo>
                    <a:pt x="245656" y="526161"/>
                  </a:lnTo>
                  <a:lnTo>
                    <a:pt x="247142" y="526161"/>
                  </a:lnTo>
                  <a:lnTo>
                    <a:pt x="248310" y="524891"/>
                  </a:lnTo>
                  <a:lnTo>
                    <a:pt x="249859" y="523621"/>
                  </a:lnTo>
                  <a:lnTo>
                    <a:pt x="250545" y="524891"/>
                  </a:lnTo>
                  <a:lnTo>
                    <a:pt x="250913" y="526161"/>
                  </a:lnTo>
                  <a:lnTo>
                    <a:pt x="251358" y="526161"/>
                  </a:lnTo>
                  <a:lnTo>
                    <a:pt x="252095" y="528701"/>
                  </a:lnTo>
                  <a:lnTo>
                    <a:pt x="253085" y="531241"/>
                  </a:lnTo>
                  <a:lnTo>
                    <a:pt x="255003" y="529971"/>
                  </a:lnTo>
                  <a:lnTo>
                    <a:pt x="257175" y="529971"/>
                  </a:lnTo>
                  <a:lnTo>
                    <a:pt x="257670" y="528701"/>
                  </a:lnTo>
                  <a:lnTo>
                    <a:pt x="258787" y="528701"/>
                  </a:lnTo>
                  <a:lnTo>
                    <a:pt x="260032" y="527431"/>
                  </a:lnTo>
                  <a:lnTo>
                    <a:pt x="260146" y="528701"/>
                  </a:lnTo>
                  <a:lnTo>
                    <a:pt x="260464" y="528701"/>
                  </a:lnTo>
                  <a:lnTo>
                    <a:pt x="260642" y="529971"/>
                  </a:lnTo>
                  <a:lnTo>
                    <a:pt x="260769" y="533781"/>
                  </a:lnTo>
                  <a:lnTo>
                    <a:pt x="260769" y="509168"/>
                  </a:lnTo>
                  <a:lnTo>
                    <a:pt x="260032" y="509651"/>
                  </a:lnTo>
                  <a:lnTo>
                    <a:pt x="258787" y="512191"/>
                  </a:lnTo>
                  <a:lnTo>
                    <a:pt x="258356" y="512191"/>
                  </a:lnTo>
                  <a:lnTo>
                    <a:pt x="258483" y="510921"/>
                  </a:lnTo>
                  <a:lnTo>
                    <a:pt x="258597" y="509651"/>
                  </a:lnTo>
                  <a:lnTo>
                    <a:pt x="258724" y="508381"/>
                  </a:lnTo>
                  <a:lnTo>
                    <a:pt x="257670" y="508381"/>
                  </a:lnTo>
                  <a:lnTo>
                    <a:pt x="256870" y="509651"/>
                  </a:lnTo>
                  <a:lnTo>
                    <a:pt x="256501" y="509651"/>
                  </a:lnTo>
                  <a:lnTo>
                    <a:pt x="255447" y="512191"/>
                  </a:lnTo>
                  <a:lnTo>
                    <a:pt x="254635" y="513461"/>
                  </a:lnTo>
                  <a:lnTo>
                    <a:pt x="253136" y="516128"/>
                  </a:lnTo>
                  <a:lnTo>
                    <a:pt x="249682" y="516128"/>
                  </a:lnTo>
                  <a:lnTo>
                    <a:pt x="248500" y="518541"/>
                  </a:lnTo>
                  <a:lnTo>
                    <a:pt x="248196" y="518541"/>
                  </a:lnTo>
                  <a:lnTo>
                    <a:pt x="248132" y="519811"/>
                  </a:lnTo>
                  <a:lnTo>
                    <a:pt x="246888" y="519811"/>
                  </a:lnTo>
                  <a:lnTo>
                    <a:pt x="245770" y="521081"/>
                  </a:lnTo>
                  <a:lnTo>
                    <a:pt x="245033" y="521081"/>
                  </a:lnTo>
                  <a:lnTo>
                    <a:pt x="243852" y="519811"/>
                  </a:lnTo>
                  <a:lnTo>
                    <a:pt x="243230" y="517271"/>
                  </a:lnTo>
                  <a:lnTo>
                    <a:pt x="243789" y="517271"/>
                  </a:lnTo>
                  <a:lnTo>
                    <a:pt x="244602" y="514731"/>
                  </a:lnTo>
                  <a:lnTo>
                    <a:pt x="244157" y="513461"/>
                  </a:lnTo>
                  <a:lnTo>
                    <a:pt x="242303" y="512191"/>
                  </a:lnTo>
                  <a:lnTo>
                    <a:pt x="241935" y="512191"/>
                  </a:lnTo>
                  <a:lnTo>
                    <a:pt x="240944" y="509651"/>
                  </a:lnTo>
                  <a:lnTo>
                    <a:pt x="240131" y="509651"/>
                  </a:lnTo>
                  <a:lnTo>
                    <a:pt x="239077" y="510921"/>
                  </a:lnTo>
                  <a:lnTo>
                    <a:pt x="236296" y="510921"/>
                  </a:lnTo>
                  <a:lnTo>
                    <a:pt x="235610" y="512191"/>
                  </a:lnTo>
                  <a:lnTo>
                    <a:pt x="238518" y="513461"/>
                  </a:lnTo>
                  <a:lnTo>
                    <a:pt x="236296" y="514731"/>
                  </a:lnTo>
                  <a:lnTo>
                    <a:pt x="235673" y="513461"/>
                  </a:lnTo>
                  <a:lnTo>
                    <a:pt x="234873" y="513461"/>
                  </a:lnTo>
                  <a:lnTo>
                    <a:pt x="234429" y="514731"/>
                  </a:lnTo>
                  <a:lnTo>
                    <a:pt x="233756" y="516128"/>
                  </a:lnTo>
                  <a:lnTo>
                    <a:pt x="233984" y="516128"/>
                  </a:lnTo>
                  <a:lnTo>
                    <a:pt x="235610" y="517271"/>
                  </a:lnTo>
                  <a:lnTo>
                    <a:pt x="234924" y="518541"/>
                  </a:lnTo>
                  <a:lnTo>
                    <a:pt x="233565" y="519811"/>
                  </a:lnTo>
                  <a:lnTo>
                    <a:pt x="233070" y="519811"/>
                  </a:lnTo>
                  <a:lnTo>
                    <a:pt x="233756" y="522351"/>
                  </a:lnTo>
                  <a:lnTo>
                    <a:pt x="231648" y="523621"/>
                  </a:lnTo>
                  <a:lnTo>
                    <a:pt x="229476" y="526161"/>
                  </a:lnTo>
                  <a:lnTo>
                    <a:pt x="229666" y="527431"/>
                  </a:lnTo>
                  <a:lnTo>
                    <a:pt x="228917" y="529971"/>
                  </a:lnTo>
                  <a:lnTo>
                    <a:pt x="227241" y="529971"/>
                  </a:lnTo>
                  <a:lnTo>
                    <a:pt x="227431" y="531241"/>
                  </a:lnTo>
                  <a:lnTo>
                    <a:pt x="227863" y="532511"/>
                  </a:lnTo>
                  <a:lnTo>
                    <a:pt x="228612" y="533781"/>
                  </a:lnTo>
                  <a:lnTo>
                    <a:pt x="229603" y="533781"/>
                  </a:lnTo>
                  <a:lnTo>
                    <a:pt x="231089" y="532511"/>
                  </a:lnTo>
                  <a:lnTo>
                    <a:pt x="232384" y="532511"/>
                  </a:lnTo>
                  <a:lnTo>
                    <a:pt x="232448" y="533781"/>
                  </a:lnTo>
                  <a:lnTo>
                    <a:pt x="235800" y="538861"/>
                  </a:lnTo>
                  <a:lnTo>
                    <a:pt x="237032" y="538861"/>
                  </a:lnTo>
                  <a:lnTo>
                    <a:pt x="238518" y="537591"/>
                  </a:lnTo>
                  <a:lnTo>
                    <a:pt x="239077" y="537591"/>
                  </a:lnTo>
                  <a:lnTo>
                    <a:pt x="240017" y="538861"/>
                  </a:lnTo>
                  <a:lnTo>
                    <a:pt x="240944" y="538861"/>
                  </a:lnTo>
                  <a:lnTo>
                    <a:pt x="240385" y="540131"/>
                  </a:lnTo>
                  <a:lnTo>
                    <a:pt x="240068" y="540131"/>
                  </a:lnTo>
                  <a:lnTo>
                    <a:pt x="239636" y="541401"/>
                  </a:lnTo>
                  <a:lnTo>
                    <a:pt x="238645" y="542671"/>
                  </a:lnTo>
                  <a:lnTo>
                    <a:pt x="238772" y="544080"/>
                  </a:lnTo>
                  <a:lnTo>
                    <a:pt x="239763" y="545211"/>
                  </a:lnTo>
                  <a:lnTo>
                    <a:pt x="239636" y="546481"/>
                  </a:lnTo>
                  <a:lnTo>
                    <a:pt x="239331" y="546481"/>
                  </a:lnTo>
                  <a:lnTo>
                    <a:pt x="238645" y="547751"/>
                  </a:lnTo>
                  <a:lnTo>
                    <a:pt x="237782" y="549021"/>
                  </a:lnTo>
                  <a:lnTo>
                    <a:pt x="236855" y="550291"/>
                  </a:lnTo>
                  <a:lnTo>
                    <a:pt x="236359" y="550291"/>
                  </a:lnTo>
                  <a:lnTo>
                    <a:pt x="235610" y="551561"/>
                  </a:lnTo>
                  <a:lnTo>
                    <a:pt x="233324" y="551561"/>
                  </a:lnTo>
                  <a:lnTo>
                    <a:pt x="231952" y="552831"/>
                  </a:lnTo>
                  <a:lnTo>
                    <a:pt x="229603" y="554101"/>
                  </a:lnTo>
                  <a:lnTo>
                    <a:pt x="227926" y="555371"/>
                  </a:lnTo>
                  <a:lnTo>
                    <a:pt x="226377" y="555371"/>
                  </a:lnTo>
                  <a:lnTo>
                    <a:pt x="223837" y="547751"/>
                  </a:lnTo>
                  <a:lnTo>
                    <a:pt x="221488" y="550291"/>
                  </a:lnTo>
                  <a:lnTo>
                    <a:pt x="219379" y="551561"/>
                  </a:lnTo>
                  <a:lnTo>
                    <a:pt x="217081" y="554101"/>
                  </a:lnTo>
                  <a:lnTo>
                    <a:pt x="216712" y="554101"/>
                  </a:lnTo>
                  <a:lnTo>
                    <a:pt x="216839" y="552831"/>
                  </a:lnTo>
                  <a:lnTo>
                    <a:pt x="216890" y="551561"/>
                  </a:lnTo>
                  <a:lnTo>
                    <a:pt x="217081" y="550291"/>
                  </a:lnTo>
                  <a:lnTo>
                    <a:pt x="216281" y="550291"/>
                  </a:lnTo>
                  <a:lnTo>
                    <a:pt x="216281" y="559181"/>
                  </a:lnTo>
                  <a:lnTo>
                    <a:pt x="215900" y="560451"/>
                  </a:lnTo>
                  <a:lnTo>
                    <a:pt x="212064" y="561721"/>
                  </a:lnTo>
                  <a:lnTo>
                    <a:pt x="213296" y="559181"/>
                  </a:lnTo>
                  <a:lnTo>
                    <a:pt x="213855" y="557911"/>
                  </a:lnTo>
                  <a:lnTo>
                    <a:pt x="216281" y="559181"/>
                  </a:lnTo>
                  <a:lnTo>
                    <a:pt x="216281" y="550291"/>
                  </a:lnTo>
                  <a:lnTo>
                    <a:pt x="212991" y="550291"/>
                  </a:lnTo>
                  <a:lnTo>
                    <a:pt x="214299" y="547751"/>
                  </a:lnTo>
                  <a:lnTo>
                    <a:pt x="215658" y="546481"/>
                  </a:lnTo>
                  <a:lnTo>
                    <a:pt x="216598" y="544080"/>
                  </a:lnTo>
                  <a:lnTo>
                    <a:pt x="217576" y="541401"/>
                  </a:lnTo>
                  <a:lnTo>
                    <a:pt x="219443" y="538861"/>
                  </a:lnTo>
                  <a:lnTo>
                    <a:pt x="218630" y="535051"/>
                  </a:lnTo>
                  <a:lnTo>
                    <a:pt x="217017" y="537591"/>
                  </a:lnTo>
                  <a:lnTo>
                    <a:pt x="214299" y="541401"/>
                  </a:lnTo>
                  <a:lnTo>
                    <a:pt x="214109" y="541401"/>
                  </a:lnTo>
                  <a:lnTo>
                    <a:pt x="214045" y="542671"/>
                  </a:lnTo>
                  <a:lnTo>
                    <a:pt x="211442" y="547751"/>
                  </a:lnTo>
                  <a:lnTo>
                    <a:pt x="207352" y="555371"/>
                  </a:lnTo>
                  <a:lnTo>
                    <a:pt x="205740" y="559181"/>
                  </a:lnTo>
                  <a:lnTo>
                    <a:pt x="206235" y="559181"/>
                  </a:lnTo>
                  <a:lnTo>
                    <a:pt x="206298" y="560451"/>
                  </a:lnTo>
                  <a:lnTo>
                    <a:pt x="206984" y="560451"/>
                  </a:lnTo>
                  <a:lnTo>
                    <a:pt x="209207" y="556641"/>
                  </a:lnTo>
                  <a:lnTo>
                    <a:pt x="210451" y="555371"/>
                  </a:lnTo>
                  <a:lnTo>
                    <a:pt x="211074" y="554101"/>
                  </a:lnTo>
                  <a:lnTo>
                    <a:pt x="211874" y="554101"/>
                  </a:lnTo>
                  <a:lnTo>
                    <a:pt x="212991" y="552831"/>
                  </a:lnTo>
                  <a:lnTo>
                    <a:pt x="214236" y="552831"/>
                  </a:lnTo>
                  <a:lnTo>
                    <a:pt x="214477" y="554101"/>
                  </a:lnTo>
                  <a:lnTo>
                    <a:pt x="214299" y="554101"/>
                  </a:lnTo>
                  <a:lnTo>
                    <a:pt x="213741" y="555371"/>
                  </a:lnTo>
                  <a:lnTo>
                    <a:pt x="213487" y="556641"/>
                  </a:lnTo>
                  <a:lnTo>
                    <a:pt x="211137" y="559181"/>
                  </a:lnTo>
                  <a:lnTo>
                    <a:pt x="210883" y="560451"/>
                  </a:lnTo>
                  <a:lnTo>
                    <a:pt x="210197" y="562991"/>
                  </a:lnTo>
                  <a:lnTo>
                    <a:pt x="212928" y="562991"/>
                  </a:lnTo>
                  <a:lnTo>
                    <a:pt x="214236" y="564261"/>
                  </a:lnTo>
                  <a:lnTo>
                    <a:pt x="214071" y="565531"/>
                  </a:lnTo>
                  <a:lnTo>
                    <a:pt x="213969" y="566381"/>
                  </a:lnTo>
                  <a:lnTo>
                    <a:pt x="213550" y="569341"/>
                  </a:lnTo>
                  <a:lnTo>
                    <a:pt x="216395" y="571881"/>
                  </a:lnTo>
                  <a:lnTo>
                    <a:pt x="219443" y="570611"/>
                  </a:lnTo>
                  <a:lnTo>
                    <a:pt x="220611" y="570611"/>
                  </a:lnTo>
                  <a:lnTo>
                    <a:pt x="220929" y="571881"/>
                  </a:lnTo>
                  <a:lnTo>
                    <a:pt x="220802" y="573151"/>
                  </a:lnTo>
                  <a:lnTo>
                    <a:pt x="220370" y="573151"/>
                  </a:lnTo>
                  <a:lnTo>
                    <a:pt x="218757" y="575691"/>
                  </a:lnTo>
                  <a:lnTo>
                    <a:pt x="218948" y="576961"/>
                  </a:lnTo>
                  <a:lnTo>
                    <a:pt x="222034" y="578231"/>
                  </a:lnTo>
                  <a:lnTo>
                    <a:pt x="221856" y="579501"/>
                  </a:lnTo>
                  <a:lnTo>
                    <a:pt x="219748" y="582041"/>
                  </a:lnTo>
                  <a:lnTo>
                    <a:pt x="218503" y="583311"/>
                  </a:lnTo>
                  <a:lnTo>
                    <a:pt x="217081" y="584581"/>
                  </a:lnTo>
                  <a:lnTo>
                    <a:pt x="216839" y="584581"/>
                  </a:lnTo>
                  <a:lnTo>
                    <a:pt x="213855" y="583311"/>
                  </a:lnTo>
                  <a:lnTo>
                    <a:pt x="211937" y="587121"/>
                  </a:lnTo>
                  <a:lnTo>
                    <a:pt x="208661" y="587121"/>
                  </a:lnTo>
                  <a:lnTo>
                    <a:pt x="206425" y="588391"/>
                  </a:lnTo>
                  <a:lnTo>
                    <a:pt x="205867" y="590931"/>
                  </a:lnTo>
                  <a:lnTo>
                    <a:pt x="204876" y="590931"/>
                  </a:lnTo>
                  <a:lnTo>
                    <a:pt x="205930" y="589661"/>
                  </a:lnTo>
                  <a:lnTo>
                    <a:pt x="206235" y="587121"/>
                  </a:lnTo>
                  <a:lnTo>
                    <a:pt x="205562" y="584581"/>
                  </a:lnTo>
                  <a:lnTo>
                    <a:pt x="205371" y="584581"/>
                  </a:lnTo>
                  <a:lnTo>
                    <a:pt x="205930" y="583311"/>
                  </a:lnTo>
                  <a:lnTo>
                    <a:pt x="206298" y="582041"/>
                  </a:lnTo>
                  <a:lnTo>
                    <a:pt x="207352" y="580771"/>
                  </a:lnTo>
                  <a:lnTo>
                    <a:pt x="205498" y="579501"/>
                  </a:lnTo>
                  <a:lnTo>
                    <a:pt x="206235" y="578231"/>
                  </a:lnTo>
                  <a:lnTo>
                    <a:pt x="206489" y="576961"/>
                  </a:lnTo>
                  <a:lnTo>
                    <a:pt x="206730" y="576961"/>
                  </a:lnTo>
                  <a:lnTo>
                    <a:pt x="207048" y="575691"/>
                  </a:lnTo>
                  <a:lnTo>
                    <a:pt x="205117" y="576961"/>
                  </a:lnTo>
                  <a:lnTo>
                    <a:pt x="203073" y="579501"/>
                  </a:lnTo>
                  <a:lnTo>
                    <a:pt x="201155" y="582041"/>
                  </a:lnTo>
                  <a:lnTo>
                    <a:pt x="200533" y="582041"/>
                  </a:lnTo>
                  <a:lnTo>
                    <a:pt x="200533" y="584581"/>
                  </a:lnTo>
                  <a:lnTo>
                    <a:pt x="199605" y="585851"/>
                  </a:lnTo>
                  <a:lnTo>
                    <a:pt x="195884" y="589661"/>
                  </a:lnTo>
                  <a:lnTo>
                    <a:pt x="193281" y="593471"/>
                  </a:lnTo>
                  <a:lnTo>
                    <a:pt x="190563" y="597281"/>
                  </a:lnTo>
                  <a:lnTo>
                    <a:pt x="190182" y="598551"/>
                  </a:lnTo>
                  <a:lnTo>
                    <a:pt x="190182" y="599821"/>
                  </a:lnTo>
                  <a:lnTo>
                    <a:pt x="190741" y="598551"/>
                  </a:lnTo>
                  <a:lnTo>
                    <a:pt x="191681" y="598551"/>
                  </a:lnTo>
                  <a:lnTo>
                    <a:pt x="193903" y="594741"/>
                  </a:lnTo>
                  <a:lnTo>
                    <a:pt x="195770" y="594741"/>
                  </a:lnTo>
                  <a:lnTo>
                    <a:pt x="196265" y="596011"/>
                  </a:lnTo>
                  <a:lnTo>
                    <a:pt x="196316" y="597281"/>
                  </a:lnTo>
                  <a:lnTo>
                    <a:pt x="196634" y="599821"/>
                  </a:lnTo>
                  <a:lnTo>
                    <a:pt x="198310" y="601091"/>
                  </a:lnTo>
                  <a:lnTo>
                    <a:pt x="204876" y="601091"/>
                  </a:lnTo>
                  <a:lnTo>
                    <a:pt x="203885" y="602361"/>
                  </a:lnTo>
                  <a:lnTo>
                    <a:pt x="202641" y="604901"/>
                  </a:lnTo>
                  <a:lnTo>
                    <a:pt x="201587" y="606171"/>
                  </a:lnTo>
                  <a:lnTo>
                    <a:pt x="201218" y="607441"/>
                  </a:lnTo>
                  <a:lnTo>
                    <a:pt x="202641" y="608711"/>
                  </a:lnTo>
                  <a:lnTo>
                    <a:pt x="202641" y="609981"/>
                  </a:lnTo>
                  <a:lnTo>
                    <a:pt x="202336" y="609981"/>
                  </a:lnTo>
                  <a:lnTo>
                    <a:pt x="201650" y="611251"/>
                  </a:lnTo>
                  <a:lnTo>
                    <a:pt x="200850" y="612521"/>
                  </a:lnTo>
                  <a:lnTo>
                    <a:pt x="199796" y="613791"/>
                  </a:lnTo>
                  <a:lnTo>
                    <a:pt x="198983" y="615061"/>
                  </a:lnTo>
                  <a:lnTo>
                    <a:pt x="194652" y="615061"/>
                  </a:lnTo>
                  <a:lnTo>
                    <a:pt x="194398" y="616331"/>
                  </a:lnTo>
                  <a:lnTo>
                    <a:pt x="193840" y="617601"/>
                  </a:lnTo>
                  <a:lnTo>
                    <a:pt x="193535" y="617601"/>
                  </a:lnTo>
                  <a:lnTo>
                    <a:pt x="193103" y="620141"/>
                  </a:lnTo>
                  <a:lnTo>
                    <a:pt x="191858" y="620141"/>
                  </a:lnTo>
                  <a:lnTo>
                    <a:pt x="190131" y="618871"/>
                  </a:lnTo>
                  <a:lnTo>
                    <a:pt x="189318" y="618871"/>
                  </a:lnTo>
                  <a:lnTo>
                    <a:pt x="189191" y="620141"/>
                  </a:lnTo>
                  <a:lnTo>
                    <a:pt x="189077" y="621411"/>
                  </a:lnTo>
                  <a:lnTo>
                    <a:pt x="188518" y="622681"/>
                  </a:lnTo>
                  <a:lnTo>
                    <a:pt x="187769" y="623951"/>
                  </a:lnTo>
                  <a:lnTo>
                    <a:pt x="187083" y="621411"/>
                  </a:lnTo>
                  <a:lnTo>
                    <a:pt x="188201" y="618871"/>
                  </a:lnTo>
                  <a:lnTo>
                    <a:pt x="187426" y="616331"/>
                  </a:lnTo>
                  <a:lnTo>
                    <a:pt x="187045" y="615061"/>
                  </a:lnTo>
                  <a:lnTo>
                    <a:pt x="186651" y="613791"/>
                  </a:lnTo>
                  <a:lnTo>
                    <a:pt x="188455" y="611251"/>
                  </a:lnTo>
                  <a:lnTo>
                    <a:pt x="187147" y="607441"/>
                  </a:lnTo>
                  <a:lnTo>
                    <a:pt x="184861" y="609981"/>
                  </a:lnTo>
                  <a:lnTo>
                    <a:pt x="180517" y="612521"/>
                  </a:lnTo>
                  <a:lnTo>
                    <a:pt x="180276" y="613791"/>
                  </a:lnTo>
                  <a:lnTo>
                    <a:pt x="180022" y="613791"/>
                  </a:lnTo>
                  <a:lnTo>
                    <a:pt x="180022" y="615061"/>
                  </a:lnTo>
                  <a:lnTo>
                    <a:pt x="177787" y="615061"/>
                  </a:lnTo>
                  <a:lnTo>
                    <a:pt x="177850" y="613791"/>
                  </a:lnTo>
                  <a:lnTo>
                    <a:pt x="179031" y="613791"/>
                  </a:lnTo>
                  <a:lnTo>
                    <a:pt x="178968" y="612521"/>
                  </a:lnTo>
                  <a:lnTo>
                    <a:pt x="177177" y="611251"/>
                  </a:lnTo>
                  <a:lnTo>
                    <a:pt x="177914" y="609981"/>
                  </a:lnTo>
                  <a:lnTo>
                    <a:pt x="180276" y="606171"/>
                  </a:lnTo>
                  <a:lnTo>
                    <a:pt x="181940" y="603631"/>
                  </a:lnTo>
                  <a:lnTo>
                    <a:pt x="183984" y="601091"/>
                  </a:lnTo>
                  <a:lnTo>
                    <a:pt x="183984" y="599821"/>
                  </a:lnTo>
                  <a:lnTo>
                    <a:pt x="183057" y="599821"/>
                  </a:lnTo>
                  <a:lnTo>
                    <a:pt x="182257" y="601091"/>
                  </a:lnTo>
                  <a:lnTo>
                    <a:pt x="181762" y="601091"/>
                  </a:lnTo>
                  <a:lnTo>
                    <a:pt x="180390" y="602361"/>
                  </a:lnTo>
                  <a:lnTo>
                    <a:pt x="179527" y="604901"/>
                  </a:lnTo>
                  <a:lnTo>
                    <a:pt x="176301" y="603631"/>
                  </a:lnTo>
                  <a:lnTo>
                    <a:pt x="175501" y="604901"/>
                  </a:lnTo>
                  <a:lnTo>
                    <a:pt x="174447" y="604901"/>
                  </a:lnTo>
                  <a:lnTo>
                    <a:pt x="174256" y="603631"/>
                  </a:lnTo>
                  <a:lnTo>
                    <a:pt x="175501" y="602361"/>
                  </a:lnTo>
                  <a:lnTo>
                    <a:pt x="176682" y="599821"/>
                  </a:lnTo>
                  <a:lnTo>
                    <a:pt x="177787" y="597281"/>
                  </a:lnTo>
                  <a:lnTo>
                    <a:pt x="178168" y="597281"/>
                  </a:lnTo>
                  <a:lnTo>
                    <a:pt x="178600" y="596011"/>
                  </a:lnTo>
                  <a:lnTo>
                    <a:pt x="178409" y="594741"/>
                  </a:lnTo>
                  <a:lnTo>
                    <a:pt x="176237" y="594741"/>
                  </a:lnTo>
                  <a:lnTo>
                    <a:pt x="175374" y="596011"/>
                  </a:lnTo>
                  <a:lnTo>
                    <a:pt x="171907" y="596011"/>
                  </a:lnTo>
                  <a:lnTo>
                    <a:pt x="174574" y="592201"/>
                  </a:lnTo>
                  <a:lnTo>
                    <a:pt x="178536" y="588391"/>
                  </a:lnTo>
                  <a:lnTo>
                    <a:pt x="180022" y="583311"/>
                  </a:lnTo>
                  <a:lnTo>
                    <a:pt x="179336" y="583311"/>
                  </a:lnTo>
                  <a:lnTo>
                    <a:pt x="177736" y="584581"/>
                  </a:lnTo>
                  <a:lnTo>
                    <a:pt x="174383" y="589661"/>
                  </a:lnTo>
                  <a:lnTo>
                    <a:pt x="170167" y="594741"/>
                  </a:lnTo>
                  <a:lnTo>
                    <a:pt x="167068" y="598551"/>
                  </a:lnTo>
                  <a:lnTo>
                    <a:pt x="166204" y="601091"/>
                  </a:lnTo>
                  <a:lnTo>
                    <a:pt x="165214" y="602361"/>
                  </a:lnTo>
                  <a:lnTo>
                    <a:pt x="164909" y="602361"/>
                  </a:lnTo>
                  <a:lnTo>
                    <a:pt x="164960" y="603631"/>
                  </a:lnTo>
                  <a:lnTo>
                    <a:pt x="165341" y="604901"/>
                  </a:lnTo>
                  <a:lnTo>
                    <a:pt x="169240" y="599821"/>
                  </a:lnTo>
                  <a:lnTo>
                    <a:pt x="171221" y="597281"/>
                  </a:lnTo>
                  <a:lnTo>
                    <a:pt x="172897" y="598551"/>
                  </a:lnTo>
                  <a:lnTo>
                    <a:pt x="171970" y="599821"/>
                  </a:lnTo>
                  <a:lnTo>
                    <a:pt x="171411" y="601091"/>
                  </a:lnTo>
                  <a:lnTo>
                    <a:pt x="170789" y="602361"/>
                  </a:lnTo>
                  <a:lnTo>
                    <a:pt x="169989" y="603631"/>
                  </a:lnTo>
                  <a:lnTo>
                    <a:pt x="169430" y="603631"/>
                  </a:lnTo>
                  <a:lnTo>
                    <a:pt x="169176" y="604901"/>
                  </a:lnTo>
                  <a:lnTo>
                    <a:pt x="169049" y="606171"/>
                  </a:lnTo>
                  <a:lnTo>
                    <a:pt x="170294" y="606171"/>
                  </a:lnTo>
                  <a:lnTo>
                    <a:pt x="171221" y="607441"/>
                  </a:lnTo>
                  <a:lnTo>
                    <a:pt x="172707" y="607441"/>
                  </a:lnTo>
                  <a:lnTo>
                    <a:pt x="174574" y="606171"/>
                  </a:lnTo>
                  <a:lnTo>
                    <a:pt x="176682" y="606171"/>
                  </a:lnTo>
                  <a:lnTo>
                    <a:pt x="178968" y="604901"/>
                  </a:lnTo>
                  <a:lnTo>
                    <a:pt x="178663" y="606171"/>
                  </a:lnTo>
                  <a:lnTo>
                    <a:pt x="178295" y="606171"/>
                  </a:lnTo>
                  <a:lnTo>
                    <a:pt x="176860" y="608711"/>
                  </a:lnTo>
                  <a:lnTo>
                    <a:pt x="175310" y="609981"/>
                  </a:lnTo>
                  <a:lnTo>
                    <a:pt x="173888" y="612521"/>
                  </a:lnTo>
                  <a:lnTo>
                    <a:pt x="170789" y="616331"/>
                  </a:lnTo>
                  <a:lnTo>
                    <a:pt x="169367" y="618871"/>
                  </a:lnTo>
                  <a:lnTo>
                    <a:pt x="168935" y="620141"/>
                  </a:lnTo>
                  <a:lnTo>
                    <a:pt x="168681" y="621411"/>
                  </a:lnTo>
                  <a:lnTo>
                    <a:pt x="169430" y="621411"/>
                  </a:lnTo>
                  <a:lnTo>
                    <a:pt x="171043" y="620141"/>
                  </a:lnTo>
                  <a:lnTo>
                    <a:pt x="172593" y="617601"/>
                  </a:lnTo>
                  <a:lnTo>
                    <a:pt x="174015" y="616331"/>
                  </a:lnTo>
                  <a:lnTo>
                    <a:pt x="177482" y="616331"/>
                  </a:lnTo>
                  <a:lnTo>
                    <a:pt x="177914" y="618871"/>
                  </a:lnTo>
                  <a:lnTo>
                    <a:pt x="174879" y="620141"/>
                  </a:lnTo>
                  <a:lnTo>
                    <a:pt x="173761" y="620141"/>
                  </a:lnTo>
                  <a:lnTo>
                    <a:pt x="172961" y="621411"/>
                  </a:lnTo>
                  <a:lnTo>
                    <a:pt x="175196" y="622681"/>
                  </a:lnTo>
                  <a:lnTo>
                    <a:pt x="172897" y="623951"/>
                  </a:lnTo>
                  <a:lnTo>
                    <a:pt x="172961" y="626491"/>
                  </a:lnTo>
                  <a:lnTo>
                    <a:pt x="175196" y="623951"/>
                  </a:lnTo>
                  <a:lnTo>
                    <a:pt x="178968" y="620141"/>
                  </a:lnTo>
                  <a:lnTo>
                    <a:pt x="179222" y="620141"/>
                  </a:lnTo>
                  <a:lnTo>
                    <a:pt x="179400" y="621411"/>
                  </a:lnTo>
                  <a:lnTo>
                    <a:pt x="179654" y="621411"/>
                  </a:lnTo>
                  <a:lnTo>
                    <a:pt x="179158" y="622681"/>
                  </a:lnTo>
                  <a:lnTo>
                    <a:pt x="179285" y="623951"/>
                  </a:lnTo>
                  <a:lnTo>
                    <a:pt x="179400" y="625221"/>
                  </a:lnTo>
                  <a:lnTo>
                    <a:pt x="179527" y="626491"/>
                  </a:lnTo>
                  <a:lnTo>
                    <a:pt x="178041" y="630301"/>
                  </a:lnTo>
                  <a:lnTo>
                    <a:pt x="182003" y="632841"/>
                  </a:lnTo>
                  <a:lnTo>
                    <a:pt x="183680" y="632841"/>
                  </a:lnTo>
                  <a:lnTo>
                    <a:pt x="185966" y="634301"/>
                  </a:lnTo>
                  <a:lnTo>
                    <a:pt x="186309" y="634301"/>
                  </a:lnTo>
                  <a:lnTo>
                    <a:pt x="186778" y="635381"/>
                  </a:lnTo>
                  <a:lnTo>
                    <a:pt x="185229" y="636651"/>
                  </a:lnTo>
                  <a:lnTo>
                    <a:pt x="184607" y="636651"/>
                  </a:lnTo>
                  <a:lnTo>
                    <a:pt x="184238" y="637921"/>
                  </a:lnTo>
                  <a:lnTo>
                    <a:pt x="183616" y="639191"/>
                  </a:lnTo>
                  <a:lnTo>
                    <a:pt x="185978" y="641731"/>
                  </a:lnTo>
                  <a:lnTo>
                    <a:pt x="185915" y="643001"/>
                  </a:lnTo>
                  <a:lnTo>
                    <a:pt x="183807" y="644271"/>
                  </a:lnTo>
                  <a:lnTo>
                    <a:pt x="183311" y="645541"/>
                  </a:lnTo>
                  <a:lnTo>
                    <a:pt x="181889" y="646811"/>
                  </a:lnTo>
                  <a:lnTo>
                    <a:pt x="180149" y="646811"/>
                  </a:lnTo>
                  <a:lnTo>
                    <a:pt x="177050" y="648081"/>
                  </a:lnTo>
                  <a:lnTo>
                    <a:pt x="176428" y="648081"/>
                  </a:lnTo>
                  <a:lnTo>
                    <a:pt x="176428" y="650621"/>
                  </a:lnTo>
                  <a:lnTo>
                    <a:pt x="178841" y="650621"/>
                  </a:lnTo>
                  <a:lnTo>
                    <a:pt x="180390" y="653161"/>
                  </a:lnTo>
                  <a:lnTo>
                    <a:pt x="178904" y="655701"/>
                  </a:lnTo>
                  <a:lnTo>
                    <a:pt x="180086" y="659511"/>
                  </a:lnTo>
                  <a:lnTo>
                    <a:pt x="183375" y="662051"/>
                  </a:lnTo>
                  <a:lnTo>
                    <a:pt x="184238" y="662051"/>
                  </a:lnTo>
                  <a:lnTo>
                    <a:pt x="185293" y="663321"/>
                  </a:lnTo>
                  <a:lnTo>
                    <a:pt x="186220" y="662051"/>
                  </a:lnTo>
                  <a:lnTo>
                    <a:pt x="186740" y="660984"/>
                  </a:lnTo>
                  <a:lnTo>
                    <a:pt x="186842" y="660781"/>
                  </a:lnTo>
                  <a:lnTo>
                    <a:pt x="188887" y="662051"/>
                  </a:lnTo>
                  <a:lnTo>
                    <a:pt x="190004" y="660781"/>
                  </a:lnTo>
                  <a:lnTo>
                    <a:pt x="191300" y="659511"/>
                  </a:lnTo>
                  <a:lnTo>
                    <a:pt x="191681" y="659511"/>
                  </a:lnTo>
                  <a:lnTo>
                    <a:pt x="191490" y="660781"/>
                  </a:lnTo>
                  <a:lnTo>
                    <a:pt x="190931" y="662051"/>
                  </a:lnTo>
                  <a:lnTo>
                    <a:pt x="189623" y="663321"/>
                  </a:lnTo>
                  <a:lnTo>
                    <a:pt x="188887" y="664591"/>
                  </a:lnTo>
                  <a:lnTo>
                    <a:pt x="190004" y="665861"/>
                  </a:lnTo>
                  <a:lnTo>
                    <a:pt x="190741" y="668401"/>
                  </a:lnTo>
                  <a:lnTo>
                    <a:pt x="189191" y="669671"/>
                  </a:lnTo>
                  <a:lnTo>
                    <a:pt x="189191" y="676021"/>
                  </a:lnTo>
                  <a:lnTo>
                    <a:pt x="188137" y="681101"/>
                  </a:lnTo>
                  <a:lnTo>
                    <a:pt x="187528" y="682371"/>
                  </a:lnTo>
                  <a:lnTo>
                    <a:pt x="186029" y="682371"/>
                  </a:lnTo>
                  <a:lnTo>
                    <a:pt x="184861" y="679831"/>
                  </a:lnTo>
                  <a:lnTo>
                    <a:pt x="184365" y="681101"/>
                  </a:lnTo>
                  <a:lnTo>
                    <a:pt x="183743" y="682371"/>
                  </a:lnTo>
                  <a:lnTo>
                    <a:pt x="183311" y="683641"/>
                  </a:lnTo>
                  <a:lnTo>
                    <a:pt x="182930" y="683641"/>
                  </a:lnTo>
                  <a:lnTo>
                    <a:pt x="182499" y="684911"/>
                  </a:lnTo>
                  <a:lnTo>
                    <a:pt x="181762" y="684911"/>
                  </a:lnTo>
                  <a:lnTo>
                    <a:pt x="181381" y="683641"/>
                  </a:lnTo>
                  <a:lnTo>
                    <a:pt x="180708" y="682371"/>
                  </a:lnTo>
                  <a:lnTo>
                    <a:pt x="180517" y="681101"/>
                  </a:lnTo>
                  <a:lnTo>
                    <a:pt x="180441" y="679831"/>
                  </a:lnTo>
                  <a:lnTo>
                    <a:pt x="180352" y="678561"/>
                  </a:lnTo>
                  <a:lnTo>
                    <a:pt x="180276" y="677291"/>
                  </a:lnTo>
                  <a:lnTo>
                    <a:pt x="177850" y="674751"/>
                  </a:lnTo>
                  <a:lnTo>
                    <a:pt x="174510" y="676021"/>
                  </a:lnTo>
                  <a:lnTo>
                    <a:pt x="172707" y="676021"/>
                  </a:lnTo>
                  <a:lnTo>
                    <a:pt x="168935" y="677291"/>
                  </a:lnTo>
                  <a:lnTo>
                    <a:pt x="168935" y="676021"/>
                  </a:lnTo>
                  <a:lnTo>
                    <a:pt x="168681" y="676021"/>
                  </a:lnTo>
                  <a:lnTo>
                    <a:pt x="168554" y="674751"/>
                  </a:lnTo>
                  <a:lnTo>
                    <a:pt x="167563" y="676021"/>
                  </a:lnTo>
                  <a:lnTo>
                    <a:pt x="166395" y="677291"/>
                  </a:lnTo>
                  <a:lnTo>
                    <a:pt x="164960" y="679831"/>
                  </a:lnTo>
                  <a:lnTo>
                    <a:pt x="160502" y="679831"/>
                  </a:lnTo>
                  <a:lnTo>
                    <a:pt x="159385" y="681101"/>
                  </a:lnTo>
                  <a:lnTo>
                    <a:pt x="159702" y="683641"/>
                  </a:lnTo>
                  <a:lnTo>
                    <a:pt x="159943" y="684911"/>
                  </a:lnTo>
                  <a:lnTo>
                    <a:pt x="158457" y="684911"/>
                  </a:lnTo>
                  <a:lnTo>
                    <a:pt x="157721" y="683641"/>
                  </a:lnTo>
                  <a:lnTo>
                    <a:pt x="156222" y="683641"/>
                  </a:lnTo>
                  <a:lnTo>
                    <a:pt x="155613" y="684911"/>
                  </a:lnTo>
                  <a:lnTo>
                    <a:pt x="155168" y="686181"/>
                  </a:lnTo>
                  <a:lnTo>
                    <a:pt x="153873" y="686181"/>
                  </a:lnTo>
                  <a:lnTo>
                    <a:pt x="155117" y="684911"/>
                  </a:lnTo>
                  <a:lnTo>
                    <a:pt x="155168" y="682371"/>
                  </a:lnTo>
                  <a:lnTo>
                    <a:pt x="154000" y="681101"/>
                  </a:lnTo>
                  <a:lnTo>
                    <a:pt x="153809" y="679831"/>
                  </a:lnTo>
                  <a:lnTo>
                    <a:pt x="154063" y="679831"/>
                  </a:lnTo>
                  <a:lnTo>
                    <a:pt x="155917" y="677291"/>
                  </a:lnTo>
                  <a:lnTo>
                    <a:pt x="153504" y="674751"/>
                  </a:lnTo>
                  <a:lnTo>
                    <a:pt x="153504" y="670941"/>
                  </a:lnTo>
                  <a:lnTo>
                    <a:pt x="152577" y="669671"/>
                  </a:lnTo>
                  <a:lnTo>
                    <a:pt x="149034" y="669671"/>
                  </a:lnTo>
                  <a:lnTo>
                    <a:pt x="147802" y="668401"/>
                  </a:lnTo>
                  <a:lnTo>
                    <a:pt x="147802" y="672211"/>
                  </a:lnTo>
                  <a:lnTo>
                    <a:pt x="147053" y="677291"/>
                  </a:lnTo>
                  <a:lnTo>
                    <a:pt x="146926" y="678561"/>
                  </a:lnTo>
                  <a:lnTo>
                    <a:pt x="146558" y="679831"/>
                  </a:lnTo>
                  <a:lnTo>
                    <a:pt x="147434" y="681101"/>
                  </a:lnTo>
                  <a:lnTo>
                    <a:pt x="147802" y="682371"/>
                  </a:lnTo>
                  <a:lnTo>
                    <a:pt x="146316" y="684911"/>
                  </a:lnTo>
                  <a:lnTo>
                    <a:pt x="148170" y="687451"/>
                  </a:lnTo>
                  <a:lnTo>
                    <a:pt x="147307" y="691261"/>
                  </a:lnTo>
                  <a:lnTo>
                    <a:pt x="146812" y="692531"/>
                  </a:lnTo>
                  <a:lnTo>
                    <a:pt x="146748" y="693801"/>
                  </a:lnTo>
                  <a:lnTo>
                    <a:pt x="147116" y="696341"/>
                  </a:lnTo>
                  <a:lnTo>
                    <a:pt x="147307" y="696341"/>
                  </a:lnTo>
                  <a:lnTo>
                    <a:pt x="148539" y="697611"/>
                  </a:lnTo>
                  <a:lnTo>
                    <a:pt x="150837" y="698881"/>
                  </a:lnTo>
                  <a:lnTo>
                    <a:pt x="154241" y="698881"/>
                  </a:lnTo>
                  <a:lnTo>
                    <a:pt x="154152" y="693801"/>
                  </a:lnTo>
                  <a:lnTo>
                    <a:pt x="154063" y="692531"/>
                  </a:lnTo>
                  <a:lnTo>
                    <a:pt x="155486" y="689991"/>
                  </a:lnTo>
                  <a:lnTo>
                    <a:pt x="155854" y="689991"/>
                  </a:lnTo>
                  <a:lnTo>
                    <a:pt x="155727" y="687451"/>
                  </a:lnTo>
                  <a:lnTo>
                    <a:pt x="156667" y="686181"/>
                  </a:lnTo>
                  <a:lnTo>
                    <a:pt x="157530" y="687451"/>
                  </a:lnTo>
                  <a:lnTo>
                    <a:pt x="159512" y="687451"/>
                  </a:lnTo>
                  <a:lnTo>
                    <a:pt x="160007" y="686181"/>
                  </a:lnTo>
                  <a:lnTo>
                    <a:pt x="160693" y="684911"/>
                  </a:lnTo>
                  <a:lnTo>
                    <a:pt x="161124" y="684911"/>
                  </a:lnTo>
                  <a:lnTo>
                    <a:pt x="161620" y="683641"/>
                  </a:lnTo>
                  <a:lnTo>
                    <a:pt x="164096" y="691261"/>
                  </a:lnTo>
                  <a:lnTo>
                    <a:pt x="164592" y="692531"/>
                  </a:lnTo>
                  <a:lnTo>
                    <a:pt x="166458" y="693801"/>
                  </a:lnTo>
                  <a:lnTo>
                    <a:pt x="168998" y="693801"/>
                  </a:lnTo>
                  <a:lnTo>
                    <a:pt x="170103" y="691261"/>
                  </a:lnTo>
                  <a:lnTo>
                    <a:pt x="173456" y="692531"/>
                  </a:lnTo>
                  <a:lnTo>
                    <a:pt x="173761" y="691261"/>
                  </a:lnTo>
                  <a:lnTo>
                    <a:pt x="174078" y="689991"/>
                  </a:lnTo>
                  <a:lnTo>
                    <a:pt x="175196" y="689991"/>
                  </a:lnTo>
                  <a:lnTo>
                    <a:pt x="175501" y="691261"/>
                  </a:lnTo>
                  <a:lnTo>
                    <a:pt x="175006" y="692531"/>
                  </a:lnTo>
                  <a:lnTo>
                    <a:pt x="174447" y="692531"/>
                  </a:lnTo>
                  <a:lnTo>
                    <a:pt x="173888" y="693801"/>
                  </a:lnTo>
                  <a:lnTo>
                    <a:pt x="172961" y="695071"/>
                  </a:lnTo>
                  <a:lnTo>
                    <a:pt x="172643" y="696341"/>
                  </a:lnTo>
                  <a:lnTo>
                    <a:pt x="174078" y="697611"/>
                  </a:lnTo>
                  <a:lnTo>
                    <a:pt x="174510" y="697611"/>
                  </a:lnTo>
                  <a:lnTo>
                    <a:pt x="174815" y="698881"/>
                  </a:lnTo>
                  <a:lnTo>
                    <a:pt x="176301" y="698881"/>
                  </a:lnTo>
                  <a:lnTo>
                    <a:pt x="176745" y="697611"/>
                  </a:lnTo>
                  <a:lnTo>
                    <a:pt x="175933" y="696341"/>
                  </a:lnTo>
                  <a:lnTo>
                    <a:pt x="174383" y="693801"/>
                  </a:lnTo>
                  <a:lnTo>
                    <a:pt x="175742" y="693801"/>
                  </a:lnTo>
                  <a:lnTo>
                    <a:pt x="176618" y="692531"/>
                  </a:lnTo>
                  <a:lnTo>
                    <a:pt x="177114" y="691261"/>
                  </a:lnTo>
                  <a:lnTo>
                    <a:pt x="178041" y="689991"/>
                  </a:lnTo>
                  <a:lnTo>
                    <a:pt x="179222" y="689991"/>
                  </a:lnTo>
                  <a:lnTo>
                    <a:pt x="179717" y="688721"/>
                  </a:lnTo>
                  <a:lnTo>
                    <a:pt x="182689" y="688721"/>
                  </a:lnTo>
                  <a:lnTo>
                    <a:pt x="183870" y="686181"/>
                  </a:lnTo>
                  <a:lnTo>
                    <a:pt x="186029" y="686181"/>
                  </a:lnTo>
                  <a:lnTo>
                    <a:pt x="187706" y="684911"/>
                  </a:lnTo>
                  <a:lnTo>
                    <a:pt x="188455" y="683641"/>
                  </a:lnTo>
                  <a:lnTo>
                    <a:pt x="188950" y="682371"/>
                  </a:lnTo>
                  <a:lnTo>
                    <a:pt x="189318" y="681101"/>
                  </a:lnTo>
                  <a:lnTo>
                    <a:pt x="191058" y="681101"/>
                  </a:lnTo>
                  <a:lnTo>
                    <a:pt x="191427" y="683641"/>
                  </a:lnTo>
                  <a:lnTo>
                    <a:pt x="190068" y="684911"/>
                  </a:lnTo>
                  <a:lnTo>
                    <a:pt x="190931" y="686181"/>
                  </a:lnTo>
                  <a:lnTo>
                    <a:pt x="190804" y="689991"/>
                  </a:lnTo>
                  <a:lnTo>
                    <a:pt x="190677" y="691261"/>
                  </a:lnTo>
                  <a:lnTo>
                    <a:pt x="191681" y="692531"/>
                  </a:lnTo>
                  <a:lnTo>
                    <a:pt x="191579" y="693801"/>
                  </a:lnTo>
                  <a:lnTo>
                    <a:pt x="191490" y="695071"/>
                  </a:lnTo>
                  <a:lnTo>
                    <a:pt x="192913" y="696341"/>
                  </a:lnTo>
                  <a:lnTo>
                    <a:pt x="194271" y="697611"/>
                  </a:lnTo>
                  <a:lnTo>
                    <a:pt x="199974" y="697611"/>
                  </a:lnTo>
                  <a:lnTo>
                    <a:pt x="199605" y="698881"/>
                  </a:lnTo>
                  <a:lnTo>
                    <a:pt x="200914" y="698881"/>
                  </a:lnTo>
                  <a:lnTo>
                    <a:pt x="201968" y="697611"/>
                  </a:lnTo>
                  <a:lnTo>
                    <a:pt x="201523" y="696341"/>
                  </a:lnTo>
                  <a:lnTo>
                    <a:pt x="200164" y="692531"/>
                  </a:lnTo>
                  <a:lnTo>
                    <a:pt x="201409" y="689991"/>
                  </a:lnTo>
                  <a:lnTo>
                    <a:pt x="202704" y="686181"/>
                  </a:lnTo>
                  <a:lnTo>
                    <a:pt x="203009" y="686181"/>
                  </a:lnTo>
                  <a:lnTo>
                    <a:pt x="203631" y="684911"/>
                  </a:lnTo>
                  <a:lnTo>
                    <a:pt x="204939" y="686181"/>
                  </a:lnTo>
                  <a:lnTo>
                    <a:pt x="206425" y="686181"/>
                  </a:lnTo>
                  <a:lnTo>
                    <a:pt x="207225" y="684911"/>
                  </a:lnTo>
                  <a:lnTo>
                    <a:pt x="207543" y="683641"/>
                  </a:lnTo>
                  <a:lnTo>
                    <a:pt x="207721" y="683641"/>
                  </a:lnTo>
                  <a:lnTo>
                    <a:pt x="208838" y="681101"/>
                  </a:lnTo>
                  <a:lnTo>
                    <a:pt x="210083" y="683641"/>
                  </a:lnTo>
                  <a:lnTo>
                    <a:pt x="211201" y="686181"/>
                  </a:lnTo>
                  <a:lnTo>
                    <a:pt x="212191" y="687451"/>
                  </a:lnTo>
                  <a:lnTo>
                    <a:pt x="211569" y="688721"/>
                  </a:lnTo>
                  <a:lnTo>
                    <a:pt x="211074" y="689991"/>
                  </a:lnTo>
                  <a:lnTo>
                    <a:pt x="211442" y="691261"/>
                  </a:lnTo>
                  <a:lnTo>
                    <a:pt x="212305" y="692531"/>
                  </a:lnTo>
                  <a:lnTo>
                    <a:pt x="216649" y="692531"/>
                  </a:lnTo>
                  <a:lnTo>
                    <a:pt x="217398" y="691261"/>
                  </a:lnTo>
                  <a:lnTo>
                    <a:pt x="217830" y="691261"/>
                  </a:lnTo>
                  <a:lnTo>
                    <a:pt x="218567" y="689991"/>
                  </a:lnTo>
                  <a:lnTo>
                    <a:pt x="218998" y="689991"/>
                  </a:lnTo>
                  <a:lnTo>
                    <a:pt x="221488" y="691261"/>
                  </a:lnTo>
                  <a:lnTo>
                    <a:pt x="221488" y="692531"/>
                  </a:lnTo>
                  <a:lnTo>
                    <a:pt x="221297" y="693801"/>
                  </a:lnTo>
                  <a:lnTo>
                    <a:pt x="222161" y="695071"/>
                  </a:lnTo>
                  <a:lnTo>
                    <a:pt x="222656" y="696341"/>
                  </a:lnTo>
                  <a:lnTo>
                    <a:pt x="224459" y="695071"/>
                  </a:lnTo>
                  <a:lnTo>
                    <a:pt x="225018" y="693801"/>
                  </a:lnTo>
                  <a:lnTo>
                    <a:pt x="224891" y="689991"/>
                  </a:lnTo>
                  <a:lnTo>
                    <a:pt x="225196" y="689991"/>
                  </a:lnTo>
                  <a:lnTo>
                    <a:pt x="225386" y="688721"/>
                  </a:lnTo>
                  <a:lnTo>
                    <a:pt x="225945" y="687451"/>
                  </a:lnTo>
                  <a:lnTo>
                    <a:pt x="226999" y="684911"/>
                  </a:lnTo>
                  <a:lnTo>
                    <a:pt x="228358" y="683641"/>
                  </a:lnTo>
                  <a:lnTo>
                    <a:pt x="233006" y="683641"/>
                  </a:lnTo>
                  <a:lnTo>
                    <a:pt x="232943" y="681101"/>
                  </a:lnTo>
                  <a:lnTo>
                    <a:pt x="232829" y="679831"/>
                  </a:lnTo>
                  <a:lnTo>
                    <a:pt x="230720" y="678561"/>
                  </a:lnTo>
                  <a:lnTo>
                    <a:pt x="229730" y="677291"/>
                  </a:lnTo>
                  <a:lnTo>
                    <a:pt x="229755" y="676021"/>
                  </a:lnTo>
                  <a:lnTo>
                    <a:pt x="229781" y="674751"/>
                  </a:lnTo>
                  <a:lnTo>
                    <a:pt x="228612" y="670941"/>
                  </a:lnTo>
                  <a:lnTo>
                    <a:pt x="224586" y="670941"/>
                  </a:lnTo>
                  <a:lnTo>
                    <a:pt x="221538" y="673481"/>
                  </a:lnTo>
                  <a:lnTo>
                    <a:pt x="220802" y="674751"/>
                  </a:lnTo>
                  <a:lnTo>
                    <a:pt x="217766" y="674751"/>
                  </a:lnTo>
                  <a:lnTo>
                    <a:pt x="216281" y="676021"/>
                  </a:lnTo>
                  <a:lnTo>
                    <a:pt x="217144" y="673481"/>
                  </a:lnTo>
                  <a:lnTo>
                    <a:pt x="217449" y="672211"/>
                  </a:lnTo>
                  <a:lnTo>
                    <a:pt x="217639" y="670941"/>
                  </a:lnTo>
                  <a:lnTo>
                    <a:pt x="218135" y="670941"/>
                  </a:lnTo>
                  <a:lnTo>
                    <a:pt x="217830" y="669671"/>
                  </a:lnTo>
                  <a:lnTo>
                    <a:pt x="217144" y="668401"/>
                  </a:lnTo>
                  <a:lnTo>
                    <a:pt x="216395" y="667131"/>
                  </a:lnTo>
                  <a:lnTo>
                    <a:pt x="217893" y="665861"/>
                  </a:lnTo>
                  <a:lnTo>
                    <a:pt x="216395" y="665861"/>
                  </a:lnTo>
                  <a:lnTo>
                    <a:pt x="214845" y="668401"/>
                  </a:lnTo>
                  <a:lnTo>
                    <a:pt x="214109" y="669671"/>
                  </a:lnTo>
                  <a:lnTo>
                    <a:pt x="216027" y="672211"/>
                  </a:lnTo>
                  <a:lnTo>
                    <a:pt x="215226" y="673481"/>
                  </a:lnTo>
                  <a:lnTo>
                    <a:pt x="214299" y="674751"/>
                  </a:lnTo>
                  <a:lnTo>
                    <a:pt x="213804" y="676021"/>
                  </a:lnTo>
                  <a:lnTo>
                    <a:pt x="212991" y="677291"/>
                  </a:lnTo>
                  <a:lnTo>
                    <a:pt x="211442" y="678561"/>
                  </a:lnTo>
                  <a:lnTo>
                    <a:pt x="207225" y="678561"/>
                  </a:lnTo>
                  <a:lnTo>
                    <a:pt x="207111" y="681101"/>
                  </a:lnTo>
                  <a:lnTo>
                    <a:pt x="206857" y="682371"/>
                  </a:lnTo>
                  <a:lnTo>
                    <a:pt x="206235" y="683641"/>
                  </a:lnTo>
                  <a:lnTo>
                    <a:pt x="203327" y="682371"/>
                  </a:lnTo>
                  <a:lnTo>
                    <a:pt x="202399" y="683641"/>
                  </a:lnTo>
                  <a:lnTo>
                    <a:pt x="201409" y="684911"/>
                  </a:lnTo>
                  <a:lnTo>
                    <a:pt x="201028" y="686181"/>
                  </a:lnTo>
                  <a:lnTo>
                    <a:pt x="199796" y="686181"/>
                  </a:lnTo>
                  <a:lnTo>
                    <a:pt x="199478" y="684911"/>
                  </a:lnTo>
                  <a:lnTo>
                    <a:pt x="199910" y="684911"/>
                  </a:lnTo>
                  <a:lnTo>
                    <a:pt x="200723" y="683641"/>
                  </a:lnTo>
                  <a:lnTo>
                    <a:pt x="200787" y="682371"/>
                  </a:lnTo>
                  <a:lnTo>
                    <a:pt x="199974" y="681101"/>
                  </a:lnTo>
                  <a:lnTo>
                    <a:pt x="199669" y="681101"/>
                  </a:lnTo>
                  <a:lnTo>
                    <a:pt x="199732" y="679831"/>
                  </a:lnTo>
                  <a:lnTo>
                    <a:pt x="199910" y="678561"/>
                  </a:lnTo>
                  <a:lnTo>
                    <a:pt x="200660" y="676021"/>
                  </a:lnTo>
                  <a:lnTo>
                    <a:pt x="200418" y="674751"/>
                  </a:lnTo>
                  <a:lnTo>
                    <a:pt x="198920" y="672211"/>
                  </a:lnTo>
                  <a:lnTo>
                    <a:pt x="197929" y="670941"/>
                  </a:lnTo>
                  <a:lnTo>
                    <a:pt x="197002" y="669671"/>
                  </a:lnTo>
                  <a:lnTo>
                    <a:pt x="193840" y="670941"/>
                  </a:lnTo>
                  <a:lnTo>
                    <a:pt x="192290" y="669671"/>
                  </a:lnTo>
                  <a:lnTo>
                    <a:pt x="190804" y="669671"/>
                  </a:lnTo>
                  <a:lnTo>
                    <a:pt x="191554" y="668401"/>
                  </a:lnTo>
                  <a:lnTo>
                    <a:pt x="192049" y="667131"/>
                  </a:lnTo>
                  <a:lnTo>
                    <a:pt x="192722" y="665861"/>
                  </a:lnTo>
                  <a:lnTo>
                    <a:pt x="193471" y="664591"/>
                  </a:lnTo>
                  <a:lnTo>
                    <a:pt x="193167" y="664591"/>
                  </a:lnTo>
                  <a:lnTo>
                    <a:pt x="191858" y="662051"/>
                  </a:lnTo>
                  <a:lnTo>
                    <a:pt x="194030" y="660781"/>
                  </a:lnTo>
                  <a:lnTo>
                    <a:pt x="194487" y="659511"/>
                  </a:lnTo>
                  <a:lnTo>
                    <a:pt x="195389" y="656971"/>
                  </a:lnTo>
                  <a:lnTo>
                    <a:pt x="196380" y="655701"/>
                  </a:lnTo>
                  <a:lnTo>
                    <a:pt x="199237" y="655701"/>
                  </a:lnTo>
                  <a:lnTo>
                    <a:pt x="200291" y="654431"/>
                  </a:lnTo>
                  <a:lnTo>
                    <a:pt x="202018" y="654431"/>
                  </a:lnTo>
                  <a:lnTo>
                    <a:pt x="202704" y="653161"/>
                  </a:lnTo>
                  <a:lnTo>
                    <a:pt x="206057" y="653161"/>
                  </a:lnTo>
                  <a:lnTo>
                    <a:pt x="206146" y="651891"/>
                  </a:lnTo>
                  <a:lnTo>
                    <a:pt x="206235" y="650621"/>
                  </a:lnTo>
                  <a:lnTo>
                    <a:pt x="206298" y="649351"/>
                  </a:lnTo>
                  <a:lnTo>
                    <a:pt x="205244" y="649351"/>
                  </a:lnTo>
                  <a:lnTo>
                    <a:pt x="201523" y="649351"/>
                  </a:lnTo>
                  <a:lnTo>
                    <a:pt x="200533" y="650621"/>
                  </a:lnTo>
                  <a:lnTo>
                    <a:pt x="199415" y="651891"/>
                  </a:lnTo>
                  <a:lnTo>
                    <a:pt x="198742" y="650621"/>
                  </a:lnTo>
                  <a:lnTo>
                    <a:pt x="197993" y="649351"/>
                  </a:lnTo>
                  <a:lnTo>
                    <a:pt x="197866" y="648081"/>
                  </a:lnTo>
                  <a:lnTo>
                    <a:pt x="197586" y="645541"/>
                  </a:lnTo>
                  <a:lnTo>
                    <a:pt x="188696" y="645541"/>
                  </a:lnTo>
                  <a:lnTo>
                    <a:pt x="188518" y="645541"/>
                  </a:lnTo>
                  <a:lnTo>
                    <a:pt x="186969" y="645541"/>
                  </a:lnTo>
                  <a:lnTo>
                    <a:pt x="185915" y="646811"/>
                  </a:lnTo>
                  <a:lnTo>
                    <a:pt x="185229" y="645541"/>
                  </a:lnTo>
                  <a:lnTo>
                    <a:pt x="184734" y="645541"/>
                  </a:lnTo>
                  <a:lnTo>
                    <a:pt x="185293" y="644271"/>
                  </a:lnTo>
                  <a:lnTo>
                    <a:pt x="186651" y="643001"/>
                  </a:lnTo>
                  <a:lnTo>
                    <a:pt x="187528" y="643001"/>
                  </a:lnTo>
                  <a:lnTo>
                    <a:pt x="186778" y="640461"/>
                  </a:lnTo>
                  <a:lnTo>
                    <a:pt x="186029" y="639191"/>
                  </a:lnTo>
                  <a:lnTo>
                    <a:pt x="186588" y="636651"/>
                  </a:lnTo>
                  <a:lnTo>
                    <a:pt x="187464" y="635381"/>
                  </a:lnTo>
                  <a:lnTo>
                    <a:pt x="188087" y="634301"/>
                  </a:lnTo>
                  <a:lnTo>
                    <a:pt x="188137" y="632841"/>
                  </a:lnTo>
                  <a:lnTo>
                    <a:pt x="187528" y="630301"/>
                  </a:lnTo>
                  <a:lnTo>
                    <a:pt x="187579" y="629031"/>
                  </a:lnTo>
                  <a:lnTo>
                    <a:pt x="187896" y="627761"/>
                  </a:lnTo>
                  <a:lnTo>
                    <a:pt x="188264" y="626491"/>
                  </a:lnTo>
                  <a:lnTo>
                    <a:pt x="189077" y="623951"/>
                  </a:lnTo>
                  <a:lnTo>
                    <a:pt x="190004" y="622681"/>
                  </a:lnTo>
                  <a:lnTo>
                    <a:pt x="193040" y="622681"/>
                  </a:lnTo>
                  <a:lnTo>
                    <a:pt x="193281" y="621411"/>
                  </a:lnTo>
                  <a:lnTo>
                    <a:pt x="193535" y="621411"/>
                  </a:lnTo>
                  <a:lnTo>
                    <a:pt x="194271" y="620141"/>
                  </a:lnTo>
                  <a:lnTo>
                    <a:pt x="194894" y="618871"/>
                  </a:lnTo>
                  <a:lnTo>
                    <a:pt x="195643" y="618871"/>
                  </a:lnTo>
                  <a:lnTo>
                    <a:pt x="196138" y="620141"/>
                  </a:lnTo>
                  <a:lnTo>
                    <a:pt x="196634" y="622681"/>
                  </a:lnTo>
                  <a:lnTo>
                    <a:pt x="196761" y="626491"/>
                  </a:lnTo>
                  <a:lnTo>
                    <a:pt x="201218" y="630301"/>
                  </a:lnTo>
                  <a:lnTo>
                    <a:pt x="204012" y="629031"/>
                  </a:lnTo>
                  <a:lnTo>
                    <a:pt x="205740" y="627761"/>
                  </a:lnTo>
                  <a:lnTo>
                    <a:pt x="209207" y="627761"/>
                  </a:lnTo>
                  <a:lnTo>
                    <a:pt x="207848" y="629031"/>
                  </a:lnTo>
                  <a:lnTo>
                    <a:pt x="207721" y="631571"/>
                  </a:lnTo>
                  <a:lnTo>
                    <a:pt x="209207" y="632841"/>
                  </a:lnTo>
                  <a:lnTo>
                    <a:pt x="209003" y="634301"/>
                  </a:lnTo>
                  <a:lnTo>
                    <a:pt x="207479" y="635381"/>
                  </a:lnTo>
                  <a:lnTo>
                    <a:pt x="205613" y="636651"/>
                  </a:lnTo>
                  <a:lnTo>
                    <a:pt x="207416" y="639191"/>
                  </a:lnTo>
                  <a:lnTo>
                    <a:pt x="207479" y="640461"/>
                  </a:lnTo>
                  <a:lnTo>
                    <a:pt x="207048" y="643001"/>
                  </a:lnTo>
                  <a:lnTo>
                    <a:pt x="206667" y="644271"/>
                  </a:lnTo>
                  <a:lnTo>
                    <a:pt x="206108" y="646811"/>
                  </a:lnTo>
                  <a:lnTo>
                    <a:pt x="205676" y="648081"/>
                  </a:lnTo>
                  <a:lnTo>
                    <a:pt x="209207" y="648081"/>
                  </a:lnTo>
                  <a:lnTo>
                    <a:pt x="208280" y="650621"/>
                  </a:lnTo>
                  <a:lnTo>
                    <a:pt x="207975" y="651891"/>
                  </a:lnTo>
                  <a:lnTo>
                    <a:pt x="207911" y="653161"/>
                  </a:lnTo>
                  <a:lnTo>
                    <a:pt x="209270" y="654431"/>
                  </a:lnTo>
                  <a:lnTo>
                    <a:pt x="209651" y="655701"/>
                  </a:lnTo>
                  <a:lnTo>
                    <a:pt x="208470" y="656971"/>
                  </a:lnTo>
                  <a:lnTo>
                    <a:pt x="207848" y="658241"/>
                  </a:lnTo>
                  <a:lnTo>
                    <a:pt x="208343" y="659511"/>
                  </a:lnTo>
                  <a:lnTo>
                    <a:pt x="208534" y="660781"/>
                  </a:lnTo>
                  <a:lnTo>
                    <a:pt x="208622" y="662051"/>
                  </a:lnTo>
                  <a:lnTo>
                    <a:pt x="208711" y="663321"/>
                  </a:lnTo>
                  <a:lnTo>
                    <a:pt x="212305" y="664591"/>
                  </a:lnTo>
                  <a:lnTo>
                    <a:pt x="214845" y="663321"/>
                  </a:lnTo>
                  <a:lnTo>
                    <a:pt x="215963" y="664591"/>
                  </a:lnTo>
                  <a:lnTo>
                    <a:pt x="219252" y="664591"/>
                  </a:lnTo>
                  <a:lnTo>
                    <a:pt x="219621" y="663321"/>
                  </a:lnTo>
                  <a:lnTo>
                    <a:pt x="218363" y="660984"/>
                  </a:lnTo>
                  <a:lnTo>
                    <a:pt x="218262" y="660781"/>
                  </a:lnTo>
                  <a:lnTo>
                    <a:pt x="218998" y="658241"/>
                  </a:lnTo>
                  <a:lnTo>
                    <a:pt x="219875" y="655701"/>
                  </a:lnTo>
                  <a:lnTo>
                    <a:pt x="220116" y="655701"/>
                  </a:lnTo>
                  <a:lnTo>
                    <a:pt x="220243" y="654431"/>
                  </a:lnTo>
                  <a:lnTo>
                    <a:pt x="220611" y="651891"/>
                  </a:lnTo>
                  <a:lnTo>
                    <a:pt x="224269" y="651891"/>
                  </a:lnTo>
                  <a:lnTo>
                    <a:pt x="225640" y="650621"/>
                  </a:lnTo>
                  <a:lnTo>
                    <a:pt x="225755" y="648081"/>
                  </a:lnTo>
                  <a:lnTo>
                    <a:pt x="227558" y="648081"/>
                  </a:lnTo>
                  <a:lnTo>
                    <a:pt x="227863" y="650621"/>
                  </a:lnTo>
                  <a:lnTo>
                    <a:pt x="227990" y="651891"/>
                  </a:lnTo>
                  <a:lnTo>
                    <a:pt x="228485" y="653161"/>
                  </a:lnTo>
                  <a:lnTo>
                    <a:pt x="228981" y="655701"/>
                  </a:lnTo>
                  <a:lnTo>
                    <a:pt x="233934" y="656971"/>
                  </a:lnTo>
                  <a:lnTo>
                    <a:pt x="235978" y="655701"/>
                  </a:lnTo>
                  <a:lnTo>
                    <a:pt x="237655" y="654431"/>
                  </a:lnTo>
                  <a:lnTo>
                    <a:pt x="240258" y="654431"/>
                  </a:lnTo>
                  <a:lnTo>
                    <a:pt x="239890" y="655701"/>
                  </a:lnTo>
                  <a:lnTo>
                    <a:pt x="239890" y="656971"/>
                  </a:lnTo>
                  <a:lnTo>
                    <a:pt x="239636" y="658241"/>
                  </a:lnTo>
                  <a:lnTo>
                    <a:pt x="240068" y="658241"/>
                  </a:lnTo>
                  <a:lnTo>
                    <a:pt x="240944" y="659511"/>
                  </a:lnTo>
                  <a:lnTo>
                    <a:pt x="240626" y="660781"/>
                  </a:lnTo>
                  <a:lnTo>
                    <a:pt x="241185" y="660781"/>
                  </a:lnTo>
                  <a:lnTo>
                    <a:pt x="242735" y="659511"/>
                  </a:lnTo>
                  <a:lnTo>
                    <a:pt x="243357" y="658241"/>
                  </a:lnTo>
                  <a:lnTo>
                    <a:pt x="241744" y="655701"/>
                  </a:lnTo>
                  <a:lnTo>
                    <a:pt x="241935" y="654431"/>
                  </a:lnTo>
                  <a:lnTo>
                    <a:pt x="242112" y="654431"/>
                  </a:lnTo>
                  <a:lnTo>
                    <a:pt x="242735" y="653161"/>
                  </a:lnTo>
                  <a:lnTo>
                    <a:pt x="243725" y="653161"/>
                  </a:lnTo>
                  <a:lnTo>
                    <a:pt x="244843" y="649351"/>
                  </a:lnTo>
                  <a:lnTo>
                    <a:pt x="246392" y="649351"/>
                  </a:lnTo>
                  <a:lnTo>
                    <a:pt x="248310" y="648081"/>
                  </a:lnTo>
                  <a:lnTo>
                    <a:pt x="250482" y="648081"/>
                  </a:lnTo>
                  <a:lnTo>
                    <a:pt x="250571" y="645541"/>
                  </a:lnTo>
                  <a:lnTo>
                    <a:pt x="250609" y="644271"/>
                  </a:lnTo>
                  <a:lnTo>
                    <a:pt x="254330" y="644271"/>
                  </a:lnTo>
                  <a:lnTo>
                    <a:pt x="254825" y="643001"/>
                  </a:lnTo>
                  <a:lnTo>
                    <a:pt x="256501" y="643001"/>
                  </a:lnTo>
                  <a:lnTo>
                    <a:pt x="257048" y="644271"/>
                  </a:lnTo>
                  <a:lnTo>
                    <a:pt x="256057" y="648081"/>
                  </a:lnTo>
                  <a:lnTo>
                    <a:pt x="257670" y="650621"/>
                  </a:lnTo>
                  <a:lnTo>
                    <a:pt x="259041" y="655701"/>
                  </a:lnTo>
                  <a:lnTo>
                    <a:pt x="265544" y="655701"/>
                  </a:lnTo>
                  <a:lnTo>
                    <a:pt x="266839" y="656971"/>
                  </a:lnTo>
                  <a:lnTo>
                    <a:pt x="267893" y="655701"/>
                  </a:lnTo>
                  <a:lnTo>
                    <a:pt x="267589" y="654431"/>
                  </a:lnTo>
                  <a:lnTo>
                    <a:pt x="267220" y="651891"/>
                  </a:lnTo>
                  <a:lnTo>
                    <a:pt x="266103" y="646811"/>
                  </a:lnTo>
                  <a:lnTo>
                    <a:pt x="266725" y="646811"/>
                  </a:lnTo>
                  <a:lnTo>
                    <a:pt x="267652" y="645541"/>
                  </a:lnTo>
                  <a:lnTo>
                    <a:pt x="266280" y="644271"/>
                  </a:lnTo>
                  <a:lnTo>
                    <a:pt x="266407" y="643001"/>
                  </a:lnTo>
                  <a:lnTo>
                    <a:pt x="267030" y="641731"/>
                  </a:lnTo>
                  <a:lnTo>
                    <a:pt x="254203" y="641731"/>
                  </a:lnTo>
                  <a:lnTo>
                    <a:pt x="252780" y="641731"/>
                  </a:lnTo>
                  <a:lnTo>
                    <a:pt x="250545" y="641731"/>
                  </a:lnTo>
                  <a:lnTo>
                    <a:pt x="250050" y="643001"/>
                  </a:lnTo>
                  <a:lnTo>
                    <a:pt x="249682" y="644271"/>
                  </a:lnTo>
                  <a:lnTo>
                    <a:pt x="249059" y="644271"/>
                  </a:lnTo>
                  <a:lnTo>
                    <a:pt x="248627" y="645541"/>
                  </a:lnTo>
                  <a:lnTo>
                    <a:pt x="247942" y="645541"/>
                  </a:lnTo>
                  <a:lnTo>
                    <a:pt x="247637" y="644271"/>
                  </a:lnTo>
                  <a:lnTo>
                    <a:pt x="247510" y="643001"/>
                  </a:lnTo>
                  <a:lnTo>
                    <a:pt x="247383" y="641731"/>
                  </a:lnTo>
                  <a:lnTo>
                    <a:pt x="247078" y="640461"/>
                  </a:lnTo>
                  <a:lnTo>
                    <a:pt x="246710" y="639191"/>
                  </a:lnTo>
                  <a:lnTo>
                    <a:pt x="245160" y="637921"/>
                  </a:lnTo>
                  <a:lnTo>
                    <a:pt x="240068" y="637921"/>
                  </a:lnTo>
                  <a:lnTo>
                    <a:pt x="239331" y="639191"/>
                  </a:lnTo>
                  <a:lnTo>
                    <a:pt x="237159" y="639191"/>
                  </a:lnTo>
                  <a:lnTo>
                    <a:pt x="235927" y="640461"/>
                  </a:lnTo>
                  <a:lnTo>
                    <a:pt x="235610" y="639191"/>
                  </a:lnTo>
                  <a:lnTo>
                    <a:pt x="235737" y="637921"/>
                  </a:lnTo>
                  <a:lnTo>
                    <a:pt x="235800" y="636651"/>
                  </a:lnTo>
                  <a:lnTo>
                    <a:pt x="235546" y="635381"/>
                  </a:lnTo>
                  <a:lnTo>
                    <a:pt x="235597" y="634301"/>
                  </a:lnTo>
                  <a:lnTo>
                    <a:pt x="235737" y="632841"/>
                  </a:lnTo>
                  <a:lnTo>
                    <a:pt x="235927" y="631571"/>
                  </a:lnTo>
                  <a:lnTo>
                    <a:pt x="236474" y="631571"/>
                  </a:lnTo>
                  <a:lnTo>
                    <a:pt x="237007" y="630301"/>
                  </a:lnTo>
                  <a:lnTo>
                    <a:pt x="237528" y="629031"/>
                  </a:lnTo>
                  <a:lnTo>
                    <a:pt x="237286" y="627761"/>
                  </a:lnTo>
                  <a:lnTo>
                    <a:pt x="236918" y="626491"/>
                  </a:lnTo>
                  <a:lnTo>
                    <a:pt x="236855" y="623951"/>
                  </a:lnTo>
                  <a:lnTo>
                    <a:pt x="238582" y="621411"/>
                  </a:lnTo>
                  <a:lnTo>
                    <a:pt x="239395" y="620141"/>
                  </a:lnTo>
                  <a:lnTo>
                    <a:pt x="242493" y="620141"/>
                  </a:lnTo>
                  <a:lnTo>
                    <a:pt x="242582" y="618871"/>
                  </a:lnTo>
                  <a:lnTo>
                    <a:pt x="242671" y="617601"/>
                  </a:lnTo>
                  <a:lnTo>
                    <a:pt x="244043" y="615061"/>
                  </a:lnTo>
                  <a:lnTo>
                    <a:pt x="244284" y="616331"/>
                  </a:lnTo>
                  <a:lnTo>
                    <a:pt x="244602" y="616331"/>
                  </a:lnTo>
                  <a:lnTo>
                    <a:pt x="244779" y="617601"/>
                  </a:lnTo>
                  <a:lnTo>
                    <a:pt x="245160" y="618871"/>
                  </a:lnTo>
                  <a:lnTo>
                    <a:pt x="245160" y="620141"/>
                  </a:lnTo>
                  <a:lnTo>
                    <a:pt x="246392" y="623951"/>
                  </a:lnTo>
                  <a:lnTo>
                    <a:pt x="250545" y="625221"/>
                  </a:lnTo>
                  <a:lnTo>
                    <a:pt x="252399" y="623951"/>
                  </a:lnTo>
                  <a:lnTo>
                    <a:pt x="252653" y="623951"/>
                  </a:lnTo>
                  <a:lnTo>
                    <a:pt x="253149" y="621411"/>
                  </a:lnTo>
                  <a:lnTo>
                    <a:pt x="254889" y="621411"/>
                  </a:lnTo>
                  <a:lnTo>
                    <a:pt x="256679" y="622681"/>
                  </a:lnTo>
                  <a:lnTo>
                    <a:pt x="255562" y="623951"/>
                  </a:lnTo>
                  <a:lnTo>
                    <a:pt x="255447" y="626491"/>
                  </a:lnTo>
                  <a:lnTo>
                    <a:pt x="258229" y="627761"/>
                  </a:lnTo>
                  <a:lnTo>
                    <a:pt x="259041" y="626491"/>
                  </a:lnTo>
                  <a:lnTo>
                    <a:pt x="259283" y="625221"/>
                  </a:lnTo>
                  <a:lnTo>
                    <a:pt x="258787" y="625221"/>
                  </a:lnTo>
                  <a:lnTo>
                    <a:pt x="258165" y="622681"/>
                  </a:lnTo>
                  <a:lnTo>
                    <a:pt x="258292" y="621411"/>
                  </a:lnTo>
                  <a:lnTo>
                    <a:pt x="259651" y="620141"/>
                  </a:lnTo>
                  <a:lnTo>
                    <a:pt x="260400" y="617601"/>
                  </a:lnTo>
                  <a:lnTo>
                    <a:pt x="265112" y="615061"/>
                  </a:lnTo>
                  <a:lnTo>
                    <a:pt x="265734" y="615061"/>
                  </a:lnTo>
                  <a:lnTo>
                    <a:pt x="266166" y="613791"/>
                  </a:lnTo>
                  <a:lnTo>
                    <a:pt x="266407" y="612521"/>
                  </a:lnTo>
                  <a:lnTo>
                    <a:pt x="267093" y="611251"/>
                  </a:lnTo>
                  <a:lnTo>
                    <a:pt x="268338" y="609981"/>
                  </a:lnTo>
                  <a:lnTo>
                    <a:pt x="270129" y="611251"/>
                  </a:lnTo>
                  <a:lnTo>
                    <a:pt x="270751" y="611251"/>
                  </a:lnTo>
                  <a:lnTo>
                    <a:pt x="271373" y="609981"/>
                  </a:lnTo>
                  <a:lnTo>
                    <a:pt x="271741" y="609981"/>
                  </a:lnTo>
                  <a:lnTo>
                    <a:pt x="270433" y="608711"/>
                  </a:lnTo>
                  <a:lnTo>
                    <a:pt x="266661" y="608711"/>
                  </a:lnTo>
                  <a:lnTo>
                    <a:pt x="266471" y="609981"/>
                  </a:lnTo>
                  <a:lnTo>
                    <a:pt x="266344" y="611251"/>
                  </a:lnTo>
                  <a:lnTo>
                    <a:pt x="265607" y="612521"/>
                  </a:lnTo>
                  <a:lnTo>
                    <a:pt x="263994" y="612521"/>
                  </a:lnTo>
                  <a:lnTo>
                    <a:pt x="263804" y="611251"/>
                  </a:lnTo>
                  <a:lnTo>
                    <a:pt x="263740" y="609981"/>
                  </a:lnTo>
                  <a:lnTo>
                    <a:pt x="263131" y="608711"/>
                  </a:lnTo>
                  <a:lnTo>
                    <a:pt x="262509" y="607441"/>
                  </a:lnTo>
                  <a:lnTo>
                    <a:pt x="261581" y="606171"/>
                  </a:lnTo>
                  <a:lnTo>
                    <a:pt x="259651" y="603631"/>
                  </a:lnTo>
                  <a:lnTo>
                    <a:pt x="256933" y="604901"/>
                  </a:lnTo>
                  <a:lnTo>
                    <a:pt x="255193" y="606171"/>
                  </a:lnTo>
                  <a:lnTo>
                    <a:pt x="254330" y="606171"/>
                  </a:lnTo>
                  <a:lnTo>
                    <a:pt x="253707" y="607441"/>
                  </a:lnTo>
                  <a:lnTo>
                    <a:pt x="251968" y="607441"/>
                  </a:lnTo>
                  <a:lnTo>
                    <a:pt x="250736" y="608711"/>
                  </a:lnTo>
                  <a:lnTo>
                    <a:pt x="250913" y="607441"/>
                  </a:lnTo>
                  <a:lnTo>
                    <a:pt x="253580" y="603631"/>
                  </a:lnTo>
                  <a:lnTo>
                    <a:pt x="252031" y="602361"/>
                  </a:lnTo>
                  <a:lnTo>
                    <a:pt x="250799" y="599821"/>
                  </a:lnTo>
                  <a:lnTo>
                    <a:pt x="249301" y="601091"/>
                  </a:lnTo>
                  <a:lnTo>
                    <a:pt x="249059" y="602361"/>
                  </a:lnTo>
                  <a:lnTo>
                    <a:pt x="249986" y="603631"/>
                  </a:lnTo>
                  <a:lnTo>
                    <a:pt x="250799" y="604901"/>
                  </a:lnTo>
                  <a:lnTo>
                    <a:pt x="250913" y="606171"/>
                  </a:lnTo>
                  <a:lnTo>
                    <a:pt x="248932" y="607441"/>
                  </a:lnTo>
                  <a:lnTo>
                    <a:pt x="248691" y="607441"/>
                  </a:lnTo>
                  <a:lnTo>
                    <a:pt x="248564" y="608711"/>
                  </a:lnTo>
                  <a:lnTo>
                    <a:pt x="247764" y="609981"/>
                  </a:lnTo>
                  <a:lnTo>
                    <a:pt x="246761" y="611251"/>
                  </a:lnTo>
                  <a:lnTo>
                    <a:pt x="243484" y="611251"/>
                  </a:lnTo>
                  <a:lnTo>
                    <a:pt x="242620" y="612521"/>
                  </a:lnTo>
                  <a:lnTo>
                    <a:pt x="241935" y="613791"/>
                  </a:lnTo>
                  <a:lnTo>
                    <a:pt x="241376" y="613791"/>
                  </a:lnTo>
                  <a:lnTo>
                    <a:pt x="238150" y="615061"/>
                  </a:lnTo>
                  <a:lnTo>
                    <a:pt x="236664" y="613791"/>
                  </a:lnTo>
                  <a:lnTo>
                    <a:pt x="236042" y="612521"/>
                  </a:lnTo>
                  <a:lnTo>
                    <a:pt x="236537" y="611251"/>
                  </a:lnTo>
                  <a:lnTo>
                    <a:pt x="236855" y="611251"/>
                  </a:lnTo>
                  <a:lnTo>
                    <a:pt x="236753" y="609981"/>
                  </a:lnTo>
                  <a:lnTo>
                    <a:pt x="236664" y="608711"/>
                  </a:lnTo>
                  <a:lnTo>
                    <a:pt x="236105" y="608711"/>
                  </a:lnTo>
                  <a:lnTo>
                    <a:pt x="235242" y="607441"/>
                  </a:lnTo>
                  <a:lnTo>
                    <a:pt x="234924" y="607148"/>
                  </a:lnTo>
                  <a:lnTo>
                    <a:pt x="234924" y="637921"/>
                  </a:lnTo>
                  <a:lnTo>
                    <a:pt x="233502" y="640461"/>
                  </a:lnTo>
                  <a:lnTo>
                    <a:pt x="231521" y="641731"/>
                  </a:lnTo>
                  <a:lnTo>
                    <a:pt x="230225" y="643001"/>
                  </a:lnTo>
                  <a:lnTo>
                    <a:pt x="229349" y="645541"/>
                  </a:lnTo>
                  <a:lnTo>
                    <a:pt x="227368" y="644271"/>
                  </a:lnTo>
                  <a:lnTo>
                    <a:pt x="225691" y="644271"/>
                  </a:lnTo>
                  <a:lnTo>
                    <a:pt x="224637" y="645541"/>
                  </a:lnTo>
                  <a:lnTo>
                    <a:pt x="224586" y="646811"/>
                  </a:lnTo>
                  <a:lnTo>
                    <a:pt x="224459" y="648081"/>
                  </a:lnTo>
                  <a:lnTo>
                    <a:pt x="224396" y="650621"/>
                  </a:lnTo>
                  <a:lnTo>
                    <a:pt x="221602" y="649351"/>
                  </a:lnTo>
                  <a:lnTo>
                    <a:pt x="218630" y="649351"/>
                  </a:lnTo>
                  <a:lnTo>
                    <a:pt x="218503" y="648081"/>
                  </a:lnTo>
                  <a:lnTo>
                    <a:pt x="218198" y="648081"/>
                  </a:lnTo>
                  <a:lnTo>
                    <a:pt x="218262" y="645541"/>
                  </a:lnTo>
                  <a:lnTo>
                    <a:pt x="218503" y="644271"/>
                  </a:lnTo>
                  <a:lnTo>
                    <a:pt x="218135" y="641731"/>
                  </a:lnTo>
                  <a:lnTo>
                    <a:pt x="218008" y="640461"/>
                  </a:lnTo>
                  <a:lnTo>
                    <a:pt x="217893" y="639191"/>
                  </a:lnTo>
                  <a:lnTo>
                    <a:pt x="216776" y="637921"/>
                  </a:lnTo>
                  <a:lnTo>
                    <a:pt x="215658" y="636651"/>
                  </a:lnTo>
                  <a:lnTo>
                    <a:pt x="213741" y="637921"/>
                  </a:lnTo>
                  <a:lnTo>
                    <a:pt x="211505" y="637921"/>
                  </a:lnTo>
                  <a:lnTo>
                    <a:pt x="209334" y="636651"/>
                  </a:lnTo>
                  <a:lnTo>
                    <a:pt x="209283" y="634301"/>
                  </a:lnTo>
                  <a:lnTo>
                    <a:pt x="209715" y="634301"/>
                  </a:lnTo>
                  <a:lnTo>
                    <a:pt x="211505" y="632841"/>
                  </a:lnTo>
                  <a:lnTo>
                    <a:pt x="210883" y="630301"/>
                  </a:lnTo>
                  <a:lnTo>
                    <a:pt x="211505" y="627761"/>
                  </a:lnTo>
                  <a:lnTo>
                    <a:pt x="213055" y="626491"/>
                  </a:lnTo>
                  <a:lnTo>
                    <a:pt x="213182" y="625221"/>
                  </a:lnTo>
                  <a:lnTo>
                    <a:pt x="213741" y="623951"/>
                  </a:lnTo>
                  <a:lnTo>
                    <a:pt x="216027" y="621411"/>
                  </a:lnTo>
                  <a:lnTo>
                    <a:pt x="217398" y="622681"/>
                  </a:lnTo>
                  <a:lnTo>
                    <a:pt x="218884" y="623951"/>
                  </a:lnTo>
                  <a:lnTo>
                    <a:pt x="219316" y="622681"/>
                  </a:lnTo>
                  <a:lnTo>
                    <a:pt x="220052" y="621411"/>
                  </a:lnTo>
                  <a:lnTo>
                    <a:pt x="223278" y="621411"/>
                  </a:lnTo>
                  <a:lnTo>
                    <a:pt x="224269" y="620141"/>
                  </a:lnTo>
                  <a:lnTo>
                    <a:pt x="225132" y="618871"/>
                  </a:lnTo>
                  <a:lnTo>
                    <a:pt x="226441" y="618871"/>
                  </a:lnTo>
                  <a:lnTo>
                    <a:pt x="227368" y="621411"/>
                  </a:lnTo>
                  <a:lnTo>
                    <a:pt x="226809" y="622681"/>
                  </a:lnTo>
                  <a:lnTo>
                    <a:pt x="226009" y="623951"/>
                  </a:lnTo>
                  <a:lnTo>
                    <a:pt x="226999" y="626491"/>
                  </a:lnTo>
                  <a:lnTo>
                    <a:pt x="227431" y="627761"/>
                  </a:lnTo>
                  <a:lnTo>
                    <a:pt x="227431" y="629031"/>
                  </a:lnTo>
                  <a:lnTo>
                    <a:pt x="227799" y="629031"/>
                  </a:lnTo>
                  <a:lnTo>
                    <a:pt x="228727" y="631571"/>
                  </a:lnTo>
                  <a:lnTo>
                    <a:pt x="230466" y="630301"/>
                  </a:lnTo>
                  <a:lnTo>
                    <a:pt x="234315" y="630301"/>
                  </a:lnTo>
                  <a:lnTo>
                    <a:pt x="234873" y="631571"/>
                  </a:lnTo>
                  <a:lnTo>
                    <a:pt x="233311" y="634301"/>
                  </a:lnTo>
                  <a:lnTo>
                    <a:pt x="232575" y="635381"/>
                  </a:lnTo>
                  <a:lnTo>
                    <a:pt x="232714" y="635381"/>
                  </a:lnTo>
                  <a:lnTo>
                    <a:pt x="234924" y="637921"/>
                  </a:lnTo>
                  <a:lnTo>
                    <a:pt x="234924" y="607148"/>
                  </a:lnTo>
                  <a:lnTo>
                    <a:pt x="233870" y="606171"/>
                  </a:lnTo>
                  <a:lnTo>
                    <a:pt x="232638" y="604901"/>
                  </a:lnTo>
                  <a:lnTo>
                    <a:pt x="231330" y="604901"/>
                  </a:lnTo>
                  <a:lnTo>
                    <a:pt x="230835" y="606171"/>
                  </a:lnTo>
                  <a:lnTo>
                    <a:pt x="230162" y="606171"/>
                  </a:lnTo>
                  <a:lnTo>
                    <a:pt x="229844" y="607441"/>
                  </a:lnTo>
                  <a:lnTo>
                    <a:pt x="226809" y="604901"/>
                  </a:lnTo>
                  <a:lnTo>
                    <a:pt x="227558" y="604901"/>
                  </a:lnTo>
                  <a:lnTo>
                    <a:pt x="228854" y="602361"/>
                  </a:lnTo>
                  <a:lnTo>
                    <a:pt x="229603" y="601091"/>
                  </a:lnTo>
                  <a:lnTo>
                    <a:pt x="229730" y="599821"/>
                  </a:lnTo>
                  <a:lnTo>
                    <a:pt x="228295" y="597281"/>
                  </a:lnTo>
                  <a:lnTo>
                    <a:pt x="228180" y="596011"/>
                  </a:lnTo>
                  <a:lnTo>
                    <a:pt x="228485" y="596011"/>
                  </a:lnTo>
                  <a:lnTo>
                    <a:pt x="230530" y="593471"/>
                  </a:lnTo>
                  <a:lnTo>
                    <a:pt x="232206" y="590931"/>
                  </a:lnTo>
                  <a:lnTo>
                    <a:pt x="236423" y="590931"/>
                  </a:lnTo>
                  <a:lnTo>
                    <a:pt x="237096" y="589661"/>
                  </a:lnTo>
                  <a:lnTo>
                    <a:pt x="238213" y="588391"/>
                  </a:lnTo>
                  <a:lnTo>
                    <a:pt x="237909" y="587121"/>
                  </a:lnTo>
                  <a:lnTo>
                    <a:pt x="239522" y="587121"/>
                  </a:lnTo>
                  <a:lnTo>
                    <a:pt x="241681" y="585851"/>
                  </a:lnTo>
                  <a:lnTo>
                    <a:pt x="242798" y="587121"/>
                  </a:lnTo>
                  <a:lnTo>
                    <a:pt x="243789" y="588391"/>
                  </a:lnTo>
                  <a:lnTo>
                    <a:pt x="243916" y="589661"/>
                  </a:lnTo>
                  <a:lnTo>
                    <a:pt x="243484" y="589661"/>
                  </a:lnTo>
                  <a:lnTo>
                    <a:pt x="242062" y="590931"/>
                  </a:lnTo>
                  <a:lnTo>
                    <a:pt x="242366" y="592201"/>
                  </a:lnTo>
                  <a:lnTo>
                    <a:pt x="242798" y="592201"/>
                  </a:lnTo>
                  <a:lnTo>
                    <a:pt x="243166" y="593471"/>
                  </a:lnTo>
                  <a:lnTo>
                    <a:pt x="243357" y="594741"/>
                  </a:lnTo>
                  <a:lnTo>
                    <a:pt x="243662" y="594741"/>
                  </a:lnTo>
                  <a:lnTo>
                    <a:pt x="243166" y="596011"/>
                  </a:lnTo>
                  <a:lnTo>
                    <a:pt x="243852" y="596011"/>
                  </a:lnTo>
                  <a:lnTo>
                    <a:pt x="244284" y="597281"/>
                  </a:lnTo>
                  <a:lnTo>
                    <a:pt x="245160" y="597281"/>
                  </a:lnTo>
                  <a:lnTo>
                    <a:pt x="246824" y="599821"/>
                  </a:lnTo>
                  <a:lnTo>
                    <a:pt x="249618" y="597281"/>
                  </a:lnTo>
                  <a:lnTo>
                    <a:pt x="250736" y="597281"/>
                  </a:lnTo>
                  <a:lnTo>
                    <a:pt x="251358" y="599821"/>
                  </a:lnTo>
                  <a:lnTo>
                    <a:pt x="252285" y="598551"/>
                  </a:lnTo>
                  <a:lnTo>
                    <a:pt x="253517" y="597281"/>
                  </a:lnTo>
                  <a:lnTo>
                    <a:pt x="252780" y="592201"/>
                  </a:lnTo>
                  <a:lnTo>
                    <a:pt x="253707" y="588391"/>
                  </a:lnTo>
                  <a:lnTo>
                    <a:pt x="255752" y="585851"/>
                  </a:lnTo>
                  <a:lnTo>
                    <a:pt x="257238" y="585851"/>
                  </a:lnTo>
                  <a:lnTo>
                    <a:pt x="258546" y="584581"/>
                  </a:lnTo>
                  <a:lnTo>
                    <a:pt x="259041" y="584581"/>
                  </a:lnTo>
                  <a:lnTo>
                    <a:pt x="259156" y="583311"/>
                  </a:lnTo>
                  <a:lnTo>
                    <a:pt x="255193" y="583311"/>
                  </a:lnTo>
                  <a:lnTo>
                    <a:pt x="241007" y="583311"/>
                  </a:lnTo>
                  <a:lnTo>
                    <a:pt x="239890" y="583311"/>
                  </a:lnTo>
                  <a:lnTo>
                    <a:pt x="237096" y="583311"/>
                  </a:lnTo>
                  <a:lnTo>
                    <a:pt x="236474" y="585851"/>
                  </a:lnTo>
                  <a:lnTo>
                    <a:pt x="235927" y="585851"/>
                  </a:lnTo>
                  <a:lnTo>
                    <a:pt x="235610" y="587121"/>
                  </a:lnTo>
                  <a:lnTo>
                    <a:pt x="234988" y="587121"/>
                  </a:lnTo>
                  <a:lnTo>
                    <a:pt x="234886" y="584581"/>
                  </a:lnTo>
                  <a:lnTo>
                    <a:pt x="234810" y="582041"/>
                  </a:lnTo>
                  <a:lnTo>
                    <a:pt x="232943" y="580771"/>
                  </a:lnTo>
                  <a:lnTo>
                    <a:pt x="231648" y="579501"/>
                  </a:lnTo>
                  <a:lnTo>
                    <a:pt x="229044" y="579501"/>
                  </a:lnTo>
                  <a:lnTo>
                    <a:pt x="228117" y="580771"/>
                  </a:lnTo>
                  <a:lnTo>
                    <a:pt x="227736" y="580771"/>
                  </a:lnTo>
                  <a:lnTo>
                    <a:pt x="227736" y="601091"/>
                  </a:lnTo>
                  <a:lnTo>
                    <a:pt x="227736" y="602361"/>
                  </a:lnTo>
                  <a:lnTo>
                    <a:pt x="226441" y="603631"/>
                  </a:lnTo>
                  <a:lnTo>
                    <a:pt x="226072" y="604901"/>
                  </a:lnTo>
                  <a:lnTo>
                    <a:pt x="224396" y="606171"/>
                  </a:lnTo>
                  <a:lnTo>
                    <a:pt x="224091" y="607441"/>
                  </a:lnTo>
                  <a:lnTo>
                    <a:pt x="225132" y="607441"/>
                  </a:lnTo>
                  <a:lnTo>
                    <a:pt x="226377" y="608711"/>
                  </a:lnTo>
                  <a:lnTo>
                    <a:pt x="225755" y="609981"/>
                  </a:lnTo>
                  <a:lnTo>
                    <a:pt x="225386" y="611251"/>
                  </a:lnTo>
                  <a:lnTo>
                    <a:pt x="225132" y="612521"/>
                  </a:lnTo>
                  <a:lnTo>
                    <a:pt x="224586" y="612521"/>
                  </a:lnTo>
                  <a:lnTo>
                    <a:pt x="224396" y="613791"/>
                  </a:lnTo>
                  <a:lnTo>
                    <a:pt x="224028" y="615061"/>
                  </a:lnTo>
                  <a:lnTo>
                    <a:pt x="220611" y="615061"/>
                  </a:lnTo>
                  <a:lnTo>
                    <a:pt x="219494" y="617601"/>
                  </a:lnTo>
                  <a:lnTo>
                    <a:pt x="218757" y="618871"/>
                  </a:lnTo>
                  <a:lnTo>
                    <a:pt x="218135" y="620141"/>
                  </a:lnTo>
                  <a:lnTo>
                    <a:pt x="217766" y="620141"/>
                  </a:lnTo>
                  <a:lnTo>
                    <a:pt x="217487" y="618871"/>
                  </a:lnTo>
                  <a:lnTo>
                    <a:pt x="217208" y="617601"/>
                  </a:lnTo>
                  <a:lnTo>
                    <a:pt x="216154" y="616331"/>
                  </a:lnTo>
                  <a:lnTo>
                    <a:pt x="216281" y="615061"/>
                  </a:lnTo>
                  <a:lnTo>
                    <a:pt x="216395" y="613791"/>
                  </a:lnTo>
                  <a:lnTo>
                    <a:pt x="216522" y="612521"/>
                  </a:lnTo>
                  <a:lnTo>
                    <a:pt x="215963" y="612521"/>
                  </a:lnTo>
                  <a:lnTo>
                    <a:pt x="213182" y="611251"/>
                  </a:lnTo>
                  <a:lnTo>
                    <a:pt x="211632" y="611251"/>
                  </a:lnTo>
                  <a:lnTo>
                    <a:pt x="209092" y="609981"/>
                  </a:lnTo>
                  <a:lnTo>
                    <a:pt x="208534" y="611251"/>
                  </a:lnTo>
                  <a:lnTo>
                    <a:pt x="207975" y="611251"/>
                  </a:lnTo>
                  <a:lnTo>
                    <a:pt x="207784" y="612521"/>
                  </a:lnTo>
                  <a:lnTo>
                    <a:pt x="204812" y="612521"/>
                  </a:lnTo>
                  <a:lnTo>
                    <a:pt x="204254" y="613791"/>
                  </a:lnTo>
                  <a:lnTo>
                    <a:pt x="202895" y="613791"/>
                  </a:lnTo>
                  <a:lnTo>
                    <a:pt x="203009" y="612521"/>
                  </a:lnTo>
                  <a:lnTo>
                    <a:pt x="203327" y="612521"/>
                  </a:lnTo>
                  <a:lnTo>
                    <a:pt x="203758" y="611251"/>
                  </a:lnTo>
                  <a:lnTo>
                    <a:pt x="204939" y="611251"/>
                  </a:lnTo>
                  <a:lnTo>
                    <a:pt x="205867" y="608711"/>
                  </a:lnTo>
                  <a:lnTo>
                    <a:pt x="203631" y="606171"/>
                  </a:lnTo>
                  <a:lnTo>
                    <a:pt x="204558" y="604901"/>
                  </a:lnTo>
                  <a:lnTo>
                    <a:pt x="205562" y="603631"/>
                  </a:lnTo>
                  <a:lnTo>
                    <a:pt x="206108" y="602361"/>
                  </a:lnTo>
                  <a:lnTo>
                    <a:pt x="206489" y="602361"/>
                  </a:lnTo>
                  <a:lnTo>
                    <a:pt x="206603" y="599821"/>
                  </a:lnTo>
                  <a:lnTo>
                    <a:pt x="206235" y="598551"/>
                  </a:lnTo>
                  <a:lnTo>
                    <a:pt x="205994" y="597281"/>
                  </a:lnTo>
                  <a:lnTo>
                    <a:pt x="205371" y="596011"/>
                  </a:lnTo>
                  <a:lnTo>
                    <a:pt x="206857" y="594741"/>
                  </a:lnTo>
                  <a:lnTo>
                    <a:pt x="207784" y="592201"/>
                  </a:lnTo>
                  <a:lnTo>
                    <a:pt x="208711" y="592201"/>
                  </a:lnTo>
                  <a:lnTo>
                    <a:pt x="210515" y="593471"/>
                  </a:lnTo>
                  <a:lnTo>
                    <a:pt x="211251" y="592201"/>
                  </a:lnTo>
                  <a:lnTo>
                    <a:pt x="211937" y="590931"/>
                  </a:lnTo>
                  <a:lnTo>
                    <a:pt x="212305" y="589661"/>
                  </a:lnTo>
                  <a:lnTo>
                    <a:pt x="212801" y="589661"/>
                  </a:lnTo>
                  <a:lnTo>
                    <a:pt x="213296" y="588391"/>
                  </a:lnTo>
                  <a:lnTo>
                    <a:pt x="213487" y="588391"/>
                  </a:lnTo>
                  <a:lnTo>
                    <a:pt x="213741" y="589661"/>
                  </a:lnTo>
                  <a:lnTo>
                    <a:pt x="213918" y="589661"/>
                  </a:lnTo>
                  <a:lnTo>
                    <a:pt x="214236" y="590931"/>
                  </a:lnTo>
                  <a:lnTo>
                    <a:pt x="214236" y="593471"/>
                  </a:lnTo>
                  <a:lnTo>
                    <a:pt x="214909" y="594741"/>
                  </a:lnTo>
                  <a:lnTo>
                    <a:pt x="215722" y="597281"/>
                  </a:lnTo>
                  <a:lnTo>
                    <a:pt x="219684" y="598551"/>
                  </a:lnTo>
                  <a:lnTo>
                    <a:pt x="222973" y="598551"/>
                  </a:lnTo>
                  <a:lnTo>
                    <a:pt x="223647" y="596011"/>
                  </a:lnTo>
                  <a:lnTo>
                    <a:pt x="226682" y="596011"/>
                  </a:lnTo>
                  <a:lnTo>
                    <a:pt x="226250" y="597281"/>
                  </a:lnTo>
                  <a:lnTo>
                    <a:pt x="226136" y="598551"/>
                  </a:lnTo>
                  <a:lnTo>
                    <a:pt x="225945" y="599821"/>
                  </a:lnTo>
                  <a:lnTo>
                    <a:pt x="226314" y="599821"/>
                  </a:lnTo>
                  <a:lnTo>
                    <a:pt x="227736" y="601091"/>
                  </a:lnTo>
                  <a:lnTo>
                    <a:pt x="227736" y="580771"/>
                  </a:lnTo>
                  <a:lnTo>
                    <a:pt x="223151" y="580771"/>
                  </a:lnTo>
                  <a:lnTo>
                    <a:pt x="224091" y="579501"/>
                  </a:lnTo>
                  <a:lnTo>
                    <a:pt x="224091" y="578231"/>
                  </a:lnTo>
                  <a:lnTo>
                    <a:pt x="222542" y="576961"/>
                  </a:lnTo>
                  <a:lnTo>
                    <a:pt x="221361" y="575691"/>
                  </a:lnTo>
                  <a:lnTo>
                    <a:pt x="221665" y="574421"/>
                  </a:lnTo>
                  <a:lnTo>
                    <a:pt x="222656" y="574421"/>
                  </a:lnTo>
                  <a:lnTo>
                    <a:pt x="224142" y="573151"/>
                  </a:lnTo>
                  <a:lnTo>
                    <a:pt x="224637" y="570611"/>
                  </a:lnTo>
                  <a:lnTo>
                    <a:pt x="224523" y="569341"/>
                  </a:lnTo>
                  <a:lnTo>
                    <a:pt x="224459" y="568071"/>
                  </a:lnTo>
                  <a:lnTo>
                    <a:pt x="224205" y="566801"/>
                  </a:lnTo>
                  <a:lnTo>
                    <a:pt x="225386" y="564261"/>
                  </a:lnTo>
                  <a:lnTo>
                    <a:pt x="226504" y="562991"/>
                  </a:lnTo>
                  <a:lnTo>
                    <a:pt x="227025" y="561721"/>
                  </a:lnTo>
                  <a:lnTo>
                    <a:pt x="227558" y="560451"/>
                  </a:lnTo>
                  <a:lnTo>
                    <a:pt x="230403" y="560451"/>
                  </a:lnTo>
                  <a:lnTo>
                    <a:pt x="230898" y="559181"/>
                  </a:lnTo>
                  <a:lnTo>
                    <a:pt x="231330" y="557911"/>
                  </a:lnTo>
                  <a:lnTo>
                    <a:pt x="231952" y="557911"/>
                  </a:lnTo>
                  <a:lnTo>
                    <a:pt x="232638" y="556641"/>
                  </a:lnTo>
                  <a:lnTo>
                    <a:pt x="233006" y="557911"/>
                  </a:lnTo>
                  <a:lnTo>
                    <a:pt x="233565" y="559181"/>
                  </a:lnTo>
                  <a:lnTo>
                    <a:pt x="233692" y="560451"/>
                  </a:lnTo>
                  <a:lnTo>
                    <a:pt x="233756" y="562991"/>
                  </a:lnTo>
                  <a:lnTo>
                    <a:pt x="235305" y="564261"/>
                  </a:lnTo>
                  <a:lnTo>
                    <a:pt x="236791" y="564261"/>
                  </a:lnTo>
                  <a:lnTo>
                    <a:pt x="237909" y="565531"/>
                  </a:lnTo>
                  <a:lnTo>
                    <a:pt x="241312" y="564261"/>
                  </a:lnTo>
                  <a:lnTo>
                    <a:pt x="242620" y="562991"/>
                  </a:lnTo>
                  <a:lnTo>
                    <a:pt x="244221" y="562991"/>
                  </a:lnTo>
                  <a:lnTo>
                    <a:pt x="244221" y="564261"/>
                  </a:lnTo>
                  <a:lnTo>
                    <a:pt x="243852" y="565531"/>
                  </a:lnTo>
                  <a:lnTo>
                    <a:pt x="244284" y="566801"/>
                  </a:lnTo>
                  <a:lnTo>
                    <a:pt x="244970" y="568071"/>
                  </a:lnTo>
                  <a:lnTo>
                    <a:pt x="244665" y="569341"/>
                  </a:lnTo>
                  <a:lnTo>
                    <a:pt x="244043" y="570611"/>
                  </a:lnTo>
                  <a:lnTo>
                    <a:pt x="242671" y="571881"/>
                  </a:lnTo>
                  <a:lnTo>
                    <a:pt x="244411" y="576961"/>
                  </a:lnTo>
                  <a:lnTo>
                    <a:pt x="242112" y="579501"/>
                  </a:lnTo>
                  <a:lnTo>
                    <a:pt x="241185" y="582041"/>
                  </a:lnTo>
                  <a:lnTo>
                    <a:pt x="254876" y="582041"/>
                  </a:lnTo>
                  <a:lnTo>
                    <a:pt x="254571" y="580771"/>
                  </a:lnTo>
                  <a:lnTo>
                    <a:pt x="253898" y="578231"/>
                  </a:lnTo>
                  <a:lnTo>
                    <a:pt x="253022" y="571881"/>
                  </a:lnTo>
                  <a:lnTo>
                    <a:pt x="250545" y="570611"/>
                  </a:lnTo>
                  <a:lnTo>
                    <a:pt x="246087" y="570611"/>
                  </a:lnTo>
                  <a:lnTo>
                    <a:pt x="246329" y="569341"/>
                  </a:lnTo>
                  <a:lnTo>
                    <a:pt x="246646" y="568071"/>
                  </a:lnTo>
                  <a:lnTo>
                    <a:pt x="246888" y="568071"/>
                  </a:lnTo>
                  <a:lnTo>
                    <a:pt x="247764" y="566801"/>
                  </a:lnTo>
                  <a:lnTo>
                    <a:pt x="246761" y="564261"/>
                  </a:lnTo>
                  <a:lnTo>
                    <a:pt x="247815" y="562991"/>
                  </a:lnTo>
                  <a:lnTo>
                    <a:pt x="248869" y="560451"/>
                  </a:lnTo>
                  <a:lnTo>
                    <a:pt x="249428" y="559181"/>
                  </a:lnTo>
                  <a:lnTo>
                    <a:pt x="250177" y="557911"/>
                  </a:lnTo>
                  <a:lnTo>
                    <a:pt x="251231" y="557911"/>
                  </a:lnTo>
                  <a:lnTo>
                    <a:pt x="253403" y="556641"/>
                  </a:lnTo>
                  <a:lnTo>
                    <a:pt x="254635" y="555371"/>
                  </a:lnTo>
                  <a:lnTo>
                    <a:pt x="255993" y="551561"/>
                  </a:lnTo>
                  <a:lnTo>
                    <a:pt x="257543" y="552831"/>
                  </a:lnTo>
                  <a:lnTo>
                    <a:pt x="258978" y="552831"/>
                  </a:lnTo>
                  <a:lnTo>
                    <a:pt x="259346" y="555371"/>
                  </a:lnTo>
                  <a:lnTo>
                    <a:pt x="258660" y="557911"/>
                  </a:lnTo>
                  <a:lnTo>
                    <a:pt x="260210" y="559181"/>
                  </a:lnTo>
                  <a:lnTo>
                    <a:pt x="260527" y="559181"/>
                  </a:lnTo>
                  <a:lnTo>
                    <a:pt x="260591" y="560451"/>
                  </a:lnTo>
                  <a:lnTo>
                    <a:pt x="260680" y="561721"/>
                  </a:lnTo>
                  <a:lnTo>
                    <a:pt x="260769" y="562991"/>
                  </a:lnTo>
                  <a:lnTo>
                    <a:pt x="262382" y="564261"/>
                  </a:lnTo>
                  <a:lnTo>
                    <a:pt x="266166" y="562991"/>
                  </a:lnTo>
                  <a:lnTo>
                    <a:pt x="268147" y="562991"/>
                  </a:lnTo>
                  <a:lnTo>
                    <a:pt x="267220" y="565531"/>
                  </a:lnTo>
                  <a:lnTo>
                    <a:pt x="265976" y="566801"/>
                  </a:lnTo>
                  <a:lnTo>
                    <a:pt x="265239" y="568071"/>
                  </a:lnTo>
                  <a:lnTo>
                    <a:pt x="267893" y="570611"/>
                  </a:lnTo>
                  <a:lnTo>
                    <a:pt x="267652" y="571881"/>
                  </a:lnTo>
                  <a:lnTo>
                    <a:pt x="266788" y="571881"/>
                  </a:lnTo>
                  <a:lnTo>
                    <a:pt x="266103" y="573151"/>
                  </a:lnTo>
                  <a:lnTo>
                    <a:pt x="265671" y="574421"/>
                  </a:lnTo>
                  <a:lnTo>
                    <a:pt x="263372" y="576961"/>
                  </a:lnTo>
                  <a:lnTo>
                    <a:pt x="262445" y="576961"/>
                  </a:lnTo>
                  <a:lnTo>
                    <a:pt x="261391" y="578231"/>
                  </a:lnTo>
                  <a:lnTo>
                    <a:pt x="259715" y="578231"/>
                  </a:lnTo>
                  <a:lnTo>
                    <a:pt x="259283" y="579501"/>
                  </a:lnTo>
                  <a:lnTo>
                    <a:pt x="258356" y="582041"/>
                  </a:lnTo>
                  <a:lnTo>
                    <a:pt x="259283" y="582041"/>
                  </a:lnTo>
                  <a:lnTo>
                    <a:pt x="259905" y="582041"/>
                  </a:lnTo>
                  <a:lnTo>
                    <a:pt x="260591" y="580771"/>
                  </a:lnTo>
                  <a:lnTo>
                    <a:pt x="261137" y="583311"/>
                  </a:lnTo>
                  <a:lnTo>
                    <a:pt x="261518" y="584581"/>
                  </a:lnTo>
                  <a:lnTo>
                    <a:pt x="262255" y="588391"/>
                  </a:lnTo>
                  <a:lnTo>
                    <a:pt x="263626" y="589661"/>
                  </a:lnTo>
                  <a:lnTo>
                    <a:pt x="266103" y="588391"/>
                  </a:lnTo>
                  <a:lnTo>
                    <a:pt x="269011" y="588391"/>
                  </a:lnTo>
                  <a:lnTo>
                    <a:pt x="269760" y="587121"/>
                  </a:lnTo>
                  <a:lnTo>
                    <a:pt x="274066" y="587121"/>
                  </a:lnTo>
                  <a:lnTo>
                    <a:pt x="275831" y="585851"/>
                  </a:lnTo>
                  <a:lnTo>
                    <a:pt x="276390" y="585851"/>
                  </a:lnTo>
                  <a:lnTo>
                    <a:pt x="276517" y="584581"/>
                  </a:lnTo>
                  <a:lnTo>
                    <a:pt x="277126" y="582041"/>
                  </a:lnTo>
                  <a:lnTo>
                    <a:pt x="279120" y="582041"/>
                  </a:lnTo>
                  <a:lnTo>
                    <a:pt x="281000" y="580771"/>
                  </a:lnTo>
                  <a:lnTo>
                    <a:pt x="282892" y="579501"/>
                  </a:lnTo>
                  <a:lnTo>
                    <a:pt x="283451" y="579501"/>
                  </a:lnTo>
                  <a:lnTo>
                    <a:pt x="282829" y="576961"/>
                  </a:lnTo>
                  <a:lnTo>
                    <a:pt x="281901" y="576961"/>
                  </a:lnTo>
                  <a:lnTo>
                    <a:pt x="281343" y="578231"/>
                  </a:lnTo>
                  <a:lnTo>
                    <a:pt x="280784" y="575691"/>
                  </a:lnTo>
                  <a:lnTo>
                    <a:pt x="280225" y="574421"/>
                  </a:lnTo>
                  <a:lnTo>
                    <a:pt x="278739" y="568071"/>
                  </a:lnTo>
                  <a:lnTo>
                    <a:pt x="273723" y="568071"/>
                  </a:lnTo>
                  <a:lnTo>
                    <a:pt x="271310" y="570611"/>
                  </a:lnTo>
                  <a:lnTo>
                    <a:pt x="270878" y="570611"/>
                  </a:lnTo>
                  <a:lnTo>
                    <a:pt x="270383" y="571881"/>
                  </a:lnTo>
                  <a:lnTo>
                    <a:pt x="270065" y="571881"/>
                  </a:lnTo>
                  <a:lnTo>
                    <a:pt x="269328" y="570611"/>
                  </a:lnTo>
                  <a:lnTo>
                    <a:pt x="268643" y="568071"/>
                  </a:lnTo>
                  <a:lnTo>
                    <a:pt x="268147" y="566801"/>
                  </a:lnTo>
                  <a:lnTo>
                    <a:pt x="268046" y="566381"/>
                  </a:lnTo>
                  <a:lnTo>
                    <a:pt x="268211" y="565531"/>
                  </a:lnTo>
                  <a:lnTo>
                    <a:pt x="269760" y="562991"/>
                  </a:lnTo>
                  <a:lnTo>
                    <a:pt x="270560" y="561721"/>
                  </a:lnTo>
                  <a:lnTo>
                    <a:pt x="270002" y="559181"/>
                  </a:lnTo>
                  <a:lnTo>
                    <a:pt x="269633" y="557911"/>
                  </a:lnTo>
                  <a:lnTo>
                    <a:pt x="270383" y="556641"/>
                  </a:lnTo>
                  <a:lnTo>
                    <a:pt x="270814" y="554101"/>
                  </a:lnTo>
                  <a:lnTo>
                    <a:pt x="271183" y="552831"/>
                  </a:lnTo>
                  <a:lnTo>
                    <a:pt x="271373" y="552831"/>
                  </a:lnTo>
                  <a:lnTo>
                    <a:pt x="271678" y="551561"/>
                  </a:lnTo>
                  <a:lnTo>
                    <a:pt x="272237" y="550291"/>
                  </a:lnTo>
                  <a:lnTo>
                    <a:pt x="275082" y="550291"/>
                  </a:lnTo>
                  <a:lnTo>
                    <a:pt x="275272" y="549021"/>
                  </a:lnTo>
                  <a:lnTo>
                    <a:pt x="275399" y="547751"/>
                  </a:lnTo>
                  <a:lnTo>
                    <a:pt x="276021" y="546481"/>
                  </a:lnTo>
                  <a:lnTo>
                    <a:pt x="276821" y="546481"/>
                  </a:lnTo>
                  <a:lnTo>
                    <a:pt x="278676" y="552831"/>
                  </a:lnTo>
                  <a:lnTo>
                    <a:pt x="280174" y="554101"/>
                  </a:lnTo>
                  <a:lnTo>
                    <a:pt x="283146" y="554101"/>
                  </a:lnTo>
                  <a:lnTo>
                    <a:pt x="283946" y="552831"/>
                  </a:lnTo>
                  <a:lnTo>
                    <a:pt x="285318" y="554101"/>
                  </a:lnTo>
                  <a:lnTo>
                    <a:pt x="285813" y="554101"/>
                  </a:lnTo>
                  <a:lnTo>
                    <a:pt x="286423" y="552831"/>
                  </a:lnTo>
                  <a:lnTo>
                    <a:pt x="286804" y="551561"/>
                  </a:lnTo>
                  <a:lnTo>
                    <a:pt x="289648" y="551561"/>
                  </a:lnTo>
                  <a:lnTo>
                    <a:pt x="290080" y="550291"/>
                  </a:lnTo>
                  <a:lnTo>
                    <a:pt x="290576" y="550291"/>
                  </a:lnTo>
                  <a:lnTo>
                    <a:pt x="291007" y="549021"/>
                  </a:lnTo>
                  <a:lnTo>
                    <a:pt x="291947" y="549021"/>
                  </a:lnTo>
                  <a:lnTo>
                    <a:pt x="292379" y="550291"/>
                  </a:lnTo>
                  <a:lnTo>
                    <a:pt x="293865" y="550291"/>
                  </a:lnTo>
                  <a:lnTo>
                    <a:pt x="294297" y="549021"/>
                  </a:lnTo>
                  <a:lnTo>
                    <a:pt x="294728" y="547751"/>
                  </a:lnTo>
                  <a:lnTo>
                    <a:pt x="296773" y="546481"/>
                  </a:lnTo>
                  <a:lnTo>
                    <a:pt x="298577" y="546481"/>
                  </a:lnTo>
                  <a:lnTo>
                    <a:pt x="300189" y="545211"/>
                  </a:lnTo>
                  <a:lnTo>
                    <a:pt x="301053" y="545211"/>
                  </a:lnTo>
                  <a:lnTo>
                    <a:pt x="301142" y="543941"/>
                  </a:lnTo>
                  <a:lnTo>
                    <a:pt x="301244" y="542671"/>
                  </a:lnTo>
                  <a:lnTo>
                    <a:pt x="301358" y="541401"/>
                  </a:lnTo>
                  <a:lnTo>
                    <a:pt x="306260" y="541401"/>
                  </a:lnTo>
                  <a:lnTo>
                    <a:pt x="306755" y="538861"/>
                  </a:lnTo>
                  <a:lnTo>
                    <a:pt x="306933" y="538861"/>
                  </a:lnTo>
                  <a:lnTo>
                    <a:pt x="307873" y="537591"/>
                  </a:lnTo>
                  <a:lnTo>
                    <a:pt x="309041" y="537591"/>
                  </a:lnTo>
                  <a:lnTo>
                    <a:pt x="309041" y="538861"/>
                  </a:lnTo>
                  <a:lnTo>
                    <a:pt x="308800" y="538861"/>
                  </a:lnTo>
                  <a:lnTo>
                    <a:pt x="308305" y="540131"/>
                  </a:lnTo>
                  <a:lnTo>
                    <a:pt x="307124" y="541401"/>
                  </a:lnTo>
                  <a:lnTo>
                    <a:pt x="308800" y="542671"/>
                  </a:lnTo>
                  <a:lnTo>
                    <a:pt x="309664" y="543941"/>
                  </a:lnTo>
                  <a:lnTo>
                    <a:pt x="307555" y="546481"/>
                  </a:lnTo>
                  <a:lnTo>
                    <a:pt x="307873" y="546481"/>
                  </a:lnTo>
                  <a:lnTo>
                    <a:pt x="309486" y="549021"/>
                  </a:lnTo>
                  <a:lnTo>
                    <a:pt x="309854" y="550291"/>
                  </a:lnTo>
                  <a:lnTo>
                    <a:pt x="310527" y="551561"/>
                  </a:lnTo>
                  <a:lnTo>
                    <a:pt x="310908" y="552831"/>
                  </a:lnTo>
                  <a:lnTo>
                    <a:pt x="312077" y="552831"/>
                  </a:lnTo>
                  <a:lnTo>
                    <a:pt x="313753" y="554101"/>
                  </a:lnTo>
                  <a:lnTo>
                    <a:pt x="315366" y="552831"/>
                  </a:lnTo>
                  <a:lnTo>
                    <a:pt x="317601" y="552831"/>
                  </a:lnTo>
                  <a:lnTo>
                    <a:pt x="318096" y="554101"/>
                  </a:lnTo>
                  <a:lnTo>
                    <a:pt x="318465" y="554101"/>
                  </a:lnTo>
                  <a:lnTo>
                    <a:pt x="318338" y="555371"/>
                  </a:lnTo>
                  <a:lnTo>
                    <a:pt x="317538" y="556641"/>
                  </a:lnTo>
                  <a:lnTo>
                    <a:pt x="316788" y="556641"/>
                  </a:lnTo>
                  <a:lnTo>
                    <a:pt x="316179" y="559181"/>
                  </a:lnTo>
                  <a:lnTo>
                    <a:pt x="316611" y="559181"/>
                  </a:lnTo>
                  <a:lnTo>
                    <a:pt x="317106" y="560451"/>
                  </a:lnTo>
                  <a:lnTo>
                    <a:pt x="318223" y="560451"/>
                  </a:lnTo>
                  <a:lnTo>
                    <a:pt x="318338" y="561721"/>
                  </a:lnTo>
                  <a:lnTo>
                    <a:pt x="316052" y="564261"/>
                  </a:lnTo>
                  <a:lnTo>
                    <a:pt x="315239" y="565531"/>
                  </a:lnTo>
                  <a:lnTo>
                    <a:pt x="313258" y="568071"/>
                  </a:lnTo>
                  <a:lnTo>
                    <a:pt x="332879" y="568071"/>
                  </a:lnTo>
                  <a:lnTo>
                    <a:pt x="332536" y="566801"/>
                  </a:lnTo>
                  <a:lnTo>
                    <a:pt x="331546" y="565531"/>
                  </a:lnTo>
                  <a:lnTo>
                    <a:pt x="331076" y="564261"/>
                  </a:lnTo>
                  <a:lnTo>
                    <a:pt x="330606" y="562991"/>
                  </a:lnTo>
                  <a:lnTo>
                    <a:pt x="328447" y="562991"/>
                  </a:lnTo>
                  <a:lnTo>
                    <a:pt x="328015" y="561721"/>
                  </a:lnTo>
                  <a:lnTo>
                    <a:pt x="326771" y="562991"/>
                  </a:lnTo>
                  <a:lnTo>
                    <a:pt x="325843" y="562991"/>
                  </a:lnTo>
                  <a:lnTo>
                    <a:pt x="324726" y="564261"/>
                  </a:lnTo>
                  <a:lnTo>
                    <a:pt x="324231" y="561721"/>
                  </a:lnTo>
                  <a:lnTo>
                    <a:pt x="322364" y="564261"/>
                  </a:lnTo>
                  <a:lnTo>
                    <a:pt x="321373" y="564261"/>
                  </a:lnTo>
                  <a:lnTo>
                    <a:pt x="319328" y="561721"/>
                  </a:lnTo>
                  <a:lnTo>
                    <a:pt x="319214" y="564261"/>
                  </a:lnTo>
                  <a:lnTo>
                    <a:pt x="319087" y="566801"/>
                  </a:lnTo>
                  <a:lnTo>
                    <a:pt x="317106" y="565531"/>
                  </a:lnTo>
                  <a:lnTo>
                    <a:pt x="317728" y="564261"/>
                  </a:lnTo>
                  <a:lnTo>
                    <a:pt x="319773" y="560451"/>
                  </a:lnTo>
                  <a:lnTo>
                    <a:pt x="320446" y="560451"/>
                  </a:lnTo>
                  <a:lnTo>
                    <a:pt x="318338" y="559181"/>
                  </a:lnTo>
                  <a:lnTo>
                    <a:pt x="318223" y="557911"/>
                  </a:lnTo>
                  <a:lnTo>
                    <a:pt x="318719" y="556641"/>
                  </a:lnTo>
                  <a:lnTo>
                    <a:pt x="319455" y="555371"/>
                  </a:lnTo>
                  <a:lnTo>
                    <a:pt x="319824" y="555371"/>
                  </a:lnTo>
                  <a:lnTo>
                    <a:pt x="320141" y="554101"/>
                  </a:lnTo>
                  <a:lnTo>
                    <a:pt x="320319" y="552831"/>
                  </a:lnTo>
                  <a:lnTo>
                    <a:pt x="319709" y="550291"/>
                  </a:lnTo>
                  <a:lnTo>
                    <a:pt x="319824" y="549021"/>
                  </a:lnTo>
                  <a:lnTo>
                    <a:pt x="321995" y="545211"/>
                  </a:lnTo>
                  <a:lnTo>
                    <a:pt x="322681" y="542671"/>
                  </a:lnTo>
                  <a:lnTo>
                    <a:pt x="322961" y="541401"/>
                  </a:lnTo>
                  <a:lnTo>
                    <a:pt x="323240" y="540131"/>
                  </a:lnTo>
                  <a:lnTo>
                    <a:pt x="323672" y="538861"/>
                  </a:lnTo>
                  <a:lnTo>
                    <a:pt x="324294" y="538861"/>
                  </a:lnTo>
                  <a:lnTo>
                    <a:pt x="325526" y="540131"/>
                  </a:lnTo>
                  <a:lnTo>
                    <a:pt x="327266" y="540131"/>
                  </a:lnTo>
                  <a:lnTo>
                    <a:pt x="327634" y="538861"/>
                  </a:lnTo>
                  <a:lnTo>
                    <a:pt x="328447" y="537591"/>
                  </a:lnTo>
                  <a:lnTo>
                    <a:pt x="329171" y="536435"/>
                  </a:lnTo>
                  <a:lnTo>
                    <a:pt x="329565" y="537591"/>
                  </a:lnTo>
                  <a:lnTo>
                    <a:pt x="329615" y="538861"/>
                  </a:lnTo>
                  <a:lnTo>
                    <a:pt x="329869" y="538861"/>
                  </a:lnTo>
                  <a:lnTo>
                    <a:pt x="331609" y="542671"/>
                  </a:lnTo>
                  <a:lnTo>
                    <a:pt x="332651" y="545211"/>
                  </a:lnTo>
                  <a:lnTo>
                    <a:pt x="333159" y="546481"/>
                  </a:lnTo>
                  <a:lnTo>
                    <a:pt x="335699" y="546481"/>
                  </a:lnTo>
                  <a:lnTo>
                    <a:pt x="336067" y="545211"/>
                  </a:lnTo>
                  <a:lnTo>
                    <a:pt x="336562" y="546481"/>
                  </a:lnTo>
                  <a:lnTo>
                    <a:pt x="336994" y="546481"/>
                  </a:lnTo>
                  <a:lnTo>
                    <a:pt x="337616" y="545211"/>
                  </a:lnTo>
                  <a:lnTo>
                    <a:pt x="338353" y="545211"/>
                  </a:lnTo>
                  <a:lnTo>
                    <a:pt x="339598" y="543941"/>
                  </a:lnTo>
                  <a:lnTo>
                    <a:pt x="343065" y="543941"/>
                  </a:lnTo>
                  <a:lnTo>
                    <a:pt x="344309" y="542671"/>
                  </a:lnTo>
                  <a:lnTo>
                    <a:pt x="345541" y="542671"/>
                  </a:lnTo>
                  <a:lnTo>
                    <a:pt x="345668" y="543941"/>
                  </a:lnTo>
                  <a:lnTo>
                    <a:pt x="345363" y="543941"/>
                  </a:lnTo>
                  <a:lnTo>
                    <a:pt x="343814" y="546481"/>
                  </a:lnTo>
                  <a:lnTo>
                    <a:pt x="343128" y="547751"/>
                  </a:lnTo>
                  <a:lnTo>
                    <a:pt x="344678" y="549021"/>
                  </a:lnTo>
                  <a:lnTo>
                    <a:pt x="344995" y="550291"/>
                  </a:lnTo>
                  <a:lnTo>
                    <a:pt x="345109" y="551561"/>
                  </a:lnTo>
                  <a:lnTo>
                    <a:pt x="344614" y="551561"/>
                  </a:lnTo>
                  <a:lnTo>
                    <a:pt x="344055" y="552831"/>
                  </a:lnTo>
                  <a:lnTo>
                    <a:pt x="343623" y="552831"/>
                  </a:lnTo>
                  <a:lnTo>
                    <a:pt x="342696" y="554101"/>
                  </a:lnTo>
                  <a:lnTo>
                    <a:pt x="342328" y="554101"/>
                  </a:lnTo>
                  <a:lnTo>
                    <a:pt x="343255" y="557911"/>
                  </a:lnTo>
                  <a:lnTo>
                    <a:pt x="344551" y="559181"/>
                  </a:lnTo>
                  <a:lnTo>
                    <a:pt x="342760" y="562991"/>
                  </a:lnTo>
                  <a:lnTo>
                    <a:pt x="341769" y="564261"/>
                  </a:lnTo>
                  <a:lnTo>
                    <a:pt x="341947" y="565531"/>
                  </a:lnTo>
                  <a:lnTo>
                    <a:pt x="341452" y="568071"/>
                  </a:lnTo>
                  <a:lnTo>
                    <a:pt x="344551" y="568071"/>
                  </a:lnTo>
                  <a:lnTo>
                    <a:pt x="343992" y="571881"/>
                  </a:lnTo>
                  <a:lnTo>
                    <a:pt x="345427" y="574421"/>
                  </a:lnTo>
                  <a:lnTo>
                    <a:pt x="345109" y="574421"/>
                  </a:lnTo>
                  <a:lnTo>
                    <a:pt x="344309" y="575691"/>
                  </a:lnTo>
                  <a:lnTo>
                    <a:pt x="344614" y="576961"/>
                  </a:lnTo>
                  <a:lnTo>
                    <a:pt x="345363" y="578231"/>
                  </a:lnTo>
                  <a:lnTo>
                    <a:pt x="346227" y="578231"/>
                  </a:lnTo>
                  <a:lnTo>
                    <a:pt x="346100" y="580771"/>
                  </a:lnTo>
                  <a:lnTo>
                    <a:pt x="347586" y="580771"/>
                  </a:lnTo>
                  <a:lnTo>
                    <a:pt x="348703" y="582041"/>
                  </a:lnTo>
                  <a:lnTo>
                    <a:pt x="348894" y="580771"/>
                  </a:lnTo>
                  <a:lnTo>
                    <a:pt x="349084" y="580771"/>
                  </a:lnTo>
                  <a:lnTo>
                    <a:pt x="350507" y="578231"/>
                  </a:lnTo>
                  <a:lnTo>
                    <a:pt x="351243" y="578231"/>
                  </a:lnTo>
                  <a:lnTo>
                    <a:pt x="352729" y="580771"/>
                  </a:lnTo>
                  <a:lnTo>
                    <a:pt x="353237" y="580771"/>
                  </a:lnTo>
                  <a:lnTo>
                    <a:pt x="354342" y="583311"/>
                  </a:lnTo>
                  <a:lnTo>
                    <a:pt x="356019" y="582041"/>
                  </a:lnTo>
                  <a:lnTo>
                    <a:pt x="356577" y="580771"/>
                  </a:lnTo>
                  <a:lnTo>
                    <a:pt x="355828" y="575691"/>
                  </a:lnTo>
                  <a:lnTo>
                    <a:pt x="355155" y="574421"/>
                  </a:lnTo>
                  <a:lnTo>
                    <a:pt x="356768" y="571881"/>
                  </a:lnTo>
                  <a:lnTo>
                    <a:pt x="357136" y="570611"/>
                  </a:lnTo>
                  <a:lnTo>
                    <a:pt x="357200" y="569341"/>
                  </a:lnTo>
                  <a:lnTo>
                    <a:pt x="354723" y="569341"/>
                  </a:lnTo>
                  <a:lnTo>
                    <a:pt x="354723" y="556641"/>
                  </a:lnTo>
                  <a:lnTo>
                    <a:pt x="354533" y="555371"/>
                  </a:lnTo>
                  <a:lnTo>
                    <a:pt x="353110" y="554101"/>
                  </a:lnTo>
                  <a:lnTo>
                    <a:pt x="351802" y="552831"/>
                  </a:lnTo>
                  <a:lnTo>
                    <a:pt x="348894" y="554101"/>
                  </a:lnTo>
                  <a:lnTo>
                    <a:pt x="348030" y="554101"/>
                  </a:lnTo>
                  <a:lnTo>
                    <a:pt x="345427" y="552831"/>
                  </a:lnTo>
                  <a:lnTo>
                    <a:pt x="348526" y="547751"/>
                  </a:lnTo>
                  <a:lnTo>
                    <a:pt x="346544" y="545211"/>
                  </a:lnTo>
                  <a:lnTo>
                    <a:pt x="347586" y="544080"/>
                  </a:lnTo>
                  <a:lnTo>
                    <a:pt x="347713" y="543941"/>
                  </a:lnTo>
                  <a:lnTo>
                    <a:pt x="348272" y="542671"/>
                  </a:lnTo>
                  <a:lnTo>
                    <a:pt x="348830" y="541401"/>
                  </a:lnTo>
                  <a:lnTo>
                    <a:pt x="350253" y="540131"/>
                  </a:lnTo>
                  <a:lnTo>
                    <a:pt x="350685" y="540131"/>
                  </a:lnTo>
                  <a:lnTo>
                    <a:pt x="351739" y="538861"/>
                  </a:lnTo>
                  <a:lnTo>
                    <a:pt x="355092" y="538861"/>
                  </a:lnTo>
                  <a:lnTo>
                    <a:pt x="356019" y="537591"/>
                  </a:lnTo>
                  <a:lnTo>
                    <a:pt x="356247" y="536435"/>
                  </a:lnTo>
                  <a:lnTo>
                    <a:pt x="360032" y="536435"/>
                  </a:lnTo>
                  <a:lnTo>
                    <a:pt x="360476" y="537591"/>
                  </a:lnTo>
                  <a:lnTo>
                    <a:pt x="360603" y="538861"/>
                  </a:lnTo>
                  <a:lnTo>
                    <a:pt x="360730" y="540131"/>
                  </a:lnTo>
                  <a:lnTo>
                    <a:pt x="361353" y="541401"/>
                  </a:lnTo>
                  <a:lnTo>
                    <a:pt x="362026" y="543941"/>
                  </a:lnTo>
                  <a:lnTo>
                    <a:pt x="362153" y="546481"/>
                  </a:lnTo>
                  <a:lnTo>
                    <a:pt x="364070" y="547751"/>
                  </a:lnTo>
                  <a:lnTo>
                    <a:pt x="365442" y="549021"/>
                  </a:lnTo>
                  <a:lnTo>
                    <a:pt x="366928" y="549021"/>
                  </a:lnTo>
                  <a:lnTo>
                    <a:pt x="368477" y="550291"/>
                  </a:lnTo>
                  <a:lnTo>
                    <a:pt x="366991" y="551561"/>
                  </a:lnTo>
                  <a:lnTo>
                    <a:pt x="367080" y="552831"/>
                  </a:lnTo>
                  <a:lnTo>
                    <a:pt x="367169" y="554101"/>
                  </a:lnTo>
                  <a:lnTo>
                    <a:pt x="368909" y="556641"/>
                  </a:lnTo>
                  <a:lnTo>
                    <a:pt x="368541" y="557911"/>
                  </a:lnTo>
                  <a:lnTo>
                    <a:pt x="368109" y="557911"/>
                  </a:lnTo>
                  <a:lnTo>
                    <a:pt x="367614" y="559181"/>
                  </a:lnTo>
                  <a:lnTo>
                    <a:pt x="366864" y="560451"/>
                  </a:lnTo>
                  <a:lnTo>
                    <a:pt x="366496" y="560451"/>
                  </a:lnTo>
                  <a:lnTo>
                    <a:pt x="365683" y="561721"/>
                  </a:lnTo>
                  <a:lnTo>
                    <a:pt x="361975" y="561721"/>
                  </a:lnTo>
                  <a:lnTo>
                    <a:pt x="361975" y="566801"/>
                  </a:lnTo>
                  <a:lnTo>
                    <a:pt x="362178" y="566381"/>
                  </a:lnTo>
                  <a:lnTo>
                    <a:pt x="362839" y="565531"/>
                  </a:lnTo>
                  <a:lnTo>
                    <a:pt x="363461" y="565531"/>
                  </a:lnTo>
                  <a:lnTo>
                    <a:pt x="363956" y="568071"/>
                  </a:lnTo>
                  <a:lnTo>
                    <a:pt x="364566" y="569341"/>
                  </a:lnTo>
                  <a:lnTo>
                    <a:pt x="365010" y="570611"/>
                  </a:lnTo>
                  <a:lnTo>
                    <a:pt x="365379" y="571881"/>
                  </a:lnTo>
                  <a:lnTo>
                    <a:pt x="365747" y="574421"/>
                  </a:lnTo>
                  <a:lnTo>
                    <a:pt x="367360" y="575691"/>
                  </a:lnTo>
                  <a:lnTo>
                    <a:pt x="372376" y="575691"/>
                  </a:lnTo>
                  <a:lnTo>
                    <a:pt x="373684" y="574421"/>
                  </a:lnTo>
                  <a:lnTo>
                    <a:pt x="374916" y="575691"/>
                  </a:lnTo>
                  <a:lnTo>
                    <a:pt x="375043" y="576961"/>
                  </a:lnTo>
                  <a:lnTo>
                    <a:pt x="375107" y="578231"/>
                  </a:lnTo>
                  <a:lnTo>
                    <a:pt x="375666" y="579501"/>
                  </a:lnTo>
                  <a:lnTo>
                    <a:pt x="375666" y="582041"/>
                  </a:lnTo>
                  <a:lnTo>
                    <a:pt x="375170" y="583311"/>
                  </a:lnTo>
                  <a:lnTo>
                    <a:pt x="374484" y="584581"/>
                  </a:lnTo>
                  <a:lnTo>
                    <a:pt x="374980" y="585851"/>
                  </a:lnTo>
                  <a:lnTo>
                    <a:pt x="375907" y="588391"/>
                  </a:lnTo>
                  <a:lnTo>
                    <a:pt x="376783" y="590931"/>
                  </a:lnTo>
                  <a:lnTo>
                    <a:pt x="375361" y="593471"/>
                  </a:lnTo>
                  <a:lnTo>
                    <a:pt x="375107" y="593471"/>
                  </a:lnTo>
                  <a:lnTo>
                    <a:pt x="375018" y="594741"/>
                  </a:lnTo>
                  <a:lnTo>
                    <a:pt x="374916" y="596011"/>
                  </a:lnTo>
                  <a:lnTo>
                    <a:pt x="374243" y="596011"/>
                  </a:lnTo>
                  <a:lnTo>
                    <a:pt x="371703" y="594741"/>
                  </a:lnTo>
                  <a:lnTo>
                    <a:pt x="370649" y="596011"/>
                  </a:lnTo>
                  <a:lnTo>
                    <a:pt x="370763" y="597281"/>
                  </a:lnTo>
                  <a:lnTo>
                    <a:pt x="371144" y="597281"/>
                  </a:lnTo>
                  <a:lnTo>
                    <a:pt x="372008" y="598551"/>
                  </a:lnTo>
                  <a:lnTo>
                    <a:pt x="375107" y="598551"/>
                  </a:lnTo>
                  <a:lnTo>
                    <a:pt x="375361" y="597281"/>
                  </a:lnTo>
                  <a:lnTo>
                    <a:pt x="376034" y="597281"/>
                  </a:lnTo>
                  <a:lnTo>
                    <a:pt x="376288" y="596011"/>
                  </a:lnTo>
                  <a:lnTo>
                    <a:pt x="376783" y="597281"/>
                  </a:lnTo>
                  <a:lnTo>
                    <a:pt x="377024" y="598551"/>
                  </a:lnTo>
                  <a:lnTo>
                    <a:pt x="377151" y="599821"/>
                  </a:lnTo>
                  <a:lnTo>
                    <a:pt x="377342" y="601091"/>
                  </a:lnTo>
                  <a:lnTo>
                    <a:pt x="377710" y="601091"/>
                  </a:lnTo>
                  <a:lnTo>
                    <a:pt x="376593" y="603631"/>
                  </a:lnTo>
                  <a:lnTo>
                    <a:pt x="377952" y="606171"/>
                  </a:lnTo>
                  <a:lnTo>
                    <a:pt x="378510" y="608711"/>
                  </a:lnTo>
                  <a:lnTo>
                    <a:pt x="379133" y="611251"/>
                  </a:lnTo>
                  <a:lnTo>
                    <a:pt x="381241" y="611251"/>
                  </a:lnTo>
                  <a:lnTo>
                    <a:pt x="385330" y="612521"/>
                  </a:lnTo>
                  <a:lnTo>
                    <a:pt x="385889" y="613791"/>
                  </a:lnTo>
                  <a:lnTo>
                    <a:pt x="384835" y="615061"/>
                  </a:lnTo>
                  <a:lnTo>
                    <a:pt x="383844" y="616331"/>
                  </a:lnTo>
                  <a:lnTo>
                    <a:pt x="384098" y="617601"/>
                  </a:lnTo>
                  <a:lnTo>
                    <a:pt x="385584" y="620141"/>
                  </a:lnTo>
                  <a:lnTo>
                    <a:pt x="385457" y="621411"/>
                  </a:lnTo>
                  <a:lnTo>
                    <a:pt x="385140" y="622681"/>
                  </a:lnTo>
                  <a:lnTo>
                    <a:pt x="384403" y="623951"/>
                  </a:lnTo>
                  <a:lnTo>
                    <a:pt x="384213" y="625221"/>
                  </a:lnTo>
                  <a:lnTo>
                    <a:pt x="383844" y="626491"/>
                  </a:lnTo>
                  <a:lnTo>
                    <a:pt x="382981" y="626491"/>
                  </a:lnTo>
                  <a:lnTo>
                    <a:pt x="380936" y="623951"/>
                  </a:lnTo>
                  <a:lnTo>
                    <a:pt x="379069" y="627761"/>
                  </a:lnTo>
                  <a:lnTo>
                    <a:pt x="380619" y="629031"/>
                  </a:lnTo>
                  <a:lnTo>
                    <a:pt x="381609" y="629031"/>
                  </a:lnTo>
                  <a:lnTo>
                    <a:pt x="381736" y="630301"/>
                  </a:lnTo>
                  <a:lnTo>
                    <a:pt x="382231" y="631571"/>
                  </a:lnTo>
                  <a:lnTo>
                    <a:pt x="382600" y="632841"/>
                  </a:lnTo>
                  <a:lnTo>
                    <a:pt x="383908" y="636651"/>
                  </a:lnTo>
                  <a:lnTo>
                    <a:pt x="387311" y="637921"/>
                  </a:lnTo>
                  <a:lnTo>
                    <a:pt x="391655" y="637921"/>
                  </a:lnTo>
                  <a:lnTo>
                    <a:pt x="392772" y="640461"/>
                  </a:lnTo>
                  <a:lnTo>
                    <a:pt x="393509" y="644271"/>
                  </a:lnTo>
                  <a:lnTo>
                    <a:pt x="393268" y="644271"/>
                  </a:lnTo>
                  <a:lnTo>
                    <a:pt x="391464" y="646811"/>
                  </a:lnTo>
                  <a:lnTo>
                    <a:pt x="393014" y="648081"/>
                  </a:lnTo>
                  <a:lnTo>
                    <a:pt x="393141" y="649351"/>
                  </a:lnTo>
                  <a:lnTo>
                    <a:pt x="393268" y="650621"/>
                  </a:lnTo>
                  <a:lnTo>
                    <a:pt x="393331" y="655701"/>
                  </a:lnTo>
                  <a:lnTo>
                    <a:pt x="393573" y="655701"/>
                  </a:lnTo>
                  <a:lnTo>
                    <a:pt x="393268" y="656971"/>
                  </a:lnTo>
                  <a:lnTo>
                    <a:pt x="392887" y="658241"/>
                  </a:lnTo>
                  <a:lnTo>
                    <a:pt x="392150" y="658241"/>
                  </a:lnTo>
                  <a:lnTo>
                    <a:pt x="391337" y="659511"/>
                  </a:lnTo>
                  <a:lnTo>
                    <a:pt x="391833" y="659511"/>
                  </a:lnTo>
                  <a:lnTo>
                    <a:pt x="394754" y="660781"/>
                  </a:lnTo>
                  <a:lnTo>
                    <a:pt x="396113" y="662051"/>
                  </a:lnTo>
                  <a:lnTo>
                    <a:pt x="394881" y="667131"/>
                  </a:lnTo>
                  <a:lnTo>
                    <a:pt x="397230" y="670941"/>
                  </a:lnTo>
                  <a:lnTo>
                    <a:pt x="398030" y="673481"/>
                  </a:lnTo>
                  <a:lnTo>
                    <a:pt x="399834" y="673481"/>
                  </a:lnTo>
                  <a:lnTo>
                    <a:pt x="401129" y="674751"/>
                  </a:lnTo>
                  <a:lnTo>
                    <a:pt x="401688" y="674751"/>
                  </a:lnTo>
                  <a:close/>
                </a:path>
                <a:path w="412114" h="738505">
                  <a:moveTo>
                    <a:pt x="405536" y="723849"/>
                  </a:moveTo>
                  <a:lnTo>
                    <a:pt x="400951" y="721855"/>
                  </a:lnTo>
                  <a:lnTo>
                    <a:pt x="401078" y="721042"/>
                  </a:lnTo>
                  <a:lnTo>
                    <a:pt x="401383" y="719785"/>
                  </a:lnTo>
                  <a:lnTo>
                    <a:pt x="401751" y="718527"/>
                  </a:lnTo>
                  <a:lnTo>
                    <a:pt x="401320" y="718375"/>
                  </a:lnTo>
                  <a:lnTo>
                    <a:pt x="401129" y="718235"/>
                  </a:lnTo>
                  <a:lnTo>
                    <a:pt x="400570" y="719493"/>
                  </a:lnTo>
                  <a:lnTo>
                    <a:pt x="400138" y="720001"/>
                  </a:lnTo>
                  <a:lnTo>
                    <a:pt x="399643" y="720445"/>
                  </a:lnTo>
                  <a:lnTo>
                    <a:pt x="398475" y="720966"/>
                  </a:lnTo>
                  <a:lnTo>
                    <a:pt x="398348" y="720369"/>
                  </a:lnTo>
                  <a:lnTo>
                    <a:pt x="397979" y="719632"/>
                  </a:lnTo>
                  <a:lnTo>
                    <a:pt x="398716" y="718007"/>
                  </a:lnTo>
                  <a:lnTo>
                    <a:pt x="399580" y="716978"/>
                  </a:lnTo>
                  <a:lnTo>
                    <a:pt x="400265" y="716013"/>
                  </a:lnTo>
                  <a:lnTo>
                    <a:pt x="398411" y="714095"/>
                  </a:lnTo>
                  <a:lnTo>
                    <a:pt x="397916" y="714095"/>
                  </a:lnTo>
                  <a:lnTo>
                    <a:pt x="395808" y="716165"/>
                  </a:lnTo>
                  <a:lnTo>
                    <a:pt x="394881" y="716978"/>
                  </a:lnTo>
                  <a:lnTo>
                    <a:pt x="394068" y="718159"/>
                  </a:lnTo>
                  <a:lnTo>
                    <a:pt x="393204" y="716165"/>
                  </a:lnTo>
                  <a:lnTo>
                    <a:pt x="391401" y="717562"/>
                  </a:lnTo>
                  <a:lnTo>
                    <a:pt x="391464" y="720369"/>
                  </a:lnTo>
                  <a:lnTo>
                    <a:pt x="388734" y="721258"/>
                  </a:lnTo>
                  <a:lnTo>
                    <a:pt x="388861" y="719416"/>
                  </a:lnTo>
                  <a:lnTo>
                    <a:pt x="389051" y="718235"/>
                  </a:lnTo>
                  <a:lnTo>
                    <a:pt x="387007" y="720890"/>
                  </a:lnTo>
                  <a:lnTo>
                    <a:pt x="386194" y="721995"/>
                  </a:lnTo>
                  <a:lnTo>
                    <a:pt x="385521" y="721626"/>
                  </a:lnTo>
                  <a:lnTo>
                    <a:pt x="385889" y="720369"/>
                  </a:lnTo>
                  <a:lnTo>
                    <a:pt x="386689" y="717943"/>
                  </a:lnTo>
                  <a:lnTo>
                    <a:pt x="380555" y="721702"/>
                  </a:lnTo>
                  <a:lnTo>
                    <a:pt x="380555" y="722884"/>
                  </a:lnTo>
                  <a:lnTo>
                    <a:pt x="381304" y="724065"/>
                  </a:lnTo>
                  <a:lnTo>
                    <a:pt x="384035" y="723112"/>
                  </a:lnTo>
                  <a:lnTo>
                    <a:pt x="384098" y="723620"/>
                  </a:lnTo>
                  <a:lnTo>
                    <a:pt x="384276" y="723849"/>
                  </a:lnTo>
                  <a:lnTo>
                    <a:pt x="384213" y="723988"/>
                  </a:lnTo>
                  <a:lnTo>
                    <a:pt x="382917" y="725919"/>
                  </a:lnTo>
                  <a:lnTo>
                    <a:pt x="383222" y="727684"/>
                  </a:lnTo>
                  <a:lnTo>
                    <a:pt x="384708" y="731164"/>
                  </a:lnTo>
                  <a:lnTo>
                    <a:pt x="385457" y="731672"/>
                  </a:lnTo>
                  <a:lnTo>
                    <a:pt x="388734" y="730199"/>
                  </a:lnTo>
                  <a:lnTo>
                    <a:pt x="390906" y="729094"/>
                  </a:lnTo>
                  <a:lnTo>
                    <a:pt x="393204" y="727989"/>
                  </a:lnTo>
                  <a:lnTo>
                    <a:pt x="393382" y="728281"/>
                  </a:lnTo>
                  <a:lnTo>
                    <a:pt x="393636" y="728497"/>
                  </a:lnTo>
                  <a:lnTo>
                    <a:pt x="394068" y="729018"/>
                  </a:lnTo>
                  <a:lnTo>
                    <a:pt x="393941" y="727989"/>
                  </a:lnTo>
                  <a:lnTo>
                    <a:pt x="393763" y="727240"/>
                  </a:lnTo>
                  <a:lnTo>
                    <a:pt x="393763" y="726871"/>
                  </a:lnTo>
                  <a:lnTo>
                    <a:pt x="396176" y="727176"/>
                  </a:lnTo>
                  <a:lnTo>
                    <a:pt x="397167" y="727240"/>
                  </a:lnTo>
                  <a:lnTo>
                    <a:pt x="397979" y="728357"/>
                  </a:lnTo>
                  <a:lnTo>
                    <a:pt x="398348" y="728941"/>
                  </a:lnTo>
                  <a:lnTo>
                    <a:pt x="398780" y="728421"/>
                  </a:lnTo>
                  <a:lnTo>
                    <a:pt x="399402" y="727989"/>
                  </a:lnTo>
                  <a:lnTo>
                    <a:pt x="400570" y="726211"/>
                  </a:lnTo>
                  <a:lnTo>
                    <a:pt x="401624" y="725398"/>
                  </a:lnTo>
                  <a:lnTo>
                    <a:pt x="404291" y="725614"/>
                  </a:lnTo>
                  <a:lnTo>
                    <a:pt x="405168" y="725398"/>
                  </a:lnTo>
                  <a:lnTo>
                    <a:pt x="405536" y="723849"/>
                  </a:lnTo>
                  <a:close/>
                </a:path>
                <a:path w="412114" h="738505">
                  <a:moveTo>
                    <a:pt x="406958" y="698360"/>
                  </a:moveTo>
                  <a:lnTo>
                    <a:pt x="405104" y="690168"/>
                  </a:lnTo>
                  <a:lnTo>
                    <a:pt x="402120" y="676275"/>
                  </a:lnTo>
                  <a:lnTo>
                    <a:pt x="401015" y="677824"/>
                  </a:lnTo>
                  <a:lnTo>
                    <a:pt x="401129" y="679005"/>
                  </a:lnTo>
                  <a:lnTo>
                    <a:pt x="403669" y="684110"/>
                  </a:lnTo>
                  <a:lnTo>
                    <a:pt x="402247" y="686612"/>
                  </a:lnTo>
                  <a:lnTo>
                    <a:pt x="397535" y="687730"/>
                  </a:lnTo>
                  <a:lnTo>
                    <a:pt x="396976" y="688606"/>
                  </a:lnTo>
                  <a:lnTo>
                    <a:pt x="396367" y="689203"/>
                  </a:lnTo>
                  <a:lnTo>
                    <a:pt x="399021" y="690613"/>
                  </a:lnTo>
                  <a:lnTo>
                    <a:pt x="400329" y="691565"/>
                  </a:lnTo>
                  <a:lnTo>
                    <a:pt x="400329" y="692302"/>
                  </a:lnTo>
                  <a:lnTo>
                    <a:pt x="400519" y="692823"/>
                  </a:lnTo>
                  <a:lnTo>
                    <a:pt x="400888" y="694372"/>
                  </a:lnTo>
                  <a:lnTo>
                    <a:pt x="400951" y="696150"/>
                  </a:lnTo>
                  <a:lnTo>
                    <a:pt x="402501" y="698652"/>
                  </a:lnTo>
                  <a:lnTo>
                    <a:pt x="403987" y="699249"/>
                  </a:lnTo>
                  <a:lnTo>
                    <a:pt x="405104" y="700138"/>
                  </a:lnTo>
                  <a:lnTo>
                    <a:pt x="406654" y="699325"/>
                  </a:lnTo>
                  <a:lnTo>
                    <a:pt x="406958" y="698360"/>
                  </a:lnTo>
                  <a:close/>
                </a:path>
                <a:path w="412114" h="738505">
                  <a:moveTo>
                    <a:pt x="411911" y="720750"/>
                  </a:moveTo>
                  <a:lnTo>
                    <a:pt x="410984" y="716610"/>
                  </a:lnTo>
                  <a:lnTo>
                    <a:pt x="410184" y="712546"/>
                  </a:lnTo>
                  <a:lnTo>
                    <a:pt x="409130" y="708113"/>
                  </a:lnTo>
                  <a:lnTo>
                    <a:pt x="408876" y="707821"/>
                  </a:lnTo>
                  <a:lnTo>
                    <a:pt x="408381" y="707593"/>
                  </a:lnTo>
                  <a:lnTo>
                    <a:pt x="408508" y="709218"/>
                  </a:lnTo>
                  <a:lnTo>
                    <a:pt x="408813" y="710844"/>
                  </a:lnTo>
                  <a:lnTo>
                    <a:pt x="408876" y="712470"/>
                  </a:lnTo>
                  <a:lnTo>
                    <a:pt x="409067" y="714463"/>
                  </a:lnTo>
                  <a:lnTo>
                    <a:pt x="409194" y="716457"/>
                  </a:lnTo>
                  <a:lnTo>
                    <a:pt x="409194" y="718451"/>
                  </a:lnTo>
                  <a:lnTo>
                    <a:pt x="409130" y="719416"/>
                  </a:lnTo>
                  <a:lnTo>
                    <a:pt x="408698" y="720077"/>
                  </a:lnTo>
                  <a:lnTo>
                    <a:pt x="407085" y="719632"/>
                  </a:lnTo>
                  <a:lnTo>
                    <a:pt x="406273" y="719937"/>
                  </a:lnTo>
                  <a:lnTo>
                    <a:pt x="406273" y="720521"/>
                  </a:lnTo>
                  <a:lnTo>
                    <a:pt x="406336" y="721118"/>
                  </a:lnTo>
                  <a:lnTo>
                    <a:pt x="410679" y="723112"/>
                  </a:lnTo>
                  <a:lnTo>
                    <a:pt x="411111" y="723696"/>
                  </a:lnTo>
                  <a:lnTo>
                    <a:pt x="411111" y="726287"/>
                  </a:lnTo>
                  <a:lnTo>
                    <a:pt x="411911" y="72075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303642" y="511403"/>
              <a:ext cx="334645" cy="718185"/>
            </a:xfrm>
            <a:custGeom>
              <a:avLst/>
              <a:gdLst/>
              <a:ahLst/>
              <a:cxnLst/>
              <a:rect l="l" t="t" r="r" b="b"/>
              <a:pathLst>
                <a:path w="334644" h="718185">
                  <a:moveTo>
                    <a:pt x="2794" y="496925"/>
                  </a:moveTo>
                  <a:lnTo>
                    <a:pt x="2540" y="495820"/>
                  </a:lnTo>
                  <a:lnTo>
                    <a:pt x="2413" y="494855"/>
                  </a:lnTo>
                  <a:lnTo>
                    <a:pt x="2413" y="491604"/>
                  </a:lnTo>
                  <a:lnTo>
                    <a:pt x="1117" y="491312"/>
                  </a:lnTo>
                  <a:lnTo>
                    <a:pt x="749" y="491604"/>
                  </a:lnTo>
                  <a:lnTo>
                    <a:pt x="863" y="494487"/>
                  </a:lnTo>
                  <a:lnTo>
                    <a:pt x="431" y="496112"/>
                  </a:lnTo>
                  <a:lnTo>
                    <a:pt x="190" y="497738"/>
                  </a:lnTo>
                  <a:lnTo>
                    <a:pt x="127" y="498322"/>
                  </a:lnTo>
                  <a:lnTo>
                    <a:pt x="0" y="498995"/>
                  </a:lnTo>
                  <a:lnTo>
                    <a:pt x="190" y="499579"/>
                  </a:lnTo>
                  <a:lnTo>
                    <a:pt x="368" y="499795"/>
                  </a:lnTo>
                  <a:lnTo>
                    <a:pt x="1422" y="500024"/>
                  </a:lnTo>
                  <a:lnTo>
                    <a:pt x="1676" y="499732"/>
                  </a:lnTo>
                  <a:lnTo>
                    <a:pt x="2235" y="499364"/>
                  </a:lnTo>
                  <a:lnTo>
                    <a:pt x="2730" y="498614"/>
                  </a:lnTo>
                  <a:lnTo>
                    <a:pt x="2730" y="497954"/>
                  </a:lnTo>
                  <a:lnTo>
                    <a:pt x="2794" y="496925"/>
                  </a:lnTo>
                  <a:close/>
                </a:path>
                <a:path w="334644" h="718185">
                  <a:moveTo>
                    <a:pt x="6883" y="470039"/>
                  </a:moveTo>
                  <a:lnTo>
                    <a:pt x="6007" y="469303"/>
                  </a:lnTo>
                  <a:lnTo>
                    <a:pt x="5143" y="468706"/>
                  </a:lnTo>
                  <a:lnTo>
                    <a:pt x="4279" y="467893"/>
                  </a:lnTo>
                  <a:lnTo>
                    <a:pt x="3898" y="467525"/>
                  </a:lnTo>
                  <a:lnTo>
                    <a:pt x="3835" y="466928"/>
                  </a:lnTo>
                  <a:lnTo>
                    <a:pt x="3530" y="466483"/>
                  </a:lnTo>
                  <a:lnTo>
                    <a:pt x="3289" y="465899"/>
                  </a:lnTo>
                  <a:lnTo>
                    <a:pt x="2908" y="465302"/>
                  </a:lnTo>
                  <a:lnTo>
                    <a:pt x="2540" y="464870"/>
                  </a:lnTo>
                  <a:lnTo>
                    <a:pt x="2349" y="464718"/>
                  </a:lnTo>
                  <a:lnTo>
                    <a:pt x="1981" y="464718"/>
                  </a:lnTo>
                  <a:lnTo>
                    <a:pt x="1676" y="464794"/>
                  </a:lnTo>
                  <a:lnTo>
                    <a:pt x="1549" y="465162"/>
                  </a:lnTo>
                  <a:lnTo>
                    <a:pt x="1549" y="465378"/>
                  </a:lnTo>
                  <a:lnTo>
                    <a:pt x="1612" y="466559"/>
                  </a:lnTo>
                  <a:lnTo>
                    <a:pt x="4457" y="470331"/>
                  </a:lnTo>
                  <a:lnTo>
                    <a:pt x="5575" y="470623"/>
                  </a:lnTo>
                  <a:lnTo>
                    <a:pt x="5892" y="470700"/>
                  </a:lnTo>
                  <a:lnTo>
                    <a:pt x="6261" y="470560"/>
                  </a:lnTo>
                  <a:lnTo>
                    <a:pt x="6629" y="470560"/>
                  </a:lnTo>
                  <a:lnTo>
                    <a:pt x="6692" y="470331"/>
                  </a:lnTo>
                  <a:lnTo>
                    <a:pt x="6756" y="470192"/>
                  </a:lnTo>
                  <a:lnTo>
                    <a:pt x="6883" y="470039"/>
                  </a:lnTo>
                  <a:close/>
                </a:path>
                <a:path w="334644" h="718185">
                  <a:moveTo>
                    <a:pt x="11899" y="370459"/>
                  </a:moveTo>
                  <a:lnTo>
                    <a:pt x="11709" y="369722"/>
                  </a:lnTo>
                  <a:lnTo>
                    <a:pt x="11277" y="367804"/>
                  </a:lnTo>
                  <a:lnTo>
                    <a:pt x="8674" y="366547"/>
                  </a:lnTo>
                  <a:lnTo>
                    <a:pt x="9791" y="369798"/>
                  </a:lnTo>
                  <a:lnTo>
                    <a:pt x="8115" y="370382"/>
                  </a:lnTo>
                  <a:lnTo>
                    <a:pt x="9232" y="371132"/>
                  </a:lnTo>
                  <a:lnTo>
                    <a:pt x="9791" y="371576"/>
                  </a:lnTo>
                  <a:lnTo>
                    <a:pt x="10591" y="372097"/>
                  </a:lnTo>
                  <a:lnTo>
                    <a:pt x="11087" y="371500"/>
                  </a:lnTo>
                  <a:lnTo>
                    <a:pt x="11468" y="370979"/>
                  </a:lnTo>
                  <a:lnTo>
                    <a:pt x="11899" y="370459"/>
                  </a:lnTo>
                  <a:close/>
                </a:path>
                <a:path w="334644" h="718185">
                  <a:moveTo>
                    <a:pt x="23304" y="12801"/>
                  </a:moveTo>
                  <a:lnTo>
                    <a:pt x="22059" y="11747"/>
                  </a:lnTo>
                  <a:lnTo>
                    <a:pt x="21132" y="11010"/>
                  </a:lnTo>
                  <a:lnTo>
                    <a:pt x="19824" y="9906"/>
                  </a:lnTo>
                  <a:lnTo>
                    <a:pt x="19583" y="12852"/>
                  </a:lnTo>
                  <a:lnTo>
                    <a:pt x="20205" y="13347"/>
                  </a:lnTo>
                  <a:lnTo>
                    <a:pt x="23304" y="12801"/>
                  </a:lnTo>
                  <a:close/>
                </a:path>
                <a:path w="334644" h="718185">
                  <a:moveTo>
                    <a:pt x="25222" y="1473"/>
                  </a:moveTo>
                  <a:lnTo>
                    <a:pt x="25031" y="736"/>
                  </a:lnTo>
                  <a:lnTo>
                    <a:pt x="24472" y="368"/>
                  </a:lnTo>
                  <a:lnTo>
                    <a:pt x="24104" y="0"/>
                  </a:lnTo>
                  <a:lnTo>
                    <a:pt x="23799" y="368"/>
                  </a:lnTo>
                  <a:lnTo>
                    <a:pt x="23177" y="736"/>
                  </a:lnTo>
                  <a:lnTo>
                    <a:pt x="23114" y="1231"/>
                  </a:lnTo>
                  <a:lnTo>
                    <a:pt x="23114" y="1473"/>
                  </a:lnTo>
                  <a:lnTo>
                    <a:pt x="23672" y="1968"/>
                  </a:lnTo>
                  <a:lnTo>
                    <a:pt x="24231" y="2705"/>
                  </a:lnTo>
                  <a:lnTo>
                    <a:pt x="24663" y="1968"/>
                  </a:lnTo>
                  <a:lnTo>
                    <a:pt x="25222" y="1473"/>
                  </a:lnTo>
                  <a:close/>
                </a:path>
                <a:path w="334644" h="718185">
                  <a:moveTo>
                    <a:pt x="30162" y="634238"/>
                  </a:moveTo>
                  <a:lnTo>
                    <a:pt x="29540" y="634238"/>
                  </a:lnTo>
                  <a:lnTo>
                    <a:pt x="29108" y="633425"/>
                  </a:lnTo>
                  <a:lnTo>
                    <a:pt x="27139" y="634758"/>
                  </a:lnTo>
                  <a:lnTo>
                    <a:pt x="25781" y="632548"/>
                  </a:lnTo>
                  <a:lnTo>
                    <a:pt x="24079" y="632548"/>
                  </a:lnTo>
                  <a:lnTo>
                    <a:pt x="23964" y="633425"/>
                  </a:lnTo>
                  <a:lnTo>
                    <a:pt x="23863" y="634238"/>
                  </a:lnTo>
                  <a:lnTo>
                    <a:pt x="25996" y="634238"/>
                  </a:lnTo>
                  <a:lnTo>
                    <a:pt x="27114" y="634784"/>
                  </a:lnTo>
                  <a:lnTo>
                    <a:pt x="26708" y="635050"/>
                  </a:lnTo>
                  <a:lnTo>
                    <a:pt x="27330" y="635050"/>
                  </a:lnTo>
                  <a:lnTo>
                    <a:pt x="27165" y="634809"/>
                  </a:lnTo>
                  <a:lnTo>
                    <a:pt x="27698" y="635050"/>
                  </a:lnTo>
                  <a:lnTo>
                    <a:pt x="29248" y="635050"/>
                  </a:lnTo>
                  <a:lnTo>
                    <a:pt x="30162" y="634238"/>
                  </a:lnTo>
                  <a:close/>
                </a:path>
                <a:path w="334644" h="718185">
                  <a:moveTo>
                    <a:pt x="30429" y="191858"/>
                  </a:moveTo>
                  <a:lnTo>
                    <a:pt x="30238" y="191414"/>
                  </a:lnTo>
                  <a:lnTo>
                    <a:pt x="30238" y="191198"/>
                  </a:lnTo>
                  <a:lnTo>
                    <a:pt x="28130" y="191198"/>
                  </a:lnTo>
                  <a:lnTo>
                    <a:pt x="26758" y="191350"/>
                  </a:lnTo>
                  <a:lnTo>
                    <a:pt x="25527" y="191198"/>
                  </a:lnTo>
                  <a:lnTo>
                    <a:pt x="23926" y="191198"/>
                  </a:lnTo>
                  <a:lnTo>
                    <a:pt x="21818" y="190385"/>
                  </a:lnTo>
                  <a:lnTo>
                    <a:pt x="18224" y="191198"/>
                  </a:lnTo>
                  <a:lnTo>
                    <a:pt x="17310" y="190385"/>
                  </a:lnTo>
                  <a:lnTo>
                    <a:pt x="15735" y="188760"/>
                  </a:lnTo>
                  <a:lnTo>
                    <a:pt x="15443" y="188531"/>
                  </a:lnTo>
                  <a:lnTo>
                    <a:pt x="15151" y="188315"/>
                  </a:lnTo>
                  <a:lnTo>
                    <a:pt x="14630" y="188315"/>
                  </a:lnTo>
                  <a:lnTo>
                    <a:pt x="12636" y="188531"/>
                  </a:lnTo>
                  <a:lnTo>
                    <a:pt x="11963" y="187058"/>
                  </a:lnTo>
                  <a:lnTo>
                    <a:pt x="8674" y="184759"/>
                  </a:lnTo>
                  <a:lnTo>
                    <a:pt x="6502" y="183286"/>
                  </a:lnTo>
                  <a:lnTo>
                    <a:pt x="3314" y="183730"/>
                  </a:lnTo>
                  <a:lnTo>
                    <a:pt x="3530" y="183730"/>
                  </a:lnTo>
                  <a:lnTo>
                    <a:pt x="3098" y="183883"/>
                  </a:lnTo>
                  <a:lnTo>
                    <a:pt x="2908" y="184175"/>
                  </a:lnTo>
                  <a:lnTo>
                    <a:pt x="1244" y="186093"/>
                  </a:lnTo>
                  <a:lnTo>
                    <a:pt x="1117" y="189788"/>
                  </a:lnTo>
                  <a:lnTo>
                    <a:pt x="2540" y="192227"/>
                  </a:lnTo>
                  <a:lnTo>
                    <a:pt x="3009" y="192735"/>
                  </a:lnTo>
                  <a:lnTo>
                    <a:pt x="5575" y="192227"/>
                  </a:lnTo>
                  <a:lnTo>
                    <a:pt x="6134" y="194068"/>
                  </a:lnTo>
                  <a:lnTo>
                    <a:pt x="6388" y="195402"/>
                  </a:lnTo>
                  <a:lnTo>
                    <a:pt x="6781" y="196659"/>
                  </a:lnTo>
                  <a:lnTo>
                    <a:pt x="6896" y="197027"/>
                  </a:lnTo>
                  <a:lnTo>
                    <a:pt x="7150" y="197612"/>
                  </a:lnTo>
                  <a:lnTo>
                    <a:pt x="8178" y="198501"/>
                  </a:lnTo>
                  <a:lnTo>
                    <a:pt x="10477" y="198729"/>
                  </a:lnTo>
                  <a:lnTo>
                    <a:pt x="9982" y="197612"/>
                  </a:lnTo>
                  <a:lnTo>
                    <a:pt x="9601" y="196659"/>
                  </a:lnTo>
                  <a:lnTo>
                    <a:pt x="9105" y="195618"/>
                  </a:lnTo>
                  <a:lnTo>
                    <a:pt x="9398" y="195618"/>
                  </a:lnTo>
                  <a:lnTo>
                    <a:pt x="9652" y="195402"/>
                  </a:lnTo>
                  <a:lnTo>
                    <a:pt x="9829" y="195402"/>
                  </a:lnTo>
                  <a:lnTo>
                    <a:pt x="11963" y="197027"/>
                  </a:lnTo>
                  <a:lnTo>
                    <a:pt x="14071" y="196138"/>
                  </a:lnTo>
                  <a:lnTo>
                    <a:pt x="18961" y="196138"/>
                  </a:lnTo>
                  <a:lnTo>
                    <a:pt x="21437" y="195922"/>
                  </a:lnTo>
                  <a:lnTo>
                    <a:pt x="25158" y="195922"/>
                  </a:lnTo>
                  <a:lnTo>
                    <a:pt x="25234" y="195618"/>
                  </a:lnTo>
                  <a:lnTo>
                    <a:pt x="25285" y="195402"/>
                  </a:lnTo>
                  <a:lnTo>
                    <a:pt x="25476" y="194665"/>
                  </a:lnTo>
                  <a:lnTo>
                    <a:pt x="25577" y="194221"/>
                  </a:lnTo>
                  <a:lnTo>
                    <a:pt x="25615" y="194068"/>
                  </a:lnTo>
                  <a:lnTo>
                    <a:pt x="26593" y="194068"/>
                  </a:lnTo>
                  <a:lnTo>
                    <a:pt x="28257" y="194665"/>
                  </a:lnTo>
                  <a:lnTo>
                    <a:pt x="28130" y="194221"/>
                  </a:lnTo>
                  <a:lnTo>
                    <a:pt x="28016" y="194068"/>
                  </a:lnTo>
                  <a:lnTo>
                    <a:pt x="27863" y="194068"/>
                  </a:lnTo>
                  <a:lnTo>
                    <a:pt x="28752" y="193332"/>
                  </a:lnTo>
                  <a:lnTo>
                    <a:pt x="29527" y="192747"/>
                  </a:lnTo>
                  <a:lnTo>
                    <a:pt x="30035" y="192227"/>
                  </a:lnTo>
                  <a:lnTo>
                    <a:pt x="30238" y="191998"/>
                  </a:lnTo>
                  <a:lnTo>
                    <a:pt x="30429" y="191858"/>
                  </a:lnTo>
                  <a:close/>
                </a:path>
                <a:path w="334644" h="718185">
                  <a:moveTo>
                    <a:pt x="31978" y="133946"/>
                  </a:moveTo>
                  <a:lnTo>
                    <a:pt x="30556" y="132245"/>
                  </a:lnTo>
                  <a:lnTo>
                    <a:pt x="29616" y="131064"/>
                  </a:lnTo>
                  <a:lnTo>
                    <a:pt x="30111" y="128549"/>
                  </a:lnTo>
                  <a:lnTo>
                    <a:pt x="27393" y="128625"/>
                  </a:lnTo>
                  <a:lnTo>
                    <a:pt x="28943" y="129959"/>
                  </a:lnTo>
                  <a:lnTo>
                    <a:pt x="29006" y="131279"/>
                  </a:lnTo>
                  <a:lnTo>
                    <a:pt x="28194" y="132981"/>
                  </a:lnTo>
                  <a:lnTo>
                    <a:pt x="27266" y="134759"/>
                  </a:lnTo>
                  <a:lnTo>
                    <a:pt x="28384" y="136677"/>
                  </a:lnTo>
                  <a:lnTo>
                    <a:pt x="30060" y="137414"/>
                  </a:lnTo>
                  <a:lnTo>
                    <a:pt x="31724" y="135864"/>
                  </a:lnTo>
                  <a:lnTo>
                    <a:pt x="31978" y="133946"/>
                  </a:lnTo>
                  <a:close/>
                </a:path>
                <a:path w="334644" h="718185">
                  <a:moveTo>
                    <a:pt x="34645" y="25158"/>
                  </a:moveTo>
                  <a:lnTo>
                    <a:pt x="33959" y="23012"/>
                  </a:lnTo>
                  <a:lnTo>
                    <a:pt x="31978" y="23380"/>
                  </a:lnTo>
                  <a:lnTo>
                    <a:pt x="30492" y="22453"/>
                  </a:lnTo>
                  <a:lnTo>
                    <a:pt x="30607" y="24853"/>
                  </a:lnTo>
                  <a:lnTo>
                    <a:pt x="31851" y="25527"/>
                  </a:lnTo>
                  <a:lnTo>
                    <a:pt x="34645" y="25158"/>
                  </a:lnTo>
                  <a:close/>
                </a:path>
                <a:path w="334644" h="718185">
                  <a:moveTo>
                    <a:pt x="38354" y="145834"/>
                  </a:moveTo>
                  <a:lnTo>
                    <a:pt x="38176" y="144957"/>
                  </a:lnTo>
                  <a:lnTo>
                    <a:pt x="34264" y="144145"/>
                  </a:lnTo>
                  <a:lnTo>
                    <a:pt x="33337" y="142659"/>
                  </a:lnTo>
                  <a:lnTo>
                    <a:pt x="30492" y="139039"/>
                  </a:lnTo>
                  <a:lnTo>
                    <a:pt x="29679" y="139268"/>
                  </a:lnTo>
                  <a:lnTo>
                    <a:pt x="29006" y="139700"/>
                  </a:lnTo>
                  <a:lnTo>
                    <a:pt x="27012" y="138455"/>
                  </a:lnTo>
                  <a:lnTo>
                    <a:pt x="25222" y="137414"/>
                  </a:lnTo>
                  <a:lnTo>
                    <a:pt x="23672" y="136093"/>
                  </a:lnTo>
                  <a:lnTo>
                    <a:pt x="22313" y="134975"/>
                  </a:lnTo>
                  <a:lnTo>
                    <a:pt x="20878" y="134467"/>
                  </a:lnTo>
                  <a:lnTo>
                    <a:pt x="20078" y="135724"/>
                  </a:lnTo>
                  <a:lnTo>
                    <a:pt x="19456" y="136601"/>
                  </a:lnTo>
                  <a:lnTo>
                    <a:pt x="19646" y="138087"/>
                  </a:lnTo>
                  <a:lnTo>
                    <a:pt x="19773" y="139928"/>
                  </a:lnTo>
                  <a:lnTo>
                    <a:pt x="20447" y="140512"/>
                  </a:lnTo>
                  <a:lnTo>
                    <a:pt x="20510" y="141478"/>
                  </a:lnTo>
                  <a:lnTo>
                    <a:pt x="18897" y="140589"/>
                  </a:lnTo>
                  <a:lnTo>
                    <a:pt x="18224" y="141262"/>
                  </a:lnTo>
                  <a:lnTo>
                    <a:pt x="17843" y="141998"/>
                  </a:lnTo>
                  <a:lnTo>
                    <a:pt x="19329" y="143179"/>
                  </a:lnTo>
                  <a:lnTo>
                    <a:pt x="19646" y="143840"/>
                  </a:lnTo>
                  <a:lnTo>
                    <a:pt x="19773" y="144805"/>
                  </a:lnTo>
                  <a:lnTo>
                    <a:pt x="19456" y="145249"/>
                  </a:lnTo>
                  <a:lnTo>
                    <a:pt x="19329" y="145694"/>
                  </a:lnTo>
                  <a:lnTo>
                    <a:pt x="18961" y="145542"/>
                  </a:lnTo>
                  <a:lnTo>
                    <a:pt x="18529" y="145465"/>
                  </a:lnTo>
                  <a:lnTo>
                    <a:pt x="18161" y="145249"/>
                  </a:lnTo>
                  <a:lnTo>
                    <a:pt x="17907" y="145173"/>
                  </a:lnTo>
                  <a:lnTo>
                    <a:pt x="17907" y="144805"/>
                  </a:lnTo>
                  <a:lnTo>
                    <a:pt x="17665" y="144653"/>
                  </a:lnTo>
                  <a:lnTo>
                    <a:pt x="17106" y="144221"/>
                  </a:lnTo>
                  <a:lnTo>
                    <a:pt x="15925" y="143471"/>
                  </a:lnTo>
                  <a:lnTo>
                    <a:pt x="15557" y="144437"/>
                  </a:lnTo>
                  <a:lnTo>
                    <a:pt x="14998" y="145326"/>
                  </a:lnTo>
                  <a:lnTo>
                    <a:pt x="14630" y="146431"/>
                  </a:lnTo>
                  <a:lnTo>
                    <a:pt x="15062" y="147015"/>
                  </a:lnTo>
                  <a:lnTo>
                    <a:pt x="15303" y="147091"/>
                  </a:lnTo>
                  <a:lnTo>
                    <a:pt x="19951" y="147535"/>
                  </a:lnTo>
                  <a:lnTo>
                    <a:pt x="21196" y="151003"/>
                  </a:lnTo>
                  <a:lnTo>
                    <a:pt x="22428" y="154851"/>
                  </a:lnTo>
                  <a:lnTo>
                    <a:pt x="22618" y="155079"/>
                  </a:lnTo>
                  <a:lnTo>
                    <a:pt x="23050" y="155079"/>
                  </a:lnTo>
                  <a:lnTo>
                    <a:pt x="23050" y="154406"/>
                  </a:lnTo>
                  <a:lnTo>
                    <a:pt x="22987" y="153670"/>
                  </a:lnTo>
                  <a:lnTo>
                    <a:pt x="23177" y="152552"/>
                  </a:lnTo>
                  <a:lnTo>
                    <a:pt x="23672" y="152184"/>
                  </a:lnTo>
                  <a:lnTo>
                    <a:pt x="23914" y="151739"/>
                  </a:lnTo>
                  <a:lnTo>
                    <a:pt x="24295" y="152120"/>
                  </a:lnTo>
                  <a:lnTo>
                    <a:pt x="24663" y="152412"/>
                  </a:lnTo>
                  <a:lnTo>
                    <a:pt x="24968" y="152781"/>
                  </a:lnTo>
                  <a:lnTo>
                    <a:pt x="25412" y="153441"/>
                  </a:lnTo>
                  <a:lnTo>
                    <a:pt x="25781" y="154178"/>
                  </a:lnTo>
                  <a:lnTo>
                    <a:pt x="26339" y="155079"/>
                  </a:lnTo>
                  <a:lnTo>
                    <a:pt x="27203" y="154266"/>
                  </a:lnTo>
                  <a:lnTo>
                    <a:pt x="27825" y="153733"/>
                  </a:lnTo>
                  <a:lnTo>
                    <a:pt x="28689" y="152857"/>
                  </a:lnTo>
                  <a:lnTo>
                    <a:pt x="29679" y="155448"/>
                  </a:lnTo>
                  <a:lnTo>
                    <a:pt x="30111" y="156692"/>
                  </a:lnTo>
                  <a:lnTo>
                    <a:pt x="31483" y="156260"/>
                  </a:lnTo>
                  <a:lnTo>
                    <a:pt x="32410" y="153733"/>
                  </a:lnTo>
                  <a:lnTo>
                    <a:pt x="33959" y="156108"/>
                  </a:lnTo>
                  <a:lnTo>
                    <a:pt x="36309" y="154698"/>
                  </a:lnTo>
                  <a:lnTo>
                    <a:pt x="36131" y="152184"/>
                  </a:lnTo>
                  <a:lnTo>
                    <a:pt x="37185" y="149237"/>
                  </a:lnTo>
                  <a:lnTo>
                    <a:pt x="37299" y="148424"/>
                  </a:lnTo>
                  <a:lnTo>
                    <a:pt x="38354" y="145834"/>
                  </a:lnTo>
                  <a:close/>
                </a:path>
                <a:path w="334644" h="718185">
                  <a:moveTo>
                    <a:pt x="45300" y="697395"/>
                  </a:moveTo>
                  <a:lnTo>
                    <a:pt x="41452" y="696366"/>
                  </a:lnTo>
                  <a:lnTo>
                    <a:pt x="38671" y="694817"/>
                  </a:lnTo>
                  <a:lnTo>
                    <a:pt x="40157" y="690079"/>
                  </a:lnTo>
                  <a:lnTo>
                    <a:pt x="37680" y="691857"/>
                  </a:lnTo>
                  <a:lnTo>
                    <a:pt x="37185" y="694372"/>
                  </a:lnTo>
                  <a:lnTo>
                    <a:pt x="38303" y="697103"/>
                  </a:lnTo>
                  <a:lnTo>
                    <a:pt x="38671" y="698131"/>
                  </a:lnTo>
                  <a:lnTo>
                    <a:pt x="39103" y="699096"/>
                  </a:lnTo>
                  <a:lnTo>
                    <a:pt x="39471" y="700125"/>
                  </a:lnTo>
                  <a:lnTo>
                    <a:pt x="40398" y="699681"/>
                  </a:lnTo>
                  <a:lnTo>
                    <a:pt x="41338" y="699173"/>
                  </a:lnTo>
                  <a:lnTo>
                    <a:pt x="42265" y="698804"/>
                  </a:lnTo>
                  <a:lnTo>
                    <a:pt x="43065" y="698436"/>
                  </a:lnTo>
                  <a:lnTo>
                    <a:pt x="43942" y="698055"/>
                  </a:lnTo>
                  <a:lnTo>
                    <a:pt x="45300" y="697395"/>
                  </a:lnTo>
                  <a:close/>
                </a:path>
                <a:path w="334644" h="718185">
                  <a:moveTo>
                    <a:pt x="47777" y="692442"/>
                  </a:moveTo>
                  <a:lnTo>
                    <a:pt x="47650" y="692302"/>
                  </a:lnTo>
                  <a:lnTo>
                    <a:pt x="47472" y="692010"/>
                  </a:lnTo>
                  <a:lnTo>
                    <a:pt x="45542" y="692442"/>
                  </a:lnTo>
                  <a:lnTo>
                    <a:pt x="43688" y="692810"/>
                  </a:lnTo>
                  <a:lnTo>
                    <a:pt x="41579" y="693331"/>
                  </a:lnTo>
                  <a:lnTo>
                    <a:pt x="42329" y="694512"/>
                  </a:lnTo>
                  <a:lnTo>
                    <a:pt x="42760" y="695325"/>
                  </a:lnTo>
                  <a:lnTo>
                    <a:pt x="43319" y="696137"/>
                  </a:lnTo>
                  <a:lnTo>
                    <a:pt x="44869" y="694880"/>
                  </a:lnTo>
                  <a:lnTo>
                    <a:pt x="46291" y="693623"/>
                  </a:lnTo>
                  <a:lnTo>
                    <a:pt x="47777" y="692442"/>
                  </a:lnTo>
                  <a:close/>
                </a:path>
                <a:path w="334644" h="718185">
                  <a:moveTo>
                    <a:pt x="52235" y="688606"/>
                  </a:moveTo>
                  <a:lnTo>
                    <a:pt x="51993" y="687501"/>
                  </a:lnTo>
                  <a:lnTo>
                    <a:pt x="52120" y="686092"/>
                  </a:lnTo>
                  <a:lnTo>
                    <a:pt x="51562" y="685203"/>
                  </a:lnTo>
                  <a:lnTo>
                    <a:pt x="50507" y="683653"/>
                  </a:lnTo>
                  <a:lnTo>
                    <a:pt x="48590" y="683145"/>
                  </a:lnTo>
                  <a:lnTo>
                    <a:pt x="46850" y="683653"/>
                  </a:lnTo>
                  <a:lnTo>
                    <a:pt x="43942" y="684466"/>
                  </a:lnTo>
                  <a:lnTo>
                    <a:pt x="41833" y="686536"/>
                  </a:lnTo>
                  <a:lnTo>
                    <a:pt x="39852" y="688975"/>
                  </a:lnTo>
                  <a:lnTo>
                    <a:pt x="39903" y="689267"/>
                  </a:lnTo>
                  <a:lnTo>
                    <a:pt x="39903" y="689787"/>
                  </a:lnTo>
                  <a:lnTo>
                    <a:pt x="40957" y="689419"/>
                  </a:lnTo>
                  <a:lnTo>
                    <a:pt x="41338" y="689127"/>
                  </a:lnTo>
                  <a:lnTo>
                    <a:pt x="42824" y="688238"/>
                  </a:lnTo>
                  <a:lnTo>
                    <a:pt x="44183" y="687133"/>
                  </a:lnTo>
                  <a:lnTo>
                    <a:pt x="45669" y="686320"/>
                  </a:lnTo>
                  <a:lnTo>
                    <a:pt x="46786" y="685647"/>
                  </a:lnTo>
                  <a:lnTo>
                    <a:pt x="49390" y="686384"/>
                  </a:lnTo>
                  <a:lnTo>
                    <a:pt x="50190" y="687501"/>
                  </a:lnTo>
                  <a:lnTo>
                    <a:pt x="50571" y="687946"/>
                  </a:lnTo>
                  <a:lnTo>
                    <a:pt x="51498" y="688898"/>
                  </a:lnTo>
                  <a:lnTo>
                    <a:pt x="51739" y="688759"/>
                  </a:lnTo>
                  <a:lnTo>
                    <a:pt x="52235" y="688606"/>
                  </a:lnTo>
                  <a:close/>
                </a:path>
                <a:path w="334644" h="718185">
                  <a:moveTo>
                    <a:pt x="55956" y="649605"/>
                  </a:moveTo>
                  <a:lnTo>
                    <a:pt x="54724" y="650265"/>
                  </a:lnTo>
                  <a:lnTo>
                    <a:pt x="52730" y="651446"/>
                  </a:lnTo>
                  <a:lnTo>
                    <a:pt x="54660" y="652411"/>
                  </a:lnTo>
                  <a:lnTo>
                    <a:pt x="55460" y="651967"/>
                  </a:lnTo>
                  <a:lnTo>
                    <a:pt x="55956" y="649605"/>
                  </a:lnTo>
                  <a:close/>
                </a:path>
                <a:path w="334644" h="718185">
                  <a:moveTo>
                    <a:pt x="59423" y="137045"/>
                  </a:moveTo>
                  <a:lnTo>
                    <a:pt x="58000" y="135420"/>
                  </a:lnTo>
                  <a:lnTo>
                    <a:pt x="57505" y="133426"/>
                  </a:lnTo>
                  <a:lnTo>
                    <a:pt x="58991" y="129438"/>
                  </a:lnTo>
                  <a:lnTo>
                    <a:pt x="57505" y="129146"/>
                  </a:lnTo>
                  <a:lnTo>
                    <a:pt x="56515" y="128549"/>
                  </a:lnTo>
                  <a:lnTo>
                    <a:pt x="56083" y="128409"/>
                  </a:lnTo>
                  <a:lnTo>
                    <a:pt x="55397" y="128549"/>
                  </a:lnTo>
                  <a:lnTo>
                    <a:pt x="54533" y="128409"/>
                  </a:lnTo>
                  <a:lnTo>
                    <a:pt x="56019" y="129654"/>
                  </a:lnTo>
                  <a:lnTo>
                    <a:pt x="56705" y="130771"/>
                  </a:lnTo>
                  <a:lnTo>
                    <a:pt x="54470" y="132918"/>
                  </a:lnTo>
                  <a:lnTo>
                    <a:pt x="54724" y="133426"/>
                  </a:lnTo>
                  <a:lnTo>
                    <a:pt x="56083" y="134023"/>
                  </a:lnTo>
                  <a:lnTo>
                    <a:pt x="56705" y="134467"/>
                  </a:lnTo>
                  <a:lnTo>
                    <a:pt x="56705" y="135051"/>
                  </a:lnTo>
                  <a:lnTo>
                    <a:pt x="56210" y="135648"/>
                  </a:lnTo>
                  <a:lnTo>
                    <a:pt x="55460" y="135788"/>
                  </a:lnTo>
                  <a:lnTo>
                    <a:pt x="54902" y="135572"/>
                  </a:lnTo>
                  <a:lnTo>
                    <a:pt x="54533" y="135356"/>
                  </a:lnTo>
                  <a:lnTo>
                    <a:pt x="53848" y="135051"/>
                  </a:lnTo>
                  <a:lnTo>
                    <a:pt x="53225" y="134607"/>
                  </a:lnTo>
                  <a:lnTo>
                    <a:pt x="52616" y="134239"/>
                  </a:lnTo>
                  <a:lnTo>
                    <a:pt x="52235" y="134912"/>
                  </a:lnTo>
                  <a:lnTo>
                    <a:pt x="53047" y="135572"/>
                  </a:lnTo>
                  <a:lnTo>
                    <a:pt x="54724" y="136753"/>
                  </a:lnTo>
                  <a:lnTo>
                    <a:pt x="54102" y="138823"/>
                  </a:lnTo>
                  <a:lnTo>
                    <a:pt x="53416" y="139039"/>
                  </a:lnTo>
                  <a:lnTo>
                    <a:pt x="50812" y="136385"/>
                  </a:lnTo>
                  <a:lnTo>
                    <a:pt x="49822" y="135204"/>
                  </a:lnTo>
                  <a:lnTo>
                    <a:pt x="48895" y="137045"/>
                  </a:lnTo>
                  <a:lnTo>
                    <a:pt x="50076" y="139484"/>
                  </a:lnTo>
                  <a:lnTo>
                    <a:pt x="50507" y="140220"/>
                  </a:lnTo>
                  <a:lnTo>
                    <a:pt x="50876" y="141033"/>
                  </a:lnTo>
                  <a:lnTo>
                    <a:pt x="51498" y="141693"/>
                  </a:lnTo>
                  <a:lnTo>
                    <a:pt x="53047" y="143103"/>
                  </a:lnTo>
                  <a:lnTo>
                    <a:pt x="52857" y="146278"/>
                  </a:lnTo>
                  <a:lnTo>
                    <a:pt x="51130" y="147243"/>
                  </a:lnTo>
                  <a:lnTo>
                    <a:pt x="52362" y="148640"/>
                  </a:lnTo>
                  <a:lnTo>
                    <a:pt x="53111" y="149898"/>
                  </a:lnTo>
                  <a:lnTo>
                    <a:pt x="50190" y="151003"/>
                  </a:lnTo>
                  <a:lnTo>
                    <a:pt x="50253" y="152412"/>
                  </a:lnTo>
                  <a:lnTo>
                    <a:pt x="50139" y="153365"/>
                  </a:lnTo>
                  <a:lnTo>
                    <a:pt x="51562" y="153809"/>
                  </a:lnTo>
                  <a:lnTo>
                    <a:pt x="52489" y="153670"/>
                  </a:lnTo>
                  <a:lnTo>
                    <a:pt x="52984" y="152260"/>
                  </a:lnTo>
                  <a:lnTo>
                    <a:pt x="53111" y="151739"/>
                  </a:lnTo>
                  <a:lnTo>
                    <a:pt x="53606" y="151371"/>
                  </a:lnTo>
                  <a:lnTo>
                    <a:pt x="54597" y="150050"/>
                  </a:lnTo>
                  <a:lnTo>
                    <a:pt x="55651" y="149161"/>
                  </a:lnTo>
                  <a:lnTo>
                    <a:pt x="56210" y="146138"/>
                  </a:lnTo>
                  <a:lnTo>
                    <a:pt x="57696" y="146583"/>
                  </a:lnTo>
                  <a:lnTo>
                    <a:pt x="57823" y="146646"/>
                  </a:lnTo>
                  <a:lnTo>
                    <a:pt x="57937" y="146354"/>
                  </a:lnTo>
                  <a:lnTo>
                    <a:pt x="58064" y="146278"/>
                  </a:lnTo>
                  <a:lnTo>
                    <a:pt x="57442" y="145542"/>
                  </a:lnTo>
                  <a:lnTo>
                    <a:pt x="56451" y="144805"/>
                  </a:lnTo>
                  <a:lnTo>
                    <a:pt x="56146" y="143992"/>
                  </a:lnTo>
                  <a:lnTo>
                    <a:pt x="56019" y="143395"/>
                  </a:lnTo>
                  <a:lnTo>
                    <a:pt x="56883" y="142582"/>
                  </a:lnTo>
                  <a:lnTo>
                    <a:pt x="57442" y="141770"/>
                  </a:lnTo>
                  <a:lnTo>
                    <a:pt x="55587" y="140817"/>
                  </a:lnTo>
                  <a:lnTo>
                    <a:pt x="58000" y="139700"/>
                  </a:lnTo>
                  <a:lnTo>
                    <a:pt x="57696" y="138899"/>
                  </a:lnTo>
                  <a:lnTo>
                    <a:pt x="57442" y="138087"/>
                  </a:lnTo>
                  <a:lnTo>
                    <a:pt x="57137" y="137337"/>
                  </a:lnTo>
                  <a:lnTo>
                    <a:pt x="57937" y="137274"/>
                  </a:lnTo>
                  <a:lnTo>
                    <a:pt x="58686" y="137121"/>
                  </a:lnTo>
                  <a:lnTo>
                    <a:pt x="59423" y="137045"/>
                  </a:lnTo>
                  <a:close/>
                </a:path>
                <a:path w="334644" h="718185">
                  <a:moveTo>
                    <a:pt x="61290" y="636092"/>
                  </a:moveTo>
                  <a:lnTo>
                    <a:pt x="60109" y="634314"/>
                  </a:lnTo>
                  <a:lnTo>
                    <a:pt x="58750" y="634022"/>
                  </a:lnTo>
                  <a:lnTo>
                    <a:pt x="56946" y="635495"/>
                  </a:lnTo>
                  <a:lnTo>
                    <a:pt x="58559" y="635723"/>
                  </a:lnTo>
                  <a:lnTo>
                    <a:pt x="59867" y="635863"/>
                  </a:lnTo>
                  <a:lnTo>
                    <a:pt x="61290" y="636092"/>
                  </a:lnTo>
                  <a:close/>
                </a:path>
                <a:path w="334644" h="718185">
                  <a:moveTo>
                    <a:pt x="61353" y="164896"/>
                  </a:moveTo>
                  <a:lnTo>
                    <a:pt x="61226" y="163410"/>
                  </a:lnTo>
                  <a:lnTo>
                    <a:pt x="60858" y="160020"/>
                  </a:lnTo>
                  <a:lnTo>
                    <a:pt x="59804" y="160312"/>
                  </a:lnTo>
                  <a:lnTo>
                    <a:pt x="58191" y="159283"/>
                  </a:lnTo>
                  <a:lnTo>
                    <a:pt x="58432" y="161493"/>
                  </a:lnTo>
                  <a:lnTo>
                    <a:pt x="58432" y="161721"/>
                  </a:lnTo>
                  <a:lnTo>
                    <a:pt x="58064" y="162166"/>
                  </a:lnTo>
                  <a:lnTo>
                    <a:pt x="56083" y="162750"/>
                  </a:lnTo>
                  <a:lnTo>
                    <a:pt x="54279" y="163042"/>
                  </a:lnTo>
                  <a:lnTo>
                    <a:pt x="49631" y="165341"/>
                  </a:lnTo>
                  <a:lnTo>
                    <a:pt x="46101" y="164820"/>
                  </a:lnTo>
                  <a:lnTo>
                    <a:pt x="41897" y="166966"/>
                  </a:lnTo>
                  <a:lnTo>
                    <a:pt x="41148" y="168960"/>
                  </a:lnTo>
                  <a:lnTo>
                    <a:pt x="40398" y="170510"/>
                  </a:lnTo>
                  <a:lnTo>
                    <a:pt x="39725" y="172059"/>
                  </a:lnTo>
                  <a:lnTo>
                    <a:pt x="39408" y="173761"/>
                  </a:lnTo>
                  <a:lnTo>
                    <a:pt x="39166" y="175679"/>
                  </a:lnTo>
                  <a:lnTo>
                    <a:pt x="39789" y="175018"/>
                  </a:lnTo>
                  <a:lnTo>
                    <a:pt x="40589" y="174421"/>
                  </a:lnTo>
                  <a:lnTo>
                    <a:pt x="40957" y="173685"/>
                  </a:lnTo>
                  <a:lnTo>
                    <a:pt x="41706" y="171983"/>
                  </a:lnTo>
                  <a:lnTo>
                    <a:pt x="42697" y="171615"/>
                  </a:lnTo>
                  <a:lnTo>
                    <a:pt x="44437" y="172580"/>
                  </a:lnTo>
                  <a:lnTo>
                    <a:pt x="45173" y="172948"/>
                  </a:lnTo>
                  <a:lnTo>
                    <a:pt x="46101" y="172872"/>
                  </a:lnTo>
                  <a:lnTo>
                    <a:pt x="47155" y="173088"/>
                  </a:lnTo>
                  <a:lnTo>
                    <a:pt x="47040" y="172275"/>
                  </a:lnTo>
                  <a:lnTo>
                    <a:pt x="46786" y="171323"/>
                  </a:lnTo>
                  <a:lnTo>
                    <a:pt x="46913" y="171399"/>
                  </a:lnTo>
                  <a:lnTo>
                    <a:pt x="47155" y="171691"/>
                  </a:lnTo>
                  <a:lnTo>
                    <a:pt x="48145" y="170878"/>
                  </a:lnTo>
                  <a:lnTo>
                    <a:pt x="49022" y="169989"/>
                  </a:lnTo>
                  <a:lnTo>
                    <a:pt x="50634" y="168884"/>
                  </a:lnTo>
                  <a:lnTo>
                    <a:pt x="51739" y="168300"/>
                  </a:lnTo>
                  <a:lnTo>
                    <a:pt x="53848" y="169037"/>
                  </a:lnTo>
                  <a:lnTo>
                    <a:pt x="54724" y="168071"/>
                  </a:lnTo>
                  <a:lnTo>
                    <a:pt x="56146" y="167487"/>
                  </a:lnTo>
                  <a:lnTo>
                    <a:pt x="56578" y="167259"/>
                  </a:lnTo>
                  <a:lnTo>
                    <a:pt x="58750" y="167335"/>
                  </a:lnTo>
                  <a:lnTo>
                    <a:pt x="59118" y="166598"/>
                  </a:lnTo>
                  <a:lnTo>
                    <a:pt x="58559" y="165036"/>
                  </a:lnTo>
                  <a:lnTo>
                    <a:pt x="59372" y="164960"/>
                  </a:lnTo>
                  <a:lnTo>
                    <a:pt x="60109" y="164960"/>
                  </a:lnTo>
                  <a:lnTo>
                    <a:pt x="61353" y="164896"/>
                  </a:lnTo>
                  <a:close/>
                </a:path>
                <a:path w="334644" h="718185">
                  <a:moveTo>
                    <a:pt x="74307" y="304279"/>
                  </a:moveTo>
                  <a:lnTo>
                    <a:pt x="72313" y="300507"/>
                  </a:lnTo>
                  <a:lnTo>
                    <a:pt x="69278" y="301688"/>
                  </a:lnTo>
                  <a:lnTo>
                    <a:pt x="66433" y="301764"/>
                  </a:lnTo>
                  <a:lnTo>
                    <a:pt x="62903" y="301764"/>
                  </a:lnTo>
                  <a:lnTo>
                    <a:pt x="62649" y="303390"/>
                  </a:lnTo>
                  <a:lnTo>
                    <a:pt x="62407" y="304355"/>
                  </a:lnTo>
                  <a:lnTo>
                    <a:pt x="66433" y="302882"/>
                  </a:lnTo>
                  <a:lnTo>
                    <a:pt x="70269" y="303987"/>
                  </a:lnTo>
                  <a:lnTo>
                    <a:pt x="74307" y="304279"/>
                  </a:lnTo>
                  <a:close/>
                </a:path>
                <a:path w="334644" h="718185">
                  <a:moveTo>
                    <a:pt x="79133" y="503567"/>
                  </a:moveTo>
                  <a:lnTo>
                    <a:pt x="78765" y="502831"/>
                  </a:lnTo>
                  <a:lnTo>
                    <a:pt x="78638" y="502170"/>
                  </a:lnTo>
                  <a:lnTo>
                    <a:pt x="78206" y="502615"/>
                  </a:lnTo>
                  <a:lnTo>
                    <a:pt x="77584" y="502983"/>
                  </a:lnTo>
                  <a:lnTo>
                    <a:pt x="77216" y="503504"/>
                  </a:lnTo>
                  <a:lnTo>
                    <a:pt x="76466" y="504609"/>
                  </a:lnTo>
                  <a:lnTo>
                    <a:pt x="75793" y="505790"/>
                  </a:lnTo>
                  <a:lnTo>
                    <a:pt x="74980" y="507047"/>
                  </a:lnTo>
                  <a:lnTo>
                    <a:pt x="78333" y="507047"/>
                  </a:lnTo>
                  <a:lnTo>
                    <a:pt x="78574" y="506234"/>
                  </a:lnTo>
                  <a:lnTo>
                    <a:pt x="79006" y="505193"/>
                  </a:lnTo>
                  <a:lnTo>
                    <a:pt x="79070" y="504240"/>
                  </a:lnTo>
                  <a:lnTo>
                    <a:pt x="79133" y="503567"/>
                  </a:lnTo>
                  <a:close/>
                </a:path>
                <a:path w="334644" h="718185">
                  <a:moveTo>
                    <a:pt x="83286" y="515315"/>
                  </a:moveTo>
                  <a:lnTo>
                    <a:pt x="81000" y="512813"/>
                  </a:lnTo>
                  <a:lnTo>
                    <a:pt x="82423" y="510362"/>
                  </a:lnTo>
                  <a:lnTo>
                    <a:pt x="82918" y="507923"/>
                  </a:lnTo>
                  <a:lnTo>
                    <a:pt x="78955" y="507923"/>
                  </a:lnTo>
                  <a:lnTo>
                    <a:pt x="79197" y="508596"/>
                  </a:lnTo>
                  <a:lnTo>
                    <a:pt x="79565" y="509257"/>
                  </a:lnTo>
                  <a:lnTo>
                    <a:pt x="79756" y="509917"/>
                  </a:lnTo>
                  <a:lnTo>
                    <a:pt x="79946" y="510730"/>
                  </a:lnTo>
                  <a:lnTo>
                    <a:pt x="80251" y="511619"/>
                  </a:lnTo>
                  <a:lnTo>
                    <a:pt x="80124" y="512432"/>
                  </a:lnTo>
                  <a:lnTo>
                    <a:pt x="79756" y="514578"/>
                  </a:lnTo>
                  <a:lnTo>
                    <a:pt x="80187" y="515239"/>
                  </a:lnTo>
                  <a:lnTo>
                    <a:pt x="83286" y="515315"/>
                  </a:lnTo>
                  <a:close/>
                </a:path>
                <a:path w="334644" h="718185">
                  <a:moveTo>
                    <a:pt x="85394" y="423354"/>
                  </a:moveTo>
                  <a:lnTo>
                    <a:pt x="83286" y="419290"/>
                  </a:lnTo>
                  <a:lnTo>
                    <a:pt x="82359" y="417372"/>
                  </a:lnTo>
                  <a:lnTo>
                    <a:pt x="81991" y="417588"/>
                  </a:lnTo>
                  <a:lnTo>
                    <a:pt x="81737" y="417588"/>
                  </a:lnTo>
                  <a:lnTo>
                    <a:pt x="81737" y="418109"/>
                  </a:lnTo>
                  <a:lnTo>
                    <a:pt x="81610" y="418846"/>
                  </a:lnTo>
                  <a:lnTo>
                    <a:pt x="81927" y="419074"/>
                  </a:lnTo>
                  <a:lnTo>
                    <a:pt x="83159" y="420103"/>
                  </a:lnTo>
                  <a:lnTo>
                    <a:pt x="82359" y="421068"/>
                  </a:lnTo>
                  <a:lnTo>
                    <a:pt x="82042" y="422021"/>
                  </a:lnTo>
                  <a:lnTo>
                    <a:pt x="81927" y="422465"/>
                  </a:lnTo>
                  <a:lnTo>
                    <a:pt x="81800" y="422986"/>
                  </a:lnTo>
                  <a:lnTo>
                    <a:pt x="81737" y="423494"/>
                  </a:lnTo>
                  <a:lnTo>
                    <a:pt x="83654" y="423494"/>
                  </a:lnTo>
                  <a:lnTo>
                    <a:pt x="84277" y="423430"/>
                  </a:lnTo>
                  <a:lnTo>
                    <a:pt x="85394" y="423354"/>
                  </a:lnTo>
                  <a:close/>
                </a:path>
                <a:path w="334644" h="718185">
                  <a:moveTo>
                    <a:pt x="87934" y="481787"/>
                  </a:moveTo>
                  <a:lnTo>
                    <a:pt x="86956" y="479717"/>
                  </a:lnTo>
                  <a:lnTo>
                    <a:pt x="86385" y="479717"/>
                  </a:lnTo>
                  <a:lnTo>
                    <a:pt x="85699" y="481787"/>
                  </a:lnTo>
                  <a:lnTo>
                    <a:pt x="85585" y="482155"/>
                  </a:lnTo>
                  <a:lnTo>
                    <a:pt x="84594" y="483031"/>
                  </a:lnTo>
                  <a:lnTo>
                    <a:pt x="81737" y="484212"/>
                  </a:lnTo>
                  <a:lnTo>
                    <a:pt x="81178" y="485178"/>
                  </a:lnTo>
                  <a:lnTo>
                    <a:pt x="81241" y="485838"/>
                  </a:lnTo>
                  <a:lnTo>
                    <a:pt x="81368" y="488061"/>
                  </a:lnTo>
                  <a:lnTo>
                    <a:pt x="80441" y="488429"/>
                  </a:lnTo>
                  <a:lnTo>
                    <a:pt x="78651" y="487768"/>
                  </a:lnTo>
                  <a:lnTo>
                    <a:pt x="78016" y="487768"/>
                  </a:lnTo>
                  <a:lnTo>
                    <a:pt x="81432" y="489458"/>
                  </a:lnTo>
                  <a:lnTo>
                    <a:pt x="83591" y="490499"/>
                  </a:lnTo>
                  <a:lnTo>
                    <a:pt x="82715" y="488429"/>
                  </a:lnTo>
                  <a:lnTo>
                    <a:pt x="82169" y="487248"/>
                  </a:lnTo>
                  <a:lnTo>
                    <a:pt x="81584" y="485838"/>
                  </a:lnTo>
                  <a:lnTo>
                    <a:pt x="84531" y="485838"/>
                  </a:lnTo>
                  <a:lnTo>
                    <a:pt x="87934" y="481787"/>
                  </a:lnTo>
                  <a:close/>
                </a:path>
                <a:path w="334644" h="718185">
                  <a:moveTo>
                    <a:pt x="88988" y="498843"/>
                  </a:moveTo>
                  <a:lnTo>
                    <a:pt x="88684" y="499059"/>
                  </a:lnTo>
                  <a:lnTo>
                    <a:pt x="88061" y="497738"/>
                  </a:lnTo>
                  <a:lnTo>
                    <a:pt x="87503" y="496481"/>
                  </a:lnTo>
                  <a:lnTo>
                    <a:pt x="86817" y="495071"/>
                  </a:lnTo>
                  <a:lnTo>
                    <a:pt x="83045" y="494855"/>
                  </a:lnTo>
                  <a:lnTo>
                    <a:pt x="81546" y="494855"/>
                  </a:lnTo>
                  <a:lnTo>
                    <a:pt x="80060" y="494703"/>
                  </a:lnTo>
                  <a:lnTo>
                    <a:pt x="78765" y="495071"/>
                  </a:lnTo>
                  <a:lnTo>
                    <a:pt x="77279" y="495452"/>
                  </a:lnTo>
                  <a:lnTo>
                    <a:pt x="77584" y="496633"/>
                  </a:lnTo>
                  <a:lnTo>
                    <a:pt x="78333" y="497293"/>
                  </a:lnTo>
                  <a:lnTo>
                    <a:pt x="77952" y="498182"/>
                  </a:lnTo>
                  <a:lnTo>
                    <a:pt x="77584" y="498843"/>
                  </a:lnTo>
                  <a:lnTo>
                    <a:pt x="77520" y="499503"/>
                  </a:lnTo>
                  <a:lnTo>
                    <a:pt x="77457" y="499795"/>
                  </a:lnTo>
                  <a:lnTo>
                    <a:pt x="78016" y="500240"/>
                  </a:lnTo>
                  <a:lnTo>
                    <a:pt x="78333" y="500545"/>
                  </a:lnTo>
                  <a:lnTo>
                    <a:pt x="78638" y="500176"/>
                  </a:lnTo>
                  <a:lnTo>
                    <a:pt x="79133" y="499872"/>
                  </a:lnTo>
                  <a:lnTo>
                    <a:pt x="79197" y="499427"/>
                  </a:lnTo>
                  <a:lnTo>
                    <a:pt x="79692" y="497738"/>
                  </a:lnTo>
                  <a:lnTo>
                    <a:pt x="82169" y="496404"/>
                  </a:lnTo>
                  <a:lnTo>
                    <a:pt x="84404" y="497433"/>
                  </a:lnTo>
                  <a:lnTo>
                    <a:pt x="85267" y="497662"/>
                  </a:lnTo>
                  <a:lnTo>
                    <a:pt x="85763" y="498182"/>
                  </a:lnTo>
                  <a:lnTo>
                    <a:pt x="86194" y="498551"/>
                  </a:lnTo>
                  <a:lnTo>
                    <a:pt x="86385" y="499211"/>
                  </a:lnTo>
                  <a:lnTo>
                    <a:pt x="86753" y="499795"/>
                  </a:lnTo>
                  <a:lnTo>
                    <a:pt x="87807" y="501802"/>
                  </a:lnTo>
                  <a:lnTo>
                    <a:pt x="88303" y="502831"/>
                  </a:lnTo>
                  <a:lnTo>
                    <a:pt x="88430" y="502754"/>
                  </a:lnTo>
                  <a:lnTo>
                    <a:pt x="88620" y="502615"/>
                  </a:lnTo>
                  <a:lnTo>
                    <a:pt x="88798" y="501357"/>
                  </a:lnTo>
                  <a:lnTo>
                    <a:pt x="88925" y="500100"/>
                  </a:lnTo>
                  <a:lnTo>
                    <a:pt x="88988" y="498843"/>
                  </a:lnTo>
                  <a:close/>
                </a:path>
                <a:path w="334644" h="718185">
                  <a:moveTo>
                    <a:pt x="92519" y="513842"/>
                  </a:moveTo>
                  <a:lnTo>
                    <a:pt x="91655" y="512508"/>
                  </a:lnTo>
                  <a:lnTo>
                    <a:pt x="91224" y="511771"/>
                  </a:lnTo>
                  <a:lnTo>
                    <a:pt x="90601" y="510654"/>
                  </a:lnTo>
                  <a:lnTo>
                    <a:pt x="90106" y="509549"/>
                  </a:lnTo>
                  <a:lnTo>
                    <a:pt x="89484" y="508292"/>
                  </a:lnTo>
                  <a:lnTo>
                    <a:pt x="88925" y="509041"/>
                  </a:lnTo>
                  <a:lnTo>
                    <a:pt x="88061" y="509917"/>
                  </a:lnTo>
                  <a:lnTo>
                    <a:pt x="87439" y="510654"/>
                  </a:lnTo>
                  <a:lnTo>
                    <a:pt x="86817" y="510514"/>
                  </a:lnTo>
                  <a:lnTo>
                    <a:pt x="86080" y="510146"/>
                  </a:lnTo>
                  <a:lnTo>
                    <a:pt x="85394" y="510146"/>
                  </a:lnTo>
                  <a:lnTo>
                    <a:pt x="84899" y="510222"/>
                  </a:lnTo>
                  <a:lnTo>
                    <a:pt x="84277" y="510654"/>
                  </a:lnTo>
                  <a:lnTo>
                    <a:pt x="83972" y="511098"/>
                  </a:lnTo>
                  <a:lnTo>
                    <a:pt x="83908" y="511251"/>
                  </a:lnTo>
                  <a:lnTo>
                    <a:pt x="84404" y="511987"/>
                  </a:lnTo>
                  <a:lnTo>
                    <a:pt x="84709" y="512368"/>
                  </a:lnTo>
                  <a:lnTo>
                    <a:pt x="85953" y="513689"/>
                  </a:lnTo>
                  <a:lnTo>
                    <a:pt x="87134" y="513842"/>
                  </a:lnTo>
                  <a:lnTo>
                    <a:pt x="88620" y="512064"/>
                  </a:lnTo>
                  <a:lnTo>
                    <a:pt x="89789" y="512368"/>
                  </a:lnTo>
                  <a:lnTo>
                    <a:pt x="90284" y="512737"/>
                  </a:lnTo>
                  <a:lnTo>
                    <a:pt x="90906" y="513105"/>
                  </a:lnTo>
                  <a:lnTo>
                    <a:pt x="91287" y="513842"/>
                  </a:lnTo>
                  <a:lnTo>
                    <a:pt x="91719" y="514362"/>
                  </a:lnTo>
                  <a:lnTo>
                    <a:pt x="92024" y="514210"/>
                  </a:lnTo>
                  <a:lnTo>
                    <a:pt x="92278" y="513994"/>
                  </a:lnTo>
                  <a:lnTo>
                    <a:pt x="92519" y="513842"/>
                  </a:lnTo>
                  <a:close/>
                </a:path>
                <a:path w="334644" h="718185">
                  <a:moveTo>
                    <a:pt x="93078" y="157873"/>
                  </a:moveTo>
                  <a:lnTo>
                    <a:pt x="92646" y="154774"/>
                  </a:lnTo>
                  <a:lnTo>
                    <a:pt x="90538" y="153593"/>
                  </a:lnTo>
                  <a:lnTo>
                    <a:pt x="88188" y="152628"/>
                  </a:lnTo>
                  <a:lnTo>
                    <a:pt x="87871" y="148945"/>
                  </a:lnTo>
                  <a:lnTo>
                    <a:pt x="89789" y="148945"/>
                  </a:lnTo>
                  <a:lnTo>
                    <a:pt x="89738" y="148056"/>
                  </a:lnTo>
                  <a:lnTo>
                    <a:pt x="89852" y="146951"/>
                  </a:lnTo>
                  <a:lnTo>
                    <a:pt x="89115" y="145402"/>
                  </a:lnTo>
                  <a:lnTo>
                    <a:pt x="88188" y="144284"/>
                  </a:lnTo>
                  <a:lnTo>
                    <a:pt x="87503" y="144360"/>
                  </a:lnTo>
                  <a:lnTo>
                    <a:pt x="86512" y="144360"/>
                  </a:lnTo>
                  <a:lnTo>
                    <a:pt x="85394" y="145173"/>
                  </a:lnTo>
                  <a:lnTo>
                    <a:pt x="85699" y="146646"/>
                  </a:lnTo>
                  <a:lnTo>
                    <a:pt x="85763" y="147091"/>
                  </a:lnTo>
                  <a:lnTo>
                    <a:pt x="85636" y="147688"/>
                  </a:lnTo>
                  <a:lnTo>
                    <a:pt x="85394" y="148056"/>
                  </a:lnTo>
                  <a:lnTo>
                    <a:pt x="84645" y="149009"/>
                  </a:lnTo>
                  <a:lnTo>
                    <a:pt x="84340" y="151231"/>
                  </a:lnTo>
                  <a:lnTo>
                    <a:pt x="85090" y="152628"/>
                  </a:lnTo>
                  <a:lnTo>
                    <a:pt x="82918" y="151968"/>
                  </a:lnTo>
                  <a:lnTo>
                    <a:pt x="82169" y="155448"/>
                  </a:lnTo>
                  <a:lnTo>
                    <a:pt x="79756" y="154038"/>
                  </a:lnTo>
                  <a:lnTo>
                    <a:pt x="79565" y="153962"/>
                  </a:lnTo>
                  <a:lnTo>
                    <a:pt x="78955" y="154482"/>
                  </a:lnTo>
                  <a:lnTo>
                    <a:pt x="78955" y="154635"/>
                  </a:lnTo>
                  <a:lnTo>
                    <a:pt x="79197" y="156032"/>
                  </a:lnTo>
                  <a:lnTo>
                    <a:pt x="79756" y="156921"/>
                  </a:lnTo>
                  <a:lnTo>
                    <a:pt x="80251" y="156997"/>
                  </a:lnTo>
                  <a:lnTo>
                    <a:pt x="81000" y="157441"/>
                  </a:lnTo>
                  <a:lnTo>
                    <a:pt x="78397" y="158242"/>
                  </a:lnTo>
                  <a:lnTo>
                    <a:pt x="79387" y="160985"/>
                  </a:lnTo>
                  <a:lnTo>
                    <a:pt x="80251" y="161645"/>
                  </a:lnTo>
                  <a:lnTo>
                    <a:pt x="82359" y="161201"/>
                  </a:lnTo>
                  <a:lnTo>
                    <a:pt x="82486" y="161124"/>
                  </a:lnTo>
                  <a:lnTo>
                    <a:pt x="82791" y="161201"/>
                  </a:lnTo>
                  <a:lnTo>
                    <a:pt x="84531" y="158686"/>
                  </a:lnTo>
                  <a:lnTo>
                    <a:pt x="86944" y="159804"/>
                  </a:lnTo>
                  <a:lnTo>
                    <a:pt x="89179" y="159651"/>
                  </a:lnTo>
                  <a:lnTo>
                    <a:pt x="89547" y="159651"/>
                  </a:lnTo>
                  <a:lnTo>
                    <a:pt x="89916" y="159131"/>
                  </a:lnTo>
                  <a:lnTo>
                    <a:pt x="90233" y="158394"/>
                  </a:lnTo>
                  <a:lnTo>
                    <a:pt x="89674" y="158318"/>
                  </a:lnTo>
                  <a:lnTo>
                    <a:pt x="88925" y="158394"/>
                  </a:lnTo>
                  <a:lnTo>
                    <a:pt x="88557" y="158102"/>
                  </a:lnTo>
                  <a:lnTo>
                    <a:pt x="87998" y="157734"/>
                  </a:lnTo>
                  <a:lnTo>
                    <a:pt x="87693" y="157060"/>
                  </a:lnTo>
                  <a:lnTo>
                    <a:pt x="87312" y="156552"/>
                  </a:lnTo>
                  <a:lnTo>
                    <a:pt x="87934" y="156324"/>
                  </a:lnTo>
                  <a:lnTo>
                    <a:pt x="88620" y="155956"/>
                  </a:lnTo>
                  <a:lnTo>
                    <a:pt x="89852" y="156184"/>
                  </a:lnTo>
                  <a:lnTo>
                    <a:pt x="90474" y="156845"/>
                  </a:lnTo>
                  <a:lnTo>
                    <a:pt x="91224" y="157213"/>
                  </a:lnTo>
                  <a:lnTo>
                    <a:pt x="91719" y="157505"/>
                  </a:lnTo>
                  <a:lnTo>
                    <a:pt x="92278" y="157581"/>
                  </a:lnTo>
                  <a:lnTo>
                    <a:pt x="93078" y="157873"/>
                  </a:lnTo>
                  <a:close/>
                </a:path>
                <a:path w="334644" h="718185">
                  <a:moveTo>
                    <a:pt x="93764" y="519010"/>
                  </a:moveTo>
                  <a:lnTo>
                    <a:pt x="92151" y="517309"/>
                  </a:lnTo>
                  <a:lnTo>
                    <a:pt x="90601" y="515607"/>
                  </a:lnTo>
                  <a:lnTo>
                    <a:pt x="89357" y="514134"/>
                  </a:lnTo>
                  <a:lnTo>
                    <a:pt x="87871" y="514578"/>
                  </a:lnTo>
                  <a:lnTo>
                    <a:pt x="86690" y="514946"/>
                  </a:lnTo>
                  <a:lnTo>
                    <a:pt x="85458" y="515315"/>
                  </a:lnTo>
                  <a:lnTo>
                    <a:pt x="85458" y="515467"/>
                  </a:lnTo>
                  <a:lnTo>
                    <a:pt x="85394" y="515607"/>
                  </a:lnTo>
                  <a:lnTo>
                    <a:pt x="85394" y="515759"/>
                  </a:lnTo>
                  <a:lnTo>
                    <a:pt x="86817" y="516128"/>
                  </a:lnTo>
                  <a:lnTo>
                    <a:pt x="88303" y="516356"/>
                  </a:lnTo>
                  <a:lnTo>
                    <a:pt x="90906" y="517601"/>
                  </a:lnTo>
                  <a:lnTo>
                    <a:pt x="91960" y="518642"/>
                  </a:lnTo>
                  <a:lnTo>
                    <a:pt x="93141" y="519531"/>
                  </a:lnTo>
                  <a:lnTo>
                    <a:pt x="93383" y="519455"/>
                  </a:lnTo>
                  <a:lnTo>
                    <a:pt x="93510" y="519226"/>
                  </a:lnTo>
                  <a:lnTo>
                    <a:pt x="93764" y="519010"/>
                  </a:lnTo>
                  <a:close/>
                </a:path>
                <a:path w="334644" h="718185">
                  <a:moveTo>
                    <a:pt x="98094" y="170434"/>
                  </a:moveTo>
                  <a:lnTo>
                    <a:pt x="97599" y="170281"/>
                  </a:lnTo>
                  <a:lnTo>
                    <a:pt x="96977" y="169989"/>
                  </a:lnTo>
                  <a:lnTo>
                    <a:pt x="93014" y="169621"/>
                  </a:lnTo>
                  <a:lnTo>
                    <a:pt x="90843" y="169545"/>
                  </a:lnTo>
                  <a:lnTo>
                    <a:pt x="90411" y="169989"/>
                  </a:lnTo>
                  <a:lnTo>
                    <a:pt x="89852" y="170141"/>
                  </a:lnTo>
                  <a:lnTo>
                    <a:pt x="88988" y="170586"/>
                  </a:lnTo>
                  <a:lnTo>
                    <a:pt x="87185" y="170662"/>
                  </a:lnTo>
                  <a:lnTo>
                    <a:pt x="85826" y="170510"/>
                  </a:lnTo>
                  <a:lnTo>
                    <a:pt x="83908" y="170726"/>
                  </a:lnTo>
                  <a:lnTo>
                    <a:pt x="83096" y="171094"/>
                  </a:lnTo>
                  <a:lnTo>
                    <a:pt x="81991" y="172504"/>
                  </a:lnTo>
                  <a:lnTo>
                    <a:pt x="81432" y="172427"/>
                  </a:lnTo>
                  <a:lnTo>
                    <a:pt x="80619" y="171691"/>
                  </a:lnTo>
                  <a:lnTo>
                    <a:pt x="80124" y="171323"/>
                  </a:lnTo>
                  <a:lnTo>
                    <a:pt x="79502" y="171030"/>
                  </a:lnTo>
                  <a:lnTo>
                    <a:pt x="79006" y="170726"/>
                  </a:lnTo>
                  <a:lnTo>
                    <a:pt x="77711" y="173164"/>
                  </a:lnTo>
                  <a:lnTo>
                    <a:pt x="74612" y="171170"/>
                  </a:lnTo>
                  <a:lnTo>
                    <a:pt x="74358" y="171691"/>
                  </a:lnTo>
                  <a:lnTo>
                    <a:pt x="74117" y="172059"/>
                  </a:lnTo>
                  <a:lnTo>
                    <a:pt x="74244" y="174053"/>
                  </a:lnTo>
                  <a:lnTo>
                    <a:pt x="74244" y="175602"/>
                  </a:lnTo>
                  <a:lnTo>
                    <a:pt x="71945" y="175818"/>
                  </a:lnTo>
                  <a:lnTo>
                    <a:pt x="71704" y="175895"/>
                  </a:lnTo>
                  <a:lnTo>
                    <a:pt x="71323" y="176568"/>
                  </a:lnTo>
                  <a:lnTo>
                    <a:pt x="71513" y="176784"/>
                  </a:lnTo>
                  <a:lnTo>
                    <a:pt x="71640" y="177165"/>
                  </a:lnTo>
                  <a:lnTo>
                    <a:pt x="72072" y="177596"/>
                  </a:lnTo>
                  <a:lnTo>
                    <a:pt x="72440" y="177673"/>
                  </a:lnTo>
                  <a:lnTo>
                    <a:pt x="73126" y="177977"/>
                  </a:lnTo>
                  <a:lnTo>
                    <a:pt x="73990" y="177901"/>
                  </a:lnTo>
                  <a:lnTo>
                    <a:pt x="74980" y="177901"/>
                  </a:lnTo>
                  <a:lnTo>
                    <a:pt x="74612" y="175679"/>
                  </a:lnTo>
                  <a:lnTo>
                    <a:pt x="88988" y="174790"/>
                  </a:lnTo>
                  <a:lnTo>
                    <a:pt x="96431" y="174269"/>
                  </a:lnTo>
                  <a:lnTo>
                    <a:pt x="95745" y="173316"/>
                  </a:lnTo>
                  <a:lnTo>
                    <a:pt x="95250" y="172504"/>
                  </a:lnTo>
                  <a:lnTo>
                    <a:pt x="94754" y="171907"/>
                  </a:lnTo>
                  <a:lnTo>
                    <a:pt x="95872" y="171691"/>
                  </a:lnTo>
                  <a:lnTo>
                    <a:pt x="98031" y="171094"/>
                  </a:lnTo>
                  <a:lnTo>
                    <a:pt x="98031" y="170662"/>
                  </a:lnTo>
                  <a:lnTo>
                    <a:pt x="98094" y="170434"/>
                  </a:lnTo>
                  <a:close/>
                </a:path>
                <a:path w="334644" h="718185">
                  <a:moveTo>
                    <a:pt x="112356" y="708698"/>
                  </a:moveTo>
                  <a:lnTo>
                    <a:pt x="110058" y="709510"/>
                  </a:lnTo>
                  <a:lnTo>
                    <a:pt x="109867" y="710107"/>
                  </a:lnTo>
                  <a:lnTo>
                    <a:pt x="110858" y="711949"/>
                  </a:lnTo>
                  <a:lnTo>
                    <a:pt x="111048" y="712025"/>
                  </a:lnTo>
                  <a:lnTo>
                    <a:pt x="111302" y="712089"/>
                  </a:lnTo>
                  <a:lnTo>
                    <a:pt x="111607" y="712089"/>
                  </a:lnTo>
                  <a:lnTo>
                    <a:pt x="111798" y="711060"/>
                  </a:lnTo>
                  <a:lnTo>
                    <a:pt x="112039" y="710031"/>
                  </a:lnTo>
                  <a:lnTo>
                    <a:pt x="112356" y="708698"/>
                  </a:lnTo>
                  <a:close/>
                </a:path>
                <a:path w="334644" h="718185">
                  <a:moveTo>
                    <a:pt x="114338" y="655510"/>
                  </a:moveTo>
                  <a:lnTo>
                    <a:pt x="114147" y="654773"/>
                  </a:lnTo>
                  <a:lnTo>
                    <a:pt x="114147" y="654037"/>
                  </a:lnTo>
                  <a:lnTo>
                    <a:pt x="113652" y="654037"/>
                  </a:lnTo>
                  <a:lnTo>
                    <a:pt x="113411" y="653961"/>
                  </a:lnTo>
                  <a:lnTo>
                    <a:pt x="112661" y="656107"/>
                  </a:lnTo>
                  <a:lnTo>
                    <a:pt x="111734" y="658241"/>
                  </a:lnTo>
                  <a:lnTo>
                    <a:pt x="110985" y="660387"/>
                  </a:lnTo>
                  <a:lnTo>
                    <a:pt x="110553" y="661720"/>
                  </a:lnTo>
                  <a:lnTo>
                    <a:pt x="110426" y="663346"/>
                  </a:lnTo>
                  <a:lnTo>
                    <a:pt x="108445" y="666000"/>
                  </a:lnTo>
                  <a:lnTo>
                    <a:pt x="108635" y="667181"/>
                  </a:lnTo>
                  <a:lnTo>
                    <a:pt x="109689" y="668515"/>
                  </a:lnTo>
                  <a:lnTo>
                    <a:pt x="109816" y="668807"/>
                  </a:lnTo>
                  <a:lnTo>
                    <a:pt x="109867" y="669175"/>
                  </a:lnTo>
                  <a:lnTo>
                    <a:pt x="110121" y="669912"/>
                  </a:lnTo>
                  <a:lnTo>
                    <a:pt x="111048" y="668439"/>
                  </a:lnTo>
                  <a:lnTo>
                    <a:pt x="111607" y="667626"/>
                  </a:lnTo>
                  <a:lnTo>
                    <a:pt x="110312" y="667258"/>
                  </a:lnTo>
                  <a:lnTo>
                    <a:pt x="109689" y="667042"/>
                  </a:lnTo>
                  <a:lnTo>
                    <a:pt x="109867" y="666597"/>
                  </a:lnTo>
                  <a:lnTo>
                    <a:pt x="110121" y="666292"/>
                  </a:lnTo>
                  <a:lnTo>
                    <a:pt x="110185" y="665861"/>
                  </a:lnTo>
                  <a:lnTo>
                    <a:pt x="110426" y="665124"/>
                  </a:lnTo>
                  <a:lnTo>
                    <a:pt x="110680" y="663486"/>
                  </a:lnTo>
                  <a:lnTo>
                    <a:pt x="110858" y="662825"/>
                  </a:lnTo>
                  <a:lnTo>
                    <a:pt x="110680" y="662165"/>
                  </a:lnTo>
                  <a:lnTo>
                    <a:pt x="110985" y="661644"/>
                  </a:lnTo>
                  <a:lnTo>
                    <a:pt x="112039" y="659726"/>
                  </a:lnTo>
                  <a:lnTo>
                    <a:pt x="113220" y="657948"/>
                  </a:lnTo>
                  <a:lnTo>
                    <a:pt x="114147" y="656031"/>
                  </a:lnTo>
                  <a:lnTo>
                    <a:pt x="114338" y="655510"/>
                  </a:lnTo>
                  <a:close/>
                </a:path>
                <a:path w="334644" h="718185">
                  <a:moveTo>
                    <a:pt x="116255" y="507187"/>
                  </a:moveTo>
                  <a:lnTo>
                    <a:pt x="114274" y="504825"/>
                  </a:lnTo>
                  <a:lnTo>
                    <a:pt x="110426" y="500392"/>
                  </a:lnTo>
                  <a:lnTo>
                    <a:pt x="108699" y="502323"/>
                  </a:lnTo>
                  <a:lnTo>
                    <a:pt x="108762" y="503199"/>
                  </a:lnTo>
                  <a:lnTo>
                    <a:pt x="110553" y="504456"/>
                  </a:lnTo>
                  <a:lnTo>
                    <a:pt x="111734" y="505345"/>
                  </a:lnTo>
                  <a:lnTo>
                    <a:pt x="112915" y="506310"/>
                  </a:lnTo>
                  <a:lnTo>
                    <a:pt x="114960" y="507339"/>
                  </a:lnTo>
                  <a:lnTo>
                    <a:pt x="115824" y="507111"/>
                  </a:lnTo>
                  <a:lnTo>
                    <a:pt x="116255" y="507187"/>
                  </a:lnTo>
                  <a:close/>
                </a:path>
                <a:path w="334644" h="718185">
                  <a:moveTo>
                    <a:pt x="118986" y="673684"/>
                  </a:moveTo>
                  <a:lnTo>
                    <a:pt x="118491" y="672655"/>
                  </a:lnTo>
                  <a:lnTo>
                    <a:pt x="118491" y="671842"/>
                  </a:lnTo>
                  <a:lnTo>
                    <a:pt x="118300" y="671766"/>
                  </a:lnTo>
                  <a:lnTo>
                    <a:pt x="117868" y="671766"/>
                  </a:lnTo>
                  <a:lnTo>
                    <a:pt x="116751" y="673163"/>
                  </a:lnTo>
                  <a:lnTo>
                    <a:pt x="115697" y="674789"/>
                  </a:lnTo>
                  <a:lnTo>
                    <a:pt x="112534" y="677900"/>
                  </a:lnTo>
                  <a:lnTo>
                    <a:pt x="111734" y="680110"/>
                  </a:lnTo>
                  <a:lnTo>
                    <a:pt x="109372" y="685203"/>
                  </a:lnTo>
                  <a:lnTo>
                    <a:pt x="106832" y="687425"/>
                  </a:lnTo>
                  <a:lnTo>
                    <a:pt x="103797" y="691489"/>
                  </a:lnTo>
                  <a:lnTo>
                    <a:pt x="102565" y="693039"/>
                  </a:lnTo>
                  <a:lnTo>
                    <a:pt x="101752" y="694740"/>
                  </a:lnTo>
                  <a:lnTo>
                    <a:pt x="101384" y="695248"/>
                  </a:lnTo>
                  <a:lnTo>
                    <a:pt x="101815" y="696366"/>
                  </a:lnTo>
                  <a:lnTo>
                    <a:pt x="101942" y="697547"/>
                  </a:lnTo>
                  <a:lnTo>
                    <a:pt x="106527" y="691413"/>
                  </a:lnTo>
                  <a:lnTo>
                    <a:pt x="108940" y="688314"/>
                  </a:lnTo>
                  <a:lnTo>
                    <a:pt x="109067" y="687946"/>
                  </a:lnTo>
                  <a:lnTo>
                    <a:pt x="113779" y="684098"/>
                  </a:lnTo>
                  <a:lnTo>
                    <a:pt x="115506" y="678713"/>
                  </a:lnTo>
                  <a:lnTo>
                    <a:pt x="118986" y="673684"/>
                  </a:lnTo>
                  <a:close/>
                </a:path>
                <a:path w="334644" h="718185">
                  <a:moveTo>
                    <a:pt x="122199" y="694956"/>
                  </a:moveTo>
                  <a:lnTo>
                    <a:pt x="120904" y="695032"/>
                  </a:lnTo>
                  <a:lnTo>
                    <a:pt x="120535" y="695109"/>
                  </a:lnTo>
                  <a:lnTo>
                    <a:pt x="120218" y="695693"/>
                  </a:lnTo>
                  <a:lnTo>
                    <a:pt x="119849" y="695998"/>
                  </a:lnTo>
                  <a:lnTo>
                    <a:pt x="121958" y="697242"/>
                  </a:lnTo>
                  <a:lnTo>
                    <a:pt x="122199" y="695769"/>
                  </a:lnTo>
                  <a:lnTo>
                    <a:pt x="122199" y="694956"/>
                  </a:lnTo>
                  <a:close/>
                </a:path>
                <a:path w="334644" h="718185">
                  <a:moveTo>
                    <a:pt x="124625" y="506818"/>
                  </a:moveTo>
                  <a:lnTo>
                    <a:pt x="122758" y="504317"/>
                  </a:lnTo>
                  <a:lnTo>
                    <a:pt x="123507" y="500316"/>
                  </a:lnTo>
                  <a:lnTo>
                    <a:pt x="119164" y="499211"/>
                  </a:lnTo>
                  <a:lnTo>
                    <a:pt x="119849" y="500468"/>
                  </a:lnTo>
                  <a:lnTo>
                    <a:pt x="120472" y="501510"/>
                  </a:lnTo>
                  <a:lnTo>
                    <a:pt x="120904" y="502615"/>
                  </a:lnTo>
                  <a:lnTo>
                    <a:pt x="121767" y="504532"/>
                  </a:lnTo>
                  <a:lnTo>
                    <a:pt x="122021" y="505561"/>
                  </a:lnTo>
                  <a:lnTo>
                    <a:pt x="122453" y="506818"/>
                  </a:lnTo>
                  <a:lnTo>
                    <a:pt x="123075" y="507339"/>
                  </a:lnTo>
                  <a:lnTo>
                    <a:pt x="124625" y="506818"/>
                  </a:lnTo>
                  <a:close/>
                </a:path>
                <a:path w="334644" h="718185">
                  <a:moveTo>
                    <a:pt x="125056" y="330352"/>
                  </a:moveTo>
                  <a:lnTo>
                    <a:pt x="124688" y="329907"/>
                  </a:lnTo>
                  <a:lnTo>
                    <a:pt x="124434" y="329476"/>
                  </a:lnTo>
                  <a:lnTo>
                    <a:pt x="124193" y="329399"/>
                  </a:lnTo>
                  <a:lnTo>
                    <a:pt x="121704" y="328434"/>
                  </a:lnTo>
                  <a:lnTo>
                    <a:pt x="116814" y="326656"/>
                  </a:lnTo>
                  <a:lnTo>
                    <a:pt x="116509" y="326517"/>
                  </a:lnTo>
                  <a:lnTo>
                    <a:pt x="116001" y="326440"/>
                  </a:lnTo>
                  <a:lnTo>
                    <a:pt x="115760" y="326580"/>
                  </a:lnTo>
                  <a:lnTo>
                    <a:pt x="114401" y="327545"/>
                  </a:lnTo>
                  <a:lnTo>
                    <a:pt x="113284" y="326885"/>
                  </a:lnTo>
                  <a:lnTo>
                    <a:pt x="112102" y="326440"/>
                  </a:lnTo>
                  <a:lnTo>
                    <a:pt x="111366" y="326212"/>
                  </a:lnTo>
                  <a:lnTo>
                    <a:pt x="110426" y="326517"/>
                  </a:lnTo>
                  <a:lnTo>
                    <a:pt x="109499" y="327025"/>
                  </a:lnTo>
                  <a:lnTo>
                    <a:pt x="114401" y="329031"/>
                  </a:lnTo>
                  <a:lnTo>
                    <a:pt x="119100" y="331762"/>
                  </a:lnTo>
                  <a:lnTo>
                    <a:pt x="125056" y="330352"/>
                  </a:lnTo>
                  <a:close/>
                </a:path>
                <a:path w="334644" h="718185">
                  <a:moveTo>
                    <a:pt x="129209" y="678192"/>
                  </a:moveTo>
                  <a:lnTo>
                    <a:pt x="129082" y="676935"/>
                  </a:lnTo>
                  <a:lnTo>
                    <a:pt x="129019" y="675601"/>
                  </a:lnTo>
                  <a:lnTo>
                    <a:pt x="128778" y="674052"/>
                  </a:lnTo>
                  <a:lnTo>
                    <a:pt x="127038" y="675386"/>
                  </a:lnTo>
                  <a:lnTo>
                    <a:pt x="127038" y="676490"/>
                  </a:lnTo>
                  <a:lnTo>
                    <a:pt x="128524" y="678192"/>
                  </a:lnTo>
                  <a:lnTo>
                    <a:pt x="129209" y="678192"/>
                  </a:lnTo>
                  <a:close/>
                </a:path>
                <a:path w="334644" h="718185">
                  <a:moveTo>
                    <a:pt x="140855" y="484809"/>
                  </a:moveTo>
                  <a:lnTo>
                    <a:pt x="139992" y="482892"/>
                  </a:lnTo>
                  <a:lnTo>
                    <a:pt x="138633" y="482079"/>
                  </a:lnTo>
                  <a:lnTo>
                    <a:pt x="137020" y="481190"/>
                  </a:lnTo>
                  <a:lnTo>
                    <a:pt x="135470" y="480237"/>
                  </a:lnTo>
                  <a:lnTo>
                    <a:pt x="133667" y="479044"/>
                  </a:lnTo>
                  <a:lnTo>
                    <a:pt x="133489" y="480009"/>
                  </a:lnTo>
                  <a:lnTo>
                    <a:pt x="133172" y="480898"/>
                  </a:lnTo>
                  <a:lnTo>
                    <a:pt x="132054" y="480822"/>
                  </a:lnTo>
                  <a:lnTo>
                    <a:pt x="130327" y="481634"/>
                  </a:lnTo>
                  <a:lnTo>
                    <a:pt x="129451" y="479640"/>
                  </a:lnTo>
                  <a:lnTo>
                    <a:pt x="129387" y="479412"/>
                  </a:lnTo>
                  <a:lnTo>
                    <a:pt x="128524" y="479488"/>
                  </a:lnTo>
                  <a:lnTo>
                    <a:pt x="127901" y="479412"/>
                  </a:lnTo>
                  <a:lnTo>
                    <a:pt x="128346" y="481558"/>
                  </a:lnTo>
                  <a:lnTo>
                    <a:pt x="131381" y="482231"/>
                  </a:lnTo>
                  <a:lnTo>
                    <a:pt x="129895" y="486511"/>
                  </a:lnTo>
                  <a:lnTo>
                    <a:pt x="129451" y="488429"/>
                  </a:lnTo>
                  <a:lnTo>
                    <a:pt x="128955" y="490194"/>
                  </a:lnTo>
                  <a:lnTo>
                    <a:pt x="129514" y="490131"/>
                  </a:lnTo>
                  <a:lnTo>
                    <a:pt x="130632" y="490131"/>
                  </a:lnTo>
                  <a:lnTo>
                    <a:pt x="131940" y="489978"/>
                  </a:lnTo>
                  <a:lnTo>
                    <a:pt x="131000" y="492048"/>
                  </a:lnTo>
                  <a:lnTo>
                    <a:pt x="128282" y="492340"/>
                  </a:lnTo>
                  <a:lnTo>
                    <a:pt x="125120" y="490943"/>
                  </a:lnTo>
                  <a:lnTo>
                    <a:pt x="125056" y="491096"/>
                  </a:lnTo>
                  <a:lnTo>
                    <a:pt x="124929" y="491159"/>
                  </a:lnTo>
                  <a:lnTo>
                    <a:pt x="124802" y="491312"/>
                  </a:lnTo>
                  <a:lnTo>
                    <a:pt x="125425" y="491756"/>
                  </a:lnTo>
                  <a:lnTo>
                    <a:pt x="126174" y="492125"/>
                  </a:lnTo>
                  <a:lnTo>
                    <a:pt x="126669" y="492645"/>
                  </a:lnTo>
                  <a:lnTo>
                    <a:pt x="127787" y="493674"/>
                  </a:lnTo>
                  <a:lnTo>
                    <a:pt x="129146" y="494639"/>
                  </a:lnTo>
                  <a:lnTo>
                    <a:pt x="131432" y="498690"/>
                  </a:lnTo>
                  <a:lnTo>
                    <a:pt x="133045" y="501434"/>
                  </a:lnTo>
                  <a:lnTo>
                    <a:pt x="135839" y="503275"/>
                  </a:lnTo>
                  <a:lnTo>
                    <a:pt x="136207" y="503567"/>
                  </a:lnTo>
                  <a:lnTo>
                    <a:pt x="136893" y="503504"/>
                  </a:lnTo>
                  <a:lnTo>
                    <a:pt x="137388" y="503720"/>
                  </a:lnTo>
                  <a:lnTo>
                    <a:pt x="137756" y="503948"/>
                  </a:lnTo>
                  <a:lnTo>
                    <a:pt x="138010" y="504456"/>
                  </a:lnTo>
                  <a:lnTo>
                    <a:pt x="138811" y="505129"/>
                  </a:lnTo>
                  <a:lnTo>
                    <a:pt x="139242" y="505561"/>
                  </a:lnTo>
                  <a:lnTo>
                    <a:pt x="139928" y="505929"/>
                  </a:lnTo>
                  <a:lnTo>
                    <a:pt x="140550" y="505498"/>
                  </a:lnTo>
                  <a:lnTo>
                    <a:pt x="140296" y="504901"/>
                  </a:lnTo>
                  <a:lnTo>
                    <a:pt x="140119" y="503948"/>
                  </a:lnTo>
                  <a:lnTo>
                    <a:pt x="138684" y="503567"/>
                  </a:lnTo>
                  <a:lnTo>
                    <a:pt x="138315" y="502170"/>
                  </a:lnTo>
                  <a:lnTo>
                    <a:pt x="136144" y="502462"/>
                  </a:lnTo>
                  <a:lnTo>
                    <a:pt x="135280" y="500913"/>
                  </a:lnTo>
                  <a:lnTo>
                    <a:pt x="134594" y="500024"/>
                  </a:lnTo>
                  <a:lnTo>
                    <a:pt x="133604" y="498843"/>
                  </a:lnTo>
                  <a:lnTo>
                    <a:pt x="131940" y="496036"/>
                  </a:lnTo>
                  <a:lnTo>
                    <a:pt x="133667" y="497141"/>
                  </a:lnTo>
                  <a:lnTo>
                    <a:pt x="135648" y="497370"/>
                  </a:lnTo>
                  <a:lnTo>
                    <a:pt x="136144" y="499872"/>
                  </a:lnTo>
                  <a:lnTo>
                    <a:pt x="137756" y="499872"/>
                  </a:lnTo>
                  <a:lnTo>
                    <a:pt x="138684" y="500024"/>
                  </a:lnTo>
                  <a:lnTo>
                    <a:pt x="138506" y="499427"/>
                  </a:lnTo>
                  <a:lnTo>
                    <a:pt x="138506" y="498475"/>
                  </a:lnTo>
                  <a:lnTo>
                    <a:pt x="136639" y="497065"/>
                  </a:lnTo>
                  <a:lnTo>
                    <a:pt x="136144" y="494779"/>
                  </a:lnTo>
                  <a:lnTo>
                    <a:pt x="133426" y="494779"/>
                  </a:lnTo>
                  <a:lnTo>
                    <a:pt x="132740" y="493826"/>
                  </a:lnTo>
                  <a:lnTo>
                    <a:pt x="132803" y="490867"/>
                  </a:lnTo>
                  <a:lnTo>
                    <a:pt x="132676" y="488276"/>
                  </a:lnTo>
                  <a:lnTo>
                    <a:pt x="133235" y="485914"/>
                  </a:lnTo>
                  <a:lnTo>
                    <a:pt x="133858" y="483704"/>
                  </a:lnTo>
                  <a:lnTo>
                    <a:pt x="135839" y="483412"/>
                  </a:lnTo>
                  <a:lnTo>
                    <a:pt x="138125" y="484809"/>
                  </a:lnTo>
                  <a:lnTo>
                    <a:pt x="140233" y="485914"/>
                  </a:lnTo>
                  <a:lnTo>
                    <a:pt x="140855" y="484809"/>
                  </a:lnTo>
                  <a:close/>
                </a:path>
                <a:path w="334644" h="718185">
                  <a:moveTo>
                    <a:pt x="152133" y="473798"/>
                  </a:moveTo>
                  <a:lnTo>
                    <a:pt x="151828" y="473506"/>
                  </a:lnTo>
                  <a:lnTo>
                    <a:pt x="150406" y="472249"/>
                  </a:lnTo>
                  <a:lnTo>
                    <a:pt x="150698" y="469963"/>
                  </a:lnTo>
                  <a:lnTo>
                    <a:pt x="150710" y="469811"/>
                  </a:lnTo>
                  <a:lnTo>
                    <a:pt x="149098" y="469176"/>
                  </a:lnTo>
                  <a:lnTo>
                    <a:pt x="148983" y="471068"/>
                  </a:lnTo>
                  <a:lnTo>
                    <a:pt x="148856" y="474027"/>
                  </a:lnTo>
                  <a:lnTo>
                    <a:pt x="150660" y="474548"/>
                  </a:lnTo>
                  <a:lnTo>
                    <a:pt x="152069" y="474548"/>
                  </a:lnTo>
                  <a:lnTo>
                    <a:pt x="152133" y="473798"/>
                  </a:lnTo>
                  <a:close/>
                </a:path>
                <a:path w="334644" h="718185">
                  <a:moveTo>
                    <a:pt x="152171" y="475284"/>
                  </a:moveTo>
                  <a:lnTo>
                    <a:pt x="150558" y="474548"/>
                  </a:lnTo>
                  <a:lnTo>
                    <a:pt x="147307" y="474548"/>
                  </a:lnTo>
                  <a:lnTo>
                    <a:pt x="146989" y="474916"/>
                  </a:lnTo>
                  <a:lnTo>
                    <a:pt x="146900" y="474548"/>
                  </a:lnTo>
                  <a:lnTo>
                    <a:pt x="146824" y="474243"/>
                  </a:lnTo>
                  <a:lnTo>
                    <a:pt x="146761" y="474027"/>
                  </a:lnTo>
                  <a:lnTo>
                    <a:pt x="146278" y="472249"/>
                  </a:lnTo>
                  <a:lnTo>
                    <a:pt x="145935" y="471068"/>
                  </a:lnTo>
                  <a:lnTo>
                    <a:pt x="145453" y="469176"/>
                  </a:lnTo>
                  <a:lnTo>
                    <a:pt x="149098" y="469176"/>
                  </a:lnTo>
                  <a:lnTo>
                    <a:pt x="148107" y="468782"/>
                  </a:lnTo>
                  <a:lnTo>
                    <a:pt x="147980" y="467664"/>
                  </a:lnTo>
                  <a:lnTo>
                    <a:pt x="146875" y="466636"/>
                  </a:lnTo>
                  <a:lnTo>
                    <a:pt x="146062" y="466051"/>
                  </a:lnTo>
                  <a:lnTo>
                    <a:pt x="145199" y="465899"/>
                  </a:lnTo>
                  <a:lnTo>
                    <a:pt x="144907" y="465899"/>
                  </a:lnTo>
                  <a:lnTo>
                    <a:pt x="143129" y="471068"/>
                  </a:lnTo>
                  <a:lnTo>
                    <a:pt x="142862" y="472109"/>
                  </a:lnTo>
                  <a:lnTo>
                    <a:pt x="143459" y="472109"/>
                  </a:lnTo>
                  <a:lnTo>
                    <a:pt x="142341" y="472694"/>
                  </a:lnTo>
                  <a:lnTo>
                    <a:pt x="141224" y="473354"/>
                  </a:lnTo>
                  <a:lnTo>
                    <a:pt x="139992" y="474027"/>
                  </a:lnTo>
                  <a:lnTo>
                    <a:pt x="140855" y="476161"/>
                  </a:lnTo>
                  <a:lnTo>
                    <a:pt x="142036" y="478015"/>
                  </a:lnTo>
                  <a:lnTo>
                    <a:pt x="146685" y="480085"/>
                  </a:lnTo>
                  <a:lnTo>
                    <a:pt x="145567" y="482371"/>
                  </a:lnTo>
                  <a:lnTo>
                    <a:pt x="146621" y="482815"/>
                  </a:lnTo>
                  <a:lnTo>
                    <a:pt x="147840" y="483412"/>
                  </a:lnTo>
                  <a:lnTo>
                    <a:pt x="148666" y="483781"/>
                  </a:lnTo>
                  <a:lnTo>
                    <a:pt x="148920" y="483412"/>
                  </a:lnTo>
                  <a:lnTo>
                    <a:pt x="147548" y="480822"/>
                  </a:lnTo>
                  <a:lnTo>
                    <a:pt x="148107" y="480669"/>
                  </a:lnTo>
                  <a:lnTo>
                    <a:pt x="148539" y="480669"/>
                  </a:lnTo>
                  <a:lnTo>
                    <a:pt x="148856" y="480529"/>
                  </a:lnTo>
                  <a:lnTo>
                    <a:pt x="149161" y="480301"/>
                  </a:lnTo>
                  <a:lnTo>
                    <a:pt x="149593" y="479933"/>
                  </a:lnTo>
                  <a:lnTo>
                    <a:pt x="149593" y="479336"/>
                  </a:lnTo>
                  <a:lnTo>
                    <a:pt x="149161" y="478828"/>
                  </a:lnTo>
                  <a:lnTo>
                    <a:pt x="147370" y="478307"/>
                  </a:lnTo>
                  <a:lnTo>
                    <a:pt x="146177" y="478015"/>
                  </a:lnTo>
                  <a:lnTo>
                    <a:pt x="144576" y="477570"/>
                  </a:lnTo>
                  <a:lnTo>
                    <a:pt x="144208" y="476529"/>
                  </a:lnTo>
                  <a:lnTo>
                    <a:pt x="144703" y="475500"/>
                  </a:lnTo>
                  <a:lnTo>
                    <a:pt x="144805" y="475284"/>
                  </a:lnTo>
                  <a:lnTo>
                    <a:pt x="143154" y="475284"/>
                  </a:lnTo>
                  <a:lnTo>
                    <a:pt x="142836" y="474548"/>
                  </a:lnTo>
                  <a:lnTo>
                    <a:pt x="142722" y="474243"/>
                  </a:lnTo>
                  <a:lnTo>
                    <a:pt x="143065" y="474243"/>
                  </a:lnTo>
                  <a:lnTo>
                    <a:pt x="143687" y="474027"/>
                  </a:lnTo>
                  <a:lnTo>
                    <a:pt x="144106" y="474027"/>
                  </a:lnTo>
                  <a:lnTo>
                    <a:pt x="144716" y="474243"/>
                  </a:lnTo>
                  <a:lnTo>
                    <a:pt x="144945" y="474243"/>
                  </a:lnTo>
                  <a:lnTo>
                    <a:pt x="145326" y="474548"/>
                  </a:lnTo>
                  <a:lnTo>
                    <a:pt x="146342" y="475284"/>
                  </a:lnTo>
                  <a:lnTo>
                    <a:pt x="146685" y="475500"/>
                  </a:lnTo>
                  <a:lnTo>
                    <a:pt x="146685" y="475284"/>
                  </a:lnTo>
                  <a:lnTo>
                    <a:pt x="147091" y="475284"/>
                  </a:lnTo>
                  <a:lnTo>
                    <a:pt x="152171" y="475284"/>
                  </a:lnTo>
                  <a:close/>
                </a:path>
                <a:path w="334644" h="718185">
                  <a:moveTo>
                    <a:pt x="153123" y="710476"/>
                  </a:moveTo>
                  <a:lnTo>
                    <a:pt x="152946" y="710171"/>
                  </a:lnTo>
                  <a:lnTo>
                    <a:pt x="152450" y="709295"/>
                  </a:lnTo>
                  <a:lnTo>
                    <a:pt x="150964" y="707669"/>
                  </a:lnTo>
                  <a:lnTo>
                    <a:pt x="150710" y="707732"/>
                  </a:lnTo>
                  <a:lnTo>
                    <a:pt x="150520" y="707961"/>
                  </a:lnTo>
                  <a:lnTo>
                    <a:pt x="150215" y="708101"/>
                  </a:lnTo>
                  <a:lnTo>
                    <a:pt x="150837" y="710031"/>
                  </a:lnTo>
                  <a:lnTo>
                    <a:pt x="151206" y="710907"/>
                  </a:lnTo>
                  <a:lnTo>
                    <a:pt x="151333" y="711288"/>
                  </a:lnTo>
                  <a:lnTo>
                    <a:pt x="151955" y="711428"/>
                  </a:lnTo>
                  <a:lnTo>
                    <a:pt x="152323" y="711657"/>
                  </a:lnTo>
                  <a:lnTo>
                    <a:pt x="152514" y="711136"/>
                  </a:lnTo>
                  <a:lnTo>
                    <a:pt x="153123" y="710476"/>
                  </a:lnTo>
                  <a:close/>
                </a:path>
                <a:path w="334644" h="718185">
                  <a:moveTo>
                    <a:pt x="155422" y="602475"/>
                  </a:moveTo>
                  <a:lnTo>
                    <a:pt x="155105" y="602259"/>
                  </a:lnTo>
                  <a:lnTo>
                    <a:pt x="154927" y="602030"/>
                  </a:lnTo>
                  <a:lnTo>
                    <a:pt x="154609" y="601891"/>
                  </a:lnTo>
                  <a:lnTo>
                    <a:pt x="153555" y="603072"/>
                  </a:lnTo>
                  <a:lnTo>
                    <a:pt x="152755" y="604545"/>
                  </a:lnTo>
                  <a:lnTo>
                    <a:pt x="151460" y="605434"/>
                  </a:lnTo>
                  <a:lnTo>
                    <a:pt x="149466" y="606907"/>
                  </a:lnTo>
                  <a:lnTo>
                    <a:pt x="149098" y="609053"/>
                  </a:lnTo>
                  <a:lnTo>
                    <a:pt x="148107" y="611047"/>
                  </a:lnTo>
                  <a:lnTo>
                    <a:pt x="146989" y="613041"/>
                  </a:lnTo>
                  <a:lnTo>
                    <a:pt x="145376" y="614743"/>
                  </a:lnTo>
                  <a:lnTo>
                    <a:pt x="144208" y="616661"/>
                  </a:lnTo>
                  <a:lnTo>
                    <a:pt x="142900" y="618210"/>
                  </a:lnTo>
                  <a:lnTo>
                    <a:pt x="142100" y="620052"/>
                  </a:lnTo>
                  <a:lnTo>
                    <a:pt x="141351" y="621385"/>
                  </a:lnTo>
                  <a:lnTo>
                    <a:pt x="142468" y="620496"/>
                  </a:lnTo>
                  <a:lnTo>
                    <a:pt x="143827" y="619467"/>
                  </a:lnTo>
                  <a:lnTo>
                    <a:pt x="145199" y="618363"/>
                  </a:lnTo>
                  <a:lnTo>
                    <a:pt x="147916" y="616292"/>
                  </a:lnTo>
                  <a:lnTo>
                    <a:pt x="148729" y="615632"/>
                  </a:lnTo>
                  <a:lnTo>
                    <a:pt x="148729" y="614591"/>
                  </a:lnTo>
                  <a:lnTo>
                    <a:pt x="148412" y="613638"/>
                  </a:lnTo>
                  <a:lnTo>
                    <a:pt x="148729" y="613194"/>
                  </a:lnTo>
                  <a:lnTo>
                    <a:pt x="150215" y="610831"/>
                  </a:lnTo>
                  <a:lnTo>
                    <a:pt x="152019" y="608685"/>
                  </a:lnTo>
                  <a:lnTo>
                    <a:pt x="153555" y="606386"/>
                  </a:lnTo>
                  <a:lnTo>
                    <a:pt x="154305" y="605142"/>
                  </a:lnTo>
                  <a:lnTo>
                    <a:pt x="154736" y="603732"/>
                  </a:lnTo>
                  <a:lnTo>
                    <a:pt x="155422" y="602475"/>
                  </a:lnTo>
                  <a:close/>
                </a:path>
                <a:path w="334644" h="718185">
                  <a:moveTo>
                    <a:pt x="155486" y="615327"/>
                  </a:moveTo>
                  <a:lnTo>
                    <a:pt x="155295" y="614743"/>
                  </a:lnTo>
                  <a:lnTo>
                    <a:pt x="155168" y="614438"/>
                  </a:lnTo>
                  <a:lnTo>
                    <a:pt x="154063" y="614514"/>
                  </a:lnTo>
                  <a:lnTo>
                    <a:pt x="152069" y="614514"/>
                  </a:lnTo>
                  <a:lnTo>
                    <a:pt x="151333" y="614438"/>
                  </a:lnTo>
                  <a:lnTo>
                    <a:pt x="150837" y="614438"/>
                  </a:lnTo>
                  <a:lnTo>
                    <a:pt x="150279" y="614375"/>
                  </a:lnTo>
                  <a:lnTo>
                    <a:pt x="149847" y="614375"/>
                  </a:lnTo>
                  <a:lnTo>
                    <a:pt x="149783" y="614514"/>
                  </a:lnTo>
                  <a:lnTo>
                    <a:pt x="149783" y="614819"/>
                  </a:lnTo>
                  <a:lnTo>
                    <a:pt x="150025" y="614959"/>
                  </a:lnTo>
                  <a:lnTo>
                    <a:pt x="150342" y="615188"/>
                  </a:lnTo>
                  <a:lnTo>
                    <a:pt x="152069" y="615480"/>
                  </a:lnTo>
                  <a:lnTo>
                    <a:pt x="151701" y="616000"/>
                  </a:lnTo>
                  <a:lnTo>
                    <a:pt x="151206" y="616813"/>
                  </a:lnTo>
                  <a:lnTo>
                    <a:pt x="148043" y="621753"/>
                  </a:lnTo>
                  <a:lnTo>
                    <a:pt x="146685" y="624344"/>
                  </a:lnTo>
                  <a:lnTo>
                    <a:pt x="146431" y="624928"/>
                  </a:lnTo>
                  <a:lnTo>
                    <a:pt x="146926" y="625970"/>
                  </a:lnTo>
                  <a:lnTo>
                    <a:pt x="146989" y="626783"/>
                  </a:lnTo>
                  <a:lnTo>
                    <a:pt x="148412" y="626338"/>
                  </a:lnTo>
                  <a:lnTo>
                    <a:pt x="150647" y="625894"/>
                  </a:lnTo>
                  <a:lnTo>
                    <a:pt x="150710" y="624497"/>
                  </a:lnTo>
                  <a:lnTo>
                    <a:pt x="151333" y="623379"/>
                  </a:lnTo>
                  <a:lnTo>
                    <a:pt x="152450" y="621093"/>
                  </a:lnTo>
                  <a:lnTo>
                    <a:pt x="153936" y="619023"/>
                  </a:lnTo>
                  <a:lnTo>
                    <a:pt x="155422" y="616216"/>
                  </a:lnTo>
                  <a:lnTo>
                    <a:pt x="155486" y="615327"/>
                  </a:lnTo>
                  <a:close/>
                </a:path>
                <a:path w="334644" h="718185">
                  <a:moveTo>
                    <a:pt x="165087" y="652919"/>
                  </a:moveTo>
                  <a:lnTo>
                    <a:pt x="162801" y="651891"/>
                  </a:lnTo>
                  <a:lnTo>
                    <a:pt x="162483" y="649973"/>
                  </a:lnTo>
                  <a:lnTo>
                    <a:pt x="161124" y="651002"/>
                  </a:lnTo>
                  <a:lnTo>
                    <a:pt x="161251" y="651891"/>
                  </a:lnTo>
                  <a:lnTo>
                    <a:pt x="162115" y="652856"/>
                  </a:lnTo>
                  <a:lnTo>
                    <a:pt x="162737" y="653516"/>
                  </a:lnTo>
                  <a:lnTo>
                    <a:pt x="163233" y="654265"/>
                  </a:lnTo>
                  <a:lnTo>
                    <a:pt x="163855" y="655002"/>
                  </a:lnTo>
                  <a:lnTo>
                    <a:pt x="165087" y="652919"/>
                  </a:lnTo>
                  <a:close/>
                </a:path>
                <a:path w="334644" h="718185">
                  <a:moveTo>
                    <a:pt x="177419" y="199542"/>
                  </a:moveTo>
                  <a:lnTo>
                    <a:pt x="176555" y="200063"/>
                  </a:lnTo>
                  <a:lnTo>
                    <a:pt x="175374" y="200431"/>
                  </a:lnTo>
                  <a:lnTo>
                    <a:pt x="175374" y="201980"/>
                  </a:lnTo>
                  <a:lnTo>
                    <a:pt x="176237" y="202425"/>
                  </a:lnTo>
                  <a:lnTo>
                    <a:pt x="177419" y="202120"/>
                  </a:lnTo>
                  <a:lnTo>
                    <a:pt x="177419" y="199542"/>
                  </a:lnTo>
                  <a:close/>
                </a:path>
                <a:path w="334644" h="718185">
                  <a:moveTo>
                    <a:pt x="183984" y="697763"/>
                  </a:moveTo>
                  <a:lnTo>
                    <a:pt x="183184" y="697547"/>
                  </a:lnTo>
                  <a:lnTo>
                    <a:pt x="182499" y="697242"/>
                  </a:lnTo>
                  <a:lnTo>
                    <a:pt x="181825" y="697179"/>
                  </a:lnTo>
                  <a:lnTo>
                    <a:pt x="181330" y="697103"/>
                  </a:lnTo>
                  <a:lnTo>
                    <a:pt x="180708" y="697026"/>
                  </a:lnTo>
                  <a:lnTo>
                    <a:pt x="180276" y="697179"/>
                  </a:lnTo>
                  <a:lnTo>
                    <a:pt x="180022" y="697179"/>
                  </a:lnTo>
                  <a:lnTo>
                    <a:pt x="179832" y="697915"/>
                  </a:lnTo>
                  <a:lnTo>
                    <a:pt x="179959" y="698131"/>
                  </a:lnTo>
                  <a:lnTo>
                    <a:pt x="180276" y="698436"/>
                  </a:lnTo>
                  <a:lnTo>
                    <a:pt x="180708" y="698728"/>
                  </a:lnTo>
                  <a:lnTo>
                    <a:pt x="181140" y="698804"/>
                  </a:lnTo>
                  <a:lnTo>
                    <a:pt x="183870" y="699541"/>
                  </a:lnTo>
                  <a:lnTo>
                    <a:pt x="183984" y="697763"/>
                  </a:lnTo>
                  <a:close/>
                </a:path>
                <a:path w="334644" h="718185">
                  <a:moveTo>
                    <a:pt x="187274" y="181521"/>
                  </a:moveTo>
                  <a:lnTo>
                    <a:pt x="186156" y="181444"/>
                  </a:lnTo>
                  <a:lnTo>
                    <a:pt x="185356" y="181076"/>
                  </a:lnTo>
                  <a:lnTo>
                    <a:pt x="184975" y="181584"/>
                  </a:lnTo>
                  <a:lnTo>
                    <a:pt x="184670" y="181952"/>
                  </a:lnTo>
                  <a:lnTo>
                    <a:pt x="184365" y="182397"/>
                  </a:lnTo>
                  <a:lnTo>
                    <a:pt x="184111" y="182918"/>
                  </a:lnTo>
                  <a:lnTo>
                    <a:pt x="183616" y="183578"/>
                  </a:lnTo>
                  <a:lnTo>
                    <a:pt x="183680" y="183807"/>
                  </a:lnTo>
                  <a:lnTo>
                    <a:pt x="184048" y="184315"/>
                  </a:lnTo>
                  <a:lnTo>
                    <a:pt x="184797" y="184683"/>
                  </a:lnTo>
                  <a:lnTo>
                    <a:pt x="185420" y="184988"/>
                  </a:lnTo>
                  <a:lnTo>
                    <a:pt x="185978" y="184619"/>
                  </a:lnTo>
                  <a:lnTo>
                    <a:pt x="186156" y="184315"/>
                  </a:lnTo>
                  <a:lnTo>
                    <a:pt x="186283" y="183883"/>
                  </a:lnTo>
                  <a:lnTo>
                    <a:pt x="186220" y="183362"/>
                  </a:lnTo>
                  <a:lnTo>
                    <a:pt x="186474" y="182994"/>
                  </a:lnTo>
                  <a:lnTo>
                    <a:pt x="187274" y="181521"/>
                  </a:lnTo>
                  <a:close/>
                </a:path>
                <a:path w="334644" h="718185">
                  <a:moveTo>
                    <a:pt x="195453" y="684022"/>
                  </a:moveTo>
                  <a:lnTo>
                    <a:pt x="193281" y="680554"/>
                  </a:lnTo>
                  <a:lnTo>
                    <a:pt x="191427" y="682180"/>
                  </a:lnTo>
                  <a:lnTo>
                    <a:pt x="191427" y="682840"/>
                  </a:lnTo>
                  <a:lnTo>
                    <a:pt x="192849" y="684618"/>
                  </a:lnTo>
                  <a:lnTo>
                    <a:pt x="193281" y="685139"/>
                  </a:lnTo>
                  <a:lnTo>
                    <a:pt x="193167" y="686092"/>
                  </a:lnTo>
                  <a:lnTo>
                    <a:pt x="193167" y="686828"/>
                  </a:lnTo>
                  <a:lnTo>
                    <a:pt x="193217" y="687273"/>
                  </a:lnTo>
                  <a:lnTo>
                    <a:pt x="192976" y="687578"/>
                  </a:lnTo>
                  <a:lnTo>
                    <a:pt x="192659" y="688454"/>
                  </a:lnTo>
                  <a:lnTo>
                    <a:pt x="195389" y="686460"/>
                  </a:lnTo>
                  <a:lnTo>
                    <a:pt x="195453" y="684022"/>
                  </a:lnTo>
                  <a:close/>
                </a:path>
                <a:path w="334644" h="718185">
                  <a:moveTo>
                    <a:pt x="197624" y="219252"/>
                  </a:moveTo>
                  <a:lnTo>
                    <a:pt x="196938" y="218376"/>
                  </a:lnTo>
                  <a:lnTo>
                    <a:pt x="195707" y="216598"/>
                  </a:lnTo>
                  <a:lnTo>
                    <a:pt x="195326" y="217258"/>
                  </a:lnTo>
                  <a:lnTo>
                    <a:pt x="194830" y="217855"/>
                  </a:lnTo>
                  <a:lnTo>
                    <a:pt x="194335" y="218516"/>
                  </a:lnTo>
                  <a:lnTo>
                    <a:pt x="195580" y="219036"/>
                  </a:lnTo>
                  <a:lnTo>
                    <a:pt x="196443" y="219341"/>
                  </a:lnTo>
                  <a:lnTo>
                    <a:pt x="197192" y="219633"/>
                  </a:lnTo>
                  <a:lnTo>
                    <a:pt x="197434" y="219405"/>
                  </a:lnTo>
                  <a:lnTo>
                    <a:pt x="197624" y="219252"/>
                  </a:lnTo>
                  <a:close/>
                </a:path>
                <a:path w="334644" h="718185">
                  <a:moveTo>
                    <a:pt x="202145" y="707809"/>
                  </a:moveTo>
                  <a:lnTo>
                    <a:pt x="201841" y="706996"/>
                  </a:lnTo>
                  <a:lnTo>
                    <a:pt x="201460" y="706107"/>
                  </a:lnTo>
                  <a:lnTo>
                    <a:pt x="201091" y="705154"/>
                  </a:lnTo>
                  <a:lnTo>
                    <a:pt x="199478" y="706412"/>
                  </a:lnTo>
                  <a:lnTo>
                    <a:pt x="199605" y="707072"/>
                  </a:lnTo>
                  <a:lnTo>
                    <a:pt x="201523" y="708101"/>
                  </a:lnTo>
                  <a:lnTo>
                    <a:pt x="201777" y="708037"/>
                  </a:lnTo>
                  <a:lnTo>
                    <a:pt x="202145" y="707809"/>
                  </a:lnTo>
                  <a:close/>
                </a:path>
                <a:path w="334644" h="718185">
                  <a:moveTo>
                    <a:pt x="223278" y="514794"/>
                  </a:moveTo>
                  <a:lnTo>
                    <a:pt x="222288" y="515975"/>
                  </a:lnTo>
                  <a:lnTo>
                    <a:pt x="220370" y="516648"/>
                  </a:lnTo>
                  <a:lnTo>
                    <a:pt x="220980" y="519010"/>
                  </a:lnTo>
                  <a:lnTo>
                    <a:pt x="222973" y="518121"/>
                  </a:lnTo>
                  <a:lnTo>
                    <a:pt x="222288" y="516051"/>
                  </a:lnTo>
                  <a:lnTo>
                    <a:pt x="223278" y="514794"/>
                  </a:lnTo>
                  <a:close/>
                </a:path>
                <a:path w="334644" h="718185">
                  <a:moveTo>
                    <a:pt x="230720" y="217779"/>
                  </a:moveTo>
                  <a:lnTo>
                    <a:pt x="229476" y="218071"/>
                  </a:lnTo>
                  <a:lnTo>
                    <a:pt x="227990" y="217563"/>
                  </a:lnTo>
                  <a:lnTo>
                    <a:pt x="228053" y="219633"/>
                  </a:lnTo>
                  <a:lnTo>
                    <a:pt x="229476" y="219849"/>
                  </a:lnTo>
                  <a:lnTo>
                    <a:pt x="230466" y="219710"/>
                  </a:lnTo>
                  <a:lnTo>
                    <a:pt x="230720" y="217779"/>
                  </a:lnTo>
                  <a:close/>
                </a:path>
                <a:path w="334644" h="718185">
                  <a:moveTo>
                    <a:pt x="232321" y="658990"/>
                  </a:moveTo>
                  <a:lnTo>
                    <a:pt x="232143" y="655370"/>
                  </a:lnTo>
                  <a:lnTo>
                    <a:pt x="231584" y="656107"/>
                  </a:lnTo>
                  <a:lnTo>
                    <a:pt x="231025" y="656920"/>
                  </a:lnTo>
                  <a:lnTo>
                    <a:pt x="227799" y="655955"/>
                  </a:lnTo>
                  <a:lnTo>
                    <a:pt x="227063" y="658469"/>
                  </a:lnTo>
                  <a:lnTo>
                    <a:pt x="230098" y="659574"/>
                  </a:lnTo>
                  <a:lnTo>
                    <a:pt x="232321" y="658990"/>
                  </a:lnTo>
                  <a:close/>
                </a:path>
                <a:path w="334644" h="718185">
                  <a:moveTo>
                    <a:pt x="233375" y="448322"/>
                  </a:moveTo>
                  <a:lnTo>
                    <a:pt x="232816" y="447802"/>
                  </a:lnTo>
                  <a:lnTo>
                    <a:pt x="232511" y="447357"/>
                  </a:lnTo>
                  <a:lnTo>
                    <a:pt x="232079" y="447725"/>
                  </a:lnTo>
                  <a:lnTo>
                    <a:pt x="231394" y="447954"/>
                  </a:lnTo>
                  <a:lnTo>
                    <a:pt x="230098" y="450977"/>
                  </a:lnTo>
                  <a:lnTo>
                    <a:pt x="228854" y="453491"/>
                  </a:lnTo>
                  <a:lnTo>
                    <a:pt x="228612" y="456438"/>
                  </a:lnTo>
                  <a:lnTo>
                    <a:pt x="228485" y="458584"/>
                  </a:lnTo>
                  <a:lnTo>
                    <a:pt x="227126" y="460578"/>
                  </a:lnTo>
                  <a:lnTo>
                    <a:pt x="225018" y="466051"/>
                  </a:lnTo>
                  <a:lnTo>
                    <a:pt x="224459" y="469595"/>
                  </a:lnTo>
                  <a:lnTo>
                    <a:pt x="224637" y="473430"/>
                  </a:lnTo>
                  <a:lnTo>
                    <a:pt x="224891" y="473659"/>
                  </a:lnTo>
                  <a:lnTo>
                    <a:pt x="225196" y="474243"/>
                  </a:lnTo>
                  <a:lnTo>
                    <a:pt x="226568" y="470700"/>
                  </a:lnTo>
                  <a:lnTo>
                    <a:pt x="226999" y="466712"/>
                  </a:lnTo>
                  <a:lnTo>
                    <a:pt x="231025" y="465086"/>
                  </a:lnTo>
                  <a:lnTo>
                    <a:pt x="229666" y="464934"/>
                  </a:lnTo>
                  <a:lnTo>
                    <a:pt x="228422" y="464870"/>
                  </a:lnTo>
                  <a:lnTo>
                    <a:pt x="229717" y="460133"/>
                  </a:lnTo>
                  <a:lnTo>
                    <a:pt x="230835" y="456666"/>
                  </a:lnTo>
                  <a:lnTo>
                    <a:pt x="231394" y="455485"/>
                  </a:lnTo>
                  <a:lnTo>
                    <a:pt x="232079" y="453707"/>
                  </a:lnTo>
                  <a:lnTo>
                    <a:pt x="232270" y="453047"/>
                  </a:lnTo>
                  <a:lnTo>
                    <a:pt x="232511" y="452386"/>
                  </a:lnTo>
                  <a:lnTo>
                    <a:pt x="232816" y="451129"/>
                  </a:lnTo>
                  <a:lnTo>
                    <a:pt x="233197" y="449948"/>
                  </a:lnTo>
                  <a:lnTo>
                    <a:pt x="233375" y="448322"/>
                  </a:lnTo>
                  <a:close/>
                </a:path>
                <a:path w="334644" h="718185">
                  <a:moveTo>
                    <a:pt x="233438" y="197104"/>
                  </a:moveTo>
                  <a:lnTo>
                    <a:pt x="230098" y="196354"/>
                  </a:lnTo>
                  <a:lnTo>
                    <a:pt x="230035" y="196723"/>
                  </a:lnTo>
                  <a:lnTo>
                    <a:pt x="229971" y="197027"/>
                  </a:lnTo>
                  <a:lnTo>
                    <a:pt x="229844" y="197396"/>
                  </a:lnTo>
                  <a:lnTo>
                    <a:pt x="233197" y="198361"/>
                  </a:lnTo>
                  <a:lnTo>
                    <a:pt x="233260" y="197916"/>
                  </a:lnTo>
                  <a:lnTo>
                    <a:pt x="233375" y="197472"/>
                  </a:lnTo>
                  <a:lnTo>
                    <a:pt x="233438" y="197104"/>
                  </a:lnTo>
                  <a:close/>
                </a:path>
                <a:path w="334644" h="718185">
                  <a:moveTo>
                    <a:pt x="236042" y="475729"/>
                  </a:moveTo>
                  <a:lnTo>
                    <a:pt x="235915" y="474243"/>
                  </a:lnTo>
                  <a:lnTo>
                    <a:pt x="235800" y="473214"/>
                  </a:lnTo>
                  <a:lnTo>
                    <a:pt x="235686" y="472249"/>
                  </a:lnTo>
                  <a:lnTo>
                    <a:pt x="232816" y="472249"/>
                  </a:lnTo>
                  <a:lnTo>
                    <a:pt x="232156" y="474243"/>
                  </a:lnTo>
                  <a:lnTo>
                    <a:pt x="232079" y="475284"/>
                  </a:lnTo>
                  <a:lnTo>
                    <a:pt x="232270" y="475729"/>
                  </a:lnTo>
                  <a:lnTo>
                    <a:pt x="232537" y="476161"/>
                  </a:lnTo>
                  <a:lnTo>
                    <a:pt x="232638" y="476313"/>
                  </a:lnTo>
                  <a:lnTo>
                    <a:pt x="233260" y="476973"/>
                  </a:lnTo>
                  <a:lnTo>
                    <a:pt x="234188" y="476161"/>
                  </a:lnTo>
                  <a:lnTo>
                    <a:pt x="234746" y="475729"/>
                  </a:lnTo>
                  <a:lnTo>
                    <a:pt x="236042" y="475729"/>
                  </a:lnTo>
                  <a:close/>
                </a:path>
                <a:path w="334644" h="718185">
                  <a:moveTo>
                    <a:pt x="242862" y="677456"/>
                  </a:moveTo>
                  <a:lnTo>
                    <a:pt x="241935" y="675093"/>
                  </a:lnTo>
                  <a:lnTo>
                    <a:pt x="241503" y="675233"/>
                  </a:lnTo>
                  <a:lnTo>
                    <a:pt x="241185" y="675386"/>
                  </a:lnTo>
                  <a:lnTo>
                    <a:pt x="240817" y="675462"/>
                  </a:lnTo>
                  <a:lnTo>
                    <a:pt x="241058" y="676122"/>
                  </a:lnTo>
                  <a:lnTo>
                    <a:pt x="241185" y="676859"/>
                  </a:lnTo>
                  <a:lnTo>
                    <a:pt x="241554" y="677456"/>
                  </a:lnTo>
                  <a:lnTo>
                    <a:pt x="241744" y="677595"/>
                  </a:lnTo>
                  <a:lnTo>
                    <a:pt x="242430" y="677456"/>
                  </a:lnTo>
                  <a:lnTo>
                    <a:pt x="242862" y="677456"/>
                  </a:lnTo>
                  <a:close/>
                </a:path>
                <a:path w="334644" h="718185">
                  <a:moveTo>
                    <a:pt x="245211" y="407847"/>
                  </a:moveTo>
                  <a:lnTo>
                    <a:pt x="244475" y="407035"/>
                  </a:lnTo>
                  <a:lnTo>
                    <a:pt x="243357" y="407987"/>
                  </a:lnTo>
                  <a:lnTo>
                    <a:pt x="242239" y="408876"/>
                  </a:lnTo>
                  <a:lnTo>
                    <a:pt x="241312" y="409905"/>
                  </a:lnTo>
                  <a:lnTo>
                    <a:pt x="239890" y="411314"/>
                  </a:lnTo>
                  <a:lnTo>
                    <a:pt x="238213" y="412419"/>
                  </a:lnTo>
                  <a:lnTo>
                    <a:pt x="236791" y="416267"/>
                  </a:lnTo>
                  <a:lnTo>
                    <a:pt x="234924" y="417449"/>
                  </a:lnTo>
                  <a:lnTo>
                    <a:pt x="233197" y="419658"/>
                  </a:lnTo>
                  <a:lnTo>
                    <a:pt x="232816" y="420687"/>
                  </a:lnTo>
                  <a:lnTo>
                    <a:pt x="232270" y="421576"/>
                  </a:lnTo>
                  <a:lnTo>
                    <a:pt x="232143" y="421868"/>
                  </a:lnTo>
                  <a:lnTo>
                    <a:pt x="231889" y="422249"/>
                  </a:lnTo>
                  <a:lnTo>
                    <a:pt x="229349" y="423646"/>
                  </a:lnTo>
                  <a:lnTo>
                    <a:pt x="227368" y="427634"/>
                  </a:lnTo>
                  <a:lnTo>
                    <a:pt x="227736" y="430301"/>
                  </a:lnTo>
                  <a:lnTo>
                    <a:pt x="227990" y="430441"/>
                  </a:lnTo>
                  <a:lnTo>
                    <a:pt x="228168" y="430885"/>
                  </a:lnTo>
                  <a:lnTo>
                    <a:pt x="245211" y="407847"/>
                  </a:lnTo>
                  <a:close/>
                </a:path>
                <a:path w="334644" h="718185">
                  <a:moveTo>
                    <a:pt x="245402" y="334200"/>
                  </a:moveTo>
                  <a:lnTo>
                    <a:pt x="243662" y="334645"/>
                  </a:lnTo>
                  <a:lnTo>
                    <a:pt x="242925" y="335597"/>
                  </a:lnTo>
                  <a:lnTo>
                    <a:pt x="243166" y="337070"/>
                  </a:lnTo>
                  <a:lnTo>
                    <a:pt x="243357" y="337146"/>
                  </a:lnTo>
                  <a:lnTo>
                    <a:pt x="243598" y="337299"/>
                  </a:lnTo>
                  <a:lnTo>
                    <a:pt x="243789" y="337375"/>
                  </a:lnTo>
                  <a:lnTo>
                    <a:pt x="245402" y="334200"/>
                  </a:lnTo>
                  <a:close/>
                </a:path>
                <a:path w="334644" h="718185">
                  <a:moveTo>
                    <a:pt x="249745" y="656107"/>
                  </a:moveTo>
                  <a:lnTo>
                    <a:pt x="247142" y="656475"/>
                  </a:lnTo>
                  <a:lnTo>
                    <a:pt x="246024" y="656628"/>
                  </a:lnTo>
                  <a:lnTo>
                    <a:pt x="246024" y="656844"/>
                  </a:lnTo>
                  <a:lnTo>
                    <a:pt x="246151" y="657059"/>
                  </a:lnTo>
                  <a:lnTo>
                    <a:pt x="246151" y="657288"/>
                  </a:lnTo>
                  <a:lnTo>
                    <a:pt x="247256" y="657059"/>
                  </a:lnTo>
                  <a:lnTo>
                    <a:pt x="248564" y="658317"/>
                  </a:lnTo>
                  <a:lnTo>
                    <a:pt x="249745" y="656107"/>
                  </a:lnTo>
                  <a:close/>
                </a:path>
                <a:path w="334644" h="718185">
                  <a:moveTo>
                    <a:pt x="253453" y="444030"/>
                  </a:moveTo>
                  <a:lnTo>
                    <a:pt x="252895" y="443585"/>
                  </a:lnTo>
                  <a:lnTo>
                    <a:pt x="251472" y="445287"/>
                  </a:lnTo>
                  <a:lnTo>
                    <a:pt x="250609" y="446392"/>
                  </a:lnTo>
                  <a:lnTo>
                    <a:pt x="251104" y="446392"/>
                  </a:lnTo>
                  <a:lnTo>
                    <a:pt x="251599" y="446544"/>
                  </a:lnTo>
                  <a:lnTo>
                    <a:pt x="251790" y="446392"/>
                  </a:lnTo>
                  <a:lnTo>
                    <a:pt x="252463" y="445655"/>
                  </a:lnTo>
                  <a:lnTo>
                    <a:pt x="252895" y="444842"/>
                  </a:lnTo>
                  <a:lnTo>
                    <a:pt x="253453" y="444030"/>
                  </a:lnTo>
                  <a:close/>
                </a:path>
                <a:path w="334644" h="718185">
                  <a:moveTo>
                    <a:pt x="258597" y="224510"/>
                  </a:moveTo>
                  <a:lnTo>
                    <a:pt x="257670" y="224066"/>
                  </a:lnTo>
                  <a:lnTo>
                    <a:pt x="255130" y="224510"/>
                  </a:lnTo>
                  <a:lnTo>
                    <a:pt x="255498" y="226872"/>
                  </a:lnTo>
                  <a:lnTo>
                    <a:pt x="257860" y="224878"/>
                  </a:lnTo>
                  <a:lnTo>
                    <a:pt x="258533" y="226352"/>
                  </a:lnTo>
                  <a:lnTo>
                    <a:pt x="258597" y="224510"/>
                  </a:lnTo>
                  <a:close/>
                </a:path>
                <a:path w="334644" h="718185">
                  <a:moveTo>
                    <a:pt x="259651" y="373126"/>
                  </a:moveTo>
                  <a:lnTo>
                    <a:pt x="259537" y="372910"/>
                  </a:lnTo>
                  <a:lnTo>
                    <a:pt x="259283" y="372833"/>
                  </a:lnTo>
                  <a:lnTo>
                    <a:pt x="259029" y="372681"/>
                  </a:lnTo>
                  <a:lnTo>
                    <a:pt x="257797" y="374230"/>
                  </a:lnTo>
                  <a:lnTo>
                    <a:pt x="256552" y="375932"/>
                  </a:lnTo>
                  <a:lnTo>
                    <a:pt x="254571" y="378066"/>
                  </a:lnTo>
                  <a:lnTo>
                    <a:pt x="253707" y="378510"/>
                  </a:lnTo>
                  <a:lnTo>
                    <a:pt x="252653" y="379552"/>
                  </a:lnTo>
                  <a:lnTo>
                    <a:pt x="252158" y="380212"/>
                  </a:lnTo>
                  <a:lnTo>
                    <a:pt x="252158" y="380733"/>
                  </a:lnTo>
                  <a:lnTo>
                    <a:pt x="252349" y="382587"/>
                  </a:lnTo>
                  <a:lnTo>
                    <a:pt x="250291" y="385013"/>
                  </a:lnTo>
                  <a:lnTo>
                    <a:pt x="248132" y="387451"/>
                  </a:lnTo>
                  <a:lnTo>
                    <a:pt x="246151" y="390105"/>
                  </a:lnTo>
                  <a:lnTo>
                    <a:pt x="244106" y="392772"/>
                  </a:lnTo>
                  <a:lnTo>
                    <a:pt x="243789" y="393065"/>
                  </a:lnTo>
                  <a:lnTo>
                    <a:pt x="243789" y="393661"/>
                  </a:lnTo>
                  <a:lnTo>
                    <a:pt x="243420" y="394690"/>
                  </a:lnTo>
                  <a:lnTo>
                    <a:pt x="244411" y="394182"/>
                  </a:lnTo>
                  <a:lnTo>
                    <a:pt x="245033" y="394030"/>
                  </a:lnTo>
                  <a:lnTo>
                    <a:pt x="245402" y="393661"/>
                  </a:lnTo>
                  <a:lnTo>
                    <a:pt x="249123" y="389229"/>
                  </a:lnTo>
                  <a:lnTo>
                    <a:pt x="249859" y="388188"/>
                  </a:lnTo>
                  <a:lnTo>
                    <a:pt x="250482" y="387083"/>
                  </a:lnTo>
                  <a:lnTo>
                    <a:pt x="252526" y="387083"/>
                  </a:lnTo>
                  <a:lnTo>
                    <a:pt x="253276" y="386054"/>
                  </a:lnTo>
                  <a:lnTo>
                    <a:pt x="252844" y="382803"/>
                  </a:lnTo>
                  <a:lnTo>
                    <a:pt x="255066" y="381469"/>
                  </a:lnTo>
                  <a:lnTo>
                    <a:pt x="256184" y="379476"/>
                  </a:lnTo>
                  <a:lnTo>
                    <a:pt x="257429" y="377405"/>
                  </a:lnTo>
                  <a:lnTo>
                    <a:pt x="259651" y="373126"/>
                  </a:lnTo>
                  <a:close/>
                </a:path>
                <a:path w="334644" h="718185">
                  <a:moveTo>
                    <a:pt x="260032" y="426758"/>
                  </a:moveTo>
                  <a:lnTo>
                    <a:pt x="258660" y="425196"/>
                  </a:lnTo>
                  <a:lnTo>
                    <a:pt x="257365" y="425716"/>
                  </a:lnTo>
                  <a:lnTo>
                    <a:pt x="255993" y="428231"/>
                  </a:lnTo>
                  <a:lnTo>
                    <a:pt x="254939" y="430301"/>
                  </a:lnTo>
                  <a:lnTo>
                    <a:pt x="253580" y="432219"/>
                  </a:lnTo>
                  <a:lnTo>
                    <a:pt x="252285" y="434136"/>
                  </a:lnTo>
                  <a:lnTo>
                    <a:pt x="251345" y="435610"/>
                  </a:lnTo>
                  <a:lnTo>
                    <a:pt x="250240" y="436943"/>
                  </a:lnTo>
                  <a:lnTo>
                    <a:pt x="248932" y="438861"/>
                  </a:lnTo>
                  <a:lnTo>
                    <a:pt x="249123" y="439610"/>
                  </a:lnTo>
                  <a:lnTo>
                    <a:pt x="248932" y="440194"/>
                  </a:lnTo>
                  <a:lnTo>
                    <a:pt x="248869" y="440563"/>
                  </a:lnTo>
                  <a:lnTo>
                    <a:pt x="248564" y="441159"/>
                  </a:lnTo>
                  <a:lnTo>
                    <a:pt x="248373" y="441223"/>
                  </a:lnTo>
                  <a:lnTo>
                    <a:pt x="246646" y="441591"/>
                  </a:lnTo>
                  <a:lnTo>
                    <a:pt x="246202" y="442709"/>
                  </a:lnTo>
                  <a:lnTo>
                    <a:pt x="245960" y="444106"/>
                  </a:lnTo>
                  <a:lnTo>
                    <a:pt x="246646" y="443953"/>
                  </a:lnTo>
                  <a:lnTo>
                    <a:pt x="247256" y="443738"/>
                  </a:lnTo>
                  <a:lnTo>
                    <a:pt x="248005" y="443738"/>
                  </a:lnTo>
                  <a:lnTo>
                    <a:pt x="248373" y="444627"/>
                  </a:lnTo>
                  <a:lnTo>
                    <a:pt x="248246" y="444766"/>
                  </a:lnTo>
                  <a:lnTo>
                    <a:pt x="247815" y="445147"/>
                  </a:lnTo>
                  <a:lnTo>
                    <a:pt x="246761" y="445579"/>
                  </a:lnTo>
                  <a:lnTo>
                    <a:pt x="246519" y="445731"/>
                  </a:lnTo>
                  <a:lnTo>
                    <a:pt x="245960" y="445516"/>
                  </a:lnTo>
                  <a:lnTo>
                    <a:pt x="245656" y="445655"/>
                  </a:lnTo>
                  <a:lnTo>
                    <a:pt x="245148" y="446024"/>
                  </a:lnTo>
                  <a:lnTo>
                    <a:pt x="244843" y="446544"/>
                  </a:lnTo>
                  <a:lnTo>
                    <a:pt x="244475" y="446913"/>
                  </a:lnTo>
                  <a:lnTo>
                    <a:pt x="244779" y="447141"/>
                  </a:lnTo>
                  <a:lnTo>
                    <a:pt x="244906" y="447294"/>
                  </a:lnTo>
                  <a:lnTo>
                    <a:pt x="245529" y="446989"/>
                  </a:lnTo>
                  <a:lnTo>
                    <a:pt x="246202" y="446392"/>
                  </a:lnTo>
                  <a:lnTo>
                    <a:pt x="246761" y="446392"/>
                  </a:lnTo>
                  <a:lnTo>
                    <a:pt x="247446" y="446468"/>
                  </a:lnTo>
                  <a:lnTo>
                    <a:pt x="248742" y="447433"/>
                  </a:lnTo>
                  <a:lnTo>
                    <a:pt x="248996" y="447357"/>
                  </a:lnTo>
                  <a:lnTo>
                    <a:pt x="248996" y="447217"/>
                  </a:lnTo>
                  <a:lnTo>
                    <a:pt x="249250" y="446100"/>
                  </a:lnTo>
                  <a:lnTo>
                    <a:pt x="249250" y="444919"/>
                  </a:lnTo>
                  <a:lnTo>
                    <a:pt x="250240" y="443001"/>
                  </a:lnTo>
                  <a:lnTo>
                    <a:pt x="251841" y="442709"/>
                  </a:lnTo>
                  <a:lnTo>
                    <a:pt x="251167" y="440931"/>
                  </a:lnTo>
                  <a:lnTo>
                    <a:pt x="251599" y="440639"/>
                  </a:lnTo>
                  <a:lnTo>
                    <a:pt x="251841" y="440347"/>
                  </a:lnTo>
                  <a:lnTo>
                    <a:pt x="254203" y="436499"/>
                  </a:lnTo>
                  <a:lnTo>
                    <a:pt x="255320" y="434581"/>
                  </a:lnTo>
                  <a:lnTo>
                    <a:pt x="256933" y="431990"/>
                  </a:lnTo>
                  <a:lnTo>
                    <a:pt x="260032" y="426758"/>
                  </a:lnTo>
                  <a:close/>
                </a:path>
                <a:path w="334644" h="718185">
                  <a:moveTo>
                    <a:pt x="260337" y="642594"/>
                  </a:moveTo>
                  <a:lnTo>
                    <a:pt x="260032" y="641769"/>
                  </a:lnTo>
                  <a:lnTo>
                    <a:pt x="259842" y="640956"/>
                  </a:lnTo>
                  <a:lnTo>
                    <a:pt x="259537" y="640143"/>
                  </a:lnTo>
                  <a:lnTo>
                    <a:pt x="259029" y="640295"/>
                  </a:lnTo>
                  <a:lnTo>
                    <a:pt x="258660" y="640372"/>
                  </a:lnTo>
                  <a:lnTo>
                    <a:pt x="258419" y="640448"/>
                  </a:lnTo>
                  <a:lnTo>
                    <a:pt x="258533" y="641108"/>
                  </a:lnTo>
                  <a:lnTo>
                    <a:pt x="258533" y="641845"/>
                  </a:lnTo>
                  <a:lnTo>
                    <a:pt x="258914" y="642442"/>
                  </a:lnTo>
                  <a:lnTo>
                    <a:pt x="259029" y="642658"/>
                  </a:lnTo>
                  <a:lnTo>
                    <a:pt x="259842" y="642518"/>
                  </a:lnTo>
                  <a:lnTo>
                    <a:pt x="260337" y="642594"/>
                  </a:lnTo>
                  <a:close/>
                </a:path>
                <a:path w="334644" h="718185">
                  <a:moveTo>
                    <a:pt x="262128" y="384352"/>
                  </a:moveTo>
                  <a:lnTo>
                    <a:pt x="262077" y="383908"/>
                  </a:lnTo>
                  <a:lnTo>
                    <a:pt x="262077" y="383247"/>
                  </a:lnTo>
                  <a:lnTo>
                    <a:pt x="260083" y="383540"/>
                  </a:lnTo>
                  <a:lnTo>
                    <a:pt x="258419" y="383768"/>
                  </a:lnTo>
                  <a:lnTo>
                    <a:pt x="256616" y="384200"/>
                  </a:lnTo>
                  <a:lnTo>
                    <a:pt x="256311" y="384200"/>
                  </a:lnTo>
                  <a:lnTo>
                    <a:pt x="255993" y="384721"/>
                  </a:lnTo>
                  <a:lnTo>
                    <a:pt x="255943" y="387680"/>
                  </a:lnTo>
                  <a:lnTo>
                    <a:pt x="254076" y="389229"/>
                  </a:lnTo>
                  <a:lnTo>
                    <a:pt x="252222" y="391515"/>
                  </a:lnTo>
                  <a:lnTo>
                    <a:pt x="251599" y="392036"/>
                  </a:lnTo>
                  <a:lnTo>
                    <a:pt x="251409" y="392620"/>
                  </a:lnTo>
                  <a:lnTo>
                    <a:pt x="251104" y="393446"/>
                  </a:lnTo>
                  <a:lnTo>
                    <a:pt x="251104" y="394322"/>
                  </a:lnTo>
                  <a:lnTo>
                    <a:pt x="250977" y="395211"/>
                  </a:lnTo>
                  <a:lnTo>
                    <a:pt x="252158" y="395287"/>
                  </a:lnTo>
                  <a:lnTo>
                    <a:pt x="253339" y="396468"/>
                  </a:lnTo>
                  <a:lnTo>
                    <a:pt x="254571" y="395211"/>
                  </a:lnTo>
                  <a:lnTo>
                    <a:pt x="254825" y="394919"/>
                  </a:lnTo>
                  <a:lnTo>
                    <a:pt x="255435" y="394690"/>
                  </a:lnTo>
                  <a:lnTo>
                    <a:pt x="255689" y="394766"/>
                  </a:lnTo>
                  <a:lnTo>
                    <a:pt x="256933" y="394995"/>
                  </a:lnTo>
                  <a:lnTo>
                    <a:pt x="257429" y="394322"/>
                  </a:lnTo>
                  <a:lnTo>
                    <a:pt x="257860" y="393369"/>
                  </a:lnTo>
                  <a:lnTo>
                    <a:pt x="259219" y="390486"/>
                  </a:lnTo>
                  <a:lnTo>
                    <a:pt x="260642" y="387604"/>
                  </a:lnTo>
                  <a:lnTo>
                    <a:pt x="261886" y="384721"/>
                  </a:lnTo>
                  <a:lnTo>
                    <a:pt x="262128" y="384352"/>
                  </a:lnTo>
                  <a:close/>
                </a:path>
                <a:path w="334644" h="718185">
                  <a:moveTo>
                    <a:pt x="272237" y="258927"/>
                  </a:moveTo>
                  <a:lnTo>
                    <a:pt x="272173" y="257670"/>
                  </a:lnTo>
                  <a:lnTo>
                    <a:pt x="270687" y="256044"/>
                  </a:lnTo>
                  <a:lnTo>
                    <a:pt x="269697" y="256336"/>
                  </a:lnTo>
                  <a:lnTo>
                    <a:pt x="269570" y="257225"/>
                  </a:lnTo>
                  <a:lnTo>
                    <a:pt x="269697" y="257302"/>
                  </a:lnTo>
                  <a:lnTo>
                    <a:pt x="270433" y="257962"/>
                  </a:lnTo>
                  <a:lnTo>
                    <a:pt x="271373" y="258406"/>
                  </a:lnTo>
                  <a:lnTo>
                    <a:pt x="272237" y="258927"/>
                  </a:lnTo>
                  <a:close/>
                </a:path>
                <a:path w="334644" h="718185">
                  <a:moveTo>
                    <a:pt x="277939" y="609866"/>
                  </a:moveTo>
                  <a:lnTo>
                    <a:pt x="275894" y="606615"/>
                  </a:lnTo>
                  <a:lnTo>
                    <a:pt x="274154" y="607796"/>
                  </a:lnTo>
                  <a:lnTo>
                    <a:pt x="274091" y="608609"/>
                  </a:lnTo>
                  <a:lnTo>
                    <a:pt x="275831" y="609714"/>
                  </a:lnTo>
                  <a:lnTo>
                    <a:pt x="277317" y="610755"/>
                  </a:lnTo>
                  <a:lnTo>
                    <a:pt x="276072" y="611784"/>
                  </a:lnTo>
                  <a:lnTo>
                    <a:pt x="275831" y="612825"/>
                  </a:lnTo>
                  <a:lnTo>
                    <a:pt x="277939" y="612749"/>
                  </a:lnTo>
                  <a:lnTo>
                    <a:pt x="277939" y="609866"/>
                  </a:lnTo>
                  <a:close/>
                </a:path>
                <a:path w="334644" h="718185">
                  <a:moveTo>
                    <a:pt x="290398" y="716305"/>
                  </a:moveTo>
                  <a:lnTo>
                    <a:pt x="289953" y="715784"/>
                  </a:lnTo>
                  <a:lnTo>
                    <a:pt x="289521" y="715340"/>
                  </a:lnTo>
                  <a:lnTo>
                    <a:pt x="289026" y="714908"/>
                  </a:lnTo>
                  <a:lnTo>
                    <a:pt x="288785" y="715048"/>
                  </a:lnTo>
                  <a:lnTo>
                    <a:pt x="288594" y="715200"/>
                  </a:lnTo>
                  <a:lnTo>
                    <a:pt x="288594" y="717194"/>
                  </a:lnTo>
                  <a:lnTo>
                    <a:pt x="288658" y="717334"/>
                  </a:lnTo>
                  <a:lnTo>
                    <a:pt x="288848" y="717410"/>
                  </a:lnTo>
                  <a:lnTo>
                    <a:pt x="288963" y="717562"/>
                  </a:lnTo>
                  <a:lnTo>
                    <a:pt x="290398" y="716305"/>
                  </a:lnTo>
                  <a:close/>
                </a:path>
                <a:path w="334644" h="718185">
                  <a:moveTo>
                    <a:pt x="292315" y="316903"/>
                  </a:moveTo>
                  <a:lnTo>
                    <a:pt x="291566" y="316103"/>
                  </a:lnTo>
                  <a:lnTo>
                    <a:pt x="291134" y="315353"/>
                  </a:lnTo>
                  <a:lnTo>
                    <a:pt x="290639" y="315798"/>
                  </a:lnTo>
                  <a:lnTo>
                    <a:pt x="289775" y="316166"/>
                  </a:lnTo>
                  <a:lnTo>
                    <a:pt x="289648" y="316611"/>
                  </a:lnTo>
                  <a:lnTo>
                    <a:pt x="289280" y="318465"/>
                  </a:lnTo>
                  <a:lnTo>
                    <a:pt x="288785" y="322300"/>
                  </a:lnTo>
                  <a:lnTo>
                    <a:pt x="288658" y="322605"/>
                  </a:lnTo>
                  <a:lnTo>
                    <a:pt x="288848" y="322821"/>
                  </a:lnTo>
                  <a:lnTo>
                    <a:pt x="287667" y="327025"/>
                  </a:lnTo>
                  <a:lnTo>
                    <a:pt x="286359" y="330949"/>
                  </a:lnTo>
                  <a:lnTo>
                    <a:pt x="284810" y="336702"/>
                  </a:lnTo>
                  <a:lnTo>
                    <a:pt x="284505" y="338556"/>
                  </a:lnTo>
                  <a:lnTo>
                    <a:pt x="284314" y="340334"/>
                  </a:lnTo>
                  <a:lnTo>
                    <a:pt x="284200" y="340918"/>
                  </a:lnTo>
                  <a:lnTo>
                    <a:pt x="284568" y="341579"/>
                  </a:lnTo>
                  <a:lnTo>
                    <a:pt x="284810" y="342176"/>
                  </a:lnTo>
                  <a:lnTo>
                    <a:pt x="285064" y="342252"/>
                  </a:lnTo>
                  <a:lnTo>
                    <a:pt x="285559" y="342252"/>
                  </a:lnTo>
                  <a:lnTo>
                    <a:pt x="286308" y="340106"/>
                  </a:lnTo>
                  <a:lnTo>
                    <a:pt x="287540" y="336194"/>
                  </a:lnTo>
                  <a:lnTo>
                    <a:pt x="289026" y="332282"/>
                  </a:lnTo>
                  <a:lnTo>
                    <a:pt x="291071" y="324815"/>
                  </a:lnTo>
                  <a:lnTo>
                    <a:pt x="291630" y="321119"/>
                  </a:lnTo>
                  <a:lnTo>
                    <a:pt x="292252" y="317500"/>
                  </a:lnTo>
                  <a:lnTo>
                    <a:pt x="292315" y="316903"/>
                  </a:lnTo>
                  <a:close/>
                </a:path>
                <a:path w="334644" h="718185">
                  <a:moveTo>
                    <a:pt x="305333" y="308495"/>
                  </a:moveTo>
                  <a:lnTo>
                    <a:pt x="305206" y="304279"/>
                  </a:lnTo>
                  <a:lnTo>
                    <a:pt x="302602" y="300888"/>
                  </a:lnTo>
                  <a:lnTo>
                    <a:pt x="302348" y="302437"/>
                  </a:lnTo>
                  <a:lnTo>
                    <a:pt x="302171" y="303911"/>
                  </a:lnTo>
                  <a:lnTo>
                    <a:pt x="301917" y="305460"/>
                  </a:lnTo>
                  <a:lnTo>
                    <a:pt x="301853" y="306578"/>
                  </a:lnTo>
                  <a:lnTo>
                    <a:pt x="302044" y="307822"/>
                  </a:lnTo>
                  <a:lnTo>
                    <a:pt x="301853" y="308864"/>
                  </a:lnTo>
                  <a:lnTo>
                    <a:pt x="301294" y="310997"/>
                  </a:lnTo>
                  <a:lnTo>
                    <a:pt x="301421" y="311746"/>
                  </a:lnTo>
                  <a:lnTo>
                    <a:pt x="303288" y="313359"/>
                  </a:lnTo>
                  <a:lnTo>
                    <a:pt x="305333" y="308495"/>
                  </a:lnTo>
                  <a:close/>
                </a:path>
                <a:path w="334644" h="718185">
                  <a:moveTo>
                    <a:pt x="314871" y="581571"/>
                  </a:moveTo>
                  <a:lnTo>
                    <a:pt x="314071" y="581202"/>
                  </a:lnTo>
                  <a:lnTo>
                    <a:pt x="313321" y="580618"/>
                  </a:lnTo>
                  <a:lnTo>
                    <a:pt x="313131" y="580758"/>
                  </a:lnTo>
                  <a:lnTo>
                    <a:pt x="312635" y="581202"/>
                  </a:lnTo>
                  <a:lnTo>
                    <a:pt x="312267" y="581875"/>
                  </a:lnTo>
                  <a:lnTo>
                    <a:pt x="311835" y="582536"/>
                  </a:lnTo>
                  <a:lnTo>
                    <a:pt x="312026" y="582536"/>
                  </a:lnTo>
                  <a:lnTo>
                    <a:pt x="312204" y="582676"/>
                  </a:lnTo>
                  <a:lnTo>
                    <a:pt x="312331" y="582828"/>
                  </a:lnTo>
                  <a:lnTo>
                    <a:pt x="313016" y="582460"/>
                  </a:lnTo>
                  <a:lnTo>
                    <a:pt x="313753" y="582168"/>
                  </a:lnTo>
                  <a:lnTo>
                    <a:pt x="314871" y="581571"/>
                  </a:lnTo>
                  <a:close/>
                </a:path>
                <a:path w="334644" h="718185">
                  <a:moveTo>
                    <a:pt x="331292" y="595020"/>
                  </a:moveTo>
                  <a:lnTo>
                    <a:pt x="330923" y="594283"/>
                  </a:lnTo>
                  <a:lnTo>
                    <a:pt x="330492" y="593610"/>
                  </a:lnTo>
                  <a:lnTo>
                    <a:pt x="330111" y="592874"/>
                  </a:lnTo>
                  <a:lnTo>
                    <a:pt x="329933" y="592213"/>
                  </a:lnTo>
                  <a:lnTo>
                    <a:pt x="329552" y="590740"/>
                  </a:lnTo>
                  <a:lnTo>
                    <a:pt x="329374" y="590588"/>
                  </a:lnTo>
                  <a:lnTo>
                    <a:pt x="329247" y="590435"/>
                  </a:lnTo>
                  <a:lnTo>
                    <a:pt x="329006" y="590296"/>
                  </a:lnTo>
                  <a:lnTo>
                    <a:pt x="328447" y="591032"/>
                  </a:lnTo>
                  <a:lnTo>
                    <a:pt x="327571" y="591616"/>
                  </a:lnTo>
                  <a:lnTo>
                    <a:pt x="327202" y="592429"/>
                  </a:lnTo>
                  <a:lnTo>
                    <a:pt x="327012" y="592874"/>
                  </a:lnTo>
                  <a:lnTo>
                    <a:pt x="327507" y="593979"/>
                  </a:lnTo>
                  <a:lnTo>
                    <a:pt x="327888" y="594131"/>
                  </a:lnTo>
                  <a:lnTo>
                    <a:pt x="329006" y="594499"/>
                  </a:lnTo>
                  <a:lnTo>
                    <a:pt x="329742" y="596277"/>
                  </a:lnTo>
                  <a:lnTo>
                    <a:pt x="331292" y="595020"/>
                  </a:lnTo>
                  <a:close/>
                </a:path>
                <a:path w="334644" h="718185">
                  <a:moveTo>
                    <a:pt x="334264" y="548627"/>
                  </a:moveTo>
                  <a:lnTo>
                    <a:pt x="334022" y="547814"/>
                  </a:lnTo>
                  <a:lnTo>
                    <a:pt x="333705" y="547077"/>
                  </a:lnTo>
                  <a:lnTo>
                    <a:pt x="333400" y="546265"/>
                  </a:lnTo>
                  <a:lnTo>
                    <a:pt x="331419" y="546265"/>
                  </a:lnTo>
                  <a:lnTo>
                    <a:pt x="331101" y="546709"/>
                  </a:lnTo>
                  <a:lnTo>
                    <a:pt x="331482" y="548627"/>
                  </a:lnTo>
                  <a:lnTo>
                    <a:pt x="334264" y="54862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1298689" y="651623"/>
              <a:ext cx="330835" cy="453390"/>
            </a:xfrm>
            <a:custGeom>
              <a:avLst/>
              <a:gdLst/>
              <a:ahLst/>
              <a:cxnLst/>
              <a:rect l="l" t="t" r="r" b="b"/>
              <a:pathLst>
                <a:path w="330835" h="453390">
                  <a:moveTo>
                    <a:pt x="8737" y="428802"/>
                  </a:moveTo>
                  <a:lnTo>
                    <a:pt x="8610" y="428866"/>
                  </a:lnTo>
                  <a:lnTo>
                    <a:pt x="8115" y="428942"/>
                  </a:lnTo>
                  <a:lnTo>
                    <a:pt x="7683" y="429094"/>
                  </a:lnTo>
                  <a:lnTo>
                    <a:pt x="5816" y="429831"/>
                  </a:lnTo>
                  <a:lnTo>
                    <a:pt x="4203" y="429171"/>
                  </a:lnTo>
                  <a:lnTo>
                    <a:pt x="3530" y="427316"/>
                  </a:lnTo>
                  <a:lnTo>
                    <a:pt x="3276" y="426808"/>
                  </a:lnTo>
                  <a:lnTo>
                    <a:pt x="2844" y="426288"/>
                  </a:lnTo>
                  <a:lnTo>
                    <a:pt x="2654" y="425691"/>
                  </a:lnTo>
                  <a:lnTo>
                    <a:pt x="1727" y="423329"/>
                  </a:lnTo>
                  <a:lnTo>
                    <a:pt x="1600" y="422960"/>
                  </a:lnTo>
                  <a:lnTo>
                    <a:pt x="1422" y="422592"/>
                  </a:lnTo>
                  <a:lnTo>
                    <a:pt x="1295" y="422224"/>
                  </a:lnTo>
                  <a:lnTo>
                    <a:pt x="927" y="422516"/>
                  </a:lnTo>
                  <a:lnTo>
                    <a:pt x="177" y="422808"/>
                  </a:lnTo>
                  <a:lnTo>
                    <a:pt x="177" y="423113"/>
                  </a:lnTo>
                  <a:lnTo>
                    <a:pt x="0" y="424434"/>
                  </a:lnTo>
                  <a:lnTo>
                    <a:pt x="114" y="425691"/>
                  </a:lnTo>
                  <a:lnTo>
                    <a:pt x="1358" y="426732"/>
                  </a:lnTo>
                  <a:lnTo>
                    <a:pt x="2844" y="427913"/>
                  </a:lnTo>
                  <a:lnTo>
                    <a:pt x="3644" y="429387"/>
                  </a:lnTo>
                  <a:lnTo>
                    <a:pt x="2222" y="433082"/>
                  </a:lnTo>
                  <a:lnTo>
                    <a:pt x="3962" y="435584"/>
                  </a:lnTo>
                  <a:lnTo>
                    <a:pt x="5816" y="435952"/>
                  </a:lnTo>
                  <a:lnTo>
                    <a:pt x="5638" y="437959"/>
                  </a:lnTo>
                  <a:lnTo>
                    <a:pt x="6007" y="438111"/>
                  </a:lnTo>
                  <a:lnTo>
                    <a:pt x="6134" y="438175"/>
                  </a:lnTo>
                  <a:lnTo>
                    <a:pt x="6565" y="437299"/>
                  </a:lnTo>
                  <a:lnTo>
                    <a:pt x="7493" y="436257"/>
                  </a:lnTo>
                  <a:lnTo>
                    <a:pt x="7493" y="434187"/>
                  </a:lnTo>
                  <a:lnTo>
                    <a:pt x="6565" y="433298"/>
                  </a:lnTo>
                  <a:lnTo>
                    <a:pt x="5143" y="433082"/>
                  </a:lnTo>
                  <a:lnTo>
                    <a:pt x="4521" y="432930"/>
                  </a:lnTo>
                  <a:lnTo>
                    <a:pt x="3962" y="432269"/>
                  </a:lnTo>
                  <a:lnTo>
                    <a:pt x="3403" y="431749"/>
                  </a:lnTo>
                  <a:lnTo>
                    <a:pt x="3530" y="431533"/>
                  </a:lnTo>
                  <a:lnTo>
                    <a:pt x="3644" y="431304"/>
                  </a:lnTo>
                  <a:lnTo>
                    <a:pt x="4953" y="431457"/>
                  </a:lnTo>
                  <a:lnTo>
                    <a:pt x="6248" y="431533"/>
                  </a:lnTo>
                  <a:lnTo>
                    <a:pt x="7302" y="431673"/>
                  </a:lnTo>
                  <a:lnTo>
                    <a:pt x="8737" y="428802"/>
                  </a:lnTo>
                  <a:close/>
                </a:path>
                <a:path w="330835" h="453390">
                  <a:moveTo>
                    <a:pt x="12573" y="436029"/>
                  </a:moveTo>
                  <a:lnTo>
                    <a:pt x="11950" y="435368"/>
                  </a:lnTo>
                  <a:lnTo>
                    <a:pt x="11087" y="434708"/>
                  </a:lnTo>
                  <a:lnTo>
                    <a:pt x="10528" y="433971"/>
                  </a:lnTo>
                  <a:lnTo>
                    <a:pt x="9969" y="433298"/>
                  </a:lnTo>
                  <a:lnTo>
                    <a:pt x="9728" y="432562"/>
                  </a:lnTo>
                  <a:lnTo>
                    <a:pt x="8737" y="431825"/>
                  </a:lnTo>
                  <a:lnTo>
                    <a:pt x="8737" y="432346"/>
                  </a:lnTo>
                  <a:lnTo>
                    <a:pt x="8610" y="433222"/>
                  </a:lnTo>
                  <a:lnTo>
                    <a:pt x="8788" y="433298"/>
                  </a:lnTo>
                  <a:lnTo>
                    <a:pt x="10223" y="434035"/>
                  </a:lnTo>
                  <a:lnTo>
                    <a:pt x="9728" y="436841"/>
                  </a:lnTo>
                  <a:lnTo>
                    <a:pt x="12014" y="436549"/>
                  </a:lnTo>
                  <a:lnTo>
                    <a:pt x="12204" y="436473"/>
                  </a:lnTo>
                  <a:lnTo>
                    <a:pt x="12446" y="436257"/>
                  </a:lnTo>
                  <a:lnTo>
                    <a:pt x="12573" y="436029"/>
                  </a:lnTo>
                  <a:close/>
                </a:path>
                <a:path w="330835" h="453390">
                  <a:moveTo>
                    <a:pt x="13258" y="430352"/>
                  </a:moveTo>
                  <a:lnTo>
                    <a:pt x="12014" y="429615"/>
                  </a:lnTo>
                  <a:lnTo>
                    <a:pt x="10960" y="429094"/>
                  </a:lnTo>
                  <a:lnTo>
                    <a:pt x="9791" y="428358"/>
                  </a:lnTo>
                  <a:lnTo>
                    <a:pt x="9969" y="430720"/>
                  </a:lnTo>
                  <a:lnTo>
                    <a:pt x="11341" y="431380"/>
                  </a:lnTo>
                  <a:lnTo>
                    <a:pt x="13258" y="430352"/>
                  </a:lnTo>
                  <a:close/>
                </a:path>
                <a:path w="330835" h="453390">
                  <a:moveTo>
                    <a:pt x="15925" y="1841"/>
                  </a:moveTo>
                  <a:lnTo>
                    <a:pt x="15798" y="1625"/>
                  </a:lnTo>
                  <a:lnTo>
                    <a:pt x="15049" y="520"/>
                  </a:lnTo>
                  <a:lnTo>
                    <a:pt x="13995" y="76"/>
                  </a:lnTo>
                  <a:lnTo>
                    <a:pt x="12700" y="1041"/>
                  </a:lnTo>
                  <a:lnTo>
                    <a:pt x="13195" y="2222"/>
                  </a:lnTo>
                  <a:lnTo>
                    <a:pt x="13563" y="3695"/>
                  </a:lnTo>
                  <a:lnTo>
                    <a:pt x="15303" y="3022"/>
                  </a:lnTo>
                  <a:lnTo>
                    <a:pt x="15544" y="2882"/>
                  </a:lnTo>
                  <a:lnTo>
                    <a:pt x="15925" y="1841"/>
                  </a:lnTo>
                  <a:close/>
                </a:path>
                <a:path w="330835" h="453390">
                  <a:moveTo>
                    <a:pt x="16852" y="230238"/>
                  </a:moveTo>
                  <a:lnTo>
                    <a:pt x="16662" y="229501"/>
                  </a:lnTo>
                  <a:lnTo>
                    <a:pt x="16230" y="227584"/>
                  </a:lnTo>
                  <a:lnTo>
                    <a:pt x="13627" y="226326"/>
                  </a:lnTo>
                  <a:lnTo>
                    <a:pt x="14744" y="229577"/>
                  </a:lnTo>
                  <a:lnTo>
                    <a:pt x="13068" y="230162"/>
                  </a:lnTo>
                  <a:lnTo>
                    <a:pt x="14185" y="230911"/>
                  </a:lnTo>
                  <a:lnTo>
                    <a:pt x="14744" y="231355"/>
                  </a:lnTo>
                  <a:lnTo>
                    <a:pt x="15544" y="231876"/>
                  </a:lnTo>
                  <a:lnTo>
                    <a:pt x="16040" y="231279"/>
                  </a:lnTo>
                  <a:lnTo>
                    <a:pt x="16421" y="230759"/>
                  </a:lnTo>
                  <a:lnTo>
                    <a:pt x="16852" y="230238"/>
                  </a:lnTo>
                  <a:close/>
                </a:path>
                <a:path w="330835" h="453390">
                  <a:moveTo>
                    <a:pt x="21310" y="440982"/>
                  </a:moveTo>
                  <a:lnTo>
                    <a:pt x="19634" y="438772"/>
                  </a:lnTo>
                  <a:lnTo>
                    <a:pt x="18034" y="436549"/>
                  </a:lnTo>
                  <a:lnTo>
                    <a:pt x="15862" y="433971"/>
                  </a:lnTo>
                  <a:lnTo>
                    <a:pt x="15113" y="433819"/>
                  </a:lnTo>
                  <a:lnTo>
                    <a:pt x="14617" y="433527"/>
                  </a:lnTo>
                  <a:lnTo>
                    <a:pt x="14808" y="435368"/>
                  </a:lnTo>
                  <a:lnTo>
                    <a:pt x="14935" y="435521"/>
                  </a:lnTo>
                  <a:lnTo>
                    <a:pt x="14935" y="435660"/>
                  </a:lnTo>
                  <a:lnTo>
                    <a:pt x="13690" y="437070"/>
                  </a:lnTo>
                  <a:lnTo>
                    <a:pt x="14185" y="439064"/>
                  </a:lnTo>
                  <a:lnTo>
                    <a:pt x="16040" y="439216"/>
                  </a:lnTo>
                  <a:lnTo>
                    <a:pt x="17970" y="439432"/>
                  </a:lnTo>
                  <a:lnTo>
                    <a:pt x="18148" y="440321"/>
                  </a:lnTo>
                  <a:lnTo>
                    <a:pt x="18034" y="441794"/>
                  </a:lnTo>
                  <a:lnTo>
                    <a:pt x="18084" y="442023"/>
                  </a:lnTo>
                  <a:lnTo>
                    <a:pt x="18338" y="442315"/>
                  </a:lnTo>
                  <a:lnTo>
                    <a:pt x="18402" y="442607"/>
                  </a:lnTo>
                  <a:lnTo>
                    <a:pt x="19519" y="441947"/>
                  </a:lnTo>
                  <a:lnTo>
                    <a:pt x="20510" y="441426"/>
                  </a:lnTo>
                  <a:lnTo>
                    <a:pt x="21310" y="440982"/>
                  </a:lnTo>
                  <a:close/>
                </a:path>
                <a:path w="330835" h="453390">
                  <a:moveTo>
                    <a:pt x="26581" y="451472"/>
                  </a:moveTo>
                  <a:lnTo>
                    <a:pt x="24904" y="449478"/>
                  </a:lnTo>
                  <a:lnTo>
                    <a:pt x="25273" y="447624"/>
                  </a:lnTo>
                  <a:lnTo>
                    <a:pt x="25031" y="447560"/>
                  </a:lnTo>
                  <a:lnTo>
                    <a:pt x="24777" y="447560"/>
                  </a:lnTo>
                  <a:lnTo>
                    <a:pt x="24536" y="447484"/>
                  </a:lnTo>
                  <a:lnTo>
                    <a:pt x="24536" y="453313"/>
                  </a:lnTo>
                  <a:lnTo>
                    <a:pt x="25095" y="453313"/>
                  </a:lnTo>
                  <a:lnTo>
                    <a:pt x="26581" y="451472"/>
                  </a:lnTo>
                  <a:close/>
                </a:path>
                <a:path w="330835" h="453390">
                  <a:moveTo>
                    <a:pt x="30480" y="17513"/>
                  </a:moveTo>
                  <a:lnTo>
                    <a:pt x="29806" y="16548"/>
                  </a:lnTo>
                  <a:lnTo>
                    <a:pt x="29057" y="15887"/>
                  </a:lnTo>
                  <a:lnTo>
                    <a:pt x="28321" y="16992"/>
                  </a:lnTo>
                  <a:lnTo>
                    <a:pt x="27635" y="17881"/>
                  </a:lnTo>
                  <a:lnTo>
                    <a:pt x="27203" y="18834"/>
                  </a:lnTo>
                  <a:lnTo>
                    <a:pt x="26644" y="19951"/>
                  </a:lnTo>
                  <a:lnTo>
                    <a:pt x="26885" y="20904"/>
                  </a:lnTo>
                  <a:lnTo>
                    <a:pt x="27876" y="21424"/>
                  </a:lnTo>
                  <a:lnTo>
                    <a:pt x="28498" y="20459"/>
                  </a:lnTo>
                  <a:lnTo>
                    <a:pt x="29121" y="19723"/>
                  </a:lnTo>
                  <a:lnTo>
                    <a:pt x="30480" y="17513"/>
                  </a:lnTo>
                  <a:close/>
                </a:path>
                <a:path w="330835" h="453390">
                  <a:moveTo>
                    <a:pt x="37058" y="62268"/>
                  </a:moveTo>
                  <a:lnTo>
                    <a:pt x="36309" y="59766"/>
                  </a:lnTo>
                  <a:lnTo>
                    <a:pt x="35560" y="59321"/>
                  </a:lnTo>
                  <a:lnTo>
                    <a:pt x="32461" y="60058"/>
                  </a:lnTo>
                  <a:lnTo>
                    <a:pt x="34010" y="60947"/>
                  </a:lnTo>
                  <a:lnTo>
                    <a:pt x="34759" y="63080"/>
                  </a:lnTo>
                  <a:lnTo>
                    <a:pt x="37058" y="62268"/>
                  </a:lnTo>
                  <a:close/>
                </a:path>
                <a:path w="330835" h="453390">
                  <a:moveTo>
                    <a:pt x="69405" y="360616"/>
                  </a:moveTo>
                  <a:lnTo>
                    <a:pt x="68351" y="361289"/>
                  </a:lnTo>
                  <a:lnTo>
                    <a:pt x="67106" y="362026"/>
                  </a:lnTo>
                  <a:lnTo>
                    <a:pt x="67665" y="362534"/>
                  </a:lnTo>
                  <a:lnTo>
                    <a:pt x="69151" y="363867"/>
                  </a:lnTo>
                  <a:lnTo>
                    <a:pt x="69215" y="362610"/>
                  </a:lnTo>
                  <a:lnTo>
                    <a:pt x="69405" y="360616"/>
                  </a:lnTo>
                  <a:close/>
                </a:path>
                <a:path w="330835" h="453390">
                  <a:moveTo>
                    <a:pt x="71882" y="359727"/>
                  </a:moveTo>
                  <a:lnTo>
                    <a:pt x="71132" y="358330"/>
                  </a:lnTo>
                  <a:lnTo>
                    <a:pt x="70637" y="357212"/>
                  </a:lnTo>
                  <a:lnTo>
                    <a:pt x="69900" y="355663"/>
                  </a:lnTo>
                  <a:lnTo>
                    <a:pt x="69405" y="355968"/>
                  </a:lnTo>
                  <a:lnTo>
                    <a:pt x="68656" y="356336"/>
                  </a:lnTo>
                  <a:lnTo>
                    <a:pt x="67856" y="356781"/>
                  </a:lnTo>
                  <a:lnTo>
                    <a:pt x="68465" y="357289"/>
                  </a:lnTo>
                  <a:lnTo>
                    <a:pt x="69024" y="357962"/>
                  </a:lnTo>
                  <a:lnTo>
                    <a:pt x="69583" y="358394"/>
                  </a:lnTo>
                  <a:lnTo>
                    <a:pt x="70269" y="358990"/>
                  </a:lnTo>
                  <a:lnTo>
                    <a:pt x="71018" y="359283"/>
                  </a:lnTo>
                  <a:lnTo>
                    <a:pt x="71882" y="359727"/>
                  </a:lnTo>
                  <a:close/>
                </a:path>
                <a:path w="330835" h="453390">
                  <a:moveTo>
                    <a:pt x="85013" y="340525"/>
                  </a:moveTo>
                  <a:lnTo>
                    <a:pt x="84150" y="340017"/>
                  </a:lnTo>
                  <a:lnTo>
                    <a:pt x="82232" y="339864"/>
                  </a:lnTo>
                  <a:lnTo>
                    <a:pt x="82969" y="340969"/>
                  </a:lnTo>
                  <a:lnTo>
                    <a:pt x="83527" y="341782"/>
                  </a:lnTo>
                  <a:lnTo>
                    <a:pt x="83959" y="342519"/>
                  </a:lnTo>
                  <a:lnTo>
                    <a:pt x="84277" y="342303"/>
                  </a:lnTo>
                  <a:lnTo>
                    <a:pt x="84899" y="342074"/>
                  </a:lnTo>
                  <a:lnTo>
                    <a:pt x="84899" y="341782"/>
                  </a:lnTo>
                  <a:lnTo>
                    <a:pt x="85013" y="340525"/>
                  </a:lnTo>
                  <a:close/>
                </a:path>
                <a:path w="330835" h="453390">
                  <a:moveTo>
                    <a:pt x="88176" y="339712"/>
                  </a:moveTo>
                  <a:lnTo>
                    <a:pt x="87871" y="338239"/>
                  </a:lnTo>
                  <a:lnTo>
                    <a:pt x="86258" y="337426"/>
                  </a:lnTo>
                  <a:lnTo>
                    <a:pt x="86004" y="337489"/>
                  </a:lnTo>
                  <a:lnTo>
                    <a:pt x="85636" y="337642"/>
                  </a:lnTo>
                  <a:lnTo>
                    <a:pt x="86131" y="338975"/>
                  </a:lnTo>
                  <a:lnTo>
                    <a:pt x="86563" y="340309"/>
                  </a:lnTo>
                  <a:lnTo>
                    <a:pt x="87058" y="341934"/>
                  </a:lnTo>
                  <a:lnTo>
                    <a:pt x="88176" y="339712"/>
                  </a:lnTo>
                  <a:close/>
                </a:path>
                <a:path w="330835" h="453390">
                  <a:moveTo>
                    <a:pt x="90043" y="359727"/>
                  </a:moveTo>
                  <a:lnTo>
                    <a:pt x="89547" y="359651"/>
                  </a:lnTo>
                  <a:lnTo>
                    <a:pt x="88925" y="359511"/>
                  </a:lnTo>
                  <a:lnTo>
                    <a:pt x="88430" y="359651"/>
                  </a:lnTo>
                  <a:lnTo>
                    <a:pt x="88239" y="359651"/>
                  </a:lnTo>
                  <a:lnTo>
                    <a:pt x="87998" y="360540"/>
                  </a:lnTo>
                  <a:lnTo>
                    <a:pt x="88176" y="360768"/>
                  </a:lnTo>
                  <a:lnTo>
                    <a:pt x="88493" y="361289"/>
                  </a:lnTo>
                  <a:lnTo>
                    <a:pt x="88988" y="361657"/>
                  </a:lnTo>
                  <a:lnTo>
                    <a:pt x="89916" y="362394"/>
                  </a:lnTo>
                  <a:lnTo>
                    <a:pt x="89916" y="361213"/>
                  </a:lnTo>
                  <a:lnTo>
                    <a:pt x="89979" y="360540"/>
                  </a:lnTo>
                  <a:lnTo>
                    <a:pt x="90043" y="359727"/>
                  </a:lnTo>
                  <a:close/>
                </a:path>
                <a:path w="330835" h="453390">
                  <a:moveTo>
                    <a:pt x="90779" y="889"/>
                  </a:moveTo>
                  <a:lnTo>
                    <a:pt x="88366" y="0"/>
                  </a:lnTo>
                  <a:lnTo>
                    <a:pt x="88176" y="152"/>
                  </a:lnTo>
                  <a:lnTo>
                    <a:pt x="87998" y="368"/>
                  </a:lnTo>
                  <a:lnTo>
                    <a:pt x="88366" y="812"/>
                  </a:lnTo>
                  <a:lnTo>
                    <a:pt x="88544" y="1549"/>
                  </a:lnTo>
                  <a:lnTo>
                    <a:pt x="88988" y="1778"/>
                  </a:lnTo>
                  <a:lnTo>
                    <a:pt x="89484" y="1993"/>
                  </a:lnTo>
                  <a:lnTo>
                    <a:pt x="90220" y="1701"/>
                  </a:lnTo>
                  <a:lnTo>
                    <a:pt x="90779" y="1625"/>
                  </a:lnTo>
                  <a:lnTo>
                    <a:pt x="90779" y="889"/>
                  </a:lnTo>
                  <a:close/>
                </a:path>
                <a:path w="330835" h="453390">
                  <a:moveTo>
                    <a:pt x="96545" y="72250"/>
                  </a:moveTo>
                  <a:lnTo>
                    <a:pt x="95186" y="71132"/>
                  </a:lnTo>
                  <a:lnTo>
                    <a:pt x="93713" y="71132"/>
                  </a:lnTo>
                  <a:lnTo>
                    <a:pt x="93510" y="71437"/>
                  </a:lnTo>
                  <a:lnTo>
                    <a:pt x="93383" y="72682"/>
                  </a:lnTo>
                  <a:lnTo>
                    <a:pt x="94805" y="73799"/>
                  </a:lnTo>
                  <a:lnTo>
                    <a:pt x="96177" y="73063"/>
                  </a:lnTo>
                  <a:lnTo>
                    <a:pt x="96545" y="72250"/>
                  </a:lnTo>
                  <a:close/>
                </a:path>
                <a:path w="330835" h="453390">
                  <a:moveTo>
                    <a:pt x="97726" y="381596"/>
                  </a:moveTo>
                  <a:lnTo>
                    <a:pt x="94805" y="378561"/>
                  </a:lnTo>
                  <a:lnTo>
                    <a:pt x="94132" y="379679"/>
                  </a:lnTo>
                  <a:lnTo>
                    <a:pt x="97726" y="381596"/>
                  </a:lnTo>
                  <a:close/>
                </a:path>
                <a:path w="330835" h="453390">
                  <a:moveTo>
                    <a:pt x="99885" y="167386"/>
                  </a:moveTo>
                  <a:lnTo>
                    <a:pt x="96113" y="167906"/>
                  </a:lnTo>
                  <a:lnTo>
                    <a:pt x="96672" y="169011"/>
                  </a:lnTo>
                  <a:lnTo>
                    <a:pt x="97701" y="170713"/>
                  </a:lnTo>
                  <a:lnTo>
                    <a:pt x="98590" y="170713"/>
                  </a:lnTo>
                  <a:lnTo>
                    <a:pt x="99885" y="167386"/>
                  </a:lnTo>
                  <a:close/>
                </a:path>
                <a:path w="330835" h="453390">
                  <a:moveTo>
                    <a:pt x="102870" y="73431"/>
                  </a:moveTo>
                  <a:lnTo>
                    <a:pt x="102552" y="73355"/>
                  </a:lnTo>
                  <a:lnTo>
                    <a:pt x="102184" y="73126"/>
                  </a:lnTo>
                  <a:lnTo>
                    <a:pt x="101879" y="73202"/>
                  </a:lnTo>
                  <a:lnTo>
                    <a:pt x="100761" y="73571"/>
                  </a:lnTo>
                  <a:lnTo>
                    <a:pt x="99085" y="70472"/>
                  </a:lnTo>
                  <a:lnTo>
                    <a:pt x="98399" y="74244"/>
                  </a:lnTo>
                  <a:lnTo>
                    <a:pt x="99644" y="74307"/>
                  </a:lnTo>
                  <a:lnTo>
                    <a:pt x="100825" y="74460"/>
                  </a:lnTo>
                  <a:lnTo>
                    <a:pt x="102311" y="74460"/>
                  </a:lnTo>
                  <a:lnTo>
                    <a:pt x="102552" y="73799"/>
                  </a:lnTo>
                  <a:lnTo>
                    <a:pt x="102870" y="73431"/>
                  </a:lnTo>
                  <a:close/>
                </a:path>
                <a:path w="330835" h="453390">
                  <a:moveTo>
                    <a:pt x="104851" y="376504"/>
                  </a:moveTo>
                  <a:lnTo>
                    <a:pt x="104787" y="376199"/>
                  </a:lnTo>
                  <a:lnTo>
                    <a:pt x="104660" y="375386"/>
                  </a:lnTo>
                  <a:lnTo>
                    <a:pt x="103924" y="373837"/>
                  </a:lnTo>
                  <a:lnTo>
                    <a:pt x="103797" y="373913"/>
                  </a:lnTo>
                  <a:lnTo>
                    <a:pt x="101815" y="374573"/>
                  </a:lnTo>
                  <a:lnTo>
                    <a:pt x="104482" y="375983"/>
                  </a:lnTo>
                  <a:lnTo>
                    <a:pt x="102933" y="376872"/>
                  </a:lnTo>
                  <a:lnTo>
                    <a:pt x="103301" y="376948"/>
                  </a:lnTo>
                  <a:lnTo>
                    <a:pt x="103606" y="377088"/>
                  </a:lnTo>
                  <a:lnTo>
                    <a:pt x="103924" y="377317"/>
                  </a:lnTo>
                  <a:lnTo>
                    <a:pt x="104165" y="376948"/>
                  </a:lnTo>
                  <a:lnTo>
                    <a:pt x="104851" y="376504"/>
                  </a:lnTo>
                  <a:close/>
                </a:path>
                <a:path w="330835" h="453390">
                  <a:moveTo>
                    <a:pt x="105410" y="12776"/>
                  </a:moveTo>
                  <a:lnTo>
                    <a:pt x="103428" y="11747"/>
                  </a:lnTo>
                  <a:lnTo>
                    <a:pt x="102552" y="11303"/>
                  </a:lnTo>
                  <a:lnTo>
                    <a:pt x="102425" y="11595"/>
                  </a:lnTo>
                  <a:lnTo>
                    <a:pt x="102247" y="11823"/>
                  </a:lnTo>
                  <a:lnTo>
                    <a:pt x="102120" y="12115"/>
                  </a:lnTo>
                  <a:lnTo>
                    <a:pt x="103047" y="12636"/>
                  </a:lnTo>
                  <a:lnTo>
                    <a:pt x="104038" y="13081"/>
                  </a:lnTo>
                  <a:lnTo>
                    <a:pt x="105029" y="13589"/>
                  </a:lnTo>
                  <a:lnTo>
                    <a:pt x="105410" y="12776"/>
                  </a:lnTo>
                  <a:close/>
                </a:path>
                <a:path w="330835" h="453390">
                  <a:moveTo>
                    <a:pt x="111353" y="381812"/>
                  </a:moveTo>
                  <a:lnTo>
                    <a:pt x="109867" y="381076"/>
                  </a:lnTo>
                  <a:lnTo>
                    <a:pt x="108750" y="379679"/>
                  </a:lnTo>
                  <a:lnTo>
                    <a:pt x="108254" y="381736"/>
                  </a:lnTo>
                  <a:lnTo>
                    <a:pt x="109118" y="383146"/>
                  </a:lnTo>
                  <a:lnTo>
                    <a:pt x="110858" y="383959"/>
                  </a:lnTo>
                  <a:lnTo>
                    <a:pt x="111353" y="381812"/>
                  </a:lnTo>
                  <a:close/>
                </a:path>
                <a:path w="330835" h="453390">
                  <a:moveTo>
                    <a:pt x="112966" y="34798"/>
                  </a:moveTo>
                  <a:lnTo>
                    <a:pt x="112166" y="32867"/>
                  </a:lnTo>
                  <a:lnTo>
                    <a:pt x="110667" y="32575"/>
                  </a:lnTo>
                  <a:lnTo>
                    <a:pt x="108877" y="32867"/>
                  </a:lnTo>
                  <a:lnTo>
                    <a:pt x="109372" y="34645"/>
                  </a:lnTo>
                  <a:lnTo>
                    <a:pt x="110617" y="35229"/>
                  </a:lnTo>
                  <a:lnTo>
                    <a:pt x="112966" y="34798"/>
                  </a:lnTo>
                  <a:close/>
                </a:path>
                <a:path w="330835" h="453390">
                  <a:moveTo>
                    <a:pt x="120586" y="359879"/>
                  </a:moveTo>
                  <a:lnTo>
                    <a:pt x="118973" y="359575"/>
                  </a:lnTo>
                  <a:lnTo>
                    <a:pt x="118859" y="359727"/>
                  </a:lnTo>
                  <a:lnTo>
                    <a:pt x="118605" y="359803"/>
                  </a:lnTo>
                  <a:lnTo>
                    <a:pt x="118414" y="359956"/>
                  </a:lnTo>
                  <a:lnTo>
                    <a:pt x="118910" y="360832"/>
                  </a:lnTo>
                  <a:lnTo>
                    <a:pt x="119468" y="361797"/>
                  </a:lnTo>
                  <a:lnTo>
                    <a:pt x="119964" y="362686"/>
                  </a:lnTo>
                  <a:lnTo>
                    <a:pt x="120218" y="362610"/>
                  </a:lnTo>
                  <a:lnTo>
                    <a:pt x="120345" y="362470"/>
                  </a:lnTo>
                  <a:lnTo>
                    <a:pt x="120586" y="362318"/>
                  </a:lnTo>
                  <a:lnTo>
                    <a:pt x="120586" y="359879"/>
                  </a:lnTo>
                  <a:close/>
                </a:path>
                <a:path w="330835" h="453390">
                  <a:moveTo>
                    <a:pt x="121831" y="350799"/>
                  </a:moveTo>
                  <a:lnTo>
                    <a:pt x="121577" y="348869"/>
                  </a:lnTo>
                  <a:lnTo>
                    <a:pt x="121513" y="347916"/>
                  </a:lnTo>
                  <a:lnTo>
                    <a:pt x="121018" y="348208"/>
                  </a:lnTo>
                  <a:lnTo>
                    <a:pt x="119964" y="348576"/>
                  </a:lnTo>
                  <a:lnTo>
                    <a:pt x="119964" y="349605"/>
                  </a:lnTo>
                  <a:lnTo>
                    <a:pt x="120459" y="350354"/>
                  </a:lnTo>
                  <a:lnTo>
                    <a:pt x="120777" y="351091"/>
                  </a:lnTo>
                  <a:lnTo>
                    <a:pt x="121145" y="351015"/>
                  </a:lnTo>
                  <a:lnTo>
                    <a:pt x="121462" y="350939"/>
                  </a:lnTo>
                  <a:lnTo>
                    <a:pt x="121831" y="350799"/>
                  </a:lnTo>
                  <a:close/>
                </a:path>
                <a:path w="330835" h="453390">
                  <a:moveTo>
                    <a:pt x="127101" y="211264"/>
                  </a:moveTo>
                  <a:lnTo>
                    <a:pt x="126606" y="210299"/>
                  </a:lnTo>
                  <a:lnTo>
                    <a:pt x="126225" y="209638"/>
                  </a:lnTo>
                  <a:lnTo>
                    <a:pt x="125552" y="208521"/>
                  </a:lnTo>
                  <a:lnTo>
                    <a:pt x="124929" y="209486"/>
                  </a:lnTo>
                  <a:lnTo>
                    <a:pt x="124307" y="210159"/>
                  </a:lnTo>
                  <a:lnTo>
                    <a:pt x="124053" y="210896"/>
                  </a:lnTo>
                  <a:lnTo>
                    <a:pt x="124002" y="211264"/>
                  </a:lnTo>
                  <a:lnTo>
                    <a:pt x="124739" y="212217"/>
                  </a:lnTo>
                  <a:lnTo>
                    <a:pt x="125793" y="212217"/>
                  </a:lnTo>
                  <a:lnTo>
                    <a:pt x="126352" y="211632"/>
                  </a:lnTo>
                  <a:lnTo>
                    <a:pt x="127101" y="211264"/>
                  </a:lnTo>
                  <a:close/>
                </a:path>
                <a:path w="330835" h="453390">
                  <a:moveTo>
                    <a:pt x="131241" y="359956"/>
                  </a:moveTo>
                  <a:lnTo>
                    <a:pt x="131191" y="359575"/>
                  </a:lnTo>
                  <a:lnTo>
                    <a:pt x="130873" y="358178"/>
                  </a:lnTo>
                  <a:lnTo>
                    <a:pt x="129946" y="357809"/>
                  </a:lnTo>
                  <a:lnTo>
                    <a:pt x="128270" y="358838"/>
                  </a:lnTo>
                  <a:lnTo>
                    <a:pt x="129019" y="359435"/>
                  </a:lnTo>
                  <a:lnTo>
                    <a:pt x="129882" y="360095"/>
                  </a:lnTo>
                  <a:lnTo>
                    <a:pt x="130632" y="360768"/>
                  </a:lnTo>
                  <a:lnTo>
                    <a:pt x="130810" y="360387"/>
                  </a:lnTo>
                  <a:lnTo>
                    <a:pt x="131241" y="359956"/>
                  </a:lnTo>
                  <a:close/>
                </a:path>
                <a:path w="330835" h="453390">
                  <a:moveTo>
                    <a:pt x="137439" y="361353"/>
                  </a:moveTo>
                  <a:lnTo>
                    <a:pt x="134658" y="359206"/>
                  </a:lnTo>
                  <a:lnTo>
                    <a:pt x="133477" y="360908"/>
                  </a:lnTo>
                  <a:lnTo>
                    <a:pt x="134899" y="363054"/>
                  </a:lnTo>
                  <a:lnTo>
                    <a:pt x="137325" y="363575"/>
                  </a:lnTo>
                  <a:lnTo>
                    <a:pt x="137439" y="361353"/>
                  </a:lnTo>
                  <a:close/>
                </a:path>
                <a:path w="330835" h="453390">
                  <a:moveTo>
                    <a:pt x="143395" y="353898"/>
                  </a:moveTo>
                  <a:lnTo>
                    <a:pt x="142532" y="352272"/>
                  </a:lnTo>
                  <a:lnTo>
                    <a:pt x="141782" y="351015"/>
                  </a:lnTo>
                  <a:lnTo>
                    <a:pt x="140982" y="353529"/>
                  </a:lnTo>
                  <a:lnTo>
                    <a:pt x="141097" y="353745"/>
                  </a:lnTo>
                  <a:lnTo>
                    <a:pt x="142900" y="354266"/>
                  </a:lnTo>
                  <a:lnTo>
                    <a:pt x="143027" y="354114"/>
                  </a:lnTo>
                  <a:lnTo>
                    <a:pt x="143268" y="354050"/>
                  </a:lnTo>
                  <a:lnTo>
                    <a:pt x="143395" y="353898"/>
                  </a:lnTo>
                  <a:close/>
                </a:path>
                <a:path w="330835" h="453390">
                  <a:moveTo>
                    <a:pt x="145872" y="339420"/>
                  </a:moveTo>
                  <a:lnTo>
                    <a:pt x="143827" y="337870"/>
                  </a:lnTo>
                  <a:lnTo>
                    <a:pt x="143395" y="338455"/>
                  </a:lnTo>
                  <a:lnTo>
                    <a:pt x="143078" y="338899"/>
                  </a:lnTo>
                  <a:lnTo>
                    <a:pt x="142582" y="339712"/>
                  </a:lnTo>
                  <a:lnTo>
                    <a:pt x="143764" y="339788"/>
                  </a:lnTo>
                  <a:lnTo>
                    <a:pt x="145630" y="339940"/>
                  </a:lnTo>
                  <a:lnTo>
                    <a:pt x="145681" y="339788"/>
                  </a:lnTo>
                  <a:lnTo>
                    <a:pt x="145808" y="339572"/>
                  </a:lnTo>
                  <a:lnTo>
                    <a:pt x="145872" y="339420"/>
                  </a:lnTo>
                  <a:close/>
                </a:path>
                <a:path w="330835" h="453390">
                  <a:moveTo>
                    <a:pt x="149961" y="341566"/>
                  </a:moveTo>
                  <a:lnTo>
                    <a:pt x="149034" y="340829"/>
                  </a:lnTo>
                  <a:lnTo>
                    <a:pt x="148221" y="340233"/>
                  </a:lnTo>
                  <a:lnTo>
                    <a:pt x="147421" y="339572"/>
                  </a:lnTo>
                  <a:lnTo>
                    <a:pt x="147180" y="339864"/>
                  </a:lnTo>
                  <a:lnTo>
                    <a:pt x="147053" y="340080"/>
                  </a:lnTo>
                  <a:lnTo>
                    <a:pt x="146799" y="340385"/>
                  </a:lnTo>
                  <a:lnTo>
                    <a:pt x="147548" y="340969"/>
                  </a:lnTo>
                  <a:lnTo>
                    <a:pt x="148221" y="341566"/>
                  </a:lnTo>
                  <a:lnTo>
                    <a:pt x="149034" y="342226"/>
                  </a:lnTo>
                  <a:lnTo>
                    <a:pt x="149225" y="342303"/>
                  </a:lnTo>
                  <a:lnTo>
                    <a:pt x="149593" y="342303"/>
                  </a:lnTo>
                  <a:lnTo>
                    <a:pt x="149771" y="342150"/>
                  </a:lnTo>
                  <a:lnTo>
                    <a:pt x="149898" y="342074"/>
                  </a:lnTo>
                  <a:lnTo>
                    <a:pt x="149961" y="341566"/>
                  </a:lnTo>
                  <a:close/>
                </a:path>
                <a:path w="330835" h="453390">
                  <a:moveTo>
                    <a:pt x="154914" y="351751"/>
                  </a:moveTo>
                  <a:lnTo>
                    <a:pt x="154863" y="351536"/>
                  </a:lnTo>
                  <a:lnTo>
                    <a:pt x="154863" y="351015"/>
                  </a:lnTo>
                  <a:lnTo>
                    <a:pt x="154736" y="350875"/>
                  </a:lnTo>
                  <a:lnTo>
                    <a:pt x="152869" y="349973"/>
                  </a:lnTo>
                  <a:lnTo>
                    <a:pt x="151015" y="348945"/>
                  </a:lnTo>
                  <a:lnTo>
                    <a:pt x="148844" y="348792"/>
                  </a:lnTo>
                  <a:lnTo>
                    <a:pt x="148666" y="348792"/>
                  </a:lnTo>
                  <a:lnTo>
                    <a:pt x="148412" y="348945"/>
                  </a:lnTo>
                  <a:lnTo>
                    <a:pt x="148285" y="349097"/>
                  </a:lnTo>
                  <a:lnTo>
                    <a:pt x="148221" y="349237"/>
                  </a:lnTo>
                  <a:lnTo>
                    <a:pt x="148221" y="349605"/>
                  </a:lnTo>
                  <a:lnTo>
                    <a:pt x="153060" y="351307"/>
                  </a:lnTo>
                  <a:lnTo>
                    <a:pt x="154914" y="351751"/>
                  </a:lnTo>
                  <a:close/>
                </a:path>
                <a:path w="330835" h="453390">
                  <a:moveTo>
                    <a:pt x="157645" y="324789"/>
                  </a:moveTo>
                  <a:lnTo>
                    <a:pt x="155168" y="323469"/>
                  </a:lnTo>
                  <a:lnTo>
                    <a:pt x="153987" y="322795"/>
                  </a:lnTo>
                  <a:lnTo>
                    <a:pt x="152869" y="322135"/>
                  </a:lnTo>
                  <a:lnTo>
                    <a:pt x="151828" y="321475"/>
                  </a:lnTo>
                  <a:lnTo>
                    <a:pt x="150647" y="320954"/>
                  </a:lnTo>
                  <a:lnTo>
                    <a:pt x="154114" y="325386"/>
                  </a:lnTo>
                  <a:lnTo>
                    <a:pt x="157340" y="325234"/>
                  </a:lnTo>
                  <a:lnTo>
                    <a:pt x="157403" y="325081"/>
                  </a:lnTo>
                  <a:lnTo>
                    <a:pt x="157645" y="324789"/>
                  </a:lnTo>
                  <a:close/>
                </a:path>
                <a:path w="330835" h="453390">
                  <a:moveTo>
                    <a:pt x="160007" y="344589"/>
                  </a:moveTo>
                  <a:lnTo>
                    <a:pt x="159131" y="343700"/>
                  </a:lnTo>
                  <a:lnTo>
                    <a:pt x="158203" y="342887"/>
                  </a:lnTo>
                  <a:lnTo>
                    <a:pt x="157340" y="342011"/>
                  </a:lnTo>
                  <a:lnTo>
                    <a:pt x="156972" y="342442"/>
                  </a:lnTo>
                  <a:lnTo>
                    <a:pt x="157518" y="344741"/>
                  </a:lnTo>
                  <a:lnTo>
                    <a:pt x="158508" y="345478"/>
                  </a:lnTo>
                  <a:lnTo>
                    <a:pt x="160007" y="344589"/>
                  </a:lnTo>
                  <a:close/>
                </a:path>
                <a:path w="330835" h="453390">
                  <a:moveTo>
                    <a:pt x="166382" y="333730"/>
                  </a:moveTo>
                  <a:lnTo>
                    <a:pt x="166319" y="333514"/>
                  </a:lnTo>
                  <a:lnTo>
                    <a:pt x="165950" y="332765"/>
                  </a:lnTo>
                  <a:lnTo>
                    <a:pt x="165519" y="332028"/>
                  </a:lnTo>
                  <a:lnTo>
                    <a:pt x="164960" y="331292"/>
                  </a:lnTo>
                  <a:lnTo>
                    <a:pt x="164833" y="331076"/>
                  </a:lnTo>
                  <a:lnTo>
                    <a:pt x="164465" y="330771"/>
                  </a:lnTo>
                  <a:lnTo>
                    <a:pt x="164160" y="330847"/>
                  </a:lnTo>
                  <a:lnTo>
                    <a:pt x="163779" y="330847"/>
                  </a:lnTo>
                  <a:lnTo>
                    <a:pt x="163410" y="331152"/>
                  </a:lnTo>
                  <a:lnTo>
                    <a:pt x="163283" y="331216"/>
                  </a:lnTo>
                  <a:lnTo>
                    <a:pt x="163969" y="332625"/>
                  </a:lnTo>
                  <a:lnTo>
                    <a:pt x="164338" y="333654"/>
                  </a:lnTo>
                  <a:lnTo>
                    <a:pt x="164896" y="334543"/>
                  </a:lnTo>
                  <a:lnTo>
                    <a:pt x="165087" y="334695"/>
                  </a:lnTo>
                  <a:lnTo>
                    <a:pt x="165823" y="334619"/>
                  </a:lnTo>
                  <a:lnTo>
                    <a:pt x="166255" y="334467"/>
                  </a:lnTo>
                  <a:lnTo>
                    <a:pt x="166382" y="333730"/>
                  </a:lnTo>
                  <a:close/>
                </a:path>
                <a:path w="330835" h="453390">
                  <a:moveTo>
                    <a:pt x="168668" y="283210"/>
                  </a:moveTo>
                  <a:lnTo>
                    <a:pt x="168617" y="282244"/>
                  </a:lnTo>
                  <a:lnTo>
                    <a:pt x="168186" y="280987"/>
                  </a:lnTo>
                  <a:lnTo>
                    <a:pt x="167932" y="279730"/>
                  </a:lnTo>
                  <a:lnTo>
                    <a:pt x="166014" y="280619"/>
                  </a:lnTo>
                  <a:lnTo>
                    <a:pt x="166382" y="282244"/>
                  </a:lnTo>
                  <a:lnTo>
                    <a:pt x="168668" y="283210"/>
                  </a:lnTo>
                  <a:close/>
                </a:path>
                <a:path w="330835" h="453390">
                  <a:moveTo>
                    <a:pt x="168808" y="284162"/>
                  </a:moveTo>
                  <a:lnTo>
                    <a:pt x="168795" y="283654"/>
                  </a:lnTo>
                  <a:lnTo>
                    <a:pt x="168198" y="284162"/>
                  </a:lnTo>
                  <a:lnTo>
                    <a:pt x="166700" y="285724"/>
                  </a:lnTo>
                  <a:lnTo>
                    <a:pt x="167932" y="285724"/>
                  </a:lnTo>
                  <a:lnTo>
                    <a:pt x="168249" y="284975"/>
                  </a:lnTo>
                  <a:lnTo>
                    <a:pt x="168808" y="284162"/>
                  </a:lnTo>
                  <a:close/>
                </a:path>
                <a:path w="330835" h="453390">
                  <a:moveTo>
                    <a:pt x="171094" y="300418"/>
                  </a:moveTo>
                  <a:lnTo>
                    <a:pt x="169049" y="299453"/>
                  </a:lnTo>
                  <a:lnTo>
                    <a:pt x="169049" y="302260"/>
                  </a:lnTo>
                  <a:lnTo>
                    <a:pt x="170535" y="301371"/>
                  </a:lnTo>
                  <a:lnTo>
                    <a:pt x="171094" y="300418"/>
                  </a:lnTo>
                  <a:close/>
                </a:path>
                <a:path w="330835" h="453390">
                  <a:moveTo>
                    <a:pt x="330479" y="267919"/>
                  </a:moveTo>
                  <a:lnTo>
                    <a:pt x="330301" y="265925"/>
                  </a:lnTo>
                  <a:lnTo>
                    <a:pt x="329247" y="265696"/>
                  </a:lnTo>
                  <a:lnTo>
                    <a:pt x="327939" y="265849"/>
                  </a:lnTo>
                  <a:lnTo>
                    <a:pt x="325831" y="266001"/>
                  </a:lnTo>
                  <a:lnTo>
                    <a:pt x="327012" y="267843"/>
                  </a:lnTo>
                  <a:lnTo>
                    <a:pt x="326453" y="268947"/>
                  </a:lnTo>
                  <a:lnTo>
                    <a:pt x="327761" y="268655"/>
                  </a:lnTo>
                  <a:lnTo>
                    <a:pt x="330479" y="267919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/>
          <p:nvPr/>
        </p:nvSpPr>
        <p:spPr>
          <a:xfrm>
            <a:off x="1924037" y="541921"/>
            <a:ext cx="545465" cy="171450"/>
          </a:xfrm>
          <a:custGeom>
            <a:avLst/>
            <a:gdLst/>
            <a:ahLst/>
            <a:cxnLst/>
            <a:rect l="l" t="t" r="r" b="b"/>
            <a:pathLst>
              <a:path w="545464" h="171450">
                <a:moveTo>
                  <a:pt x="34201" y="8420"/>
                </a:moveTo>
                <a:lnTo>
                  <a:pt x="33210" y="5537"/>
                </a:lnTo>
                <a:lnTo>
                  <a:pt x="29057" y="1104"/>
                </a:lnTo>
                <a:lnTo>
                  <a:pt x="26327" y="0"/>
                </a:lnTo>
                <a:lnTo>
                  <a:pt x="19329" y="0"/>
                </a:lnTo>
                <a:lnTo>
                  <a:pt x="16535" y="1104"/>
                </a:lnTo>
                <a:lnTo>
                  <a:pt x="12319" y="5410"/>
                </a:lnTo>
                <a:lnTo>
                  <a:pt x="11201" y="8356"/>
                </a:lnTo>
                <a:lnTo>
                  <a:pt x="11201" y="15862"/>
                </a:lnTo>
                <a:lnTo>
                  <a:pt x="12255" y="18948"/>
                </a:lnTo>
                <a:lnTo>
                  <a:pt x="16535" y="23431"/>
                </a:lnTo>
                <a:lnTo>
                  <a:pt x="19329" y="24536"/>
                </a:lnTo>
                <a:lnTo>
                  <a:pt x="22860" y="24536"/>
                </a:lnTo>
                <a:lnTo>
                  <a:pt x="26327" y="24536"/>
                </a:lnTo>
                <a:lnTo>
                  <a:pt x="29171" y="23431"/>
                </a:lnTo>
                <a:lnTo>
                  <a:pt x="31165" y="21094"/>
                </a:lnTo>
                <a:lnTo>
                  <a:pt x="33274" y="18757"/>
                </a:lnTo>
                <a:lnTo>
                  <a:pt x="34201" y="15748"/>
                </a:lnTo>
                <a:lnTo>
                  <a:pt x="34201" y="8420"/>
                </a:lnTo>
                <a:close/>
              </a:path>
              <a:path w="545464" h="171450">
                <a:moveTo>
                  <a:pt x="61277" y="8420"/>
                </a:moveTo>
                <a:lnTo>
                  <a:pt x="60286" y="5537"/>
                </a:lnTo>
                <a:lnTo>
                  <a:pt x="56197" y="1104"/>
                </a:lnTo>
                <a:lnTo>
                  <a:pt x="53403" y="0"/>
                </a:lnTo>
                <a:lnTo>
                  <a:pt x="46405" y="0"/>
                </a:lnTo>
                <a:lnTo>
                  <a:pt x="43611" y="1104"/>
                </a:lnTo>
                <a:lnTo>
                  <a:pt x="39408" y="5410"/>
                </a:lnTo>
                <a:lnTo>
                  <a:pt x="38417" y="8356"/>
                </a:lnTo>
                <a:lnTo>
                  <a:pt x="38417" y="15989"/>
                </a:lnTo>
                <a:lnTo>
                  <a:pt x="39408" y="18999"/>
                </a:lnTo>
                <a:lnTo>
                  <a:pt x="43611" y="23431"/>
                </a:lnTo>
                <a:lnTo>
                  <a:pt x="46342" y="24536"/>
                </a:lnTo>
                <a:lnTo>
                  <a:pt x="49936" y="24536"/>
                </a:lnTo>
                <a:lnTo>
                  <a:pt x="53403" y="24536"/>
                </a:lnTo>
                <a:lnTo>
                  <a:pt x="56261" y="23431"/>
                </a:lnTo>
                <a:lnTo>
                  <a:pt x="58242" y="21094"/>
                </a:lnTo>
                <a:lnTo>
                  <a:pt x="60350" y="18757"/>
                </a:lnTo>
                <a:lnTo>
                  <a:pt x="61277" y="15748"/>
                </a:lnTo>
                <a:lnTo>
                  <a:pt x="61277" y="8420"/>
                </a:lnTo>
                <a:close/>
              </a:path>
              <a:path w="545464" h="171450">
                <a:moveTo>
                  <a:pt x="385914" y="89090"/>
                </a:moveTo>
                <a:lnTo>
                  <a:pt x="385826" y="82892"/>
                </a:lnTo>
                <a:lnTo>
                  <a:pt x="385724" y="81267"/>
                </a:lnTo>
                <a:lnTo>
                  <a:pt x="385622" y="79667"/>
                </a:lnTo>
                <a:lnTo>
                  <a:pt x="385533" y="78244"/>
                </a:lnTo>
                <a:lnTo>
                  <a:pt x="385419" y="77203"/>
                </a:lnTo>
                <a:lnTo>
                  <a:pt x="384098" y="71056"/>
                </a:lnTo>
                <a:lnTo>
                  <a:pt x="384035" y="70726"/>
                </a:lnTo>
                <a:lnTo>
                  <a:pt x="364185" y="46355"/>
                </a:lnTo>
                <a:lnTo>
                  <a:pt x="364185" y="79667"/>
                </a:lnTo>
                <a:lnTo>
                  <a:pt x="364185" y="99949"/>
                </a:lnTo>
                <a:lnTo>
                  <a:pt x="359791" y="107251"/>
                </a:lnTo>
                <a:lnTo>
                  <a:pt x="348157" y="107251"/>
                </a:lnTo>
                <a:lnTo>
                  <a:pt x="344919" y="106235"/>
                </a:lnTo>
                <a:lnTo>
                  <a:pt x="341693" y="102984"/>
                </a:lnTo>
                <a:lnTo>
                  <a:pt x="340829" y="100317"/>
                </a:lnTo>
                <a:lnTo>
                  <a:pt x="340829" y="69697"/>
                </a:lnTo>
                <a:lnTo>
                  <a:pt x="344106" y="65633"/>
                </a:lnTo>
                <a:lnTo>
                  <a:pt x="354952" y="65633"/>
                </a:lnTo>
                <a:lnTo>
                  <a:pt x="358305" y="67487"/>
                </a:lnTo>
                <a:lnTo>
                  <a:pt x="360718" y="71056"/>
                </a:lnTo>
                <a:lnTo>
                  <a:pt x="363016" y="74739"/>
                </a:lnTo>
                <a:lnTo>
                  <a:pt x="364185" y="79667"/>
                </a:lnTo>
                <a:lnTo>
                  <a:pt x="364185" y="46355"/>
                </a:lnTo>
                <a:lnTo>
                  <a:pt x="358559" y="44538"/>
                </a:lnTo>
                <a:lnTo>
                  <a:pt x="353390" y="44043"/>
                </a:lnTo>
                <a:lnTo>
                  <a:pt x="340461" y="44043"/>
                </a:lnTo>
                <a:lnTo>
                  <a:pt x="318935" y="76771"/>
                </a:lnTo>
                <a:lnTo>
                  <a:pt x="318744" y="98767"/>
                </a:lnTo>
                <a:lnTo>
                  <a:pt x="317957" y="101498"/>
                </a:lnTo>
                <a:lnTo>
                  <a:pt x="317830" y="101942"/>
                </a:lnTo>
                <a:lnTo>
                  <a:pt x="313982" y="106235"/>
                </a:lnTo>
                <a:lnTo>
                  <a:pt x="313664" y="106235"/>
                </a:lnTo>
                <a:lnTo>
                  <a:pt x="310565" y="107251"/>
                </a:lnTo>
                <a:lnTo>
                  <a:pt x="251510" y="107251"/>
                </a:lnTo>
                <a:lnTo>
                  <a:pt x="252069" y="106387"/>
                </a:lnTo>
                <a:lnTo>
                  <a:pt x="255676" y="101498"/>
                </a:lnTo>
                <a:lnTo>
                  <a:pt x="257657" y="98767"/>
                </a:lnTo>
                <a:lnTo>
                  <a:pt x="268820" y="86728"/>
                </a:lnTo>
                <a:lnTo>
                  <a:pt x="269900" y="85852"/>
                </a:lnTo>
                <a:lnTo>
                  <a:pt x="271538" y="84810"/>
                </a:lnTo>
                <a:lnTo>
                  <a:pt x="275132" y="82892"/>
                </a:lnTo>
                <a:lnTo>
                  <a:pt x="276936" y="82232"/>
                </a:lnTo>
                <a:lnTo>
                  <a:pt x="278726" y="82003"/>
                </a:lnTo>
                <a:lnTo>
                  <a:pt x="278726" y="73075"/>
                </a:lnTo>
                <a:lnTo>
                  <a:pt x="252768" y="48818"/>
                </a:lnTo>
                <a:lnTo>
                  <a:pt x="252768" y="74739"/>
                </a:lnTo>
                <a:lnTo>
                  <a:pt x="252628" y="74739"/>
                </a:lnTo>
                <a:lnTo>
                  <a:pt x="237998" y="93091"/>
                </a:lnTo>
                <a:lnTo>
                  <a:pt x="235038" y="97078"/>
                </a:lnTo>
                <a:lnTo>
                  <a:pt x="233553" y="98704"/>
                </a:lnTo>
                <a:lnTo>
                  <a:pt x="232130" y="97218"/>
                </a:lnTo>
                <a:lnTo>
                  <a:pt x="229247" y="93230"/>
                </a:lnTo>
                <a:lnTo>
                  <a:pt x="225158" y="87249"/>
                </a:lnTo>
                <a:lnTo>
                  <a:pt x="221221" y="81419"/>
                </a:lnTo>
                <a:lnTo>
                  <a:pt x="217500" y="77203"/>
                </a:lnTo>
                <a:lnTo>
                  <a:pt x="214299" y="74739"/>
                </a:lnTo>
                <a:lnTo>
                  <a:pt x="214160" y="74739"/>
                </a:lnTo>
                <a:lnTo>
                  <a:pt x="220167" y="68338"/>
                </a:lnTo>
                <a:lnTo>
                  <a:pt x="226618" y="65328"/>
                </a:lnTo>
                <a:lnTo>
                  <a:pt x="233553" y="65633"/>
                </a:lnTo>
                <a:lnTo>
                  <a:pt x="240309" y="65633"/>
                </a:lnTo>
                <a:lnTo>
                  <a:pt x="246697" y="68656"/>
                </a:lnTo>
                <a:lnTo>
                  <a:pt x="252768" y="74739"/>
                </a:lnTo>
                <a:lnTo>
                  <a:pt x="252768" y="48818"/>
                </a:lnTo>
                <a:lnTo>
                  <a:pt x="252069" y="48412"/>
                </a:lnTo>
                <a:lnTo>
                  <a:pt x="245897" y="45910"/>
                </a:lnTo>
                <a:lnTo>
                  <a:pt x="240220" y="44538"/>
                </a:lnTo>
                <a:lnTo>
                  <a:pt x="241198" y="44538"/>
                </a:lnTo>
                <a:lnTo>
                  <a:pt x="235089" y="44043"/>
                </a:lnTo>
                <a:lnTo>
                  <a:pt x="232029" y="44043"/>
                </a:lnTo>
                <a:lnTo>
                  <a:pt x="225933" y="44538"/>
                </a:lnTo>
                <a:lnTo>
                  <a:pt x="226923" y="44538"/>
                </a:lnTo>
                <a:lnTo>
                  <a:pt x="221246" y="45910"/>
                </a:lnTo>
                <a:lnTo>
                  <a:pt x="188442" y="72707"/>
                </a:lnTo>
                <a:lnTo>
                  <a:pt x="188442" y="82003"/>
                </a:lnTo>
                <a:lnTo>
                  <a:pt x="190233" y="82232"/>
                </a:lnTo>
                <a:lnTo>
                  <a:pt x="192036" y="82892"/>
                </a:lnTo>
                <a:lnTo>
                  <a:pt x="213537" y="104533"/>
                </a:lnTo>
                <a:lnTo>
                  <a:pt x="214845" y="106235"/>
                </a:lnTo>
                <a:lnTo>
                  <a:pt x="215544" y="107251"/>
                </a:lnTo>
                <a:lnTo>
                  <a:pt x="75361" y="107251"/>
                </a:lnTo>
                <a:lnTo>
                  <a:pt x="72263" y="106235"/>
                </a:lnTo>
                <a:lnTo>
                  <a:pt x="71958" y="106235"/>
                </a:lnTo>
                <a:lnTo>
                  <a:pt x="70040" y="104241"/>
                </a:lnTo>
                <a:lnTo>
                  <a:pt x="67906" y="101942"/>
                </a:lnTo>
                <a:lnTo>
                  <a:pt x="67043" y="98767"/>
                </a:lnTo>
                <a:lnTo>
                  <a:pt x="66979" y="68338"/>
                </a:lnTo>
                <a:lnTo>
                  <a:pt x="66979" y="48844"/>
                </a:lnTo>
                <a:lnTo>
                  <a:pt x="66979" y="31800"/>
                </a:lnTo>
                <a:lnTo>
                  <a:pt x="45224" y="43916"/>
                </a:lnTo>
                <a:lnTo>
                  <a:pt x="45224" y="99441"/>
                </a:lnTo>
                <a:lnTo>
                  <a:pt x="42748" y="102692"/>
                </a:lnTo>
                <a:lnTo>
                  <a:pt x="39344" y="104241"/>
                </a:lnTo>
                <a:lnTo>
                  <a:pt x="30670" y="104241"/>
                </a:lnTo>
                <a:lnTo>
                  <a:pt x="27584" y="102692"/>
                </a:lnTo>
                <a:lnTo>
                  <a:pt x="26974" y="101942"/>
                </a:lnTo>
                <a:lnTo>
                  <a:pt x="25247" y="99441"/>
                </a:lnTo>
                <a:lnTo>
                  <a:pt x="22860" y="96037"/>
                </a:lnTo>
                <a:lnTo>
                  <a:pt x="21742" y="91681"/>
                </a:lnTo>
                <a:lnTo>
                  <a:pt x="21805" y="81267"/>
                </a:lnTo>
                <a:lnTo>
                  <a:pt x="22199" y="79667"/>
                </a:lnTo>
                <a:lnTo>
                  <a:pt x="22745" y="77635"/>
                </a:lnTo>
                <a:lnTo>
                  <a:pt x="22860" y="77203"/>
                </a:lnTo>
                <a:lnTo>
                  <a:pt x="22987" y="76771"/>
                </a:lnTo>
                <a:lnTo>
                  <a:pt x="25273" y="73266"/>
                </a:lnTo>
                <a:lnTo>
                  <a:pt x="27571" y="69888"/>
                </a:lnTo>
                <a:lnTo>
                  <a:pt x="30556" y="68338"/>
                </a:lnTo>
                <a:lnTo>
                  <a:pt x="38925" y="68338"/>
                </a:lnTo>
                <a:lnTo>
                  <a:pt x="42011" y="69519"/>
                </a:lnTo>
                <a:lnTo>
                  <a:pt x="45110" y="72275"/>
                </a:lnTo>
                <a:lnTo>
                  <a:pt x="45224" y="99441"/>
                </a:lnTo>
                <a:lnTo>
                  <a:pt x="45224" y="43916"/>
                </a:lnTo>
                <a:lnTo>
                  <a:pt x="44983" y="44043"/>
                </a:lnTo>
                <a:lnTo>
                  <a:pt x="44983" y="48844"/>
                </a:lnTo>
                <a:lnTo>
                  <a:pt x="41389" y="47117"/>
                </a:lnTo>
                <a:lnTo>
                  <a:pt x="37414" y="46253"/>
                </a:lnTo>
                <a:lnTo>
                  <a:pt x="33083" y="46253"/>
                </a:lnTo>
                <a:lnTo>
                  <a:pt x="2387" y="70180"/>
                </a:lnTo>
                <a:lnTo>
                  <a:pt x="647" y="77203"/>
                </a:lnTo>
                <a:lnTo>
                  <a:pt x="584" y="77470"/>
                </a:lnTo>
                <a:lnTo>
                  <a:pt x="495" y="78244"/>
                </a:lnTo>
                <a:lnTo>
                  <a:pt x="0" y="84810"/>
                </a:lnTo>
                <a:lnTo>
                  <a:pt x="63" y="87617"/>
                </a:lnTo>
                <a:lnTo>
                  <a:pt x="330" y="91236"/>
                </a:lnTo>
                <a:lnTo>
                  <a:pt x="368" y="91681"/>
                </a:lnTo>
                <a:lnTo>
                  <a:pt x="469" y="93091"/>
                </a:lnTo>
                <a:lnTo>
                  <a:pt x="508" y="93611"/>
                </a:lnTo>
                <a:lnTo>
                  <a:pt x="1714" y="98552"/>
                </a:lnTo>
                <a:lnTo>
                  <a:pt x="1765" y="98767"/>
                </a:lnTo>
                <a:lnTo>
                  <a:pt x="1892" y="99288"/>
                </a:lnTo>
                <a:lnTo>
                  <a:pt x="1930" y="99441"/>
                </a:lnTo>
                <a:lnTo>
                  <a:pt x="2057" y="99949"/>
                </a:lnTo>
                <a:lnTo>
                  <a:pt x="2146" y="100317"/>
                </a:lnTo>
                <a:lnTo>
                  <a:pt x="2247" y="100749"/>
                </a:lnTo>
                <a:lnTo>
                  <a:pt x="5156" y="107251"/>
                </a:lnTo>
                <a:lnTo>
                  <a:pt x="33705" y="124180"/>
                </a:lnTo>
                <a:lnTo>
                  <a:pt x="41008" y="124180"/>
                </a:lnTo>
                <a:lnTo>
                  <a:pt x="47091" y="122110"/>
                </a:lnTo>
                <a:lnTo>
                  <a:pt x="52171" y="118059"/>
                </a:lnTo>
                <a:lnTo>
                  <a:pt x="57086" y="123101"/>
                </a:lnTo>
                <a:lnTo>
                  <a:pt x="62928" y="126695"/>
                </a:lnTo>
                <a:lnTo>
                  <a:pt x="69710" y="128854"/>
                </a:lnTo>
                <a:lnTo>
                  <a:pt x="77457" y="129578"/>
                </a:lnTo>
                <a:lnTo>
                  <a:pt x="222465" y="129578"/>
                </a:lnTo>
                <a:lnTo>
                  <a:pt x="228104" y="128028"/>
                </a:lnTo>
                <a:lnTo>
                  <a:pt x="233616" y="124929"/>
                </a:lnTo>
                <a:lnTo>
                  <a:pt x="238887" y="128028"/>
                </a:lnTo>
                <a:lnTo>
                  <a:pt x="244462" y="129578"/>
                </a:lnTo>
                <a:lnTo>
                  <a:pt x="316598" y="129578"/>
                </a:lnTo>
                <a:lnTo>
                  <a:pt x="323354" y="127431"/>
                </a:lnTo>
                <a:lnTo>
                  <a:pt x="326593" y="124929"/>
                </a:lnTo>
                <a:lnTo>
                  <a:pt x="328968" y="123101"/>
                </a:lnTo>
                <a:lnTo>
                  <a:pt x="334937" y="127431"/>
                </a:lnTo>
                <a:lnTo>
                  <a:pt x="342620" y="129578"/>
                </a:lnTo>
                <a:lnTo>
                  <a:pt x="351980" y="129578"/>
                </a:lnTo>
                <a:lnTo>
                  <a:pt x="359270" y="128854"/>
                </a:lnTo>
                <a:lnTo>
                  <a:pt x="383692" y="104241"/>
                </a:lnTo>
                <a:lnTo>
                  <a:pt x="383768" y="104051"/>
                </a:lnTo>
                <a:lnTo>
                  <a:pt x="385445" y="96037"/>
                </a:lnTo>
                <a:lnTo>
                  <a:pt x="385559" y="94780"/>
                </a:lnTo>
                <a:lnTo>
                  <a:pt x="385914" y="89090"/>
                </a:lnTo>
                <a:close/>
              </a:path>
              <a:path w="545464" h="171450">
                <a:moveTo>
                  <a:pt x="523951" y="154838"/>
                </a:moveTo>
                <a:lnTo>
                  <a:pt x="522897" y="151955"/>
                </a:lnTo>
                <a:lnTo>
                  <a:pt x="520915" y="149745"/>
                </a:lnTo>
                <a:lnTo>
                  <a:pt x="518807" y="147523"/>
                </a:lnTo>
                <a:lnTo>
                  <a:pt x="516077" y="146418"/>
                </a:lnTo>
                <a:lnTo>
                  <a:pt x="512546" y="146418"/>
                </a:lnTo>
                <a:lnTo>
                  <a:pt x="509079" y="146494"/>
                </a:lnTo>
                <a:lnTo>
                  <a:pt x="506222" y="147599"/>
                </a:lnTo>
                <a:lnTo>
                  <a:pt x="504177" y="149821"/>
                </a:lnTo>
                <a:lnTo>
                  <a:pt x="502069" y="152031"/>
                </a:lnTo>
                <a:lnTo>
                  <a:pt x="501015" y="154978"/>
                </a:lnTo>
                <a:lnTo>
                  <a:pt x="501015" y="162369"/>
                </a:lnTo>
                <a:lnTo>
                  <a:pt x="502069" y="165404"/>
                </a:lnTo>
                <a:lnTo>
                  <a:pt x="506222" y="169837"/>
                </a:lnTo>
                <a:lnTo>
                  <a:pt x="509079" y="170942"/>
                </a:lnTo>
                <a:lnTo>
                  <a:pt x="516077" y="170942"/>
                </a:lnTo>
                <a:lnTo>
                  <a:pt x="518934" y="169760"/>
                </a:lnTo>
                <a:lnTo>
                  <a:pt x="520915" y="167474"/>
                </a:lnTo>
                <a:lnTo>
                  <a:pt x="523024" y="165176"/>
                </a:lnTo>
                <a:lnTo>
                  <a:pt x="523951" y="162153"/>
                </a:lnTo>
                <a:lnTo>
                  <a:pt x="523951" y="154838"/>
                </a:lnTo>
                <a:close/>
              </a:path>
              <a:path w="545464" h="171450">
                <a:moveTo>
                  <a:pt x="545388" y="84518"/>
                </a:moveTo>
                <a:lnTo>
                  <a:pt x="521906" y="53949"/>
                </a:lnTo>
                <a:lnTo>
                  <a:pt x="495376" y="43802"/>
                </a:lnTo>
                <a:lnTo>
                  <a:pt x="486460" y="44869"/>
                </a:lnTo>
                <a:lnTo>
                  <a:pt x="477977" y="48094"/>
                </a:lnTo>
                <a:lnTo>
                  <a:pt x="469950" y="53454"/>
                </a:lnTo>
                <a:lnTo>
                  <a:pt x="462356" y="60960"/>
                </a:lnTo>
                <a:lnTo>
                  <a:pt x="462356" y="81559"/>
                </a:lnTo>
                <a:lnTo>
                  <a:pt x="470522" y="74498"/>
                </a:lnTo>
                <a:lnTo>
                  <a:pt x="478370" y="69443"/>
                </a:lnTo>
                <a:lnTo>
                  <a:pt x="515759" y="77851"/>
                </a:lnTo>
                <a:lnTo>
                  <a:pt x="522033" y="87541"/>
                </a:lnTo>
                <a:lnTo>
                  <a:pt x="512089" y="96075"/>
                </a:lnTo>
                <a:lnTo>
                  <a:pt x="500583" y="102171"/>
                </a:lnTo>
                <a:lnTo>
                  <a:pt x="487502" y="105829"/>
                </a:lnTo>
                <a:lnTo>
                  <a:pt x="472821" y="107048"/>
                </a:lnTo>
                <a:lnTo>
                  <a:pt x="437007" y="107048"/>
                </a:lnTo>
                <a:lnTo>
                  <a:pt x="433844" y="106019"/>
                </a:lnTo>
                <a:lnTo>
                  <a:pt x="430123" y="101879"/>
                </a:lnTo>
                <a:lnTo>
                  <a:pt x="429196" y="98475"/>
                </a:lnTo>
                <a:lnTo>
                  <a:pt x="429196" y="9588"/>
                </a:lnTo>
                <a:lnTo>
                  <a:pt x="407073" y="21894"/>
                </a:lnTo>
                <a:lnTo>
                  <a:pt x="407073" y="94780"/>
                </a:lnTo>
                <a:lnTo>
                  <a:pt x="407619" y="102311"/>
                </a:lnTo>
                <a:lnTo>
                  <a:pt x="439356" y="129578"/>
                </a:lnTo>
                <a:lnTo>
                  <a:pt x="472694" y="129578"/>
                </a:lnTo>
                <a:lnTo>
                  <a:pt x="511556" y="121450"/>
                </a:lnTo>
                <a:lnTo>
                  <a:pt x="545388" y="93827"/>
                </a:lnTo>
                <a:lnTo>
                  <a:pt x="545388" y="8451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5" name="object 25" descr=""/>
          <p:cNvGrpSpPr/>
          <p:nvPr/>
        </p:nvGrpSpPr>
        <p:grpSpPr>
          <a:xfrm>
            <a:off x="2515540" y="541911"/>
            <a:ext cx="608965" cy="171450"/>
            <a:chOff x="2515540" y="541911"/>
            <a:chExt cx="608965" cy="171450"/>
          </a:xfrm>
        </p:grpSpPr>
        <p:pic>
          <p:nvPicPr>
            <p:cNvPr id="26" name="object 2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15540" y="541911"/>
              <a:ext cx="182068" cy="129579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2715260" y="585723"/>
              <a:ext cx="408940" cy="127635"/>
            </a:xfrm>
            <a:custGeom>
              <a:avLst/>
              <a:gdLst/>
              <a:ahLst/>
              <a:cxnLst/>
              <a:rect l="l" t="t" r="r" b="b"/>
              <a:pathLst>
                <a:path w="408939" h="127634">
                  <a:moveTo>
                    <a:pt x="272110" y="111036"/>
                  </a:moveTo>
                  <a:lnTo>
                    <a:pt x="271068" y="108153"/>
                  </a:lnTo>
                  <a:lnTo>
                    <a:pt x="269074" y="105943"/>
                  </a:lnTo>
                  <a:lnTo>
                    <a:pt x="267030" y="103797"/>
                  </a:lnTo>
                  <a:lnTo>
                    <a:pt x="264248" y="102692"/>
                  </a:lnTo>
                  <a:lnTo>
                    <a:pt x="260718" y="102692"/>
                  </a:lnTo>
                  <a:lnTo>
                    <a:pt x="257238" y="102692"/>
                  </a:lnTo>
                  <a:lnTo>
                    <a:pt x="254393" y="103797"/>
                  </a:lnTo>
                  <a:lnTo>
                    <a:pt x="250240" y="108229"/>
                  </a:lnTo>
                  <a:lnTo>
                    <a:pt x="249186" y="111175"/>
                  </a:lnTo>
                  <a:lnTo>
                    <a:pt x="249186" y="118567"/>
                  </a:lnTo>
                  <a:lnTo>
                    <a:pt x="250240" y="121602"/>
                  </a:lnTo>
                  <a:lnTo>
                    <a:pt x="254393" y="126034"/>
                  </a:lnTo>
                  <a:lnTo>
                    <a:pt x="257238" y="127139"/>
                  </a:lnTo>
                  <a:lnTo>
                    <a:pt x="264248" y="127139"/>
                  </a:lnTo>
                  <a:lnTo>
                    <a:pt x="267030" y="125958"/>
                  </a:lnTo>
                  <a:lnTo>
                    <a:pt x="271119" y="121373"/>
                  </a:lnTo>
                  <a:lnTo>
                    <a:pt x="272110" y="118351"/>
                  </a:lnTo>
                  <a:lnTo>
                    <a:pt x="272110" y="111036"/>
                  </a:lnTo>
                  <a:close/>
                </a:path>
                <a:path w="408939" h="127634">
                  <a:moveTo>
                    <a:pt x="408774" y="44551"/>
                  </a:moveTo>
                  <a:lnTo>
                    <a:pt x="408762" y="40868"/>
                  </a:lnTo>
                  <a:lnTo>
                    <a:pt x="408571" y="37909"/>
                  </a:lnTo>
                  <a:lnTo>
                    <a:pt x="408495" y="36842"/>
                  </a:lnTo>
                  <a:lnTo>
                    <a:pt x="408432" y="35864"/>
                  </a:lnTo>
                  <a:lnTo>
                    <a:pt x="403733" y="18643"/>
                  </a:lnTo>
                  <a:lnTo>
                    <a:pt x="403618" y="18351"/>
                  </a:lnTo>
                  <a:lnTo>
                    <a:pt x="387134" y="2603"/>
                  </a:lnTo>
                  <a:lnTo>
                    <a:pt x="387134" y="35864"/>
                  </a:lnTo>
                  <a:lnTo>
                    <a:pt x="387134" y="56146"/>
                  </a:lnTo>
                  <a:lnTo>
                    <a:pt x="382765" y="63398"/>
                  </a:lnTo>
                  <a:lnTo>
                    <a:pt x="370941" y="63398"/>
                  </a:lnTo>
                  <a:lnTo>
                    <a:pt x="367855" y="62433"/>
                  </a:lnTo>
                  <a:lnTo>
                    <a:pt x="366255" y="60807"/>
                  </a:lnTo>
                  <a:lnTo>
                    <a:pt x="364578" y="59182"/>
                  </a:lnTo>
                  <a:lnTo>
                    <a:pt x="363766" y="56515"/>
                  </a:lnTo>
                  <a:lnTo>
                    <a:pt x="363880" y="25768"/>
                  </a:lnTo>
                  <a:lnTo>
                    <a:pt x="367055" y="21831"/>
                  </a:lnTo>
                  <a:lnTo>
                    <a:pt x="377901" y="21831"/>
                  </a:lnTo>
                  <a:lnTo>
                    <a:pt x="380187" y="23101"/>
                  </a:lnTo>
                  <a:lnTo>
                    <a:pt x="381292" y="23749"/>
                  </a:lnTo>
                  <a:lnTo>
                    <a:pt x="383438" y="26924"/>
                  </a:lnTo>
                  <a:lnTo>
                    <a:pt x="385953" y="30937"/>
                  </a:lnTo>
                  <a:lnTo>
                    <a:pt x="387134" y="35864"/>
                  </a:lnTo>
                  <a:lnTo>
                    <a:pt x="387134" y="2603"/>
                  </a:lnTo>
                  <a:lnTo>
                    <a:pt x="381342" y="736"/>
                  </a:lnTo>
                  <a:lnTo>
                    <a:pt x="373621" y="0"/>
                  </a:lnTo>
                  <a:lnTo>
                    <a:pt x="363829" y="0"/>
                  </a:lnTo>
                  <a:lnTo>
                    <a:pt x="355841" y="3251"/>
                  </a:lnTo>
                  <a:lnTo>
                    <a:pt x="356031" y="3251"/>
                  </a:lnTo>
                  <a:lnTo>
                    <a:pt x="350227" y="9474"/>
                  </a:lnTo>
                  <a:lnTo>
                    <a:pt x="341541" y="54825"/>
                  </a:lnTo>
                  <a:lnTo>
                    <a:pt x="341185" y="56146"/>
                  </a:lnTo>
                  <a:lnTo>
                    <a:pt x="340588" y="58216"/>
                  </a:lnTo>
                  <a:lnTo>
                    <a:pt x="336804" y="62433"/>
                  </a:lnTo>
                  <a:lnTo>
                    <a:pt x="336473" y="62433"/>
                  </a:lnTo>
                  <a:lnTo>
                    <a:pt x="333489" y="63398"/>
                  </a:lnTo>
                  <a:lnTo>
                    <a:pt x="298843" y="63398"/>
                  </a:lnTo>
                  <a:lnTo>
                    <a:pt x="290703" y="61836"/>
                  </a:lnTo>
                  <a:lnTo>
                    <a:pt x="286118" y="58889"/>
                  </a:lnTo>
                  <a:lnTo>
                    <a:pt x="288353" y="56515"/>
                  </a:lnTo>
                  <a:lnTo>
                    <a:pt x="290766" y="53644"/>
                  </a:lnTo>
                  <a:lnTo>
                    <a:pt x="293497" y="50177"/>
                  </a:lnTo>
                  <a:lnTo>
                    <a:pt x="293497" y="40868"/>
                  </a:lnTo>
                  <a:lnTo>
                    <a:pt x="269951" y="10274"/>
                  </a:lnTo>
                  <a:lnTo>
                    <a:pt x="243484" y="177"/>
                  </a:lnTo>
                  <a:lnTo>
                    <a:pt x="234556" y="1244"/>
                  </a:lnTo>
                  <a:lnTo>
                    <a:pt x="226060" y="4445"/>
                  </a:lnTo>
                  <a:lnTo>
                    <a:pt x="218033" y="9779"/>
                  </a:lnTo>
                  <a:lnTo>
                    <a:pt x="210451" y="17284"/>
                  </a:lnTo>
                  <a:lnTo>
                    <a:pt x="210451" y="37909"/>
                  </a:lnTo>
                  <a:lnTo>
                    <a:pt x="218465" y="30937"/>
                  </a:lnTo>
                  <a:lnTo>
                    <a:pt x="226415" y="25768"/>
                  </a:lnTo>
                  <a:lnTo>
                    <a:pt x="233946" y="22733"/>
                  </a:lnTo>
                  <a:lnTo>
                    <a:pt x="240258" y="21831"/>
                  </a:lnTo>
                  <a:lnTo>
                    <a:pt x="241858" y="21831"/>
                  </a:lnTo>
                  <a:lnTo>
                    <a:pt x="249351" y="23101"/>
                  </a:lnTo>
                  <a:lnTo>
                    <a:pt x="256908" y="27254"/>
                  </a:lnTo>
                  <a:lnTo>
                    <a:pt x="263829" y="34188"/>
                  </a:lnTo>
                  <a:lnTo>
                    <a:pt x="270129" y="43891"/>
                  </a:lnTo>
                  <a:lnTo>
                    <a:pt x="260184" y="52425"/>
                  </a:lnTo>
                  <a:lnTo>
                    <a:pt x="248666" y="58521"/>
                  </a:lnTo>
                  <a:lnTo>
                    <a:pt x="234657" y="62433"/>
                  </a:lnTo>
                  <a:lnTo>
                    <a:pt x="232460" y="62433"/>
                  </a:lnTo>
                  <a:lnTo>
                    <a:pt x="220929" y="63398"/>
                  </a:lnTo>
                  <a:lnTo>
                    <a:pt x="185229" y="63398"/>
                  </a:lnTo>
                  <a:lnTo>
                    <a:pt x="182245" y="62433"/>
                  </a:lnTo>
                  <a:lnTo>
                    <a:pt x="182079" y="62433"/>
                  </a:lnTo>
                  <a:lnTo>
                    <a:pt x="180086" y="60286"/>
                  </a:lnTo>
                  <a:lnTo>
                    <a:pt x="178104" y="58216"/>
                  </a:lnTo>
                  <a:lnTo>
                    <a:pt x="177177" y="54825"/>
                  </a:lnTo>
                  <a:lnTo>
                    <a:pt x="177076" y="42786"/>
                  </a:lnTo>
                  <a:lnTo>
                    <a:pt x="176771" y="37909"/>
                  </a:lnTo>
                  <a:lnTo>
                    <a:pt x="176644" y="35864"/>
                  </a:lnTo>
                  <a:lnTo>
                    <a:pt x="156616" y="3251"/>
                  </a:lnTo>
                  <a:lnTo>
                    <a:pt x="155244" y="2781"/>
                  </a:lnTo>
                  <a:lnTo>
                    <a:pt x="155244" y="36842"/>
                  </a:lnTo>
                  <a:lnTo>
                    <a:pt x="155181" y="44551"/>
                  </a:lnTo>
                  <a:lnTo>
                    <a:pt x="154724" y="50177"/>
                  </a:lnTo>
                  <a:lnTo>
                    <a:pt x="154647" y="51066"/>
                  </a:lnTo>
                  <a:lnTo>
                    <a:pt x="154533" y="52425"/>
                  </a:lnTo>
                  <a:lnTo>
                    <a:pt x="141922" y="66941"/>
                  </a:lnTo>
                  <a:lnTo>
                    <a:pt x="135978" y="65493"/>
                  </a:lnTo>
                  <a:lnTo>
                    <a:pt x="128346" y="36842"/>
                  </a:lnTo>
                  <a:lnTo>
                    <a:pt x="129463" y="31432"/>
                  </a:lnTo>
                  <a:lnTo>
                    <a:pt x="132054" y="27254"/>
                  </a:lnTo>
                  <a:lnTo>
                    <a:pt x="134175" y="23749"/>
                  </a:lnTo>
                  <a:lnTo>
                    <a:pt x="137515" y="21831"/>
                  </a:lnTo>
                  <a:lnTo>
                    <a:pt x="146316" y="21831"/>
                  </a:lnTo>
                  <a:lnTo>
                    <a:pt x="149542" y="23749"/>
                  </a:lnTo>
                  <a:lnTo>
                    <a:pt x="151765" y="27559"/>
                  </a:lnTo>
                  <a:lnTo>
                    <a:pt x="154127" y="31432"/>
                  </a:lnTo>
                  <a:lnTo>
                    <a:pt x="155244" y="36842"/>
                  </a:lnTo>
                  <a:lnTo>
                    <a:pt x="155244" y="2781"/>
                  </a:lnTo>
                  <a:lnTo>
                    <a:pt x="149555" y="927"/>
                  </a:lnTo>
                  <a:lnTo>
                    <a:pt x="141732" y="177"/>
                  </a:lnTo>
                  <a:lnTo>
                    <a:pt x="133870" y="927"/>
                  </a:lnTo>
                  <a:lnTo>
                    <a:pt x="107048" y="33667"/>
                  </a:lnTo>
                  <a:lnTo>
                    <a:pt x="106946" y="34188"/>
                  </a:lnTo>
                  <a:lnTo>
                    <a:pt x="106857" y="34569"/>
                  </a:lnTo>
                  <a:lnTo>
                    <a:pt x="106794" y="34861"/>
                  </a:lnTo>
                  <a:lnTo>
                    <a:pt x="106222" y="42786"/>
                  </a:lnTo>
                  <a:lnTo>
                    <a:pt x="106146" y="43891"/>
                  </a:lnTo>
                  <a:lnTo>
                    <a:pt x="106083" y="54825"/>
                  </a:lnTo>
                  <a:lnTo>
                    <a:pt x="105168" y="58216"/>
                  </a:lnTo>
                  <a:lnTo>
                    <a:pt x="101384" y="62433"/>
                  </a:lnTo>
                  <a:lnTo>
                    <a:pt x="101219" y="62433"/>
                  </a:lnTo>
                  <a:lnTo>
                    <a:pt x="98221" y="63398"/>
                  </a:lnTo>
                  <a:lnTo>
                    <a:pt x="66992" y="63398"/>
                  </a:lnTo>
                  <a:lnTo>
                    <a:pt x="66992" y="63093"/>
                  </a:lnTo>
                  <a:lnTo>
                    <a:pt x="66929" y="33667"/>
                  </a:lnTo>
                  <a:lnTo>
                    <a:pt x="45123" y="330"/>
                  </a:lnTo>
                  <a:lnTo>
                    <a:pt x="45123" y="63093"/>
                  </a:lnTo>
                  <a:lnTo>
                    <a:pt x="43014" y="62953"/>
                  </a:lnTo>
                  <a:lnTo>
                    <a:pt x="40347" y="62649"/>
                  </a:lnTo>
                  <a:lnTo>
                    <a:pt x="38989" y="62433"/>
                  </a:lnTo>
                  <a:lnTo>
                    <a:pt x="39458" y="62433"/>
                  </a:lnTo>
                  <a:lnTo>
                    <a:pt x="26962" y="60807"/>
                  </a:lnTo>
                  <a:lnTo>
                    <a:pt x="21755" y="54089"/>
                  </a:lnTo>
                  <a:lnTo>
                    <a:pt x="21755" y="35864"/>
                  </a:lnTo>
                  <a:lnTo>
                    <a:pt x="22821" y="31432"/>
                  </a:lnTo>
                  <a:lnTo>
                    <a:pt x="22936" y="30937"/>
                  </a:lnTo>
                  <a:lnTo>
                    <a:pt x="25222" y="27254"/>
                  </a:lnTo>
                  <a:lnTo>
                    <a:pt x="27482" y="23749"/>
                  </a:lnTo>
                  <a:lnTo>
                    <a:pt x="28575" y="23101"/>
                  </a:lnTo>
                  <a:lnTo>
                    <a:pt x="30861" y="21831"/>
                  </a:lnTo>
                  <a:lnTo>
                    <a:pt x="41770" y="21831"/>
                  </a:lnTo>
                  <a:lnTo>
                    <a:pt x="44780" y="25488"/>
                  </a:lnTo>
                  <a:lnTo>
                    <a:pt x="44894" y="25615"/>
                  </a:lnTo>
                  <a:lnTo>
                    <a:pt x="45008" y="25768"/>
                  </a:lnTo>
                  <a:lnTo>
                    <a:pt x="45123" y="63093"/>
                  </a:lnTo>
                  <a:lnTo>
                    <a:pt x="45123" y="330"/>
                  </a:lnTo>
                  <a:lnTo>
                    <a:pt x="44742" y="177"/>
                  </a:lnTo>
                  <a:lnTo>
                    <a:pt x="34950" y="177"/>
                  </a:lnTo>
                  <a:lnTo>
                    <a:pt x="27038" y="927"/>
                  </a:lnTo>
                  <a:lnTo>
                    <a:pt x="27178" y="927"/>
                  </a:lnTo>
                  <a:lnTo>
                    <a:pt x="19926" y="3251"/>
                  </a:lnTo>
                  <a:lnTo>
                    <a:pt x="20142" y="3251"/>
                  </a:lnTo>
                  <a:lnTo>
                    <a:pt x="14630" y="6642"/>
                  </a:lnTo>
                  <a:lnTo>
                    <a:pt x="14274" y="6908"/>
                  </a:lnTo>
                  <a:lnTo>
                    <a:pt x="9423" y="11811"/>
                  </a:lnTo>
                  <a:lnTo>
                    <a:pt x="9156" y="12115"/>
                  </a:lnTo>
                  <a:lnTo>
                    <a:pt x="5232" y="18199"/>
                  </a:lnTo>
                  <a:lnTo>
                    <a:pt x="5130" y="18351"/>
                  </a:lnTo>
                  <a:lnTo>
                    <a:pt x="0" y="44551"/>
                  </a:lnTo>
                  <a:lnTo>
                    <a:pt x="406" y="50177"/>
                  </a:lnTo>
                  <a:lnTo>
                    <a:pt x="469" y="51066"/>
                  </a:lnTo>
                  <a:lnTo>
                    <a:pt x="28117" y="82905"/>
                  </a:lnTo>
                  <a:lnTo>
                    <a:pt x="41579" y="85039"/>
                  </a:lnTo>
                  <a:lnTo>
                    <a:pt x="38303" y="90500"/>
                  </a:lnTo>
                  <a:lnTo>
                    <a:pt x="33401" y="93230"/>
                  </a:lnTo>
                  <a:lnTo>
                    <a:pt x="20701" y="93230"/>
                  </a:lnTo>
                  <a:lnTo>
                    <a:pt x="14008" y="91097"/>
                  </a:lnTo>
                  <a:lnTo>
                    <a:pt x="6883" y="86880"/>
                  </a:lnTo>
                  <a:lnTo>
                    <a:pt x="6883" y="107124"/>
                  </a:lnTo>
                  <a:lnTo>
                    <a:pt x="14008" y="111556"/>
                  </a:lnTo>
                  <a:lnTo>
                    <a:pt x="21196" y="113842"/>
                  </a:lnTo>
                  <a:lnTo>
                    <a:pt x="36995" y="113842"/>
                  </a:lnTo>
                  <a:lnTo>
                    <a:pt x="44259" y="111556"/>
                  </a:lnTo>
                  <a:lnTo>
                    <a:pt x="44399" y="111556"/>
                  </a:lnTo>
                  <a:lnTo>
                    <a:pt x="57454" y="102031"/>
                  </a:lnTo>
                  <a:lnTo>
                    <a:pt x="62039" y="95008"/>
                  </a:lnTo>
                  <a:lnTo>
                    <a:pt x="62560" y="93230"/>
                  </a:lnTo>
                  <a:lnTo>
                    <a:pt x="64770" y="85775"/>
                  </a:lnTo>
                  <a:lnTo>
                    <a:pt x="104305" y="85775"/>
                  </a:lnTo>
                  <a:lnTo>
                    <a:pt x="110794" y="83629"/>
                  </a:lnTo>
                  <a:lnTo>
                    <a:pt x="111061" y="83629"/>
                  </a:lnTo>
                  <a:lnTo>
                    <a:pt x="116878" y="78905"/>
                  </a:lnTo>
                  <a:lnTo>
                    <a:pt x="121196" y="82905"/>
                  </a:lnTo>
                  <a:lnTo>
                    <a:pt x="122034" y="83629"/>
                  </a:lnTo>
                  <a:lnTo>
                    <a:pt x="125806" y="85775"/>
                  </a:lnTo>
                  <a:lnTo>
                    <a:pt x="127825" y="86880"/>
                  </a:lnTo>
                  <a:lnTo>
                    <a:pt x="134340" y="88811"/>
                  </a:lnTo>
                  <a:lnTo>
                    <a:pt x="141859" y="89458"/>
                  </a:lnTo>
                  <a:lnTo>
                    <a:pt x="149059" y="88811"/>
                  </a:lnTo>
                  <a:lnTo>
                    <a:pt x="166763" y="78905"/>
                  </a:lnTo>
                  <a:lnTo>
                    <a:pt x="172262" y="83629"/>
                  </a:lnTo>
                  <a:lnTo>
                    <a:pt x="172542" y="83629"/>
                  </a:lnTo>
                  <a:lnTo>
                    <a:pt x="179031" y="85775"/>
                  </a:lnTo>
                  <a:lnTo>
                    <a:pt x="220738" y="85775"/>
                  </a:lnTo>
                  <a:lnTo>
                    <a:pt x="259956" y="77520"/>
                  </a:lnTo>
                  <a:lnTo>
                    <a:pt x="271373" y="71081"/>
                  </a:lnTo>
                  <a:lnTo>
                    <a:pt x="276707" y="77127"/>
                  </a:lnTo>
                  <a:lnTo>
                    <a:pt x="282409" y="81127"/>
                  </a:lnTo>
                  <a:lnTo>
                    <a:pt x="294259" y="84861"/>
                  </a:lnTo>
                  <a:lnTo>
                    <a:pt x="294436" y="84861"/>
                  </a:lnTo>
                  <a:lnTo>
                    <a:pt x="301053" y="85775"/>
                  </a:lnTo>
                  <a:lnTo>
                    <a:pt x="339356" y="85775"/>
                  </a:lnTo>
                  <a:lnTo>
                    <a:pt x="346176" y="83629"/>
                  </a:lnTo>
                  <a:lnTo>
                    <a:pt x="351815" y="79273"/>
                  </a:lnTo>
                  <a:lnTo>
                    <a:pt x="357759" y="83629"/>
                  </a:lnTo>
                  <a:lnTo>
                    <a:pt x="365442" y="85775"/>
                  </a:lnTo>
                  <a:lnTo>
                    <a:pt x="374802" y="85775"/>
                  </a:lnTo>
                  <a:lnTo>
                    <a:pt x="406577" y="60286"/>
                  </a:lnTo>
                  <a:lnTo>
                    <a:pt x="408317" y="51993"/>
                  </a:lnTo>
                  <a:lnTo>
                    <a:pt x="408774" y="445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/>
          <p:nvPr/>
        </p:nvSpPr>
        <p:spPr>
          <a:xfrm>
            <a:off x="1935365" y="784364"/>
            <a:ext cx="50165" cy="24765"/>
          </a:xfrm>
          <a:custGeom>
            <a:avLst/>
            <a:gdLst/>
            <a:ahLst/>
            <a:cxnLst/>
            <a:rect l="l" t="t" r="r" b="b"/>
            <a:pathLst>
              <a:path w="50164" h="24765">
                <a:moveTo>
                  <a:pt x="22872" y="8420"/>
                </a:moveTo>
                <a:lnTo>
                  <a:pt x="21882" y="5537"/>
                </a:lnTo>
                <a:lnTo>
                  <a:pt x="17843" y="1181"/>
                </a:lnTo>
                <a:lnTo>
                  <a:pt x="14998" y="0"/>
                </a:lnTo>
                <a:lnTo>
                  <a:pt x="11531" y="0"/>
                </a:lnTo>
                <a:lnTo>
                  <a:pt x="8001" y="0"/>
                </a:lnTo>
                <a:lnTo>
                  <a:pt x="5207" y="1104"/>
                </a:lnTo>
                <a:lnTo>
                  <a:pt x="990" y="5397"/>
                </a:lnTo>
                <a:lnTo>
                  <a:pt x="0" y="8343"/>
                </a:lnTo>
                <a:lnTo>
                  <a:pt x="0" y="15951"/>
                </a:lnTo>
                <a:lnTo>
                  <a:pt x="990" y="18986"/>
                </a:lnTo>
                <a:lnTo>
                  <a:pt x="5207" y="23418"/>
                </a:lnTo>
                <a:lnTo>
                  <a:pt x="8001" y="24523"/>
                </a:lnTo>
                <a:lnTo>
                  <a:pt x="14998" y="24523"/>
                </a:lnTo>
                <a:lnTo>
                  <a:pt x="17843" y="23418"/>
                </a:lnTo>
                <a:lnTo>
                  <a:pt x="19837" y="21043"/>
                </a:lnTo>
                <a:lnTo>
                  <a:pt x="21945" y="18757"/>
                </a:lnTo>
                <a:lnTo>
                  <a:pt x="22872" y="15735"/>
                </a:lnTo>
                <a:lnTo>
                  <a:pt x="22872" y="8420"/>
                </a:lnTo>
                <a:close/>
              </a:path>
              <a:path w="50164" h="24765">
                <a:moveTo>
                  <a:pt x="49885" y="8496"/>
                </a:moveTo>
                <a:lnTo>
                  <a:pt x="48831" y="5613"/>
                </a:lnTo>
                <a:lnTo>
                  <a:pt x="46850" y="3403"/>
                </a:lnTo>
                <a:lnTo>
                  <a:pt x="44742" y="1181"/>
                </a:lnTo>
                <a:lnTo>
                  <a:pt x="42011" y="76"/>
                </a:lnTo>
                <a:lnTo>
                  <a:pt x="38481" y="76"/>
                </a:lnTo>
                <a:lnTo>
                  <a:pt x="35013" y="0"/>
                </a:lnTo>
                <a:lnTo>
                  <a:pt x="32283" y="1104"/>
                </a:lnTo>
                <a:lnTo>
                  <a:pt x="30124" y="3327"/>
                </a:lnTo>
                <a:lnTo>
                  <a:pt x="28016" y="5461"/>
                </a:lnTo>
                <a:lnTo>
                  <a:pt x="26962" y="8420"/>
                </a:lnTo>
                <a:lnTo>
                  <a:pt x="26962" y="16027"/>
                </a:lnTo>
                <a:lnTo>
                  <a:pt x="28016" y="19062"/>
                </a:lnTo>
                <a:lnTo>
                  <a:pt x="30124" y="21272"/>
                </a:lnTo>
                <a:lnTo>
                  <a:pt x="32169" y="23495"/>
                </a:lnTo>
                <a:lnTo>
                  <a:pt x="35013" y="24599"/>
                </a:lnTo>
                <a:lnTo>
                  <a:pt x="42011" y="24599"/>
                </a:lnTo>
                <a:lnTo>
                  <a:pt x="44869" y="23495"/>
                </a:lnTo>
                <a:lnTo>
                  <a:pt x="46850" y="21120"/>
                </a:lnTo>
                <a:lnTo>
                  <a:pt x="48958" y="18834"/>
                </a:lnTo>
                <a:lnTo>
                  <a:pt x="49885" y="15811"/>
                </a:lnTo>
                <a:lnTo>
                  <a:pt x="49885" y="84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/>
          <p:nvPr/>
        </p:nvSpPr>
        <p:spPr>
          <a:xfrm>
            <a:off x="1924024" y="788136"/>
            <a:ext cx="572770" cy="167640"/>
          </a:xfrm>
          <a:custGeom>
            <a:avLst/>
            <a:gdLst/>
            <a:ahLst/>
            <a:cxnLst/>
            <a:rect l="l" t="t" r="r" b="b"/>
            <a:pathLst>
              <a:path w="572769" h="167640">
                <a:moveTo>
                  <a:pt x="235496" y="151206"/>
                </a:moveTo>
                <a:lnTo>
                  <a:pt x="234442" y="148310"/>
                </a:lnTo>
                <a:lnTo>
                  <a:pt x="232448" y="146100"/>
                </a:lnTo>
                <a:lnTo>
                  <a:pt x="230352" y="143891"/>
                </a:lnTo>
                <a:lnTo>
                  <a:pt x="227622" y="142773"/>
                </a:lnTo>
                <a:lnTo>
                  <a:pt x="220611" y="142773"/>
                </a:lnTo>
                <a:lnTo>
                  <a:pt x="217766" y="143891"/>
                </a:lnTo>
                <a:lnTo>
                  <a:pt x="213614" y="148170"/>
                </a:lnTo>
                <a:lnTo>
                  <a:pt x="212559" y="151130"/>
                </a:lnTo>
                <a:lnTo>
                  <a:pt x="212559" y="158737"/>
                </a:lnTo>
                <a:lnTo>
                  <a:pt x="213614" y="161759"/>
                </a:lnTo>
                <a:lnTo>
                  <a:pt x="217766" y="166192"/>
                </a:lnTo>
                <a:lnTo>
                  <a:pt x="220560" y="167297"/>
                </a:lnTo>
                <a:lnTo>
                  <a:pt x="224091" y="167297"/>
                </a:lnTo>
                <a:lnTo>
                  <a:pt x="227622" y="167297"/>
                </a:lnTo>
                <a:lnTo>
                  <a:pt x="230466" y="166116"/>
                </a:lnTo>
                <a:lnTo>
                  <a:pt x="232448" y="163830"/>
                </a:lnTo>
                <a:lnTo>
                  <a:pt x="234556" y="161544"/>
                </a:lnTo>
                <a:lnTo>
                  <a:pt x="235496" y="158508"/>
                </a:lnTo>
                <a:lnTo>
                  <a:pt x="235496" y="151206"/>
                </a:lnTo>
                <a:close/>
              </a:path>
              <a:path w="572769" h="167640">
                <a:moveTo>
                  <a:pt x="262509" y="151206"/>
                </a:moveTo>
                <a:lnTo>
                  <a:pt x="261454" y="148310"/>
                </a:lnTo>
                <a:lnTo>
                  <a:pt x="259473" y="146100"/>
                </a:lnTo>
                <a:lnTo>
                  <a:pt x="257365" y="143891"/>
                </a:lnTo>
                <a:lnTo>
                  <a:pt x="254635" y="142773"/>
                </a:lnTo>
                <a:lnTo>
                  <a:pt x="247637" y="142773"/>
                </a:lnTo>
                <a:lnTo>
                  <a:pt x="244779" y="143891"/>
                </a:lnTo>
                <a:lnTo>
                  <a:pt x="240639" y="148170"/>
                </a:lnTo>
                <a:lnTo>
                  <a:pt x="239585" y="151130"/>
                </a:lnTo>
                <a:lnTo>
                  <a:pt x="239585" y="158737"/>
                </a:lnTo>
                <a:lnTo>
                  <a:pt x="240639" y="161759"/>
                </a:lnTo>
                <a:lnTo>
                  <a:pt x="244779" y="166192"/>
                </a:lnTo>
                <a:lnTo>
                  <a:pt x="247637" y="167297"/>
                </a:lnTo>
                <a:lnTo>
                  <a:pt x="251104" y="167297"/>
                </a:lnTo>
                <a:lnTo>
                  <a:pt x="254635" y="167297"/>
                </a:lnTo>
                <a:lnTo>
                  <a:pt x="257429" y="166116"/>
                </a:lnTo>
                <a:lnTo>
                  <a:pt x="261518" y="161544"/>
                </a:lnTo>
                <a:lnTo>
                  <a:pt x="262509" y="158508"/>
                </a:lnTo>
                <a:lnTo>
                  <a:pt x="262509" y="151206"/>
                </a:lnTo>
                <a:close/>
              </a:path>
              <a:path w="572769" h="167640">
                <a:moveTo>
                  <a:pt x="379958" y="92329"/>
                </a:moveTo>
                <a:lnTo>
                  <a:pt x="374726" y="66675"/>
                </a:lnTo>
                <a:lnTo>
                  <a:pt x="369938" y="59347"/>
                </a:lnTo>
                <a:lnTo>
                  <a:pt x="362089" y="52222"/>
                </a:lnTo>
                <a:lnTo>
                  <a:pt x="355346" y="47421"/>
                </a:lnTo>
                <a:lnTo>
                  <a:pt x="347713" y="44615"/>
                </a:lnTo>
                <a:lnTo>
                  <a:pt x="338861" y="43878"/>
                </a:lnTo>
                <a:lnTo>
                  <a:pt x="370827" y="5981"/>
                </a:lnTo>
                <a:lnTo>
                  <a:pt x="348526" y="5981"/>
                </a:lnTo>
                <a:lnTo>
                  <a:pt x="312889" y="48006"/>
                </a:lnTo>
                <a:lnTo>
                  <a:pt x="312889" y="70535"/>
                </a:lnTo>
                <a:lnTo>
                  <a:pt x="323342" y="67525"/>
                </a:lnTo>
                <a:lnTo>
                  <a:pt x="332740" y="66675"/>
                </a:lnTo>
                <a:lnTo>
                  <a:pt x="341096" y="67995"/>
                </a:lnTo>
                <a:lnTo>
                  <a:pt x="348399" y="71501"/>
                </a:lnTo>
                <a:lnTo>
                  <a:pt x="354723" y="75488"/>
                </a:lnTo>
                <a:lnTo>
                  <a:pt x="357822" y="81470"/>
                </a:lnTo>
                <a:lnTo>
                  <a:pt x="357708" y="95580"/>
                </a:lnTo>
                <a:lnTo>
                  <a:pt x="356920" y="98234"/>
                </a:lnTo>
                <a:lnTo>
                  <a:pt x="356831" y="98539"/>
                </a:lnTo>
                <a:lnTo>
                  <a:pt x="354774" y="100533"/>
                </a:lnTo>
                <a:lnTo>
                  <a:pt x="352793" y="102514"/>
                </a:lnTo>
                <a:lnTo>
                  <a:pt x="352628" y="102514"/>
                </a:lnTo>
                <a:lnTo>
                  <a:pt x="349351" y="103530"/>
                </a:lnTo>
                <a:lnTo>
                  <a:pt x="265747" y="103530"/>
                </a:lnTo>
                <a:lnTo>
                  <a:pt x="262597" y="102514"/>
                </a:lnTo>
                <a:lnTo>
                  <a:pt x="262280" y="102514"/>
                </a:lnTo>
                <a:lnTo>
                  <a:pt x="258292" y="98234"/>
                </a:lnTo>
                <a:lnTo>
                  <a:pt x="257670" y="96100"/>
                </a:lnTo>
                <a:lnTo>
                  <a:pt x="257556" y="95732"/>
                </a:lnTo>
                <a:lnTo>
                  <a:pt x="257517" y="95580"/>
                </a:lnTo>
                <a:lnTo>
                  <a:pt x="257416" y="95211"/>
                </a:lnTo>
                <a:lnTo>
                  <a:pt x="257302" y="43281"/>
                </a:lnTo>
                <a:lnTo>
                  <a:pt x="235178" y="55549"/>
                </a:lnTo>
                <a:lnTo>
                  <a:pt x="235165" y="92329"/>
                </a:lnTo>
                <a:lnTo>
                  <a:pt x="235051" y="94843"/>
                </a:lnTo>
                <a:lnTo>
                  <a:pt x="234988" y="96100"/>
                </a:lnTo>
                <a:lnTo>
                  <a:pt x="233857" y="99072"/>
                </a:lnTo>
                <a:lnTo>
                  <a:pt x="229971" y="102514"/>
                </a:lnTo>
                <a:lnTo>
                  <a:pt x="226263" y="103530"/>
                </a:lnTo>
                <a:lnTo>
                  <a:pt x="75653" y="103530"/>
                </a:lnTo>
                <a:lnTo>
                  <a:pt x="72567" y="102514"/>
                </a:lnTo>
                <a:lnTo>
                  <a:pt x="72097" y="102514"/>
                </a:lnTo>
                <a:lnTo>
                  <a:pt x="70243" y="100533"/>
                </a:lnTo>
                <a:lnTo>
                  <a:pt x="68059" y="98234"/>
                </a:lnTo>
                <a:lnTo>
                  <a:pt x="67678" y="97040"/>
                </a:lnTo>
                <a:lnTo>
                  <a:pt x="67424" y="96100"/>
                </a:lnTo>
                <a:lnTo>
                  <a:pt x="67322" y="95732"/>
                </a:lnTo>
                <a:lnTo>
                  <a:pt x="67271" y="95580"/>
                </a:lnTo>
                <a:lnTo>
                  <a:pt x="67170" y="95211"/>
                </a:lnTo>
                <a:lnTo>
                  <a:pt x="67056" y="64477"/>
                </a:lnTo>
                <a:lnTo>
                  <a:pt x="67056" y="45123"/>
                </a:lnTo>
                <a:lnTo>
                  <a:pt x="67056" y="28067"/>
                </a:lnTo>
                <a:lnTo>
                  <a:pt x="45237" y="40271"/>
                </a:lnTo>
                <a:lnTo>
                  <a:pt x="45237" y="95732"/>
                </a:lnTo>
                <a:lnTo>
                  <a:pt x="42811" y="99072"/>
                </a:lnTo>
                <a:lnTo>
                  <a:pt x="42672" y="99072"/>
                </a:lnTo>
                <a:lnTo>
                  <a:pt x="39420" y="100533"/>
                </a:lnTo>
                <a:lnTo>
                  <a:pt x="30734" y="100533"/>
                </a:lnTo>
                <a:lnTo>
                  <a:pt x="27851" y="99072"/>
                </a:lnTo>
                <a:lnTo>
                  <a:pt x="27635" y="99072"/>
                </a:lnTo>
                <a:lnTo>
                  <a:pt x="25323" y="95732"/>
                </a:lnTo>
                <a:lnTo>
                  <a:pt x="22936" y="92329"/>
                </a:lnTo>
                <a:lnTo>
                  <a:pt x="21818" y="87972"/>
                </a:lnTo>
                <a:lnTo>
                  <a:pt x="21818" y="77330"/>
                </a:lnTo>
                <a:lnTo>
                  <a:pt x="22999" y="72974"/>
                </a:lnTo>
                <a:lnTo>
                  <a:pt x="27584" y="66179"/>
                </a:lnTo>
                <a:lnTo>
                  <a:pt x="30797" y="64477"/>
                </a:lnTo>
                <a:lnTo>
                  <a:pt x="38608" y="64477"/>
                </a:lnTo>
                <a:lnTo>
                  <a:pt x="42024" y="65811"/>
                </a:lnTo>
                <a:lnTo>
                  <a:pt x="45123" y="68541"/>
                </a:lnTo>
                <a:lnTo>
                  <a:pt x="45237" y="95732"/>
                </a:lnTo>
                <a:lnTo>
                  <a:pt x="45237" y="40271"/>
                </a:lnTo>
                <a:lnTo>
                  <a:pt x="45123" y="45123"/>
                </a:lnTo>
                <a:lnTo>
                  <a:pt x="41465" y="43434"/>
                </a:lnTo>
                <a:lnTo>
                  <a:pt x="37490" y="42545"/>
                </a:lnTo>
                <a:lnTo>
                  <a:pt x="33223" y="42545"/>
                </a:lnTo>
                <a:lnTo>
                  <a:pt x="26352" y="43281"/>
                </a:lnTo>
                <a:lnTo>
                  <a:pt x="26568" y="43281"/>
                </a:lnTo>
                <a:lnTo>
                  <a:pt x="20574" y="45364"/>
                </a:lnTo>
                <a:lnTo>
                  <a:pt x="50" y="81470"/>
                </a:lnTo>
                <a:lnTo>
                  <a:pt x="0" y="82130"/>
                </a:lnTo>
                <a:lnTo>
                  <a:pt x="444" y="87972"/>
                </a:lnTo>
                <a:lnTo>
                  <a:pt x="533" y="89230"/>
                </a:lnTo>
                <a:lnTo>
                  <a:pt x="584" y="89903"/>
                </a:lnTo>
                <a:lnTo>
                  <a:pt x="26530" y="119773"/>
                </a:lnTo>
                <a:lnTo>
                  <a:pt x="33718" y="120472"/>
                </a:lnTo>
                <a:lnTo>
                  <a:pt x="41021" y="120472"/>
                </a:lnTo>
                <a:lnTo>
                  <a:pt x="47104" y="118402"/>
                </a:lnTo>
                <a:lnTo>
                  <a:pt x="52184" y="114338"/>
                </a:lnTo>
                <a:lnTo>
                  <a:pt x="57099" y="119380"/>
                </a:lnTo>
                <a:lnTo>
                  <a:pt x="62941" y="122986"/>
                </a:lnTo>
                <a:lnTo>
                  <a:pt x="69723" y="125145"/>
                </a:lnTo>
                <a:lnTo>
                  <a:pt x="77470" y="125857"/>
                </a:lnTo>
                <a:lnTo>
                  <a:pt x="233502" y="125857"/>
                </a:lnTo>
                <a:lnTo>
                  <a:pt x="240576" y="123418"/>
                </a:lnTo>
                <a:lnTo>
                  <a:pt x="246214" y="118630"/>
                </a:lnTo>
                <a:lnTo>
                  <a:pt x="251853" y="123418"/>
                </a:lnTo>
                <a:lnTo>
                  <a:pt x="258914" y="125857"/>
                </a:lnTo>
                <a:lnTo>
                  <a:pt x="357695" y="125857"/>
                </a:lnTo>
                <a:lnTo>
                  <a:pt x="365506" y="122758"/>
                </a:lnTo>
                <a:lnTo>
                  <a:pt x="369341" y="118630"/>
                </a:lnTo>
                <a:lnTo>
                  <a:pt x="371271" y="116560"/>
                </a:lnTo>
                <a:lnTo>
                  <a:pt x="372948" y="114338"/>
                </a:lnTo>
                <a:lnTo>
                  <a:pt x="375094" y="111518"/>
                </a:lnTo>
                <a:lnTo>
                  <a:pt x="377825" y="105689"/>
                </a:lnTo>
                <a:lnTo>
                  <a:pt x="378358" y="103530"/>
                </a:lnTo>
                <a:lnTo>
                  <a:pt x="379463" y="99072"/>
                </a:lnTo>
                <a:lnTo>
                  <a:pt x="379958" y="92329"/>
                </a:lnTo>
                <a:close/>
              </a:path>
              <a:path w="572769" h="167640">
                <a:moveTo>
                  <a:pt x="442341" y="8343"/>
                </a:moveTo>
                <a:lnTo>
                  <a:pt x="441299" y="5461"/>
                </a:lnTo>
                <a:lnTo>
                  <a:pt x="439305" y="3251"/>
                </a:lnTo>
                <a:lnTo>
                  <a:pt x="437197" y="1104"/>
                </a:lnTo>
                <a:lnTo>
                  <a:pt x="434479" y="0"/>
                </a:lnTo>
                <a:lnTo>
                  <a:pt x="430949" y="0"/>
                </a:lnTo>
                <a:lnTo>
                  <a:pt x="427469" y="0"/>
                </a:lnTo>
                <a:lnTo>
                  <a:pt x="424624" y="1104"/>
                </a:lnTo>
                <a:lnTo>
                  <a:pt x="420471" y="5537"/>
                </a:lnTo>
                <a:lnTo>
                  <a:pt x="419417" y="8496"/>
                </a:lnTo>
                <a:lnTo>
                  <a:pt x="419417" y="15875"/>
                </a:lnTo>
                <a:lnTo>
                  <a:pt x="420471" y="18910"/>
                </a:lnTo>
                <a:lnTo>
                  <a:pt x="424624" y="23342"/>
                </a:lnTo>
                <a:lnTo>
                  <a:pt x="427469" y="24447"/>
                </a:lnTo>
                <a:lnTo>
                  <a:pt x="434479" y="24447"/>
                </a:lnTo>
                <a:lnTo>
                  <a:pt x="437261" y="23342"/>
                </a:lnTo>
                <a:lnTo>
                  <a:pt x="441299" y="18681"/>
                </a:lnTo>
                <a:lnTo>
                  <a:pt x="442341" y="15659"/>
                </a:lnTo>
                <a:lnTo>
                  <a:pt x="442341" y="8343"/>
                </a:lnTo>
                <a:close/>
              </a:path>
              <a:path w="572769" h="167640">
                <a:moveTo>
                  <a:pt x="525881" y="5905"/>
                </a:moveTo>
                <a:lnTo>
                  <a:pt x="503948" y="18389"/>
                </a:lnTo>
                <a:lnTo>
                  <a:pt x="503948" y="92989"/>
                </a:lnTo>
                <a:lnTo>
                  <a:pt x="502831" y="97205"/>
                </a:lnTo>
                <a:lnTo>
                  <a:pt x="498246" y="102146"/>
                </a:lnTo>
                <a:lnTo>
                  <a:pt x="494461" y="103327"/>
                </a:lnTo>
                <a:lnTo>
                  <a:pt x="469798" y="103327"/>
                </a:lnTo>
                <a:lnTo>
                  <a:pt x="466013" y="102146"/>
                </a:lnTo>
                <a:lnTo>
                  <a:pt x="461873" y="97421"/>
                </a:lnTo>
                <a:lnTo>
                  <a:pt x="460502" y="93141"/>
                </a:lnTo>
                <a:lnTo>
                  <a:pt x="460070" y="86931"/>
                </a:lnTo>
                <a:lnTo>
                  <a:pt x="457428" y="73177"/>
                </a:lnTo>
                <a:lnTo>
                  <a:pt x="451637" y="60947"/>
                </a:lnTo>
                <a:lnTo>
                  <a:pt x="442696" y="50215"/>
                </a:lnTo>
                <a:lnTo>
                  <a:pt x="430568" y="40995"/>
                </a:lnTo>
                <a:lnTo>
                  <a:pt x="419722" y="60858"/>
                </a:lnTo>
                <a:lnTo>
                  <a:pt x="427888" y="66941"/>
                </a:lnTo>
                <a:lnTo>
                  <a:pt x="433692" y="74206"/>
                </a:lnTo>
                <a:lnTo>
                  <a:pt x="437159" y="82638"/>
                </a:lnTo>
                <a:lnTo>
                  <a:pt x="438315" y="92252"/>
                </a:lnTo>
                <a:lnTo>
                  <a:pt x="438315" y="96469"/>
                </a:lnTo>
                <a:lnTo>
                  <a:pt x="437578" y="99352"/>
                </a:lnTo>
                <a:lnTo>
                  <a:pt x="434543" y="102450"/>
                </a:lnTo>
                <a:lnTo>
                  <a:pt x="432308" y="103187"/>
                </a:lnTo>
                <a:lnTo>
                  <a:pt x="401574" y="103187"/>
                </a:lnTo>
                <a:lnTo>
                  <a:pt x="390474" y="125717"/>
                </a:lnTo>
                <a:lnTo>
                  <a:pt x="441477" y="125857"/>
                </a:lnTo>
                <a:lnTo>
                  <a:pt x="447738" y="123278"/>
                </a:lnTo>
                <a:lnTo>
                  <a:pt x="452018" y="118262"/>
                </a:lnTo>
                <a:lnTo>
                  <a:pt x="457962" y="123355"/>
                </a:lnTo>
                <a:lnTo>
                  <a:pt x="465340" y="125857"/>
                </a:lnTo>
                <a:lnTo>
                  <a:pt x="490245" y="125857"/>
                </a:lnTo>
                <a:lnTo>
                  <a:pt x="523557" y="102616"/>
                </a:lnTo>
                <a:lnTo>
                  <a:pt x="525881" y="87236"/>
                </a:lnTo>
                <a:lnTo>
                  <a:pt x="525881" y="5905"/>
                </a:lnTo>
                <a:close/>
              </a:path>
              <a:path w="572769" h="167640">
                <a:moveTo>
                  <a:pt x="572604" y="5905"/>
                </a:moveTo>
                <a:lnTo>
                  <a:pt x="550545" y="18389"/>
                </a:lnTo>
                <a:lnTo>
                  <a:pt x="550545" y="125857"/>
                </a:lnTo>
                <a:lnTo>
                  <a:pt x="572604" y="125857"/>
                </a:lnTo>
                <a:lnTo>
                  <a:pt x="572604" y="59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 descr=""/>
          <p:cNvSpPr/>
          <p:nvPr/>
        </p:nvSpPr>
        <p:spPr>
          <a:xfrm>
            <a:off x="2560523" y="794041"/>
            <a:ext cx="560705" cy="189865"/>
          </a:xfrm>
          <a:custGeom>
            <a:avLst/>
            <a:gdLst/>
            <a:ahLst/>
            <a:cxnLst/>
            <a:rect l="l" t="t" r="r" b="b"/>
            <a:pathLst>
              <a:path w="560705" h="189865">
                <a:moveTo>
                  <a:pt x="191731" y="145300"/>
                </a:moveTo>
                <a:lnTo>
                  <a:pt x="190690" y="142405"/>
                </a:lnTo>
                <a:lnTo>
                  <a:pt x="188696" y="140195"/>
                </a:lnTo>
                <a:lnTo>
                  <a:pt x="186588" y="137985"/>
                </a:lnTo>
                <a:lnTo>
                  <a:pt x="183870" y="136867"/>
                </a:lnTo>
                <a:lnTo>
                  <a:pt x="176860" y="136867"/>
                </a:lnTo>
                <a:lnTo>
                  <a:pt x="174015" y="137909"/>
                </a:lnTo>
                <a:lnTo>
                  <a:pt x="171907" y="140119"/>
                </a:lnTo>
                <a:lnTo>
                  <a:pt x="169862" y="142265"/>
                </a:lnTo>
                <a:lnTo>
                  <a:pt x="168808" y="145224"/>
                </a:lnTo>
                <a:lnTo>
                  <a:pt x="168808" y="152831"/>
                </a:lnTo>
                <a:lnTo>
                  <a:pt x="169862" y="155854"/>
                </a:lnTo>
                <a:lnTo>
                  <a:pt x="174015" y="160286"/>
                </a:lnTo>
                <a:lnTo>
                  <a:pt x="176860" y="161391"/>
                </a:lnTo>
                <a:lnTo>
                  <a:pt x="183870" y="161391"/>
                </a:lnTo>
                <a:lnTo>
                  <a:pt x="186651" y="160210"/>
                </a:lnTo>
                <a:lnTo>
                  <a:pt x="190741" y="155638"/>
                </a:lnTo>
                <a:lnTo>
                  <a:pt x="191731" y="152603"/>
                </a:lnTo>
                <a:lnTo>
                  <a:pt x="191731" y="145300"/>
                </a:lnTo>
                <a:close/>
              </a:path>
              <a:path w="560705" h="189865">
                <a:moveTo>
                  <a:pt x="218757" y="145300"/>
                </a:moveTo>
                <a:lnTo>
                  <a:pt x="217703" y="142405"/>
                </a:lnTo>
                <a:lnTo>
                  <a:pt x="213614" y="137985"/>
                </a:lnTo>
                <a:lnTo>
                  <a:pt x="210820" y="136867"/>
                </a:lnTo>
                <a:lnTo>
                  <a:pt x="203822" y="136867"/>
                </a:lnTo>
                <a:lnTo>
                  <a:pt x="201091" y="137909"/>
                </a:lnTo>
                <a:lnTo>
                  <a:pt x="198920" y="140119"/>
                </a:lnTo>
                <a:lnTo>
                  <a:pt x="196875" y="142265"/>
                </a:lnTo>
                <a:lnTo>
                  <a:pt x="195834" y="145224"/>
                </a:lnTo>
                <a:lnTo>
                  <a:pt x="195834" y="152831"/>
                </a:lnTo>
                <a:lnTo>
                  <a:pt x="196875" y="155854"/>
                </a:lnTo>
                <a:lnTo>
                  <a:pt x="201028" y="160286"/>
                </a:lnTo>
                <a:lnTo>
                  <a:pt x="203822" y="161391"/>
                </a:lnTo>
                <a:lnTo>
                  <a:pt x="210820" y="161391"/>
                </a:lnTo>
                <a:lnTo>
                  <a:pt x="213677" y="160210"/>
                </a:lnTo>
                <a:lnTo>
                  <a:pt x="215658" y="157924"/>
                </a:lnTo>
                <a:lnTo>
                  <a:pt x="217766" y="155638"/>
                </a:lnTo>
                <a:lnTo>
                  <a:pt x="218757" y="152603"/>
                </a:lnTo>
                <a:lnTo>
                  <a:pt x="218757" y="145300"/>
                </a:lnTo>
                <a:close/>
              </a:path>
              <a:path w="560705" h="189865">
                <a:moveTo>
                  <a:pt x="424002" y="145300"/>
                </a:moveTo>
                <a:lnTo>
                  <a:pt x="423011" y="142405"/>
                </a:lnTo>
                <a:lnTo>
                  <a:pt x="418858" y="137985"/>
                </a:lnTo>
                <a:lnTo>
                  <a:pt x="416128" y="136867"/>
                </a:lnTo>
                <a:lnTo>
                  <a:pt x="409130" y="136867"/>
                </a:lnTo>
                <a:lnTo>
                  <a:pt x="406336" y="137985"/>
                </a:lnTo>
                <a:lnTo>
                  <a:pt x="402132" y="142405"/>
                </a:lnTo>
                <a:lnTo>
                  <a:pt x="401129" y="145364"/>
                </a:lnTo>
                <a:lnTo>
                  <a:pt x="401129" y="152755"/>
                </a:lnTo>
                <a:lnTo>
                  <a:pt x="402132" y="155790"/>
                </a:lnTo>
                <a:lnTo>
                  <a:pt x="406336" y="160210"/>
                </a:lnTo>
                <a:lnTo>
                  <a:pt x="409130" y="161328"/>
                </a:lnTo>
                <a:lnTo>
                  <a:pt x="416128" y="161328"/>
                </a:lnTo>
                <a:lnTo>
                  <a:pt x="418985" y="160210"/>
                </a:lnTo>
                <a:lnTo>
                  <a:pt x="420966" y="157924"/>
                </a:lnTo>
                <a:lnTo>
                  <a:pt x="423075" y="155638"/>
                </a:lnTo>
                <a:lnTo>
                  <a:pt x="424002" y="152603"/>
                </a:lnTo>
                <a:lnTo>
                  <a:pt x="424002" y="145300"/>
                </a:lnTo>
                <a:close/>
              </a:path>
              <a:path w="560705" h="189865">
                <a:moveTo>
                  <a:pt x="513549" y="0"/>
                </a:moveTo>
                <a:lnTo>
                  <a:pt x="491617" y="12484"/>
                </a:lnTo>
                <a:lnTo>
                  <a:pt x="491528" y="87376"/>
                </a:lnTo>
                <a:lnTo>
                  <a:pt x="490499" y="91300"/>
                </a:lnTo>
                <a:lnTo>
                  <a:pt x="488137" y="93738"/>
                </a:lnTo>
                <a:lnTo>
                  <a:pt x="486117" y="95948"/>
                </a:lnTo>
                <a:lnTo>
                  <a:pt x="485736" y="96278"/>
                </a:lnTo>
                <a:lnTo>
                  <a:pt x="481838" y="97497"/>
                </a:lnTo>
                <a:lnTo>
                  <a:pt x="450913" y="97497"/>
                </a:lnTo>
                <a:lnTo>
                  <a:pt x="442785" y="95948"/>
                </a:lnTo>
                <a:lnTo>
                  <a:pt x="438137" y="93002"/>
                </a:lnTo>
                <a:lnTo>
                  <a:pt x="440359" y="90639"/>
                </a:lnTo>
                <a:lnTo>
                  <a:pt x="442836" y="87744"/>
                </a:lnTo>
                <a:lnTo>
                  <a:pt x="445503" y="84277"/>
                </a:lnTo>
                <a:lnTo>
                  <a:pt x="445503" y="74968"/>
                </a:lnTo>
                <a:lnTo>
                  <a:pt x="422021" y="44386"/>
                </a:lnTo>
                <a:lnTo>
                  <a:pt x="395490" y="34264"/>
                </a:lnTo>
                <a:lnTo>
                  <a:pt x="386600" y="35344"/>
                </a:lnTo>
                <a:lnTo>
                  <a:pt x="362470" y="51523"/>
                </a:lnTo>
                <a:lnTo>
                  <a:pt x="362470" y="72021"/>
                </a:lnTo>
                <a:lnTo>
                  <a:pt x="370636" y="64935"/>
                </a:lnTo>
                <a:lnTo>
                  <a:pt x="378485" y="59880"/>
                </a:lnTo>
                <a:lnTo>
                  <a:pt x="386016" y="56845"/>
                </a:lnTo>
                <a:lnTo>
                  <a:pt x="393204" y="55841"/>
                </a:lnTo>
                <a:lnTo>
                  <a:pt x="401421" y="57226"/>
                </a:lnTo>
                <a:lnTo>
                  <a:pt x="408978" y="61379"/>
                </a:lnTo>
                <a:lnTo>
                  <a:pt x="415874" y="68313"/>
                </a:lnTo>
                <a:lnTo>
                  <a:pt x="422186" y="78079"/>
                </a:lnTo>
                <a:lnTo>
                  <a:pt x="422059" y="78079"/>
                </a:lnTo>
                <a:lnTo>
                  <a:pt x="412203" y="86537"/>
                </a:lnTo>
                <a:lnTo>
                  <a:pt x="401269" y="92329"/>
                </a:lnTo>
                <a:lnTo>
                  <a:pt x="400443" y="92697"/>
                </a:lnTo>
                <a:lnTo>
                  <a:pt x="387642" y="96278"/>
                </a:lnTo>
                <a:lnTo>
                  <a:pt x="372999" y="97497"/>
                </a:lnTo>
                <a:lnTo>
                  <a:pt x="337248" y="97497"/>
                </a:lnTo>
                <a:lnTo>
                  <a:pt x="329222" y="78295"/>
                </a:lnTo>
                <a:lnTo>
                  <a:pt x="329171" y="77330"/>
                </a:lnTo>
                <a:lnTo>
                  <a:pt x="329069" y="75704"/>
                </a:lnTo>
                <a:lnTo>
                  <a:pt x="328968" y="74015"/>
                </a:lnTo>
                <a:lnTo>
                  <a:pt x="328841" y="72021"/>
                </a:lnTo>
                <a:lnTo>
                  <a:pt x="308737" y="37376"/>
                </a:lnTo>
                <a:lnTo>
                  <a:pt x="308902" y="37376"/>
                </a:lnTo>
                <a:lnTo>
                  <a:pt x="307124" y="36804"/>
                </a:lnTo>
                <a:lnTo>
                  <a:pt x="307124" y="71056"/>
                </a:lnTo>
                <a:lnTo>
                  <a:pt x="307035" y="79184"/>
                </a:lnTo>
                <a:lnTo>
                  <a:pt x="306946" y="80289"/>
                </a:lnTo>
                <a:lnTo>
                  <a:pt x="306857" y="81254"/>
                </a:lnTo>
                <a:lnTo>
                  <a:pt x="306781" y="82283"/>
                </a:lnTo>
                <a:lnTo>
                  <a:pt x="306666" y="83693"/>
                </a:lnTo>
                <a:lnTo>
                  <a:pt x="306539" y="85166"/>
                </a:lnTo>
                <a:lnTo>
                  <a:pt x="306463" y="86131"/>
                </a:lnTo>
                <a:lnTo>
                  <a:pt x="306374" y="87083"/>
                </a:lnTo>
                <a:lnTo>
                  <a:pt x="306285" y="88163"/>
                </a:lnTo>
                <a:lnTo>
                  <a:pt x="303834" y="95211"/>
                </a:lnTo>
                <a:lnTo>
                  <a:pt x="303784" y="95364"/>
                </a:lnTo>
                <a:lnTo>
                  <a:pt x="299618" y="99682"/>
                </a:lnTo>
                <a:lnTo>
                  <a:pt x="293801" y="101130"/>
                </a:lnTo>
                <a:lnTo>
                  <a:pt x="287896" y="99682"/>
                </a:lnTo>
                <a:lnTo>
                  <a:pt x="280974" y="86131"/>
                </a:lnTo>
                <a:lnTo>
                  <a:pt x="280885" y="85166"/>
                </a:lnTo>
                <a:lnTo>
                  <a:pt x="280758" y="83693"/>
                </a:lnTo>
                <a:lnTo>
                  <a:pt x="280644" y="82283"/>
                </a:lnTo>
                <a:lnTo>
                  <a:pt x="280555" y="81254"/>
                </a:lnTo>
                <a:lnTo>
                  <a:pt x="280479" y="80289"/>
                </a:lnTo>
                <a:lnTo>
                  <a:pt x="280390" y="79184"/>
                </a:lnTo>
                <a:lnTo>
                  <a:pt x="280289" y="71056"/>
                </a:lnTo>
                <a:lnTo>
                  <a:pt x="281470" y="65595"/>
                </a:lnTo>
                <a:lnTo>
                  <a:pt x="286054" y="57912"/>
                </a:lnTo>
                <a:lnTo>
                  <a:pt x="289407" y="55981"/>
                </a:lnTo>
                <a:lnTo>
                  <a:pt x="298208" y="55981"/>
                </a:lnTo>
                <a:lnTo>
                  <a:pt x="301485" y="57912"/>
                </a:lnTo>
                <a:lnTo>
                  <a:pt x="303720" y="61747"/>
                </a:lnTo>
                <a:lnTo>
                  <a:pt x="305930" y="65455"/>
                </a:lnTo>
                <a:lnTo>
                  <a:pt x="306006" y="65595"/>
                </a:lnTo>
                <a:lnTo>
                  <a:pt x="307124" y="71056"/>
                </a:lnTo>
                <a:lnTo>
                  <a:pt x="307124" y="36804"/>
                </a:lnTo>
                <a:lnTo>
                  <a:pt x="301625" y="35013"/>
                </a:lnTo>
                <a:lnTo>
                  <a:pt x="293801" y="34264"/>
                </a:lnTo>
                <a:lnTo>
                  <a:pt x="285940" y="35013"/>
                </a:lnTo>
                <a:lnTo>
                  <a:pt x="278625" y="37376"/>
                </a:lnTo>
                <a:lnTo>
                  <a:pt x="278790" y="37376"/>
                </a:lnTo>
                <a:lnTo>
                  <a:pt x="272923" y="41008"/>
                </a:lnTo>
                <a:lnTo>
                  <a:pt x="258622" y="72237"/>
                </a:lnTo>
                <a:lnTo>
                  <a:pt x="258495" y="74015"/>
                </a:lnTo>
                <a:lnTo>
                  <a:pt x="258381" y="75704"/>
                </a:lnTo>
                <a:lnTo>
                  <a:pt x="258267" y="77330"/>
                </a:lnTo>
                <a:lnTo>
                  <a:pt x="258152" y="88938"/>
                </a:lnTo>
                <a:lnTo>
                  <a:pt x="257175" y="92329"/>
                </a:lnTo>
                <a:lnTo>
                  <a:pt x="253466" y="96469"/>
                </a:lnTo>
                <a:lnTo>
                  <a:pt x="250304" y="97497"/>
                </a:lnTo>
                <a:lnTo>
                  <a:pt x="221602" y="97497"/>
                </a:lnTo>
                <a:lnTo>
                  <a:pt x="218452" y="96469"/>
                </a:lnTo>
                <a:lnTo>
                  <a:pt x="216522" y="94399"/>
                </a:lnTo>
                <a:lnTo>
                  <a:pt x="214541" y="92329"/>
                </a:lnTo>
                <a:lnTo>
                  <a:pt x="213715" y="89306"/>
                </a:lnTo>
                <a:lnTo>
                  <a:pt x="213614" y="37376"/>
                </a:lnTo>
                <a:lnTo>
                  <a:pt x="191490" y="49644"/>
                </a:lnTo>
                <a:lnTo>
                  <a:pt x="191414" y="87744"/>
                </a:lnTo>
                <a:lnTo>
                  <a:pt x="191300" y="90195"/>
                </a:lnTo>
                <a:lnTo>
                  <a:pt x="190360" y="92697"/>
                </a:lnTo>
                <a:lnTo>
                  <a:pt x="190246" y="93002"/>
                </a:lnTo>
                <a:lnTo>
                  <a:pt x="190182" y="93141"/>
                </a:lnTo>
                <a:lnTo>
                  <a:pt x="188201" y="94843"/>
                </a:lnTo>
                <a:lnTo>
                  <a:pt x="186448" y="96469"/>
                </a:lnTo>
                <a:lnTo>
                  <a:pt x="186207" y="96634"/>
                </a:lnTo>
                <a:lnTo>
                  <a:pt x="183045" y="97497"/>
                </a:lnTo>
                <a:lnTo>
                  <a:pt x="71945" y="97497"/>
                </a:lnTo>
                <a:lnTo>
                  <a:pt x="67297" y="97129"/>
                </a:lnTo>
                <a:lnTo>
                  <a:pt x="63461" y="96469"/>
                </a:lnTo>
                <a:lnTo>
                  <a:pt x="64630" y="95211"/>
                </a:lnTo>
                <a:lnTo>
                  <a:pt x="66738" y="92697"/>
                </a:lnTo>
                <a:lnTo>
                  <a:pt x="70205" y="88493"/>
                </a:lnTo>
                <a:lnTo>
                  <a:pt x="72936" y="85166"/>
                </a:lnTo>
                <a:lnTo>
                  <a:pt x="75234" y="82435"/>
                </a:lnTo>
                <a:lnTo>
                  <a:pt x="78206" y="79184"/>
                </a:lnTo>
                <a:lnTo>
                  <a:pt x="80187" y="77482"/>
                </a:lnTo>
                <a:lnTo>
                  <a:pt x="82854" y="75704"/>
                </a:lnTo>
                <a:lnTo>
                  <a:pt x="85344" y="74015"/>
                </a:lnTo>
                <a:lnTo>
                  <a:pt x="88061" y="72758"/>
                </a:lnTo>
                <a:lnTo>
                  <a:pt x="90538" y="72237"/>
                </a:lnTo>
                <a:lnTo>
                  <a:pt x="90538" y="63296"/>
                </a:lnTo>
                <a:lnTo>
                  <a:pt x="64516" y="39103"/>
                </a:lnTo>
                <a:lnTo>
                  <a:pt x="64516" y="65074"/>
                </a:lnTo>
                <a:lnTo>
                  <a:pt x="61595" y="66929"/>
                </a:lnTo>
                <a:lnTo>
                  <a:pt x="57823" y="71056"/>
                </a:lnTo>
                <a:lnTo>
                  <a:pt x="48958" y="83540"/>
                </a:lnTo>
                <a:lnTo>
                  <a:pt x="46037" y="87376"/>
                </a:lnTo>
                <a:lnTo>
                  <a:pt x="44996" y="88493"/>
                </a:lnTo>
                <a:lnTo>
                  <a:pt x="43942" y="87376"/>
                </a:lnTo>
                <a:lnTo>
                  <a:pt x="41275" y="83693"/>
                </a:lnTo>
                <a:lnTo>
                  <a:pt x="36982" y="77482"/>
                </a:lnTo>
                <a:lnTo>
                  <a:pt x="32600" y="71056"/>
                </a:lnTo>
                <a:lnTo>
                  <a:pt x="28943" y="66929"/>
                </a:lnTo>
                <a:lnTo>
                  <a:pt x="26035" y="65074"/>
                </a:lnTo>
                <a:lnTo>
                  <a:pt x="31978" y="58724"/>
                </a:lnTo>
                <a:lnTo>
                  <a:pt x="38366" y="55689"/>
                </a:lnTo>
                <a:lnTo>
                  <a:pt x="45110" y="55981"/>
                </a:lnTo>
                <a:lnTo>
                  <a:pt x="51930" y="55981"/>
                </a:lnTo>
                <a:lnTo>
                  <a:pt x="58381" y="59016"/>
                </a:lnTo>
                <a:lnTo>
                  <a:pt x="64516" y="65074"/>
                </a:lnTo>
                <a:lnTo>
                  <a:pt x="64516" y="39103"/>
                </a:lnTo>
                <a:lnTo>
                  <a:pt x="63728" y="38646"/>
                </a:lnTo>
                <a:lnTo>
                  <a:pt x="57569" y="36131"/>
                </a:lnTo>
                <a:lnTo>
                  <a:pt x="51409" y="34620"/>
                </a:lnTo>
                <a:lnTo>
                  <a:pt x="45237" y="34124"/>
                </a:lnTo>
                <a:lnTo>
                  <a:pt x="39090" y="34620"/>
                </a:lnTo>
                <a:lnTo>
                  <a:pt x="4521" y="56845"/>
                </a:lnTo>
                <a:lnTo>
                  <a:pt x="254" y="62928"/>
                </a:lnTo>
                <a:lnTo>
                  <a:pt x="254" y="72237"/>
                </a:lnTo>
                <a:lnTo>
                  <a:pt x="3098" y="72758"/>
                </a:lnTo>
                <a:lnTo>
                  <a:pt x="5956" y="74015"/>
                </a:lnTo>
                <a:lnTo>
                  <a:pt x="8674" y="76149"/>
                </a:lnTo>
                <a:lnTo>
                  <a:pt x="11468" y="78295"/>
                </a:lnTo>
                <a:lnTo>
                  <a:pt x="13754" y="80289"/>
                </a:lnTo>
                <a:lnTo>
                  <a:pt x="15557" y="82283"/>
                </a:lnTo>
                <a:lnTo>
                  <a:pt x="17297" y="84277"/>
                </a:lnTo>
                <a:lnTo>
                  <a:pt x="19761" y="87376"/>
                </a:lnTo>
                <a:lnTo>
                  <a:pt x="25857" y="95211"/>
                </a:lnTo>
                <a:lnTo>
                  <a:pt x="28257" y="98234"/>
                </a:lnTo>
                <a:lnTo>
                  <a:pt x="29743" y="99949"/>
                </a:lnTo>
                <a:lnTo>
                  <a:pt x="25717" y="102450"/>
                </a:lnTo>
                <a:lnTo>
                  <a:pt x="22313" y="104813"/>
                </a:lnTo>
                <a:lnTo>
                  <a:pt x="16357" y="109537"/>
                </a:lnTo>
                <a:lnTo>
                  <a:pt x="13195" y="112496"/>
                </a:lnTo>
                <a:lnTo>
                  <a:pt x="9956" y="116217"/>
                </a:lnTo>
                <a:lnTo>
                  <a:pt x="6819" y="119735"/>
                </a:lnTo>
                <a:lnTo>
                  <a:pt x="4279" y="123799"/>
                </a:lnTo>
                <a:lnTo>
                  <a:pt x="2603" y="128447"/>
                </a:lnTo>
                <a:lnTo>
                  <a:pt x="812" y="133108"/>
                </a:lnTo>
                <a:lnTo>
                  <a:pt x="0" y="138125"/>
                </a:lnTo>
                <a:lnTo>
                  <a:pt x="0" y="143598"/>
                </a:lnTo>
                <a:lnTo>
                  <a:pt x="19875" y="182499"/>
                </a:lnTo>
                <a:lnTo>
                  <a:pt x="45300" y="189547"/>
                </a:lnTo>
                <a:lnTo>
                  <a:pt x="54356" y="188976"/>
                </a:lnTo>
                <a:lnTo>
                  <a:pt x="63030" y="187071"/>
                </a:lnTo>
                <a:lnTo>
                  <a:pt x="71272" y="183832"/>
                </a:lnTo>
                <a:lnTo>
                  <a:pt x="79070" y="179273"/>
                </a:lnTo>
                <a:lnTo>
                  <a:pt x="79070" y="167309"/>
                </a:lnTo>
                <a:lnTo>
                  <a:pt x="79070" y="157111"/>
                </a:lnTo>
                <a:lnTo>
                  <a:pt x="39039" y="167309"/>
                </a:lnTo>
                <a:lnTo>
                  <a:pt x="32842" y="165239"/>
                </a:lnTo>
                <a:lnTo>
                  <a:pt x="28194" y="161023"/>
                </a:lnTo>
                <a:lnTo>
                  <a:pt x="23482" y="156819"/>
                </a:lnTo>
                <a:lnTo>
                  <a:pt x="21196" y="151130"/>
                </a:lnTo>
                <a:lnTo>
                  <a:pt x="21196" y="137172"/>
                </a:lnTo>
                <a:lnTo>
                  <a:pt x="23177" y="131699"/>
                </a:lnTo>
                <a:lnTo>
                  <a:pt x="31229" y="123139"/>
                </a:lnTo>
                <a:lnTo>
                  <a:pt x="37249" y="119075"/>
                </a:lnTo>
                <a:lnTo>
                  <a:pt x="45237" y="115227"/>
                </a:lnTo>
                <a:lnTo>
                  <a:pt x="50139" y="118325"/>
                </a:lnTo>
                <a:lnTo>
                  <a:pt x="55778" y="119888"/>
                </a:lnTo>
                <a:lnTo>
                  <a:pt x="189877" y="119888"/>
                </a:lnTo>
                <a:lnTo>
                  <a:pt x="196938" y="117449"/>
                </a:lnTo>
                <a:lnTo>
                  <a:pt x="199542" y="115227"/>
                </a:lnTo>
                <a:lnTo>
                  <a:pt x="202577" y="112649"/>
                </a:lnTo>
                <a:lnTo>
                  <a:pt x="208216" y="117449"/>
                </a:lnTo>
                <a:lnTo>
                  <a:pt x="215290" y="119888"/>
                </a:lnTo>
                <a:lnTo>
                  <a:pt x="256374" y="119888"/>
                </a:lnTo>
                <a:lnTo>
                  <a:pt x="263118" y="117652"/>
                </a:lnTo>
                <a:lnTo>
                  <a:pt x="263499" y="117449"/>
                </a:lnTo>
                <a:lnTo>
                  <a:pt x="268947" y="113017"/>
                </a:lnTo>
                <a:lnTo>
                  <a:pt x="273951" y="117652"/>
                </a:lnTo>
                <a:lnTo>
                  <a:pt x="279755" y="120954"/>
                </a:lnTo>
                <a:lnTo>
                  <a:pt x="286385" y="122923"/>
                </a:lnTo>
                <a:lnTo>
                  <a:pt x="293865" y="123583"/>
                </a:lnTo>
                <a:lnTo>
                  <a:pt x="301091" y="122923"/>
                </a:lnTo>
                <a:lnTo>
                  <a:pt x="318833" y="113017"/>
                </a:lnTo>
                <a:lnTo>
                  <a:pt x="324002" y="117449"/>
                </a:lnTo>
                <a:lnTo>
                  <a:pt x="324358" y="117652"/>
                </a:lnTo>
                <a:lnTo>
                  <a:pt x="331114" y="119888"/>
                </a:lnTo>
                <a:lnTo>
                  <a:pt x="372821" y="119888"/>
                </a:lnTo>
                <a:lnTo>
                  <a:pt x="385152" y="119075"/>
                </a:lnTo>
                <a:lnTo>
                  <a:pt x="386219" y="119075"/>
                </a:lnTo>
                <a:lnTo>
                  <a:pt x="423443" y="105181"/>
                </a:lnTo>
                <a:lnTo>
                  <a:pt x="428777" y="111239"/>
                </a:lnTo>
                <a:lnTo>
                  <a:pt x="434416" y="115227"/>
                </a:lnTo>
                <a:lnTo>
                  <a:pt x="446659" y="119075"/>
                </a:lnTo>
                <a:lnTo>
                  <a:pt x="447255" y="119075"/>
                </a:lnTo>
                <a:lnTo>
                  <a:pt x="453123" y="119888"/>
                </a:lnTo>
                <a:lnTo>
                  <a:pt x="477913" y="119888"/>
                </a:lnTo>
                <a:lnTo>
                  <a:pt x="485876" y="119202"/>
                </a:lnTo>
                <a:lnTo>
                  <a:pt x="492899" y="117170"/>
                </a:lnTo>
                <a:lnTo>
                  <a:pt x="498995" y="113779"/>
                </a:lnTo>
                <a:lnTo>
                  <a:pt x="504126" y="109029"/>
                </a:lnTo>
                <a:lnTo>
                  <a:pt x="506844" y="105181"/>
                </a:lnTo>
                <a:lnTo>
                  <a:pt x="508241" y="103212"/>
                </a:lnTo>
                <a:lnTo>
                  <a:pt x="509181" y="101130"/>
                </a:lnTo>
                <a:lnTo>
                  <a:pt x="510794" y="97497"/>
                </a:lnTo>
                <a:lnTo>
                  <a:pt x="511187" y="96634"/>
                </a:lnTo>
                <a:lnTo>
                  <a:pt x="512953" y="89306"/>
                </a:lnTo>
                <a:lnTo>
                  <a:pt x="513067" y="87744"/>
                </a:lnTo>
                <a:lnTo>
                  <a:pt x="513194" y="86131"/>
                </a:lnTo>
                <a:lnTo>
                  <a:pt x="513257" y="85166"/>
                </a:lnTo>
                <a:lnTo>
                  <a:pt x="513384" y="83540"/>
                </a:lnTo>
                <a:lnTo>
                  <a:pt x="513473" y="82283"/>
                </a:lnTo>
                <a:lnTo>
                  <a:pt x="513549" y="0"/>
                </a:lnTo>
                <a:close/>
              </a:path>
              <a:path w="560705" h="189865">
                <a:moveTo>
                  <a:pt x="560209" y="0"/>
                </a:moveTo>
                <a:lnTo>
                  <a:pt x="538022" y="12484"/>
                </a:lnTo>
                <a:lnTo>
                  <a:pt x="538022" y="119951"/>
                </a:lnTo>
                <a:lnTo>
                  <a:pt x="560209" y="119951"/>
                </a:lnTo>
                <a:lnTo>
                  <a:pt x="5602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 descr=""/>
          <p:cNvSpPr/>
          <p:nvPr/>
        </p:nvSpPr>
        <p:spPr>
          <a:xfrm>
            <a:off x="1935365" y="1026947"/>
            <a:ext cx="50165" cy="24765"/>
          </a:xfrm>
          <a:custGeom>
            <a:avLst/>
            <a:gdLst/>
            <a:ahLst/>
            <a:cxnLst/>
            <a:rect l="l" t="t" r="r" b="b"/>
            <a:pathLst>
              <a:path w="50164" h="24765">
                <a:moveTo>
                  <a:pt x="22872" y="8420"/>
                </a:moveTo>
                <a:lnTo>
                  <a:pt x="21882" y="5537"/>
                </a:lnTo>
                <a:lnTo>
                  <a:pt x="17729" y="1104"/>
                </a:lnTo>
                <a:lnTo>
                  <a:pt x="14998" y="0"/>
                </a:lnTo>
                <a:lnTo>
                  <a:pt x="8001" y="0"/>
                </a:lnTo>
                <a:lnTo>
                  <a:pt x="5207" y="1104"/>
                </a:lnTo>
                <a:lnTo>
                  <a:pt x="990" y="5384"/>
                </a:lnTo>
                <a:lnTo>
                  <a:pt x="0" y="8343"/>
                </a:lnTo>
                <a:lnTo>
                  <a:pt x="0" y="15951"/>
                </a:lnTo>
                <a:lnTo>
                  <a:pt x="990" y="18986"/>
                </a:lnTo>
                <a:lnTo>
                  <a:pt x="3098" y="21196"/>
                </a:lnTo>
                <a:lnTo>
                  <a:pt x="5207" y="23329"/>
                </a:lnTo>
                <a:lnTo>
                  <a:pt x="8001" y="24511"/>
                </a:lnTo>
                <a:lnTo>
                  <a:pt x="11531" y="24511"/>
                </a:lnTo>
                <a:lnTo>
                  <a:pt x="14998" y="24511"/>
                </a:lnTo>
                <a:lnTo>
                  <a:pt x="17843" y="23406"/>
                </a:lnTo>
                <a:lnTo>
                  <a:pt x="19837" y="21043"/>
                </a:lnTo>
                <a:lnTo>
                  <a:pt x="21945" y="18757"/>
                </a:lnTo>
                <a:lnTo>
                  <a:pt x="22872" y="15722"/>
                </a:lnTo>
                <a:lnTo>
                  <a:pt x="22872" y="8420"/>
                </a:lnTo>
                <a:close/>
              </a:path>
              <a:path w="50164" h="24765">
                <a:moveTo>
                  <a:pt x="49949" y="8420"/>
                </a:moveTo>
                <a:lnTo>
                  <a:pt x="48958" y="5537"/>
                </a:lnTo>
                <a:lnTo>
                  <a:pt x="44869" y="1104"/>
                </a:lnTo>
                <a:lnTo>
                  <a:pt x="42075" y="0"/>
                </a:lnTo>
                <a:lnTo>
                  <a:pt x="35077" y="0"/>
                </a:lnTo>
                <a:lnTo>
                  <a:pt x="32283" y="1104"/>
                </a:lnTo>
                <a:lnTo>
                  <a:pt x="28079" y="5384"/>
                </a:lnTo>
                <a:lnTo>
                  <a:pt x="27089" y="8343"/>
                </a:lnTo>
                <a:lnTo>
                  <a:pt x="27089" y="15951"/>
                </a:lnTo>
                <a:lnTo>
                  <a:pt x="28079" y="18986"/>
                </a:lnTo>
                <a:lnTo>
                  <a:pt x="32283" y="23406"/>
                </a:lnTo>
                <a:lnTo>
                  <a:pt x="35077" y="24511"/>
                </a:lnTo>
                <a:lnTo>
                  <a:pt x="42075" y="24511"/>
                </a:lnTo>
                <a:lnTo>
                  <a:pt x="44869" y="23329"/>
                </a:lnTo>
                <a:lnTo>
                  <a:pt x="46913" y="21043"/>
                </a:lnTo>
                <a:lnTo>
                  <a:pt x="49022" y="18757"/>
                </a:lnTo>
                <a:lnTo>
                  <a:pt x="49949" y="15722"/>
                </a:lnTo>
                <a:lnTo>
                  <a:pt x="49949" y="84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 descr=""/>
          <p:cNvSpPr/>
          <p:nvPr/>
        </p:nvSpPr>
        <p:spPr>
          <a:xfrm>
            <a:off x="2125436" y="1030553"/>
            <a:ext cx="23495" cy="24765"/>
          </a:xfrm>
          <a:custGeom>
            <a:avLst/>
            <a:gdLst/>
            <a:ahLst/>
            <a:cxnLst/>
            <a:rect l="l" t="t" r="r" b="b"/>
            <a:pathLst>
              <a:path w="23494" h="24765">
                <a:moveTo>
                  <a:pt x="15058" y="0"/>
                </a:moveTo>
                <a:lnTo>
                  <a:pt x="8056" y="0"/>
                </a:lnTo>
                <a:lnTo>
                  <a:pt x="5205" y="1107"/>
                </a:lnTo>
                <a:lnTo>
                  <a:pt x="1053" y="5616"/>
                </a:lnTo>
                <a:lnTo>
                  <a:pt x="0" y="8569"/>
                </a:lnTo>
                <a:lnTo>
                  <a:pt x="0" y="12113"/>
                </a:lnTo>
                <a:lnTo>
                  <a:pt x="15058" y="24521"/>
                </a:lnTo>
                <a:lnTo>
                  <a:pt x="17847" y="23414"/>
                </a:lnTo>
                <a:lnTo>
                  <a:pt x="21937" y="18763"/>
                </a:lnTo>
                <a:lnTo>
                  <a:pt x="22929" y="15736"/>
                </a:lnTo>
                <a:lnTo>
                  <a:pt x="22929" y="8422"/>
                </a:lnTo>
                <a:lnTo>
                  <a:pt x="21875" y="5542"/>
                </a:lnTo>
                <a:lnTo>
                  <a:pt x="19892" y="3322"/>
                </a:lnTo>
                <a:lnTo>
                  <a:pt x="17785" y="1107"/>
                </a:lnTo>
                <a:lnTo>
                  <a:pt x="1505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3" name="object 33" descr=""/>
          <p:cNvGrpSpPr/>
          <p:nvPr/>
        </p:nvGrpSpPr>
        <p:grpSpPr>
          <a:xfrm>
            <a:off x="1924281" y="1032989"/>
            <a:ext cx="592455" cy="165100"/>
            <a:chOff x="1924281" y="1032989"/>
            <a:chExt cx="592455" cy="165100"/>
          </a:xfrm>
        </p:grpSpPr>
        <p:sp>
          <p:nvSpPr>
            <p:cNvPr id="34" name="object 34" descr=""/>
            <p:cNvSpPr/>
            <p:nvPr/>
          </p:nvSpPr>
          <p:spPr>
            <a:xfrm>
              <a:off x="1924278" y="1058709"/>
              <a:ext cx="321310" cy="139700"/>
            </a:xfrm>
            <a:custGeom>
              <a:avLst/>
              <a:gdLst/>
              <a:ahLst/>
              <a:cxnLst/>
              <a:rect l="l" t="t" r="r" b="b"/>
              <a:pathLst>
                <a:path w="321310" h="139700">
                  <a:moveTo>
                    <a:pt x="320941" y="15214"/>
                  </a:moveTo>
                  <a:lnTo>
                    <a:pt x="298881" y="27470"/>
                  </a:lnTo>
                  <a:lnTo>
                    <a:pt x="298831" y="66840"/>
                  </a:lnTo>
                  <a:lnTo>
                    <a:pt x="297967" y="69875"/>
                  </a:lnTo>
                  <a:lnTo>
                    <a:pt x="297891" y="70167"/>
                  </a:lnTo>
                  <a:lnTo>
                    <a:pt x="294106" y="74383"/>
                  </a:lnTo>
                  <a:lnTo>
                    <a:pt x="293941" y="74383"/>
                  </a:lnTo>
                  <a:lnTo>
                    <a:pt x="290563" y="75463"/>
                  </a:lnTo>
                  <a:lnTo>
                    <a:pt x="261594" y="75463"/>
                  </a:lnTo>
                  <a:lnTo>
                    <a:pt x="260489" y="75120"/>
                  </a:lnTo>
                  <a:lnTo>
                    <a:pt x="258102" y="74383"/>
                  </a:lnTo>
                  <a:lnTo>
                    <a:pt x="256184" y="72453"/>
                  </a:lnTo>
                  <a:lnTo>
                    <a:pt x="254203" y="70535"/>
                  </a:lnTo>
                  <a:lnTo>
                    <a:pt x="253339" y="67652"/>
                  </a:lnTo>
                  <a:lnTo>
                    <a:pt x="241058" y="25476"/>
                  </a:lnTo>
                  <a:lnTo>
                    <a:pt x="231025" y="17678"/>
                  </a:lnTo>
                  <a:lnTo>
                    <a:pt x="231025" y="66840"/>
                  </a:lnTo>
                  <a:lnTo>
                    <a:pt x="230352" y="69875"/>
                  </a:lnTo>
                  <a:lnTo>
                    <a:pt x="230276" y="70167"/>
                  </a:lnTo>
                  <a:lnTo>
                    <a:pt x="230149" y="70535"/>
                  </a:lnTo>
                  <a:lnTo>
                    <a:pt x="228549" y="72453"/>
                  </a:lnTo>
                  <a:lnTo>
                    <a:pt x="226999" y="74383"/>
                  </a:lnTo>
                  <a:lnTo>
                    <a:pt x="226834" y="74383"/>
                  </a:lnTo>
                  <a:lnTo>
                    <a:pt x="224586" y="75120"/>
                  </a:lnTo>
                  <a:lnTo>
                    <a:pt x="165519" y="75120"/>
                  </a:lnTo>
                  <a:lnTo>
                    <a:pt x="189572" y="40335"/>
                  </a:lnTo>
                  <a:lnTo>
                    <a:pt x="209511" y="33820"/>
                  </a:lnTo>
                  <a:lnTo>
                    <a:pt x="215836" y="33820"/>
                  </a:lnTo>
                  <a:lnTo>
                    <a:pt x="231025" y="66840"/>
                  </a:lnTo>
                  <a:lnTo>
                    <a:pt x="231025" y="17678"/>
                  </a:lnTo>
                  <a:lnTo>
                    <a:pt x="227050" y="15443"/>
                  </a:lnTo>
                  <a:lnTo>
                    <a:pt x="218719" y="12941"/>
                  </a:lnTo>
                  <a:lnTo>
                    <a:pt x="209511" y="12103"/>
                  </a:lnTo>
                  <a:lnTo>
                    <a:pt x="200837" y="12103"/>
                  </a:lnTo>
                  <a:lnTo>
                    <a:pt x="192786" y="14033"/>
                  </a:lnTo>
                  <a:lnTo>
                    <a:pt x="177660" y="21856"/>
                  </a:lnTo>
                  <a:lnTo>
                    <a:pt x="171157" y="27025"/>
                  </a:lnTo>
                  <a:lnTo>
                    <a:pt x="165950" y="33528"/>
                  </a:lnTo>
                  <a:lnTo>
                    <a:pt x="160680" y="40030"/>
                  </a:lnTo>
                  <a:lnTo>
                    <a:pt x="143891" y="75120"/>
                  </a:lnTo>
                  <a:lnTo>
                    <a:pt x="138938" y="74383"/>
                  </a:lnTo>
                  <a:lnTo>
                    <a:pt x="138049" y="74383"/>
                  </a:lnTo>
                  <a:lnTo>
                    <a:pt x="134962" y="69875"/>
                  </a:lnTo>
                  <a:lnTo>
                    <a:pt x="134962" y="25107"/>
                  </a:lnTo>
                  <a:lnTo>
                    <a:pt x="112839" y="37363"/>
                  </a:lnTo>
                  <a:lnTo>
                    <a:pt x="112801" y="66840"/>
                  </a:lnTo>
                  <a:lnTo>
                    <a:pt x="111937" y="69875"/>
                  </a:lnTo>
                  <a:lnTo>
                    <a:pt x="111848" y="70167"/>
                  </a:lnTo>
                  <a:lnTo>
                    <a:pt x="108064" y="74383"/>
                  </a:lnTo>
                  <a:lnTo>
                    <a:pt x="107911" y="74383"/>
                  </a:lnTo>
                  <a:lnTo>
                    <a:pt x="104597" y="75463"/>
                  </a:lnTo>
                  <a:lnTo>
                    <a:pt x="75425" y="75463"/>
                  </a:lnTo>
                  <a:lnTo>
                    <a:pt x="72047" y="74383"/>
                  </a:lnTo>
                  <a:lnTo>
                    <a:pt x="71894" y="74383"/>
                  </a:lnTo>
                  <a:lnTo>
                    <a:pt x="70104" y="72453"/>
                  </a:lnTo>
                  <a:lnTo>
                    <a:pt x="67983" y="70167"/>
                  </a:lnTo>
                  <a:lnTo>
                    <a:pt x="67005" y="66840"/>
                  </a:lnTo>
                  <a:lnTo>
                    <a:pt x="66992" y="36410"/>
                  </a:lnTo>
                  <a:lnTo>
                    <a:pt x="66992" y="17056"/>
                  </a:lnTo>
                  <a:lnTo>
                    <a:pt x="66992" y="0"/>
                  </a:lnTo>
                  <a:lnTo>
                    <a:pt x="45046" y="12255"/>
                  </a:lnTo>
                  <a:lnTo>
                    <a:pt x="45046" y="17056"/>
                  </a:lnTo>
                  <a:lnTo>
                    <a:pt x="44983" y="67652"/>
                  </a:lnTo>
                  <a:lnTo>
                    <a:pt x="42633" y="70904"/>
                  </a:lnTo>
                  <a:lnTo>
                    <a:pt x="39166" y="72453"/>
                  </a:lnTo>
                  <a:lnTo>
                    <a:pt x="30480" y="72453"/>
                  </a:lnTo>
                  <a:lnTo>
                    <a:pt x="27406" y="70904"/>
                  </a:lnTo>
                  <a:lnTo>
                    <a:pt x="27063" y="70535"/>
                  </a:lnTo>
                  <a:lnTo>
                    <a:pt x="25069" y="67652"/>
                  </a:lnTo>
                  <a:lnTo>
                    <a:pt x="22682" y="64262"/>
                  </a:lnTo>
                  <a:lnTo>
                    <a:pt x="21564" y="59893"/>
                  </a:lnTo>
                  <a:lnTo>
                    <a:pt x="21564" y="49263"/>
                  </a:lnTo>
                  <a:lnTo>
                    <a:pt x="22745" y="44907"/>
                  </a:lnTo>
                  <a:lnTo>
                    <a:pt x="27330" y="38112"/>
                  </a:lnTo>
                  <a:lnTo>
                    <a:pt x="30543" y="36410"/>
                  </a:lnTo>
                  <a:lnTo>
                    <a:pt x="38354" y="36410"/>
                  </a:lnTo>
                  <a:lnTo>
                    <a:pt x="41770" y="37731"/>
                  </a:lnTo>
                  <a:lnTo>
                    <a:pt x="44869" y="40474"/>
                  </a:lnTo>
                  <a:lnTo>
                    <a:pt x="44983" y="67652"/>
                  </a:lnTo>
                  <a:lnTo>
                    <a:pt x="44983" y="17030"/>
                  </a:lnTo>
                  <a:lnTo>
                    <a:pt x="41567" y="15443"/>
                  </a:lnTo>
                  <a:lnTo>
                    <a:pt x="41757" y="15443"/>
                  </a:lnTo>
                  <a:lnTo>
                    <a:pt x="37490" y="14465"/>
                  </a:lnTo>
                  <a:lnTo>
                    <a:pt x="33147" y="14465"/>
                  </a:lnTo>
                  <a:lnTo>
                    <a:pt x="26327" y="15214"/>
                  </a:lnTo>
                  <a:lnTo>
                    <a:pt x="26543" y="15214"/>
                  </a:lnTo>
                  <a:lnTo>
                    <a:pt x="20561" y="17284"/>
                  </a:lnTo>
                  <a:lnTo>
                    <a:pt x="711" y="45427"/>
                  </a:lnTo>
                  <a:lnTo>
                    <a:pt x="596" y="45859"/>
                  </a:lnTo>
                  <a:lnTo>
                    <a:pt x="0" y="54063"/>
                  </a:lnTo>
                  <a:lnTo>
                    <a:pt x="342" y="58712"/>
                  </a:lnTo>
                  <a:lnTo>
                    <a:pt x="381" y="59156"/>
                  </a:lnTo>
                  <a:lnTo>
                    <a:pt x="482" y="60490"/>
                  </a:lnTo>
                  <a:lnTo>
                    <a:pt x="26492" y="91706"/>
                  </a:lnTo>
                  <a:lnTo>
                    <a:pt x="33705" y="92392"/>
                  </a:lnTo>
                  <a:lnTo>
                    <a:pt x="40957" y="92392"/>
                  </a:lnTo>
                  <a:lnTo>
                    <a:pt x="47091" y="90335"/>
                  </a:lnTo>
                  <a:lnTo>
                    <a:pt x="52108" y="86271"/>
                  </a:lnTo>
                  <a:lnTo>
                    <a:pt x="57035" y="91313"/>
                  </a:lnTo>
                  <a:lnTo>
                    <a:pt x="62903" y="94907"/>
                  </a:lnTo>
                  <a:lnTo>
                    <a:pt x="69710" y="97078"/>
                  </a:lnTo>
                  <a:lnTo>
                    <a:pt x="77457" y="97790"/>
                  </a:lnTo>
                  <a:lnTo>
                    <a:pt x="111239" y="97790"/>
                  </a:lnTo>
                  <a:lnTo>
                    <a:pt x="118300" y="95351"/>
                  </a:lnTo>
                  <a:lnTo>
                    <a:pt x="123939" y="90551"/>
                  </a:lnTo>
                  <a:lnTo>
                    <a:pt x="129578" y="95351"/>
                  </a:lnTo>
                  <a:lnTo>
                    <a:pt x="136639" y="97790"/>
                  </a:lnTo>
                  <a:lnTo>
                    <a:pt x="229590" y="97790"/>
                  </a:lnTo>
                  <a:lnTo>
                    <a:pt x="236664" y="95351"/>
                  </a:lnTo>
                  <a:lnTo>
                    <a:pt x="242303" y="90551"/>
                  </a:lnTo>
                  <a:lnTo>
                    <a:pt x="247942" y="95351"/>
                  </a:lnTo>
                  <a:lnTo>
                    <a:pt x="255066" y="97790"/>
                  </a:lnTo>
                  <a:lnTo>
                    <a:pt x="298818" y="97790"/>
                  </a:lnTo>
                  <a:lnTo>
                    <a:pt x="306692" y="94615"/>
                  </a:lnTo>
                  <a:lnTo>
                    <a:pt x="310375" y="90551"/>
                  </a:lnTo>
                  <a:lnTo>
                    <a:pt x="312394" y="88341"/>
                  </a:lnTo>
                  <a:lnTo>
                    <a:pt x="313893" y="86271"/>
                  </a:lnTo>
                  <a:lnTo>
                    <a:pt x="316128" y="83185"/>
                  </a:lnTo>
                  <a:lnTo>
                    <a:pt x="318808" y="77254"/>
                  </a:lnTo>
                  <a:lnTo>
                    <a:pt x="319227" y="75463"/>
                  </a:lnTo>
                  <a:lnTo>
                    <a:pt x="320319" y="70904"/>
                  </a:lnTo>
                  <a:lnTo>
                    <a:pt x="320433" y="70167"/>
                  </a:lnTo>
                  <a:lnTo>
                    <a:pt x="320852" y="64262"/>
                  </a:lnTo>
                  <a:lnTo>
                    <a:pt x="320941" y="15214"/>
                  </a:lnTo>
                  <a:close/>
                </a:path>
                <a:path w="321310" h="139700">
                  <a:moveTo>
                    <a:pt x="321132" y="123050"/>
                  </a:moveTo>
                  <a:lnTo>
                    <a:pt x="320078" y="120180"/>
                  </a:lnTo>
                  <a:lnTo>
                    <a:pt x="318084" y="117957"/>
                  </a:lnTo>
                  <a:lnTo>
                    <a:pt x="315988" y="115811"/>
                  </a:lnTo>
                  <a:lnTo>
                    <a:pt x="313194" y="114706"/>
                  </a:lnTo>
                  <a:lnTo>
                    <a:pt x="309727" y="114706"/>
                  </a:lnTo>
                  <a:lnTo>
                    <a:pt x="306247" y="114706"/>
                  </a:lnTo>
                  <a:lnTo>
                    <a:pt x="303403" y="115811"/>
                  </a:lnTo>
                  <a:lnTo>
                    <a:pt x="299250" y="120243"/>
                  </a:lnTo>
                  <a:lnTo>
                    <a:pt x="298196" y="123202"/>
                  </a:lnTo>
                  <a:lnTo>
                    <a:pt x="298196" y="130594"/>
                  </a:lnTo>
                  <a:lnTo>
                    <a:pt x="299250" y="133616"/>
                  </a:lnTo>
                  <a:lnTo>
                    <a:pt x="303403" y="138049"/>
                  </a:lnTo>
                  <a:lnTo>
                    <a:pt x="306247" y="139153"/>
                  </a:lnTo>
                  <a:lnTo>
                    <a:pt x="313194" y="139153"/>
                  </a:lnTo>
                  <a:lnTo>
                    <a:pt x="316039" y="137972"/>
                  </a:lnTo>
                  <a:lnTo>
                    <a:pt x="320128" y="133400"/>
                  </a:lnTo>
                  <a:lnTo>
                    <a:pt x="321132" y="130365"/>
                  </a:lnTo>
                  <a:lnTo>
                    <a:pt x="321132" y="1230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16" y="1032989"/>
              <a:ext cx="188513" cy="123434"/>
            </a:xfrm>
            <a:prstGeom prst="rect">
              <a:avLst/>
            </a:prstGeom>
          </p:spPr>
        </p:pic>
        <p:sp>
          <p:nvSpPr>
            <p:cNvPr id="36" name="object 36" descr=""/>
            <p:cNvSpPr/>
            <p:nvPr/>
          </p:nvSpPr>
          <p:spPr>
            <a:xfrm>
              <a:off x="2494346" y="1036539"/>
              <a:ext cx="22225" cy="120014"/>
            </a:xfrm>
            <a:custGeom>
              <a:avLst/>
              <a:gdLst/>
              <a:ahLst/>
              <a:cxnLst/>
              <a:rect l="l" t="t" r="r" b="b"/>
              <a:pathLst>
                <a:path w="22225" h="120015">
                  <a:moveTo>
                    <a:pt x="22185" y="0"/>
                  </a:moveTo>
                  <a:lnTo>
                    <a:pt x="0" y="12482"/>
                  </a:lnTo>
                  <a:lnTo>
                    <a:pt x="0" y="119958"/>
                  </a:lnTo>
                  <a:lnTo>
                    <a:pt x="22185" y="119958"/>
                  </a:lnTo>
                  <a:lnTo>
                    <a:pt x="221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 descr=""/>
          <p:cNvSpPr/>
          <p:nvPr/>
        </p:nvSpPr>
        <p:spPr>
          <a:xfrm>
            <a:off x="2689174" y="1173416"/>
            <a:ext cx="50165" cy="24765"/>
          </a:xfrm>
          <a:custGeom>
            <a:avLst/>
            <a:gdLst/>
            <a:ahLst/>
            <a:cxnLst/>
            <a:rect l="l" t="t" r="r" b="b"/>
            <a:pathLst>
              <a:path w="50164" h="24765">
                <a:moveTo>
                  <a:pt x="22872" y="8420"/>
                </a:moveTo>
                <a:lnTo>
                  <a:pt x="21882" y="5537"/>
                </a:lnTo>
                <a:lnTo>
                  <a:pt x="17792" y="1104"/>
                </a:lnTo>
                <a:lnTo>
                  <a:pt x="14998" y="0"/>
                </a:lnTo>
                <a:lnTo>
                  <a:pt x="11531" y="0"/>
                </a:lnTo>
                <a:lnTo>
                  <a:pt x="8001" y="0"/>
                </a:lnTo>
                <a:lnTo>
                  <a:pt x="5207" y="1104"/>
                </a:lnTo>
                <a:lnTo>
                  <a:pt x="990" y="5397"/>
                </a:lnTo>
                <a:lnTo>
                  <a:pt x="0" y="8343"/>
                </a:lnTo>
                <a:lnTo>
                  <a:pt x="0" y="15951"/>
                </a:lnTo>
                <a:lnTo>
                  <a:pt x="990" y="18986"/>
                </a:lnTo>
                <a:lnTo>
                  <a:pt x="5207" y="23418"/>
                </a:lnTo>
                <a:lnTo>
                  <a:pt x="8001" y="24523"/>
                </a:lnTo>
                <a:lnTo>
                  <a:pt x="14998" y="24523"/>
                </a:lnTo>
                <a:lnTo>
                  <a:pt x="17843" y="23342"/>
                </a:lnTo>
                <a:lnTo>
                  <a:pt x="21882" y="18757"/>
                </a:lnTo>
                <a:lnTo>
                  <a:pt x="22872" y="15735"/>
                </a:lnTo>
                <a:lnTo>
                  <a:pt x="22872" y="8420"/>
                </a:lnTo>
                <a:close/>
              </a:path>
              <a:path w="50164" h="24765">
                <a:moveTo>
                  <a:pt x="49885" y="8420"/>
                </a:moveTo>
                <a:lnTo>
                  <a:pt x="48831" y="5537"/>
                </a:lnTo>
                <a:lnTo>
                  <a:pt x="44869" y="1104"/>
                </a:lnTo>
                <a:lnTo>
                  <a:pt x="42011" y="0"/>
                </a:lnTo>
                <a:lnTo>
                  <a:pt x="38544" y="0"/>
                </a:lnTo>
                <a:lnTo>
                  <a:pt x="35013" y="0"/>
                </a:lnTo>
                <a:lnTo>
                  <a:pt x="32219" y="1104"/>
                </a:lnTo>
                <a:lnTo>
                  <a:pt x="28016" y="5397"/>
                </a:lnTo>
                <a:lnTo>
                  <a:pt x="26962" y="8343"/>
                </a:lnTo>
                <a:lnTo>
                  <a:pt x="26962" y="15951"/>
                </a:lnTo>
                <a:lnTo>
                  <a:pt x="28016" y="18986"/>
                </a:lnTo>
                <a:lnTo>
                  <a:pt x="32219" y="23418"/>
                </a:lnTo>
                <a:lnTo>
                  <a:pt x="35013" y="24523"/>
                </a:lnTo>
                <a:lnTo>
                  <a:pt x="42011" y="24523"/>
                </a:lnTo>
                <a:lnTo>
                  <a:pt x="44869" y="23342"/>
                </a:lnTo>
                <a:lnTo>
                  <a:pt x="46850" y="21056"/>
                </a:lnTo>
                <a:lnTo>
                  <a:pt x="48958" y="18757"/>
                </a:lnTo>
                <a:lnTo>
                  <a:pt x="49885" y="15735"/>
                </a:lnTo>
                <a:lnTo>
                  <a:pt x="49885" y="84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 descr=""/>
          <p:cNvSpPr/>
          <p:nvPr/>
        </p:nvSpPr>
        <p:spPr>
          <a:xfrm>
            <a:off x="2574099" y="1032992"/>
            <a:ext cx="546735" cy="182245"/>
          </a:xfrm>
          <a:custGeom>
            <a:avLst/>
            <a:gdLst/>
            <a:ahLst/>
            <a:cxnLst/>
            <a:rect l="l" t="t" r="r" b="b"/>
            <a:pathLst>
              <a:path w="546735" h="182244">
                <a:moveTo>
                  <a:pt x="394309" y="8420"/>
                </a:moveTo>
                <a:lnTo>
                  <a:pt x="393255" y="5549"/>
                </a:lnTo>
                <a:lnTo>
                  <a:pt x="391274" y="3327"/>
                </a:lnTo>
                <a:lnTo>
                  <a:pt x="389166" y="1104"/>
                </a:lnTo>
                <a:lnTo>
                  <a:pt x="386384" y="0"/>
                </a:lnTo>
                <a:lnTo>
                  <a:pt x="379437" y="0"/>
                </a:lnTo>
                <a:lnTo>
                  <a:pt x="376593" y="1181"/>
                </a:lnTo>
                <a:lnTo>
                  <a:pt x="374484" y="3403"/>
                </a:lnTo>
                <a:lnTo>
                  <a:pt x="372440" y="5626"/>
                </a:lnTo>
                <a:lnTo>
                  <a:pt x="371386" y="8572"/>
                </a:lnTo>
                <a:lnTo>
                  <a:pt x="371386" y="15963"/>
                </a:lnTo>
                <a:lnTo>
                  <a:pt x="372440" y="18986"/>
                </a:lnTo>
                <a:lnTo>
                  <a:pt x="376593" y="23418"/>
                </a:lnTo>
                <a:lnTo>
                  <a:pt x="379437" y="24536"/>
                </a:lnTo>
                <a:lnTo>
                  <a:pt x="386384" y="24536"/>
                </a:lnTo>
                <a:lnTo>
                  <a:pt x="389229" y="23418"/>
                </a:lnTo>
                <a:lnTo>
                  <a:pt x="393255" y="18770"/>
                </a:lnTo>
                <a:lnTo>
                  <a:pt x="394309" y="15735"/>
                </a:lnTo>
                <a:lnTo>
                  <a:pt x="394309" y="8420"/>
                </a:lnTo>
                <a:close/>
              </a:path>
              <a:path w="546735" h="182244">
                <a:moveTo>
                  <a:pt x="421144" y="8496"/>
                </a:moveTo>
                <a:lnTo>
                  <a:pt x="420090" y="5626"/>
                </a:lnTo>
                <a:lnTo>
                  <a:pt x="418109" y="3403"/>
                </a:lnTo>
                <a:lnTo>
                  <a:pt x="416001" y="1181"/>
                </a:lnTo>
                <a:lnTo>
                  <a:pt x="413270" y="76"/>
                </a:lnTo>
                <a:lnTo>
                  <a:pt x="406336" y="76"/>
                </a:lnTo>
                <a:lnTo>
                  <a:pt x="403606" y="1181"/>
                </a:lnTo>
                <a:lnTo>
                  <a:pt x="399275" y="5626"/>
                </a:lnTo>
                <a:lnTo>
                  <a:pt x="398157" y="8572"/>
                </a:lnTo>
                <a:lnTo>
                  <a:pt x="398157" y="15963"/>
                </a:lnTo>
                <a:lnTo>
                  <a:pt x="399211" y="18986"/>
                </a:lnTo>
                <a:lnTo>
                  <a:pt x="401320" y="21209"/>
                </a:lnTo>
                <a:lnTo>
                  <a:pt x="403428" y="23495"/>
                </a:lnTo>
                <a:lnTo>
                  <a:pt x="406273" y="24599"/>
                </a:lnTo>
                <a:lnTo>
                  <a:pt x="409803" y="24599"/>
                </a:lnTo>
                <a:lnTo>
                  <a:pt x="413270" y="24599"/>
                </a:lnTo>
                <a:lnTo>
                  <a:pt x="416128" y="23495"/>
                </a:lnTo>
                <a:lnTo>
                  <a:pt x="418109" y="21132"/>
                </a:lnTo>
                <a:lnTo>
                  <a:pt x="420090" y="18846"/>
                </a:lnTo>
                <a:lnTo>
                  <a:pt x="421144" y="15811"/>
                </a:lnTo>
                <a:lnTo>
                  <a:pt x="421144" y="8496"/>
                </a:lnTo>
                <a:close/>
              </a:path>
              <a:path w="546735" h="182244">
                <a:moveTo>
                  <a:pt x="546633" y="3187"/>
                </a:moveTo>
                <a:lnTo>
                  <a:pt x="524637" y="15671"/>
                </a:lnTo>
                <a:lnTo>
                  <a:pt x="524535" y="91008"/>
                </a:lnTo>
                <a:lnTo>
                  <a:pt x="523900" y="93446"/>
                </a:lnTo>
                <a:lnTo>
                  <a:pt x="523773" y="93891"/>
                </a:lnTo>
                <a:lnTo>
                  <a:pt x="523684" y="94259"/>
                </a:lnTo>
                <a:lnTo>
                  <a:pt x="523621" y="94475"/>
                </a:lnTo>
                <a:lnTo>
                  <a:pt x="523519" y="94843"/>
                </a:lnTo>
                <a:lnTo>
                  <a:pt x="521233" y="97282"/>
                </a:lnTo>
                <a:lnTo>
                  <a:pt x="518604" y="100164"/>
                </a:lnTo>
                <a:lnTo>
                  <a:pt x="517753" y="100164"/>
                </a:lnTo>
                <a:lnTo>
                  <a:pt x="515150" y="100977"/>
                </a:lnTo>
                <a:lnTo>
                  <a:pt x="488937" y="100977"/>
                </a:lnTo>
                <a:lnTo>
                  <a:pt x="486410" y="100164"/>
                </a:lnTo>
                <a:lnTo>
                  <a:pt x="485927" y="100164"/>
                </a:lnTo>
                <a:lnTo>
                  <a:pt x="481876" y="95808"/>
                </a:lnTo>
                <a:lnTo>
                  <a:pt x="480949" y="92633"/>
                </a:lnTo>
                <a:lnTo>
                  <a:pt x="480885" y="3479"/>
                </a:lnTo>
                <a:lnTo>
                  <a:pt x="458952" y="15963"/>
                </a:lnTo>
                <a:lnTo>
                  <a:pt x="458825" y="91008"/>
                </a:lnTo>
                <a:lnTo>
                  <a:pt x="458190" y="93446"/>
                </a:lnTo>
                <a:lnTo>
                  <a:pt x="458063" y="93891"/>
                </a:lnTo>
                <a:lnTo>
                  <a:pt x="457974" y="94259"/>
                </a:lnTo>
                <a:lnTo>
                  <a:pt x="457873" y="94627"/>
                </a:lnTo>
                <a:lnTo>
                  <a:pt x="457758" y="94843"/>
                </a:lnTo>
                <a:lnTo>
                  <a:pt x="455472" y="97282"/>
                </a:lnTo>
                <a:lnTo>
                  <a:pt x="452843" y="100164"/>
                </a:lnTo>
                <a:lnTo>
                  <a:pt x="451802" y="100164"/>
                </a:lnTo>
                <a:lnTo>
                  <a:pt x="449160" y="100977"/>
                </a:lnTo>
                <a:lnTo>
                  <a:pt x="424713" y="100977"/>
                </a:lnTo>
                <a:lnTo>
                  <a:pt x="422236" y="100164"/>
                </a:lnTo>
                <a:lnTo>
                  <a:pt x="421614" y="100164"/>
                </a:lnTo>
                <a:lnTo>
                  <a:pt x="419354" y="97802"/>
                </a:lnTo>
                <a:lnTo>
                  <a:pt x="417499" y="95808"/>
                </a:lnTo>
                <a:lnTo>
                  <a:pt x="417283" y="95224"/>
                </a:lnTo>
                <a:lnTo>
                  <a:pt x="416585" y="92633"/>
                </a:lnTo>
                <a:lnTo>
                  <a:pt x="416496" y="40779"/>
                </a:lnTo>
                <a:lnTo>
                  <a:pt x="394373" y="53035"/>
                </a:lnTo>
                <a:lnTo>
                  <a:pt x="394195" y="92494"/>
                </a:lnTo>
                <a:lnTo>
                  <a:pt x="393065" y="96405"/>
                </a:lnTo>
                <a:lnTo>
                  <a:pt x="393014" y="96545"/>
                </a:lnTo>
                <a:lnTo>
                  <a:pt x="391096" y="98247"/>
                </a:lnTo>
                <a:lnTo>
                  <a:pt x="389013" y="100164"/>
                </a:lnTo>
                <a:lnTo>
                  <a:pt x="388632" y="100164"/>
                </a:lnTo>
                <a:lnTo>
                  <a:pt x="385660" y="100977"/>
                </a:lnTo>
                <a:lnTo>
                  <a:pt x="326910" y="100977"/>
                </a:lnTo>
                <a:lnTo>
                  <a:pt x="331101" y="95224"/>
                </a:lnTo>
                <a:lnTo>
                  <a:pt x="333095" y="92633"/>
                </a:lnTo>
                <a:lnTo>
                  <a:pt x="334746" y="90424"/>
                </a:lnTo>
                <a:lnTo>
                  <a:pt x="344309" y="80441"/>
                </a:lnTo>
                <a:lnTo>
                  <a:pt x="345478" y="79489"/>
                </a:lnTo>
                <a:lnTo>
                  <a:pt x="347027" y="78524"/>
                </a:lnTo>
                <a:lnTo>
                  <a:pt x="350621" y="76606"/>
                </a:lnTo>
                <a:lnTo>
                  <a:pt x="352425" y="75933"/>
                </a:lnTo>
                <a:lnTo>
                  <a:pt x="354215" y="75717"/>
                </a:lnTo>
                <a:lnTo>
                  <a:pt x="354215" y="66789"/>
                </a:lnTo>
                <a:lnTo>
                  <a:pt x="349910" y="60591"/>
                </a:lnTo>
                <a:lnTo>
                  <a:pt x="348805" y="59321"/>
                </a:lnTo>
                <a:lnTo>
                  <a:pt x="345059" y="55003"/>
                </a:lnTo>
                <a:lnTo>
                  <a:pt x="339661" y="50012"/>
                </a:lnTo>
                <a:lnTo>
                  <a:pt x="333705" y="45656"/>
                </a:lnTo>
                <a:lnTo>
                  <a:pt x="328320" y="42583"/>
                </a:lnTo>
                <a:lnTo>
                  <a:pt x="328320" y="68707"/>
                </a:lnTo>
                <a:lnTo>
                  <a:pt x="325031" y="71145"/>
                </a:lnTo>
                <a:lnTo>
                  <a:pt x="321564" y="75196"/>
                </a:lnTo>
                <a:lnTo>
                  <a:pt x="313499" y="87160"/>
                </a:lnTo>
                <a:lnTo>
                  <a:pt x="310654" y="91008"/>
                </a:lnTo>
                <a:lnTo>
                  <a:pt x="309168" y="92633"/>
                </a:lnTo>
                <a:lnTo>
                  <a:pt x="307746" y="91160"/>
                </a:lnTo>
                <a:lnTo>
                  <a:pt x="305015" y="87388"/>
                </a:lnTo>
                <a:lnTo>
                  <a:pt x="296837" y="75425"/>
                </a:lnTo>
                <a:lnTo>
                  <a:pt x="293116" y="71145"/>
                </a:lnTo>
                <a:lnTo>
                  <a:pt x="289826" y="68707"/>
                </a:lnTo>
                <a:lnTo>
                  <a:pt x="295783" y="62344"/>
                </a:lnTo>
                <a:lnTo>
                  <a:pt x="302285" y="59321"/>
                </a:lnTo>
                <a:lnTo>
                  <a:pt x="309168" y="59613"/>
                </a:lnTo>
                <a:lnTo>
                  <a:pt x="315925" y="59613"/>
                </a:lnTo>
                <a:lnTo>
                  <a:pt x="322364" y="62649"/>
                </a:lnTo>
                <a:lnTo>
                  <a:pt x="328320" y="68707"/>
                </a:lnTo>
                <a:lnTo>
                  <a:pt x="328320" y="42583"/>
                </a:lnTo>
                <a:lnTo>
                  <a:pt x="327533" y="42125"/>
                </a:lnTo>
                <a:lnTo>
                  <a:pt x="321373" y="39611"/>
                </a:lnTo>
                <a:lnTo>
                  <a:pt x="315277" y="38112"/>
                </a:lnTo>
                <a:lnTo>
                  <a:pt x="309041" y="37604"/>
                </a:lnTo>
                <a:lnTo>
                  <a:pt x="302844" y="38112"/>
                </a:lnTo>
                <a:lnTo>
                  <a:pt x="268312" y="60236"/>
                </a:lnTo>
                <a:lnTo>
                  <a:pt x="263931" y="66408"/>
                </a:lnTo>
                <a:lnTo>
                  <a:pt x="263931" y="75717"/>
                </a:lnTo>
                <a:lnTo>
                  <a:pt x="265722" y="75933"/>
                </a:lnTo>
                <a:lnTo>
                  <a:pt x="267525" y="76606"/>
                </a:lnTo>
                <a:lnTo>
                  <a:pt x="289026" y="98247"/>
                </a:lnTo>
                <a:lnTo>
                  <a:pt x="290499" y="100164"/>
                </a:lnTo>
                <a:lnTo>
                  <a:pt x="291045" y="100977"/>
                </a:lnTo>
                <a:lnTo>
                  <a:pt x="232473" y="100977"/>
                </a:lnTo>
                <a:lnTo>
                  <a:pt x="229946" y="100164"/>
                </a:lnTo>
                <a:lnTo>
                  <a:pt x="229133" y="100164"/>
                </a:lnTo>
                <a:lnTo>
                  <a:pt x="225082" y="95808"/>
                </a:lnTo>
                <a:lnTo>
                  <a:pt x="224815" y="95224"/>
                </a:lnTo>
                <a:lnTo>
                  <a:pt x="224066" y="92633"/>
                </a:lnTo>
                <a:lnTo>
                  <a:pt x="223951" y="3327"/>
                </a:lnTo>
                <a:lnTo>
                  <a:pt x="202018" y="15811"/>
                </a:lnTo>
                <a:lnTo>
                  <a:pt x="201955" y="90639"/>
                </a:lnTo>
                <a:lnTo>
                  <a:pt x="201218" y="93446"/>
                </a:lnTo>
                <a:lnTo>
                  <a:pt x="201104" y="93891"/>
                </a:lnTo>
                <a:lnTo>
                  <a:pt x="201002" y="94259"/>
                </a:lnTo>
                <a:lnTo>
                  <a:pt x="200901" y="94627"/>
                </a:lnTo>
                <a:lnTo>
                  <a:pt x="198615" y="97066"/>
                </a:lnTo>
                <a:lnTo>
                  <a:pt x="195783" y="100164"/>
                </a:lnTo>
                <a:lnTo>
                  <a:pt x="194424" y="100164"/>
                </a:lnTo>
                <a:lnTo>
                  <a:pt x="191833" y="100977"/>
                </a:lnTo>
                <a:lnTo>
                  <a:pt x="168440" y="100977"/>
                </a:lnTo>
                <a:lnTo>
                  <a:pt x="165912" y="100164"/>
                </a:lnTo>
                <a:lnTo>
                  <a:pt x="164934" y="100164"/>
                </a:lnTo>
                <a:lnTo>
                  <a:pt x="160896" y="95808"/>
                </a:lnTo>
                <a:lnTo>
                  <a:pt x="160756" y="95808"/>
                </a:lnTo>
                <a:lnTo>
                  <a:pt x="159829" y="92633"/>
                </a:lnTo>
                <a:lnTo>
                  <a:pt x="159778" y="92494"/>
                </a:lnTo>
                <a:lnTo>
                  <a:pt x="159689" y="40627"/>
                </a:lnTo>
                <a:lnTo>
                  <a:pt x="137566" y="52895"/>
                </a:lnTo>
                <a:lnTo>
                  <a:pt x="137426" y="92494"/>
                </a:lnTo>
                <a:lnTo>
                  <a:pt x="132029" y="100164"/>
                </a:lnTo>
                <a:lnTo>
                  <a:pt x="131279" y="100164"/>
                </a:lnTo>
                <a:lnTo>
                  <a:pt x="128308" y="100977"/>
                </a:lnTo>
                <a:lnTo>
                  <a:pt x="100812" y="100977"/>
                </a:lnTo>
                <a:lnTo>
                  <a:pt x="98285" y="100164"/>
                </a:lnTo>
                <a:lnTo>
                  <a:pt x="97155" y="100164"/>
                </a:lnTo>
                <a:lnTo>
                  <a:pt x="93103" y="95808"/>
                </a:lnTo>
                <a:lnTo>
                  <a:pt x="92913" y="95808"/>
                </a:lnTo>
                <a:lnTo>
                  <a:pt x="91986" y="92633"/>
                </a:lnTo>
                <a:lnTo>
                  <a:pt x="91948" y="92494"/>
                </a:lnTo>
                <a:lnTo>
                  <a:pt x="91833" y="71805"/>
                </a:lnTo>
                <a:lnTo>
                  <a:pt x="91478" y="66789"/>
                </a:lnTo>
                <a:lnTo>
                  <a:pt x="91440" y="66408"/>
                </a:lnTo>
                <a:lnTo>
                  <a:pt x="91338" y="65011"/>
                </a:lnTo>
                <a:lnTo>
                  <a:pt x="91287" y="64300"/>
                </a:lnTo>
                <a:lnTo>
                  <a:pt x="90144" y="59613"/>
                </a:lnTo>
                <a:lnTo>
                  <a:pt x="69837" y="37490"/>
                </a:lnTo>
                <a:lnTo>
                  <a:pt x="69837" y="63601"/>
                </a:lnTo>
                <a:lnTo>
                  <a:pt x="69723" y="94843"/>
                </a:lnTo>
                <a:lnTo>
                  <a:pt x="69253" y="96405"/>
                </a:lnTo>
                <a:lnTo>
                  <a:pt x="69202" y="96545"/>
                </a:lnTo>
                <a:lnTo>
                  <a:pt x="69088" y="96913"/>
                </a:lnTo>
                <a:lnTo>
                  <a:pt x="67424" y="98539"/>
                </a:lnTo>
                <a:lnTo>
                  <a:pt x="65811" y="100164"/>
                </a:lnTo>
                <a:lnTo>
                  <a:pt x="63207" y="100977"/>
                </a:lnTo>
                <a:lnTo>
                  <a:pt x="50939" y="100977"/>
                </a:lnTo>
                <a:lnTo>
                  <a:pt x="46532" y="93891"/>
                </a:lnTo>
                <a:lnTo>
                  <a:pt x="46532" y="73571"/>
                </a:lnTo>
                <a:lnTo>
                  <a:pt x="47701" y="68707"/>
                </a:lnTo>
                <a:lnTo>
                  <a:pt x="50063" y="65011"/>
                </a:lnTo>
                <a:lnTo>
                  <a:pt x="52489" y="61391"/>
                </a:lnTo>
                <a:lnTo>
                  <a:pt x="55702" y="59613"/>
                </a:lnTo>
                <a:lnTo>
                  <a:pt x="66611" y="59613"/>
                </a:lnTo>
                <a:lnTo>
                  <a:pt x="69837" y="63601"/>
                </a:lnTo>
                <a:lnTo>
                  <a:pt x="69837" y="37490"/>
                </a:lnTo>
                <a:lnTo>
                  <a:pt x="69583" y="37388"/>
                </a:lnTo>
                <a:lnTo>
                  <a:pt x="59855" y="37388"/>
                </a:lnTo>
                <a:lnTo>
                  <a:pt x="27254" y="62344"/>
                </a:lnTo>
                <a:lnTo>
                  <a:pt x="27139" y="62649"/>
                </a:lnTo>
                <a:lnTo>
                  <a:pt x="27051" y="62852"/>
                </a:lnTo>
                <a:lnTo>
                  <a:pt x="25298" y="71145"/>
                </a:lnTo>
                <a:lnTo>
                  <a:pt x="25260" y="71805"/>
                </a:lnTo>
                <a:lnTo>
                  <a:pt x="25146" y="73571"/>
                </a:lnTo>
                <a:lnTo>
                  <a:pt x="25044" y="75196"/>
                </a:lnTo>
                <a:lnTo>
                  <a:pt x="24955" y="76606"/>
                </a:lnTo>
                <a:lnTo>
                  <a:pt x="24828" y="78524"/>
                </a:lnTo>
                <a:lnTo>
                  <a:pt x="24726" y="87604"/>
                </a:lnTo>
                <a:lnTo>
                  <a:pt x="28143" y="100977"/>
                </a:lnTo>
                <a:lnTo>
                  <a:pt x="25920" y="100977"/>
                </a:lnTo>
                <a:lnTo>
                  <a:pt x="19456" y="101650"/>
                </a:lnTo>
                <a:lnTo>
                  <a:pt x="12573" y="105194"/>
                </a:lnTo>
                <a:lnTo>
                  <a:pt x="7556" y="111467"/>
                </a:lnTo>
                <a:lnTo>
                  <a:pt x="2476" y="117741"/>
                </a:lnTo>
                <a:lnTo>
                  <a:pt x="0" y="125730"/>
                </a:lnTo>
                <a:lnTo>
                  <a:pt x="0" y="181648"/>
                </a:lnTo>
                <a:lnTo>
                  <a:pt x="22123" y="169379"/>
                </a:lnTo>
                <a:lnTo>
                  <a:pt x="22123" y="131711"/>
                </a:lnTo>
                <a:lnTo>
                  <a:pt x="23114" y="128231"/>
                </a:lnTo>
                <a:lnTo>
                  <a:pt x="26835" y="124104"/>
                </a:lnTo>
                <a:lnTo>
                  <a:pt x="29984" y="123063"/>
                </a:lnTo>
                <a:lnTo>
                  <a:pt x="68160" y="123063"/>
                </a:lnTo>
                <a:lnTo>
                  <a:pt x="75780" y="120929"/>
                </a:lnTo>
                <a:lnTo>
                  <a:pt x="81610" y="116560"/>
                </a:lnTo>
                <a:lnTo>
                  <a:pt x="87312" y="120929"/>
                </a:lnTo>
                <a:lnTo>
                  <a:pt x="94068" y="123063"/>
                </a:lnTo>
                <a:lnTo>
                  <a:pt x="135839" y="123063"/>
                </a:lnTo>
                <a:lnTo>
                  <a:pt x="142900" y="120637"/>
                </a:lnTo>
                <a:lnTo>
                  <a:pt x="147675" y="116560"/>
                </a:lnTo>
                <a:lnTo>
                  <a:pt x="148539" y="115824"/>
                </a:lnTo>
                <a:lnTo>
                  <a:pt x="154178" y="120637"/>
                </a:lnTo>
                <a:lnTo>
                  <a:pt x="161239" y="123063"/>
                </a:lnTo>
                <a:lnTo>
                  <a:pt x="197802" y="123063"/>
                </a:lnTo>
                <a:lnTo>
                  <a:pt x="205613" y="120357"/>
                </a:lnTo>
                <a:lnTo>
                  <a:pt x="207937" y="118414"/>
                </a:lnTo>
                <a:lnTo>
                  <a:pt x="210985" y="115824"/>
                </a:lnTo>
                <a:lnTo>
                  <a:pt x="212115" y="114871"/>
                </a:lnTo>
                <a:lnTo>
                  <a:pt x="215861" y="118414"/>
                </a:lnTo>
                <a:lnTo>
                  <a:pt x="217944" y="120357"/>
                </a:lnTo>
                <a:lnTo>
                  <a:pt x="225323" y="123063"/>
                </a:lnTo>
                <a:lnTo>
                  <a:pt x="297954" y="123063"/>
                </a:lnTo>
                <a:lnTo>
                  <a:pt x="303593" y="121513"/>
                </a:lnTo>
                <a:lnTo>
                  <a:pt x="309105" y="118414"/>
                </a:lnTo>
                <a:lnTo>
                  <a:pt x="314375" y="121513"/>
                </a:lnTo>
                <a:lnTo>
                  <a:pt x="319951" y="123063"/>
                </a:lnTo>
                <a:lnTo>
                  <a:pt x="392645" y="123063"/>
                </a:lnTo>
                <a:lnTo>
                  <a:pt x="399707" y="120637"/>
                </a:lnTo>
                <a:lnTo>
                  <a:pt x="402336" y="118414"/>
                </a:lnTo>
                <a:lnTo>
                  <a:pt x="405409" y="115824"/>
                </a:lnTo>
                <a:lnTo>
                  <a:pt x="411048" y="120637"/>
                </a:lnTo>
                <a:lnTo>
                  <a:pt x="418109" y="123063"/>
                </a:lnTo>
                <a:lnTo>
                  <a:pt x="454672" y="123063"/>
                </a:lnTo>
                <a:lnTo>
                  <a:pt x="462483" y="120357"/>
                </a:lnTo>
                <a:lnTo>
                  <a:pt x="464807" y="118414"/>
                </a:lnTo>
                <a:lnTo>
                  <a:pt x="467855" y="115824"/>
                </a:lnTo>
                <a:lnTo>
                  <a:pt x="468985" y="114871"/>
                </a:lnTo>
                <a:lnTo>
                  <a:pt x="472732" y="118414"/>
                </a:lnTo>
                <a:lnTo>
                  <a:pt x="474814" y="120357"/>
                </a:lnTo>
                <a:lnTo>
                  <a:pt x="482193" y="123063"/>
                </a:lnTo>
                <a:lnTo>
                  <a:pt x="510946" y="123063"/>
                </a:lnTo>
                <a:lnTo>
                  <a:pt x="544118" y="100164"/>
                </a:lnTo>
                <a:lnTo>
                  <a:pt x="546011" y="92633"/>
                </a:lnTo>
                <a:lnTo>
                  <a:pt x="546049" y="92494"/>
                </a:lnTo>
                <a:lnTo>
                  <a:pt x="546595" y="84950"/>
                </a:lnTo>
                <a:lnTo>
                  <a:pt x="546633" y="31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9" name="object 39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497059" y="87731"/>
            <a:ext cx="2383790" cy="1125118"/>
          </a:xfrm>
          <a:prstGeom prst="rect">
            <a:avLst/>
          </a:prstGeom>
        </p:spPr>
      </p:pic>
      <p:sp>
        <p:nvSpPr>
          <p:cNvPr id="40" name="object 40" descr=""/>
          <p:cNvSpPr txBox="1"/>
          <p:nvPr/>
        </p:nvSpPr>
        <p:spPr>
          <a:xfrm>
            <a:off x="613359" y="5962294"/>
            <a:ext cx="241935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 b="1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dirty="0" sz="4000" spc="-24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4000" spc="-95" b="1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endParaRPr sz="4000">
              <a:latin typeface="Times New Roman"/>
              <a:cs typeface="Times New Roman"/>
            </a:endParaRPr>
          </a:p>
        </p:txBody>
      </p:sp>
      <p:grpSp>
        <p:nvGrpSpPr>
          <p:cNvPr id="41" name="object 41" descr=""/>
          <p:cNvGrpSpPr/>
          <p:nvPr/>
        </p:nvGrpSpPr>
        <p:grpSpPr>
          <a:xfrm>
            <a:off x="1339977" y="1410080"/>
            <a:ext cx="9661525" cy="4312285"/>
            <a:chOff x="1339977" y="1410080"/>
            <a:chExt cx="9661525" cy="4312285"/>
          </a:xfrm>
        </p:grpSpPr>
        <p:sp>
          <p:nvSpPr>
            <p:cNvPr id="42" name="object 42" descr=""/>
            <p:cNvSpPr/>
            <p:nvPr/>
          </p:nvSpPr>
          <p:spPr>
            <a:xfrm>
              <a:off x="1339977" y="1410080"/>
              <a:ext cx="9661525" cy="4312285"/>
            </a:xfrm>
            <a:custGeom>
              <a:avLst/>
              <a:gdLst/>
              <a:ahLst/>
              <a:cxnLst/>
              <a:rect l="l" t="t" r="r" b="b"/>
              <a:pathLst>
                <a:path w="9661525" h="4312285">
                  <a:moveTo>
                    <a:pt x="9277096" y="0"/>
                  </a:moveTo>
                  <a:lnTo>
                    <a:pt x="0" y="178816"/>
                  </a:lnTo>
                  <a:lnTo>
                    <a:pt x="411225" y="4312208"/>
                  </a:lnTo>
                  <a:lnTo>
                    <a:pt x="9661398" y="4061968"/>
                  </a:lnTo>
                  <a:lnTo>
                    <a:pt x="92770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68755" y="1526095"/>
              <a:ext cx="9473692" cy="41423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start</dc:creator>
  <dc:title>PowerPoint Presentation</dc:title>
  <dcterms:created xsi:type="dcterms:W3CDTF">2026-04-13T11:38:01Z</dcterms:created>
  <dcterms:modified xsi:type="dcterms:W3CDTF">2026-04-13T11:38:01Z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2026-04-13T00:00:00Z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2026-04-13T00:00:00Z</vt:filetime>
  </property>
  <property fmtid="{D5CDD505-2E9C-101B-9397-08002B2CF9AE}" pid="5" name="Producer">
    <vt:lpwstr>Microsoft® PowerPoint® LTSC</vt:lpwstr>
  </property>
</Properties>
</file>