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03" r:id="rId2"/>
    <p:sldId id="1190" r:id="rId3"/>
    <p:sldId id="1191" r:id="rId4"/>
    <p:sldId id="1141" r:id="rId5"/>
    <p:sldId id="1142" r:id="rId6"/>
    <p:sldId id="1143" r:id="rId7"/>
    <p:sldId id="1175" r:id="rId8"/>
    <p:sldId id="1178" r:id="rId9"/>
    <p:sldId id="1144" r:id="rId10"/>
    <p:sldId id="1153" r:id="rId11"/>
    <p:sldId id="1145" r:id="rId12"/>
    <p:sldId id="1146" r:id="rId13"/>
    <p:sldId id="1147" r:id="rId14"/>
    <p:sldId id="1176" r:id="rId15"/>
    <p:sldId id="1177" r:id="rId16"/>
    <p:sldId id="1148" r:id="rId17"/>
    <p:sldId id="1149" r:id="rId18"/>
    <p:sldId id="1150" r:id="rId19"/>
    <p:sldId id="1151" r:id="rId20"/>
    <p:sldId id="1185" r:id="rId21"/>
    <p:sldId id="1184" r:id="rId22"/>
    <p:sldId id="1152" r:id="rId23"/>
    <p:sldId id="1154" r:id="rId24"/>
    <p:sldId id="1155" r:id="rId25"/>
    <p:sldId id="1156" r:id="rId26"/>
    <p:sldId id="1157" r:id="rId27"/>
    <p:sldId id="1180" r:id="rId28"/>
    <p:sldId id="1181" r:id="rId29"/>
    <p:sldId id="1182" r:id="rId30"/>
    <p:sldId id="1158" r:id="rId31"/>
    <p:sldId id="1159" r:id="rId32"/>
    <p:sldId id="1160" r:id="rId33"/>
    <p:sldId id="1161" r:id="rId34"/>
    <p:sldId id="1179" r:id="rId35"/>
    <p:sldId id="1186" r:id="rId36"/>
    <p:sldId id="1187" r:id="rId37"/>
    <p:sldId id="1188" r:id="rId38"/>
    <p:sldId id="1162" r:id="rId39"/>
    <p:sldId id="1189" r:id="rId40"/>
    <p:sldId id="974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61206" autoAdjust="0"/>
  </p:normalViewPr>
  <p:slideViewPr>
    <p:cSldViewPr snapToGrid="0">
      <p:cViewPr varScale="1">
        <p:scale>
          <a:sx n="50" d="100"/>
          <a:sy n="50" d="100"/>
        </p:scale>
        <p:origin x="175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D9366-A7D7-4C0B-AE43-C01B3C4F378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96B43-691B-4E0C-8314-95D9D2786B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776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A1959-435B-2C75-0FF1-783EA7CC9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FFBAD3-569F-9850-8580-9D0A3C7A7E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030282-FCEC-4CD1-C770-4D636A21D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803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186C9-BF99-5CCF-E60A-F89AD1A34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0EBCCD-9D94-DEC5-9E1C-D1D3B42154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3AF346-603C-7BFE-1046-576338545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843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A8A16-1968-CCF5-5BB5-A234089B2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D6048D-1E9A-37D8-FBFE-26BF451346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17F08D-768C-A624-564D-5A67309CC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752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371CF-B0F1-FF13-BD1F-05D46419C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0F693D-8005-A0C0-38E5-51800CFFAC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C52BF9-507D-1592-09D6-D03954FD2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743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755BD-5196-6793-7698-AA1D75F20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6EAC07-60B9-CBEB-1A35-267EDEC57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96789-FE42-CB85-FE2D-F2E809B824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7536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4D463-409A-5BFD-793F-DEBD991E8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962833-BF86-A853-2E2A-CB7740BDC1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FCEBAE-CF6D-0AB7-D292-FC228680D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85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3A997-7F11-4AE2-04F0-E2FC65BFD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B6A3F1-C056-ED33-B6B6-D19222B7CF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EADC1D-2AAE-FF55-E3C4-DE7135488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7892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7370B-261B-41D7-0763-187E0E431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BE59C4-EFCB-F091-7A19-CACF6B3C81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FA6ED8-E3A7-25A1-A006-BD9002FE01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4851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9AF05C-0BB2-6984-16FB-E6A32F122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4C98DD-4843-E012-E0FE-8298428901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4ED104-7D5A-B5F7-037F-3BE4EE22D4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188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94C95-E62B-26E2-3408-177ED24CF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F68E9A-1EEA-9624-74F3-06BD175AA9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1336E6-3338-01F4-6DFB-D743DAD68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29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4FC75-2AD0-5B54-11FE-7E7DA2C81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514F5B-5F18-3A60-BFF0-EC001F579D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72C5CC-FC53-24D6-97E2-3376A7B17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010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5ACDC-8232-3E69-05F0-00DC60468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1AC542-06B7-41CE-1890-76BDC2E1CC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27107E-C46D-C5C4-02C4-3E48A4ACD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019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925F78-1524-2BC3-B8FA-F3ADEB3A6C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C86BC6-B1D2-D96A-D090-B8444EEC5B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DA96D8-49AF-4186-81BA-A0BCA9864E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8837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F5877-3AF5-7326-1B5E-417776C76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B243ED-E22F-172D-3CA4-A056C24E38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A78ED4-0813-92AB-5B87-D2F8E7893E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914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82CBEB-6294-3097-4FB4-4BC1871B0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9DF195-F6C8-E935-283F-761C90E7AF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8A93E3-92CB-6F0C-F02B-96A9D5E194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785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5EEFB-9440-485F-98A8-033F96BF7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02875-7F76-4776-78C5-6DB0968525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0AFF5C-8107-0362-058F-FAD00116D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0750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B6C1F-958B-31C0-F61F-E9DA1C83D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721D6B-A4E8-9CB2-825F-3F9BD4D32E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4DF4C0-31BE-8E11-0CAF-ADF23AA3C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2944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E504B-3F12-349C-34EE-AE6DE2004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681C6D-CEFC-E47D-0B8C-10CA077756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6DC27C-90BB-E528-D6E1-EFEBA1A059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954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BD1ED-A9DA-2454-475D-2CF79C36D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97496F-BA64-59B2-D112-E6D9C56CAC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28ACDA-D5B3-80FE-BD23-7A96617FD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702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92B04-1462-AE16-1143-1B45EB38D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602EAE-C5CB-1185-CADC-21655C2DF8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FF7769-B4EF-6530-D26A-B6A6F858B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339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D6AD8-BC7A-1B1F-1C4C-BFD5B4E26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0FE976-E3A9-4DA0-BA18-29E3046997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A3FEBC-24B6-5973-D16E-D0F23B18D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4857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D846D-FC6E-1F51-5160-143B49531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41D297-0BEE-A1CC-1AAE-56AEB1BD2C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3B21D8-6460-5AEB-7B69-46DAC56C3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7546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FAA30-FDF2-F7C6-443F-294C14B8D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390349-410F-5E23-AD6E-3B6D776D0A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EBB8FC-2198-5935-2F3A-A7AB668DC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4246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02E1D-4776-6124-C400-B619FDF87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63ABB3-990E-12B5-67EB-F5EBB898BD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C3A3FA-C608-10FD-71D1-4DDD5BBCB4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203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338D8-08AB-63A4-163F-D1943FB7C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81B458-838E-9531-B0ED-B6B83A263B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C941FA-17DD-39ED-9E96-2DDBB08042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9568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3E3B-3A1C-7CFA-E801-0C364A6D8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9B9FFC-3220-47D6-BF02-9EBC1B3B4B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00A4F5-00BE-C65F-D81F-A62D5BBAC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41867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58A5C-08A4-45D9-3082-CB7E9626B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658695-BEB6-D0CA-8FAB-6B527B5519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EB51C6-FAE1-629A-4C63-D1D207AE3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2288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5A437-FF28-1962-A68B-6E9892F79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CDAA6-6956-D0FB-516E-9224683A1D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B8E4FA-84CE-5ABA-CB3F-E4EC8949E4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2782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4A875-771B-085B-BBD2-000383221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9344B-1223-93C4-3909-5004117137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EDF9D6-E581-0440-F801-2AD3B874F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676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127DD-016D-BEAD-6484-C9F85B35F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17365E-2A78-B35F-881D-C53B472020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B7273B-BF3F-CBCD-74B1-4B3ABA32A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2631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3AD76-02E8-4ED4-4489-89E766127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9D5DDB-6422-4F3E-AFD9-0C90136DC2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46131C-A4AD-E989-8037-4A2CD0A43B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718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A170A-D5B5-25FC-DB4A-D4115195B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371789-6E6B-55EC-3A27-1B744112E3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B1D7A6-CBB4-5929-CAA2-946651034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0546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56168-79EF-BE0D-E709-AC43FDA1D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ACDF6-5DE7-1B08-6A7B-B370F304CC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196786-B0BF-E398-11EA-9B038D934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40056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87815-1A99-2CC9-8C29-08C9760DA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C16521-2D0C-18FC-4DC0-364E79AD31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78D22E-13F0-F655-CE7C-75BA4B97E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1896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876BC-088B-7FD3-8CD9-53DE43B6F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745708-09CB-D2E1-9C7E-7F92F83983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FA62FD-F356-559A-E64C-163EF37F3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7700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3A2FB1-B5C2-75EA-33F6-505B1920E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61F02C-9348-156C-2DB2-E3AAE7C300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7859E5-4181-307D-4399-A130B4181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2202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662F3-4D8E-9F29-9D68-D1A21EC57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EBD736-EA09-FE58-B087-ED202B5C4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02D0A4-1DBB-4C5A-A596-012922669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3573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B084BE-99F6-41B4-C82E-C5AEDF36D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3D0235-8624-7D94-3606-95CCA599D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37B909-8168-E63F-B196-06A124A93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5545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830B9-A975-087C-BF71-C083CA5F90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CC0C34-4962-CED7-58D8-247315A0E2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28AA5-361A-DEBF-ED6E-50AECC85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2FA7C-93FE-DC3D-0D4B-F88270AF1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65A8CD-E850-4FA8-2344-5B3795260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6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2E997-4BF7-571A-0A87-A905CE490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ACB73-4AB9-7506-CA09-9119B45166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BB687-8B99-35F7-375E-14F569D51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CA95C6-C165-21FF-5EE6-BF59094BD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6AA77-FADD-ECA5-A417-F253995E3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0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F865D-81D2-55F7-E581-7C892A10B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944623-69A2-3236-B19E-8F7F1AB5AF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9FDD1-9AD4-5899-A3EF-5F3E203B9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79455-FCF3-66A0-E776-A8821508D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207C7-F25D-7A44-4EFF-A0DE0F960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68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7D1F7-9502-7762-C040-D316AB4B1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05FABC-18C3-D089-2E43-C63E9A8863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5DDF79-7A7B-C7B4-BC66-ECB3168D50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C2803-0DFF-2C46-677C-6BCD07DC9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1FFDA4-F0EB-A7D0-AB3E-FEE1678F3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31F6DF-5609-B8E3-CC7E-C1159AE46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475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83428-5077-ABAB-43AB-D9016C502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5FA47-AF88-251C-D828-CB671A3C4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A41628-F7C2-B67D-7858-FD95C85CFE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1B4372-7901-CF91-C803-8F7CF13BA1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212A3-A3A1-FEBC-F191-D546BEB8E6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DD23D4-9564-BA82-65E9-89685BE90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1ECB42-F795-2B26-8A76-C52200F81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004210-1F6A-E5BF-EF39-AC66308D3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55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9B5FB-CF9C-70AD-0CC9-623464253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6FC76E-692B-FE99-5B17-FBE65878F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7DA554-37F8-B304-C681-FEBBF1AAF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60F9A2-5660-6C52-CC4E-B23108070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67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CF864B-51C2-ED5C-4524-22755EEA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0B0F0-5CFE-93FB-3A49-AD998B4CA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058B43-88B9-BAD2-7F18-C3B7C4B0A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06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93BB7-B9D4-A082-A26D-BE90B6C2D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0602F-8C18-A2F9-D752-B36F7235C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DAC4F7-AB49-085A-5D48-94689BC231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C3E638-F010-2B50-872C-B5B10554E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E9D92-0F56-EA50-5B6A-B5FF977D5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27985D-2E6D-A2AB-6412-6833CEDD5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41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6F949-B7DE-E00D-D7BF-91A4E71EF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904B65-3571-3943-B054-220C75011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4E15E9-0A3B-108B-0FD8-FE1764D49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AAB3FC-CC6C-8E71-2B45-AAD1CE788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36BDB-D114-21D0-51DA-88F39BD88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16B801-B787-B657-D1B4-E8E5D19DC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357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E434E-8B75-C7C4-5ADE-CCCD13006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E14254-97C1-67EC-A3A0-A55663E8A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33451-AF7B-0677-A777-8612D78FD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43A6E-9E3B-3A6E-BBB7-82D9981AB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8E20B-8C8E-9CC0-9FCD-3ED6DAA64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452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783685-7C36-6431-29C1-8705DE5A24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50A940-0058-5590-6516-031CB4B15D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BE2FD5-5581-C786-A37B-6326F46FD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9D42E-7E7C-ECDC-6320-74F9CB209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BE1FD4-BB79-71C8-71BC-1FD59E22D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44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227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278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199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AED73-E7FE-94CA-C126-D3D3C52B8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9E5FBE-E65B-D868-46B3-9AC3F800D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6F9BC-6B90-65A1-3D77-19BB5F7C3D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431D5-7025-46BD-A670-82D2D40F2695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97782-C154-434B-A455-D1ADE14C8E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72130E-1B5B-B113-4C81-9CDDD456C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D87F0-BDE2-455A-B3AB-9F9A3E13C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9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5.jpe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9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8" y="-435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376115" y="2180548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8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2"/>
            <a:ext cx="3531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40"/>
            <a:ext cx="6617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6" y="583096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59790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90318" y="4249013"/>
            <a:ext cx="6383135" cy="112115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+mn-lt"/>
                <a:cs typeface="+mn-cs"/>
              </a:rPr>
              <a:t> SCOPE MONITORING TOOLS  </a:t>
            </a:r>
            <a:endParaRPr lang="ar-EG" sz="24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2" y="1"/>
            <a:ext cx="8350897" cy="511179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D9277-F699-176D-0BF3-4BE80FFB8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EF2896-1E05-DB04-732B-C92B3871A79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C3BFFDA-D7AE-0009-E90C-8FCCB6E7E6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441BA69-B04B-1AD5-6D79-85A37C6B58B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32F3A5-A27B-9CA7-0D4A-98F78E0B4E1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0C48E06-BCDC-C90D-EE7F-E09CEAD6710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CAE703-CE38-A957-49DF-A0D538CB258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ECA290-04B3-2969-003B-F93A4D2AA8B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A816F61-F1B1-E69A-243E-58AC661FD0DE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22AEBE-18F9-5C79-2F0E-48115D6C2F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398" t="23662" r="12501" b="15556"/>
          <a:stretch>
            <a:fillRect/>
          </a:stretch>
        </p:blipFill>
        <p:spPr>
          <a:xfrm>
            <a:off x="805542" y="1789147"/>
            <a:ext cx="10486574" cy="453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038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32F56-6FD2-527E-E977-C9A6F9ECB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D51963-5DAF-82A3-8F93-3BA213CCA8A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0AD4663-F390-62D7-844D-42DA00DB01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82FC099-B678-06B7-AFF9-8A5AC1A8EF6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3A57EE7-CF38-B261-40A4-3645DA5FFF6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DB93054-E1E7-C745-4827-0D5EC0DBC76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5E59218-B941-8444-2706-73FED068A18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9514E7-DB20-E604-2B61-7F65B8F7A55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E03C02E-BFB6-B82D-7833-A527354E80D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B2BD74-2628-3619-C0D1-50FCFE0F07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625" t="23662" r="13743" b="15111"/>
          <a:stretch>
            <a:fillRect/>
          </a:stretch>
        </p:blipFill>
        <p:spPr>
          <a:xfrm>
            <a:off x="685801" y="1957051"/>
            <a:ext cx="10606314" cy="444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113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1E3D0-B1C7-C260-1557-4BCFDD3851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BE4C2E1-5C56-232D-8768-7CB16D4722D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6FD8868-6646-5EED-1192-E4ECBEB1F1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E11AC46-FC5E-9088-4AF2-270EA6BB1F6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7BEB82-F40A-FB3A-B8C1-936905C0688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259F79-600F-4A7D-070B-561DC89067A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150BB9D-BBDB-D4B3-8E4B-C1FF44D74F5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C49A57E-746A-9EF9-FCA4-114437A3C3E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6A2D945-DA29-2A33-AB13-A8C524749E6D}"/>
              </a:ext>
            </a:extLst>
          </p:cNvPr>
          <p:cNvSpPr txBox="1"/>
          <p:nvPr/>
        </p:nvSpPr>
        <p:spPr>
          <a:xfrm>
            <a:off x="2100798" y="735962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Project Navigation System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283B92F-860C-C391-E7B6-0D41FA824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3" y="1741784"/>
            <a:ext cx="10584192" cy="460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05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5E903-6E62-FA3C-5F07-E6EC291D9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48C4CD-5F32-EF65-0F48-EBD7ECD2337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70B46F3-B0A5-59AC-B105-988DCC458F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3A7D976-093D-40E7-EAFA-3770BA3470A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84F631-534C-9141-F773-261C025A350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4AD2C3-377C-C96A-5E46-FEE12D0DE24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877DE56-F6D3-B796-6453-66AD80E8E2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1D77557-854B-C1CD-40D0-E5365DF3932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01A0B38-E244-C921-B29B-5B9DA183ACFC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2400" b="1" dirty="0">
                <a:solidFill>
                  <a:srgbClr val="00B0F0"/>
                </a:solidFill>
              </a:rPr>
              <a:t>Baseline to Action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2D627C-3731-1317-068E-AA711EB76B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27" y="1837989"/>
            <a:ext cx="10613688" cy="456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876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27B55-F91D-6BDF-E179-AE4EA63BB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777F4A-401C-5539-3C5E-5572207F7D0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3D6A6AE-EAC4-D9F9-9C43-323F43544E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F267C3A-5E07-34BE-6ADC-F0970D6B8A8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76FC76-FF63-F93D-AB0C-DAE705BACF3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10606D8-769D-53CC-FC18-047DC71F40D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121B45-B853-B037-8BCD-5E448921C1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6A05B5-4BEF-7CED-37B1-57C92E66ED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CB5A506-A5D3-984E-74C9-4E6ABD7F4B1A}"/>
              </a:ext>
            </a:extLst>
          </p:cNvPr>
          <p:cNvSpPr txBox="1"/>
          <p:nvPr/>
        </p:nvSpPr>
        <p:spPr>
          <a:xfrm>
            <a:off x="2100798" y="743424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Mobile App Case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8472FC4-BB7B-5924-CFE0-A94EC3E6BC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090" y="1789148"/>
            <a:ext cx="10594026" cy="466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4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4F5F0-E4FF-9998-602B-BD858CE76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A4D1BF3-24CE-1FAD-5DBD-B7B93B4F19E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00E132F-B9D5-2052-B744-14CF7CF95B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CC9F2E0-CA79-6F43-AE1B-C136D391C54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1BD078-40FF-0F01-6374-A829DE7538F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5D7BA80-4ACF-7A00-E9BB-E4F8E2D67B0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F1EAD9A-F8C9-59C0-6030-1A38F614571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E6F9426-4E85-A444-0D6F-45FF8DF37E7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92697FA-3C4A-E178-C3B9-3ECD95984A2C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E- Commerce Website Case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3A7E42-E52E-F961-AE30-E3E6E9737F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850" y="1773736"/>
            <a:ext cx="10587265" cy="462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893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A718D-131A-6485-66EC-8B80D7A7C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471BA7-7A2D-AA72-A64B-B885507C066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A637DF-E0E6-7DDC-9EBD-74EDAB6B6F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25ED433-6A59-F823-CA58-9C30894B490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16E9E8-C20B-04B4-8653-3812B3DF58F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397D9A-0EB6-6D65-ECDA-10DA42537EEA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43FD2D9-8C55-4EC0-58C5-5C5B158DBEE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372AD9A-D91C-25A3-FFF2-E60A1072FD0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0A1CE44-BF29-D96F-1622-EC9AA63A1800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E- Commerce Website Case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2F7DF7-0B4A-4E2F-0CAA-ABD6621E86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1" y="1773736"/>
            <a:ext cx="10606314" cy="462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85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7BDA9-F587-1012-96D5-09A4253F5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24E674-6C08-B573-585A-2F080762AB0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2F19D07-CA82-5823-BE9E-924F04B35D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6793C3E-11F3-C01E-E508-C03621FA4A4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D8A3E04-541F-E0E4-AC7E-22E4A5B9A9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EA58EFF-6807-0022-9F6C-2096D58D3FD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1237BBA-D48F-1DC1-7549-333535B3889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19C009-9BFB-44D6-7DDA-4EA8C366E59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9E14B99-2587-E6A0-D3DE-0D5EA39A5008}"/>
              </a:ext>
            </a:extLst>
          </p:cNvPr>
          <p:cNvSpPr txBox="1"/>
          <p:nvPr/>
        </p:nvSpPr>
        <p:spPr>
          <a:xfrm>
            <a:off x="2083865" y="65049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Principles and Practices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7C685D9-0BE1-6170-3772-F0B92A47E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756" y="1741784"/>
            <a:ext cx="10500850" cy="465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716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2DAEB-9909-2339-9D4D-B83478949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9E6B0D9-DE7E-FFEF-9E36-BD1754929C7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5583A3F-213E-BF80-9C4C-D8F573724B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A1713CD-C28C-9BC8-9D8E-B9961D72A0E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77CED6-DFA8-1D99-03A3-E8CC0E814C15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D1B3D3F-C814-BE74-F7E4-E0A10047EF6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41E5FF-F240-DA5E-E5B8-E3A11EADD5F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FFE7C7-64C3-C924-C283-142CB5B9CCE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BB21F59-F1C1-C0F3-DB93-BCF8CC69564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Value Management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C7B6D6-3253-0425-9CC6-462A0339B8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331" y="1812793"/>
            <a:ext cx="10599784" cy="457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71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88B5F-88AC-3C23-B44F-E3CE4BDDB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DA4E091-AE71-6D82-A7F3-805546206A5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DF5B4F7-AE48-0CE3-7D7E-57C0865A8B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B4FF1C-E36C-7FD1-8CB4-932058095C0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5DDEBE-D520-8872-2CA5-B1503ED20FF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BE11AF-A513-8CF2-AC7E-A2F99C99D36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4AD329-0718-1659-4DE8-B786DAF255A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67D0EA-A1A6-7BB8-5A6D-7821E5552B8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F7F26AB-2465-D097-CA71-4ED4C894CA3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Predicting Your Project's Future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05D49E9-B26B-5A39-A0FD-ACACCC4BB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090" y="1789147"/>
            <a:ext cx="10594025" cy="464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5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6EB50-F1DF-E62C-62AA-E06149BD6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B628E15-8E8B-43FF-88EC-FE09B042A12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BDEC332-21B4-EDA1-4878-2C0F40C620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726C2A9-9ED2-6E38-893B-E1754A8FA39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90EBFE-7C29-A5AF-CC74-8DC824F24FD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F5C422A-02D8-5F93-99E7-AAF73ED756F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927FD0E-6548-3D33-02E5-81667D03B29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DAA6C1B-0805-C745-9E14-CCD76960771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862793F-90BC-25A8-B3CF-C136D0485B93}"/>
              </a:ext>
            </a:extLst>
          </p:cNvPr>
          <p:cNvSpPr txBox="1"/>
          <p:nvPr/>
        </p:nvSpPr>
        <p:spPr>
          <a:xfrm>
            <a:off x="2048270" y="703483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Four-Step Trend Analysis Process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1B1C802-7AAE-E203-8E2F-259D2B927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090" y="1773736"/>
            <a:ext cx="10594025" cy="462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0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B8DF33-B6CC-A45D-3442-33FE82999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FC8509-2604-DC37-AB5E-C1B9BF9FF2E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A17D8C-197D-92B5-182C-EC853D2AD4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1F14577-E9FE-BA01-76BA-0221CE116AF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C9F1C3-F730-B5F5-3F7D-89BBB9C0C33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8F8D37-9F10-70A3-658D-61848ADF1AB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2D86D7B-7809-2440-4AF0-BC7314A2469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90550C-54CB-1A65-E265-EFA06B23838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7E1E127-5CA0-F5C4-8AEA-03E3825F35E9}"/>
              </a:ext>
            </a:extLst>
          </p:cNvPr>
          <p:cNvSpPr txBox="1"/>
          <p:nvPr/>
        </p:nvSpPr>
        <p:spPr>
          <a:xfrm>
            <a:off x="2037434" y="747603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Residential Complex: Case Study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0FF016E-8F16-0907-11CE-CBAD424D61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58" y="1773736"/>
            <a:ext cx="10603857" cy="459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589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5E7F8-63E7-0B19-9240-5EE8FBEEB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081B2F7-40FD-C5ED-A1D2-5323067DCBE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9B8BE9-A3FB-4746-38AA-342858128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7BA24C4-C5C9-58CF-F210-D4B8CC7E97C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FCBDD8-29E1-BA0E-934C-AA9A42586335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506E00F-5CC6-5BA3-04B6-B1C6F178ECA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632DEB8-A98C-59C8-CC65-C29E8361685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FF3B8B0-B1C3-E411-6E47-C0C77BBB246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A6BD20E-D5A3-1DD1-D8C4-19AF49D4D74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E- Commerce Mobile app: Case Study 2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C216776-8BB1-8CDE-E94E-F00F197450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5" y="1773735"/>
            <a:ext cx="10634890" cy="462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76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146D1-8343-990F-FF89-A75CC7FE7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2D4F16-C706-E1D3-53BD-BAE8976293F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C8BD838-A863-DC8C-DB08-4ABD5D74B2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E2E5277-AEF9-E824-07B0-EDF28793828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92A7C59-7DFF-C1C4-441E-A70C59D7F6C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33A291-0A3C-0325-7C68-871B2753389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7F3991C-58D6-033B-7607-93CA9ACB9CC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4A94288-EE03-D12B-7B1D-10C9EB33962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B9AA234A-9C02-0AAC-5FCA-8948D369A4D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699" t="22756" r="18112" b="8843"/>
          <a:stretch>
            <a:fillRect/>
          </a:stretch>
        </p:blipFill>
        <p:spPr>
          <a:xfrm>
            <a:off x="727788" y="1773736"/>
            <a:ext cx="10564327" cy="46909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1D72F4-A8EC-32B2-C9A9-A97814A4B45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E- Commerce Mobile app: Case Study 2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802341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C3371-EDDF-111C-51C9-4B70E216B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3C7B81-5238-F14B-C609-43E570CF417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0C3136B-8C16-D199-084C-E7F4FDF08A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8DFD1F0-A6CB-C94F-4524-10F5D22E1FD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2EF51D-6888-7E46-0F0C-05C01DB508E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870BA9-12EC-D7C7-23CD-433540A8B79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0CD926-4DC3-665B-6EFA-479BD3543A0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C15675-60C6-5F03-1F02-DA9664C6C5A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322AE1E-4EBB-C97E-36FC-AE8A1404C32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Trend Analysis as Early Warning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2BA55DC-E967-537C-2BE0-D5E7A2E877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26" y="1773736"/>
            <a:ext cx="10613689" cy="462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05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0ABBE-2C3A-A324-9285-C4FBD4CC7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C57846-DB0C-3E6E-B7AE-0963B4FC2DD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23F6F7C-4EC4-6FE9-FAB1-37949404D6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7770E6B-45AD-4F9A-0F47-36CFB0ED137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CB03D75-ED09-9872-8128-E75F1BD7154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9648641-87D7-9EE6-047B-446D8447CFB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0BC241D-E05C-35B7-375C-EAA1FAD894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57F4A1B-6A9B-8982-4326-1754646E552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7B88237-7CBB-6305-8BAD-C12021EE45E3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Your Project's Safety Net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8BB44FC-7E6C-1C67-DDC1-AC099EF55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58" y="1790442"/>
            <a:ext cx="10530347" cy="461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352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31250-BFBA-F4A9-65F6-893BFC734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C228142-AB95-D4CA-CD43-DAD854FCA97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5F022C0-A4C6-1507-D177-F9FE9AF825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10CAD39-08D0-C70A-2D5C-81C257CFB80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40F719-310B-2331-B2AB-3903219D4D6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C0A379-A684-D7A1-203A-20A58AAA595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B1788F1-0546-B24E-EB91-AFF02DDE731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BF8FFE1-C047-2AED-7011-1484CCC4681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D08E888-9F78-34AC-1E4E-0AD8097759D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The RTM Structure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F468AA8-74CC-EA84-674A-910055F52D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58" y="1789147"/>
            <a:ext cx="10603857" cy="453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4650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10952-0FFE-3F16-B42B-BAC58970A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3C7FFD-BDF1-A016-EA10-C8F301FCFDC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23CDA3-F3CD-A071-5798-34EDC8125A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630FBE9-307F-8F58-D25C-4E29CF978B3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DDB4E1-142C-8264-C6A2-72FB3D2BA7A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F9233F5-1154-4A38-35F8-DA2060C92D6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38D8DCC-9550-3D23-FB5A-8C31A3550F0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7CD689-E3E1-CA05-1524-E7E265CE743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62F06D3-6CDC-29E3-D7B8-8CD0E6C25DD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Real-World Case Study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6DC4067-EF05-78DD-33BA-A239E75960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26" y="1837989"/>
            <a:ext cx="10613689" cy="453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49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767EF-905A-0EBA-C3C2-EA443B004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DE189C-04CC-2B7E-5650-4D83183D0D2A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8A6490-3B93-CD14-F394-E077595998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FA0DC0-AF0F-0020-E260-39A0B85F419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A24644-5F45-100F-1008-675B9A4BE95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3E17E9-48C5-92BE-0C1F-5FB53529F07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2DCCF9D-ACAF-20E9-B234-9205BF4711C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55BDC47-CED8-2608-199F-3A757C005C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20D8870-308A-0A43-B74A-F8DA2413F8D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Banking Systems- Case Study2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2D2317-6EAB-0574-1A37-DBEA83E98C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880" t="23662" r="13061" b="9116"/>
          <a:stretch>
            <a:fillRect/>
          </a:stretch>
        </p:blipFill>
        <p:spPr>
          <a:xfrm>
            <a:off x="699796" y="1793500"/>
            <a:ext cx="10515599" cy="461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54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714B78-B0A2-0BDC-6DB7-58A4D979A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4102C9-3B48-15FE-40B4-0BF4ABD5A22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CA3D20-86B1-3673-9EC3-79525B8F18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4C699A8-4D39-FFBF-84E2-4D078EC04C4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FFFC302-ACBD-A642-2F48-9805D803572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4145231-AAC9-E91E-AC62-4F8FDAC3820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410748E-3A1B-F698-8A8C-8E8AC270E37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579A075-EFE3-5E93-F5FC-F80900ACFF8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0AA8AC37-42ED-7CC6-B753-0FC89A4492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23662" r="15281" b="9252"/>
          <a:stretch>
            <a:fillRect/>
          </a:stretch>
        </p:blipFill>
        <p:spPr>
          <a:xfrm>
            <a:off x="718457" y="1749748"/>
            <a:ext cx="10573658" cy="46007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54349D-5625-148B-1A4A-73CD0C85E94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Banking Systems- Case Study2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35179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729E7-CD1E-2C53-7248-3AF0397EB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EAF565-7B1C-8B0C-C8A3-60E8B1C532B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3D5D7C9-3160-306C-3374-3BC9359C12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CF69F4D-9C40-3824-0E13-094B27202AA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F6E21B-1306-DA0C-308F-8D2F5C31786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C1D34C3-B4D6-7B4F-022B-BA52979F031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FEEC29A-4658-1EB3-7A60-F2D52ECEE49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45B5E3A-CB83-CD26-02A9-00A060A25B8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F371C75-9BEB-3B7D-D536-FA011181B051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Best Practices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9083F6-3D97-BB85-5875-BBA1AE8BF2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58" y="1773736"/>
            <a:ext cx="10603857" cy="455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231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D3397-0D64-FBD4-4F20-4A753817C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6FA882-F32E-EB58-6750-F8FA3F2ED5F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1756F83-53BD-568F-D410-4DF2BDB385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15C0857-4B1A-6703-2549-2FE06333B5C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2923F67-D697-A349-480F-BD21C0FBA2E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28B9E59-5473-4E84-AFAB-CC9BA511E2E3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F0A481B-65C5-D5F5-9B34-F8933053414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B2BBE8-80FC-7A25-C143-269F5E2BCDF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FC6E615-0EFC-F1E8-1C38-A95EA8849DB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WBS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F50480-9A99-A181-02B2-785662A6F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773735"/>
            <a:ext cx="10486574" cy="462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5901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BF5ABF-5F48-DD2F-60AE-E8FCBB3E5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D419E18-ED54-9D2C-9CB8-5545A964EFB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339D94C-3BD8-4CD6-80C4-95968D7395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7E82B57-AC05-C2FD-80A7-6A7C8D6BCAE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9AC422E-8677-E7E2-9E90-C54E1BCE384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33BE960-5A76-605A-709A-71476B6555A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F670D1D-7CB7-B5E8-1EA9-895FB26E140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CF8DDCB-690B-DD1F-67FF-26AF25FEAB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4837BBA-A4A6-278F-2F91-B81B651F5DE6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WBS Dictionary Definition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E681317-D0FC-BFC9-9A36-E92D6A1046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789147"/>
            <a:ext cx="10486574" cy="461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4625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303FB-24C0-4C99-93D1-A2197B138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AB33EA-8116-5D27-A8A5-FA6BB6EF69E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4CC2881-9BE3-5048-5546-F1295D76DD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99765DE-917A-B403-7C6A-F54A0EEEBCC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EE879DD-A2C5-9B04-6510-B644230A6E8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BEA426-6CEC-BF9E-D6C9-7C74E3EA37B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4C2FDB6-DE8A-FA99-9044-F5B4A4D8B1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6ACDEE0-7FC3-6A34-4614-367B5095A3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DB96C78-56AF-A482-B46E-E27AF40BF5EA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WBS dictionary Components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272FB26-BB2F-3E2C-992E-4270993E9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84894"/>
            <a:ext cx="10486573" cy="452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343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B66F0A-4616-56B6-3B19-1576A257A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89D6DF-B1B9-E7CC-6769-F718221DDB5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E004F96-FC17-BE97-9543-8D596B9F03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0CE048-4C4D-22BA-13F0-EACA9D58CB5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3C7FF9-1099-FBD9-D90C-BDFDCC0F304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69BA928-70BB-BAA0-6D9E-697B75A1FB8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10EB4D9-A3E7-02F3-289B-00AB4F701B7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7BCA598-2979-B6CC-3DE2-D92A3CD9628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CE21C5C-4873-430F-92AF-B92D003A8B9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DBD6A54-48BD-C9B8-47A9-C58FDD8E1B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53400"/>
            <a:ext cx="10373736" cy="455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709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5A8B2-47BE-1016-D48B-C3862F300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462B93-207E-3DBE-DE2F-B031FF1CBAF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DF3E77-CF90-EF74-141E-BB69FB96E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9ED1B66-696A-48A7-8B30-66C3FFA5D23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FBB086-40CB-1ED3-3835-606819FDB69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CAF3F6-53FE-8FA0-C5C5-B78EA1FC920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792077-3B15-65B6-0B7E-DA4BEEF816B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6B0162-CF1B-57A1-3C55-0B52BC8C040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4E02D82-CD8B-AF0A-3042-D6C1C10F086E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Bridge Construction: The Challenge- Case Study 2</a:t>
            </a:r>
            <a:endParaRPr lang="en-US" sz="2400" b="1" dirty="0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C241B3-C25D-59A5-41BC-4FA1D63557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22375" r="15125" b="10258"/>
          <a:stretch>
            <a:fillRect/>
          </a:stretch>
        </p:blipFill>
        <p:spPr>
          <a:xfrm>
            <a:off x="805541" y="1837989"/>
            <a:ext cx="10486574" cy="462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874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0493A-6F43-021B-4363-332EE9E32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E62FA0D-C54B-AF15-8776-5CEE5252DF7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8C18A78-EECA-36A2-ECCF-7A17F60731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2A394A9-0533-8784-4179-D6F679DA355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B1F363D-1613-A2A5-05A5-1E8257173D2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982C1AC-69DE-FAE4-FBFE-03580238E6F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E76960B-5A0F-FB96-FEA9-8813A417192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FD3C06-B89E-B525-9167-B7C127D895D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B0108CC-0D4A-76B7-0602-0E2040F59C4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24726" r="15125" b="10258"/>
          <a:stretch>
            <a:fillRect/>
          </a:stretch>
        </p:blipFill>
        <p:spPr>
          <a:xfrm>
            <a:off x="685801" y="1869167"/>
            <a:ext cx="10606314" cy="44587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8EB466-7BA5-CF0F-2A63-5A6D250C82F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Bridge Construction: The Challenge- Case Study 2</a:t>
            </a:r>
            <a:endParaRPr lang="en-US" sz="2400" b="1" dirty="0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61669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1934B-D45B-92F3-757A-943655329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5B8021D-8CFA-D745-D453-E46AA5EFBC7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20F263-204D-ADD4-50FA-AB3FF8A9A8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9B9116C-0EA2-D37C-4421-BE0FA42DA6F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4D6BE8-2BDF-4E05-B3DF-E0CC07B8055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968741-A968-03B2-0FD1-5BE0A059714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204D9C1-4D77-7FA1-FFC4-2DE8C5D2A12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7C49DE9-9B63-0511-3160-EAE1A09320C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C66D3D9-37AB-EBBD-2717-4619B22623D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53" t="22756" r="15375" b="11769"/>
          <a:stretch>
            <a:fillRect/>
          </a:stretch>
        </p:blipFill>
        <p:spPr>
          <a:xfrm>
            <a:off x="805541" y="1789147"/>
            <a:ext cx="10486573" cy="46121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67999E-4EF0-417B-5D75-ED3EE32194E9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Bridge Construction: The Challenge- Case Study 2</a:t>
            </a:r>
            <a:endParaRPr lang="en-US" sz="2400" b="1" dirty="0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53625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73282-614C-8653-1731-11AF0E265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CD3817-E766-CB5A-7F39-30FAA16AA73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CDB98A2-D152-FBDB-239C-1FF06AC792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879B80A-F796-A649-5093-0039354C3B7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BBB894-2782-34AD-DCA8-E6E56D020FA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E6D558-DF45-79C1-9887-CE340314BF2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0C96D4C-704C-1432-ED05-AB77D8EE59A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665DB2-AE5A-D32E-B588-DDE07749542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0586E8E-55F9-8BD5-FE95-972763DB327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Best Practices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F9744E6-4887-2C6F-3213-6E26E5E5D6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37989"/>
            <a:ext cx="10486573" cy="456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0529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E7A7A0-601B-CF6F-E076-2D2C65966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8A156D2-FA52-DFB9-288E-3A87AE932D0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D26C71-C836-1DDF-0AB0-FAEA191C70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A4297C6-C591-B142-1535-C3A61AC7B77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C3FDCD-EB92-45C7-31C3-0266A79985C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07444CB-C585-4968-C629-273EE9722CF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C378EB8-1AF3-5B1B-0238-F15555B3A1D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94FB278-1F61-4611-E0C3-BEBAF42B943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BAFA428-A465-7594-D044-5D47EDAA640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Your Project's Court of Justice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5BAF166-1A64-8841-6993-A99FED64D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37989"/>
            <a:ext cx="10486574" cy="457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022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C0E84-5FEB-F5FD-BBD0-9E14315FA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47F96B9-E5C6-2E00-8855-30CB07CB037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335ABE8-C11E-DD57-2452-F46F9B01F2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970C1D0-ED9C-1A55-EFA3-DA51DCE8ECF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2DDB61-5841-D774-C230-A2B22FD7E06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8D58E15-D8F5-2F0A-8C44-6CF6217571D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1B4D33-F233-3580-4320-E707EB39CE8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9C08A79-6B99-FE94-2AF4-4E9AD379CFF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A12F897-9627-F4BF-5F8F-4C72217387E1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The Six-Step Change Control Process </a:t>
            </a:r>
          </a:p>
          <a:p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1C5981-E238-87A3-13B5-D362A0BD3F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37989"/>
            <a:ext cx="10486573" cy="456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6599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90FA5-6F42-E258-81F0-137198B48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8872AD-86FD-394C-3EF2-85555C788B58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519B376-13FC-E722-37B2-6343C2DB9C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C564945-3A90-4DC4-775F-CD00C28ABE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C09493-38C8-CF42-3941-1E5C8B3B57F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9548AF1-8EEC-A73D-1EF5-2FF621678D0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5C61561-34E3-A586-B556-30306825FD0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AD55D1-FF7B-5339-31DB-6D68B7E593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40752B6-C081-798B-D79F-C1C5843FD6C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</a:rPr>
              <a:t>ERP Implementation Case Study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D89270B-753D-543C-3DE0-C98D83A38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48022"/>
            <a:ext cx="10486574" cy="447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9180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2A6D0-70EF-68DC-C847-1DB147DA1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0FB42F-21C0-B9A3-7659-D00369F4AD2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176354-94ED-1CD6-283B-090BC3D08A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1F722DC-D7DB-FF95-D3A8-12A429B0ABD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9022CA-592B-A365-4C60-3F9C2B1FC510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57DC5C-1461-C988-B459-8363CF9BFF0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474619-878D-7E51-2F7C-2725A6F44C4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0E4935A-863B-F3C0-E64D-FDFECF930E8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A2EFC8F-467E-2172-562B-0DE0F0D46F2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Commercial Building- Case Study2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F56B7C-39A6-F51A-8D03-D5209FC9B3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949" t="22756" r="7381" b="9524"/>
          <a:stretch>
            <a:fillRect/>
          </a:stretch>
        </p:blipFill>
        <p:spPr>
          <a:xfrm>
            <a:off x="805541" y="1815481"/>
            <a:ext cx="10486574" cy="458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374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C66B8-8A72-2CD5-6D7E-70B47AE52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B2F7BA-7487-9B72-30FD-FE9A37F4284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2284A7-60C6-3E17-20C2-03C8CF567A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D6BA23C-B47B-255F-51EE-09265EC6F47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B49967F-AFC3-E43C-B124-FCFB468F06F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DCC6ABA-BEB4-7575-1468-1D15CD1F6FF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25B4E6-F45C-E34B-D706-94B3E73169E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DF51F4F-E5DE-EB6C-1376-5C55633C40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3D2134A1-B06B-9A65-CFAE-3D07D293E4D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025" t="23662" r="7381" b="8490"/>
          <a:stretch>
            <a:fillRect/>
          </a:stretch>
        </p:blipFill>
        <p:spPr>
          <a:xfrm>
            <a:off x="671804" y="1837989"/>
            <a:ext cx="10620311" cy="46529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60EE08-9891-61A5-B508-245C1E2F22EA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Commercial Building- Case Study2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336539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67177-A660-6515-F51C-BF09F738C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BACAB4-6B85-8B97-1A1A-C0E9FC63FA1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D6E5F01-B9D7-0DC1-DCCE-C6214D51C5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74F81D8-AF65-0F98-B690-94A9704E5BA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E66AFC-32C2-4708-52BC-0275163BD69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526C73C-F9E2-196C-8A37-6FCE5552AFE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0E75AA9-9DB3-1600-162A-8115A701E38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4CCF6AA-14C5-7C4C-DE62-91D011A2E2F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14F42CD-51D2-BA63-C99C-F86F9CBCA8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025" t="23662" r="6607" b="8490"/>
          <a:stretch>
            <a:fillRect/>
          </a:stretch>
        </p:blipFill>
        <p:spPr>
          <a:xfrm>
            <a:off x="699796" y="1749748"/>
            <a:ext cx="10592319" cy="46567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D50C52-635D-2591-A83A-19325CF1A8E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Commercial Building- Case Study2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130917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8B920-14B3-4779-1682-227847CC70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3546D74-C65C-06A1-2990-024525D2783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B506BC-3479-C397-4E95-8174879D62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7E8B5BC-9F88-5466-BF6A-A92FE2DACB3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39F420-E45C-534A-BE83-8ED35E299B9A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890B0F-E0B8-7D24-0F06-59D047BD75F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59527E1-70A6-3D78-776C-C6FF8BA3650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4CF835-AD09-065C-906C-1D97DD561A1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333251F-2EDA-6F20-3251-6E4F28B66ED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255" t="25606" r="9082" b="16879"/>
          <a:stretch>
            <a:fillRect/>
          </a:stretch>
        </p:blipFill>
        <p:spPr>
          <a:xfrm>
            <a:off x="653143" y="1789147"/>
            <a:ext cx="10638972" cy="46121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9FFAAC-E70F-3D23-BC72-D63BB7AFA38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Commercial Building- Case Study2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658381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3DB61-DE55-286F-2092-379815D9D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25F21E3-A7E3-40BE-152E-70E51D221D1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60467A-F510-A882-5E7D-A43626B66D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A5C74D-1545-1647-9014-FDDF4EC397C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E94A2A-F1C6-67CC-E613-57118FD4551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C816772-B210-5E71-BBA8-A5B9E197B58A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C37C64D-FE90-2FA5-BDF9-116574DC4F2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8E466F1-4FD7-0E28-CEE6-97CC0F22C44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F3BD304-BCA3-D501-71BF-B68F732AB5EE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</a:rPr>
              <a:t>Making the Change Control System Work Effectively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8F13357-EA2A-5539-3821-4CDBD1921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26" y="1837989"/>
            <a:ext cx="10613690" cy="456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783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94C07-DCD5-7B7B-1975-1A393A012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04F8D29-6ED5-BDCD-C5A9-DF210A2166F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ADBC9B-1894-0BFA-8BD2-3D8A291A9F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1825B42-BACC-4A5B-9803-92362E4BA1C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97DE82-A1D8-8A28-A5FF-2E4A2C61FD6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38A559-88A6-CD61-8E65-D4E54E8C7E2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2B27B0-904D-EA37-2DB3-1ECB6667830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296A7C8-C854-28AC-45F0-F07905A3958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183DC84-3850-2A74-076E-2C04E61F79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750" t="24726" r="11375" b="15111"/>
          <a:stretch>
            <a:fillRect/>
          </a:stretch>
        </p:blipFill>
        <p:spPr>
          <a:xfrm>
            <a:off x="805541" y="1853399"/>
            <a:ext cx="10486573" cy="454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3310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3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3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2" y="5707078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2"/>
            <a:ext cx="2279267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3" y="4401415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1" y="203202"/>
            <a:ext cx="2580007" cy="120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D14F0BE-C378-48C1-ACC6-4F00F7E69C59}"/>
</file>

<file path=customXml/itemProps2.xml><?xml version="1.0" encoding="utf-8"?>
<ds:datastoreItem xmlns:ds="http://schemas.openxmlformats.org/officeDocument/2006/customXml" ds:itemID="{990514BF-FC1C-4883-9045-BA6D4A17406C}"/>
</file>

<file path=customXml/itemProps3.xml><?xml version="1.0" encoding="utf-8"?>
<ds:datastoreItem xmlns:ds="http://schemas.openxmlformats.org/officeDocument/2006/customXml" ds:itemID="{873FE63D-AF1C-4924-89A2-29C8D75EF3D0}"/>
</file>

<file path=docProps/app.xml><?xml version="1.0" encoding="utf-8"?>
<Properties xmlns="http://schemas.openxmlformats.org/officeDocument/2006/extended-properties" xmlns:vt="http://schemas.openxmlformats.org/officeDocument/2006/docPropsVTypes">
  <TotalTime>3613</TotalTime>
  <Words>513</Words>
  <Application>Microsoft Office PowerPoint</Application>
  <PresentationFormat>Widescreen</PresentationFormat>
  <Paragraphs>274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Bassel Alhassan</dc:creator>
  <cp:lastModifiedBy>Bassel Alhassan</cp:lastModifiedBy>
  <cp:revision>64</cp:revision>
  <dcterms:created xsi:type="dcterms:W3CDTF">2026-05-22T05:35:31Z</dcterms:created>
  <dcterms:modified xsi:type="dcterms:W3CDTF">2026-05-27T16:19:54Z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