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312" r:id="rId20"/>
    <p:sldId id="274" r:id="rId21"/>
    <p:sldId id="275" r:id="rId22"/>
    <p:sldId id="276" r:id="rId23"/>
    <p:sldId id="324" r:id="rId24"/>
    <p:sldId id="278" r:id="rId25"/>
    <p:sldId id="279" r:id="rId26"/>
    <p:sldId id="280" r:id="rId27"/>
    <p:sldId id="281" r:id="rId28"/>
    <p:sldId id="282" r:id="rId29"/>
    <p:sldId id="283" r:id="rId30"/>
    <p:sldId id="313" r:id="rId31"/>
    <p:sldId id="285" r:id="rId32"/>
    <p:sldId id="286" r:id="rId33"/>
    <p:sldId id="287" r:id="rId34"/>
    <p:sldId id="288" r:id="rId35"/>
    <p:sldId id="289" r:id="rId36"/>
    <p:sldId id="315" r:id="rId37"/>
    <p:sldId id="291" r:id="rId38"/>
    <p:sldId id="325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ustomXml" Target="../customXml/item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36713-BCC0-67E4-D591-CC3BA3180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E63A5C-255B-B95A-9219-46D5C6B87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4589-7872-4E55-A34B-752F3CBB73A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F0D93D-0251-D87E-36EF-4814495B9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50E364-303F-52CD-063C-D5240FC94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604E6-0D04-4543-B788-53DCB21A7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40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289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3C2188-4416-448A-93CC-3C79FD914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2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239E14-9DC3-43DA-8552-CC1630428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42545" y="6473328"/>
            <a:ext cx="3706906" cy="365125"/>
          </a:xfrm>
        </p:spPr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A41D10-6636-4A65-8356-1F9DC04C3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80227" y="6486976"/>
            <a:ext cx="3023085" cy="365125"/>
          </a:xfrm>
        </p:spPr>
        <p:txBody>
          <a:bodyPr/>
          <a:lstStyle/>
          <a:p>
            <a:pPr algn="ctr"/>
            <a:r>
              <a:rPr lang="en-US" dirty="0"/>
              <a:t>IT111 Introduction to Information Technology </a:t>
            </a:r>
          </a:p>
        </p:txBody>
      </p:sp>
    </p:spTree>
    <p:extLst>
      <p:ext uri="{BB962C8B-B14F-4D97-AF65-F5344CB8AC3E}">
        <p14:creationId xmlns:p14="http://schemas.microsoft.com/office/powerpoint/2010/main" val="668617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2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80566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2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802947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2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97203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535F7D-816A-9BAB-CE25-E0BC314F0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3F5389-0EDD-9860-727C-4075EAFBE3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027DE8-C378-0212-B791-57AF7CBB99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B14589-7872-4E55-A34B-752F3CBB73A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3BAE61-A6FF-B953-964C-50319C5DE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8455B-AAE5-0738-E3B7-4EFF901694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7604E6-0D04-4543-B788-53DCB21A7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86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706906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dirty="0"/>
              <a:t>IT111 Introduction to Information Technology </a:t>
            </a:r>
          </a:p>
        </p:txBody>
      </p:sp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5EBD861F-6CFA-4CCE-B483-D24068B37CB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83483" y="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4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gi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F31B80-EDA1-1A32-1E6D-BEA2BF24D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4024BF-9BDB-D3B3-8EBB-CC40000E6E4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07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2233B1-4BBF-C3D9-0A4B-3F10EABB7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</a:t>
            </a:r>
            <a:r>
              <a:rPr lang="en-US" b="1"/>
              <a:t> </a:t>
            </a:r>
            <a:r>
              <a:rPr lang="en-US" altLang="en-US"/>
              <a:t>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20730F-79E5-7202-D612-FECEBF794414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347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17F20C-A163-3452-7941-D6842FA31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</a:t>
            </a:r>
            <a:r>
              <a:rPr lang="en-US" b="1"/>
              <a:t> </a:t>
            </a:r>
            <a:r>
              <a:rPr lang="en-US" altLang="en-US"/>
              <a:t>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B944E-8DED-CCED-3B4B-153561D5968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694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87361-9044-0F6F-5BF8-454E5C899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Overview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C1A08D-58D1-22FF-C98C-EAF8865589C1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40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EFB76C-4307-D051-DE97-8E83B4C46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Data and Program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1350D-DB12-1A72-55A7-2E8301FDD835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799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42D95D-7FCB-D278-C7E5-CA0EAC9B0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Binary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0ACAE8-6055-C7F7-1E4F-B019891761E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289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5A442D-AEA6-95FA-9B04-12FF1853D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Digital Data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4AD35-8B02-DC2F-EE35-41259382EAB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5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9395D7-5B00-288B-31BD-07F453B76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Binary Numbering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80792B-C2C5-1B81-892F-68E5618F9FF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618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FA416C-B3FB-5659-8C3D-7598CABBC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Binary Numbering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5DCACC-565F-06A5-826C-56C3120861DE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48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1CE0D8-C681-F7AB-4C9E-6E022C432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Coding Systems for Text-Based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53825C-BD0F-D64B-1550-0793659A73C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30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50DFC5-97FF-1D31-FB9E-2A1C9E78C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Coding Systems for Text-Based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3D8A22-2B4E-F85E-12C1-0C7872DFFF4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023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976164-8AE0-DB2D-CAA7-0EF626048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/>
              <a:t>Coding Systems for images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D5A8B-4DB1-13A2-235F-70B70520561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42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4B9ACD-5859-657E-E0C0-1BD162A7C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Coding Systems for images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8DD379-B892-4A34-6F1E-EBCED115A09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292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1F6111-89A4-F7A0-51F4-60B7E055A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Coding Systems for images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328C2F-CF16-D7C0-104D-4A5EF7D1761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F5D812-C6F1-FEAB-527D-3B78C86FF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/>
              <a:t>Coding Systems for images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26B867-D4E5-C7A2-F194-06BE5D11911E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279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44AFA0-3903-8F68-CBBD-2DD377A84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/>
              <a:t>Coding Systems for Audio data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D6EEC-F80A-9CFD-1382-E43096A9B464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71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7734B8-A0BD-FA91-C7A9-4AED751E6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/>
              <a:t>Coding Systems for Audio data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9CAA1-1346-683C-4BC3-9F05E4EEFA8D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7342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Representing Programs: Machine Language</a:t>
            </a:r>
            <a:endParaRPr lang="en-US" dirty="0"/>
          </a:p>
        </p:txBody>
      </p:sp>
      <p:pic>
        <p:nvPicPr>
          <p:cNvPr id="4" name="Machine Code and High level Languages Using Interpreters and Compilers(480P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06563" y="1422400"/>
            <a:ext cx="8778875" cy="4933950"/>
          </a:xfrm>
        </p:spPr>
      </p:pic>
      <p:sp>
        <p:nvSpPr>
          <p:cNvPr id="6" name="Rectangle 5"/>
          <p:cNvSpPr/>
          <p:nvPr/>
        </p:nvSpPr>
        <p:spPr>
          <a:xfrm>
            <a:off x="1706562" y="5938253"/>
            <a:ext cx="8778875" cy="39011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221A13-99DE-4552-B11E-A3CAA185A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2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19ED4C-CA24-47E5-8FB1-61506D9DC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IT111 Introduction to Information Technology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46868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5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F01BE9-9089-E0A1-C5FC-DEF4E71A8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/>
              <a:t>Representing Programs: Machine Language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778B91-3181-0733-890E-2B4A9823C04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690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256CD6-B778-3D77-6E82-D284D432E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Inside the System Unit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B84A5D-6822-818D-FCA7-26394FDEBC9C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138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FB6E4C-E14C-A59B-B2BA-9E0E02D4C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Inside the System Unit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8F345F-ADE7-697D-9038-6DA28BE856E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3223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Motherboard</a:t>
            </a:r>
            <a:endParaRPr lang="en-US" dirty="0"/>
          </a:p>
        </p:txBody>
      </p:sp>
      <p:pic>
        <p:nvPicPr>
          <p:cNvPr id="4" name="What is a Motherboard_ - Definition_ Function _ Diagram(360P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09738" y="1422400"/>
            <a:ext cx="8770937" cy="4933950"/>
          </a:xfrm>
        </p:spPr>
      </p:pic>
      <p:sp>
        <p:nvSpPr>
          <p:cNvPr id="6" name="Rectangle 5"/>
          <p:cNvSpPr/>
          <p:nvPr/>
        </p:nvSpPr>
        <p:spPr>
          <a:xfrm>
            <a:off x="1720832" y="5951392"/>
            <a:ext cx="8770937" cy="36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DAAFAF-653A-45D4-AB0B-B7DF68FD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2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73D34-6F4D-4B37-A5E4-0FF1DD6DF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IT111 Introduction to Information Technology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5272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7921DA-402C-FAA5-B97D-74EF300CF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Motherboard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F787C2-55C8-12E3-BD31-95492E9D3C6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8924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40B748-74ED-570D-F118-2AE49C50A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Motherboard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BFF2B9-6028-7272-E739-DB0782C9DBA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6587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3C1A95-BA0B-E493-B8FC-FDEB0DA1B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CPU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248422-849C-80B1-DA73-F07B51B5C80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6254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DE32DE-EB91-D747-1DDA-67918BECB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CPU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A5B59-35E3-703B-0EA2-EEA7A3CE4EB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619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E73AE2-C8E9-5898-3F5B-D92A4DAB2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CPU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B43CA5-3D3A-2F90-9129-689F514691E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055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CCBB0A-5586-C8BA-3749-FB955BAFA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CPU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91CECE-8156-36C8-6E4F-4DACFFF0D575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731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0C59BB-868F-4DC0-8207-E2AA62A8A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2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38E3B-E579-4D84-BB3B-7FF4A14CF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IT111 Introduction to Information Technology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Media111mp4">
            <a:hlinkClick r:id="" action="ppaction://media"/>
            <a:extLst>
              <a:ext uri="{FF2B5EF4-FFF2-40B4-BE49-F238E27FC236}">
                <a16:creationId xmlns:a16="http://schemas.microsoft.com/office/drawing/2014/main" id="{E6693561-E025-2B6F-464A-1EFBBA0F6F0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4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52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155FC7-CA60-090B-61EE-ABCBC41CA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Processing Speed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7C0038-33BA-42AA-9D27-F23E1CF7CD7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52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64CC6D-6BBD-3524-27D1-02E35F172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Word Size and Cache Memory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E8857-1130-214A-3759-E5686A30A07E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5153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325BE3-E623-4354-241C-614E1469D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Bus Width, Bus Speed, and Bandwidth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E97DF9-7F52-A9F3-895C-E2BC472F4BF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902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B4B0BE-735C-66FB-6581-7DE681031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Memory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0FD69-1114-B02F-1036-EE5C8DA35C7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7193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A0A0CF-04E9-A68F-5430-474C49802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Memory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25E9A3-AF14-91A6-8EDB-FEFCA891B64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1278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393789" cy="655264"/>
          </a:xfrm>
        </p:spPr>
        <p:txBody>
          <a:bodyPr>
            <a:normAutofit fontScale="90000"/>
          </a:bodyPr>
          <a:lstStyle/>
          <a:p>
            <a:r>
              <a:rPr lang="en-US" altLang="en-US" dirty="0"/>
              <a:t>Fans, Heat Sinks, and Other Cooling Components</a:t>
            </a:r>
            <a:endParaRPr lang="en-US" dirty="0"/>
          </a:p>
        </p:txBody>
      </p:sp>
      <p:pic>
        <p:nvPicPr>
          <p:cNvPr id="4" name="What is a Heat Sink_(720P_HD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09738" y="1422400"/>
            <a:ext cx="8770937" cy="4933950"/>
          </a:xfrm>
        </p:spPr>
      </p:pic>
      <p:sp>
        <p:nvSpPr>
          <p:cNvPr id="5" name="Rectangle 4"/>
          <p:cNvSpPr/>
          <p:nvPr/>
        </p:nvSpPr>
        <p:spPr>
          <a:xfrm>
            <a:off x="9476509" y="5965949"/>
            <a:ext cx="969933" cy="359228"/>
          </a:xfrm>
          <a:prstGeom prst="rect">
            <a:avLst/>
          </a:prstGeom>
          <a:solidFill>
            <a:srgbClr val="D5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42EE79-EBEC-4259-8443-D1742ADD3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2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22BF3E-A567-4D0D-BB24-ADA6D26A4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IT111 Introduction to Information Technology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076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2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3685E0-0A67-FFA7-5D70-8807898F7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Fans, Heat Sinks, and Other Cooling Components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102FA0-0454-DCAE-10FE-5A7451E733B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49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352226" cy="655264"/>
          </a:xfrm>
        </p:spPr>
        <p:txBody>
          <a:bodyPr>
            <a:normAutofit fontScale="90000"/>
          </a:bodyPr>
          <a:lstStyle/>
          <a:p>
            <a:r>
              <a:rPr lang="en-US" altLang="en-US" dirty="0"/>
              <a:t>Fans, Heat Sinks, and Other Cooling Components</a:t>
            </a:r>
            <a:endParaRPr lang="en-US" dirty="0"/>
          </a:p>
        </p:txBody>
      </p:sp>
      <p:pic>
        <p:nvPicPr>
          <p:cNvPr id="4" name="Picture 4" descr="Fig2_13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8061" y="2084026"/>
            <a:ext cx="6843712" cy="38377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eat sinks are often used to cool CPUs.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0491" y="1512416"/>
            <a:ext cx="2824763" cy="231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Best Watercooling GIFs | Gfycat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5402" y="3848100"/>
            <a:ext cx="439102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1E35B6-5C57-481A-BDC4-BBB86947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2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036680-5BBC-4DDC-B952-EC061D278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IT111 Introduction to Information Technology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419055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E5B5A2-59ED-A1A2-9E0B-A124E1CAC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Expansion Slots, Expansion Cards, and Express Cards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0DD1C-2D22-3310-53B9-C1781AA359C7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133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62F2BF-7118-39F2-5318-79FB89D63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How the CPU Works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2BAC67-0C77-5E3F-87F9-9A24329ED68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096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E489E-7725-AEFD-5382-669DA47A1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Typical CPU Components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0FD8E7-D2C7-53E5-07E3-5216F50DA2E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805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796788-6D0F-80F7-652D-AC4D90FCA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Making Computers Faster and Better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CA187A-3826-2786-84F2-7EBBDF1FED45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3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290AA9-CD6A-E231-502D-6DB21DC61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Representing data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3C85C4-920E-7689-88EB-330800BEFE8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9267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0D8373-2394-E102-FAA7-0C1841FFC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Representing images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486EF7-8000-271C-3B08-FA468F18952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670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CB3B0D-2371-3F06-D941-FD82C5912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Representing audio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C90F29-71B2-08DF-D371-039DCC8493A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1300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9A0904-40C5-01DC-D855-3873B1335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Motherboard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2E1058-2C2A-3100-4FC7-C07147CF8F7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445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6434C1-7592-91D1-092E-F3105D3D2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24473F-435C-7D57-6397-0171E6199D3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822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8B9978-96EA-40F6-8325-B2E3F4ADF0A8}"/>
</file>

<file path=customXml/itemProps2.xml><?xml version="1.0" encoding="utf-8"?>
<ds:datastoreItem xmlns:ds="http://schemas.openxmlformats.org/officeDocument/2006/customXml" ds:itemID="{23159276-4DAF-4334-B20C-2FADB1983BD1}"/>
</file>

<file path=customXml/itemProps3.xml><?xml version="1.0" encoding="utf-8"?>
<ds:datastoreItem xmlns:ds="http://schemas.openxmlformats.org/officeDocument/2006/customXml" ds:itemID="{C25CE3DF-35CD-493D-B9C8-FBD9AF7C395D}"/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207</Words>
  <Application>Microsoft Office PowerPoint</Application>
  <PresentationFormat>Widescreen</PresentationFormat>
  <Paragraphs>54</Paragraphs>
  <Slides>46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Aptos</vt:lpstr>
      <vt:lpstr>Aptos Display</vt:lpstr>
      <vt:lpstr>Arial</vt:lpstr>
      <vt:lpstr>Times New Roman</vt:lpstr>
      <vt:lpstr>Office Theme</vt:lpstr>
      <vt:lpstr>5_Office Theme</vt:lpstr>
      <vt:lpstr>PowerPoint Presentation</vt:lpstr>
      <vt:lpstr>Learning Objectives</vt:lpstr>
      <vt:lpstr>Learning Objectives</vt:lpstr>
      <vt:lpstr>Overview</vt:lpstr>
      <vt:lpstr>Data and Program Representation</vt:lpstr>
      <vt:lpstr>What is Binary</vt:lpstr>
      <vt:lpstr>Digital Data Representation</vt:lpstr>
      <vt:lpstr>The Binary Numbering System</vt:lpstr>
      <vt:lpstr>The Binary Numbering System</vt:lpstr>
      <vt:lpstr>Coding Systems for Text-Based Data</vt:lpstr>
      <vt:lpstr>Coding Systems for Text-Based Data</vt:lpstr>
      <vt:lpstr>Coding Systems for images</vt:lpstr>
      <vt:lpstr>Coding Systems for images</vt:lpstr>
      <vt:lpstr>Coding Systems for images</vt:lpstr>
      <vt:lpstr>Coding Systems for images</vt:lpstr>
      <vt:lpstr>Coding Systems for Audio data</vt:lpstr>
      <vt:lpstr>Coding Systems for Audio data</vt:lpstr>
      <vt:lpstr>Representing Programs: Machine Language</vt:lpstr>
      <vt:lpstr>Representing Programs: Machine Language</vt:lpstr>
      <vt:lpstr>Inside the System Unit</vt:lpstr>
      <vt:lpstr>Inside the System Unit</vt:lpstr>
      <vt:lpstr>The Motherboard</vt:lpstr>
      <vt:lpstr>The Motherboard</vt:lpstr>
      <vt:lpstr>The Motherboard</vt:lpstr>
      <vt:lpstr>The CPU</vt:lpstr>
      <vt:lpstr>The CPU</vt:lpstr>
      <vt:lpstr>The CPU</vt:lpstr>
      <vt:lpstr>The CPU</vt:lpstr>
      <vt:lpstr>PowerPoint Presentation</vt:lpstr>
      <vt:lpstr>Processing Speed</vt:lpstr>
      <vt:lpstr>Word Size and Cache Memory</vt:lpstr>
      <vt:lpstr>Bus Width, Bus Speed, and Bandwidth</vt:lpstr>
      <vt:lpstr>Memory</vt:lpstr>
      <vt:lpstr>Memory</vt:lpstr>
      <vt:lpstr>Fans, Heat Sinks, and Other Cooling Components</vt:lpstr>
      <vt:lpstr>Fans, Heat Sinks, and Other Cooling Components</vt:lpstr>
      <vt:lpstr>Fans, Heat Sinks, and Other Cooling Components</vt:lpstr>
      <vt:lpstr>Expansion Slots, Expansion Cards, and Express Cards</vt:lpstr>
      <vt:lpstr>How the CPU Works</vt:lpstr>
      <vt:lpstr>Typical CPU Components </vt:lpstr>
      <vt:lpstr>Making Computers Faster and Better</vt:lpstr>
      <vt:lpstr>Review: Representing data </vt:lpstr>
      <vt:lpstr>Review: Representing images </vt:lpstr>
      <vt:lpstr>Review: Representing audio </vt:lpstr>
      <vt:lpstr>Review: Motherboard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9</cp:revision>
  <dcterms:created xsi:type="dcterms:W3CDTF">2025-02-11T23:06:59Z</dcterms:created>
  <dcterms:modified xsi:type="dcterms:W3CDTF">2025-02-11T23:35:34Z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