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31.xml" ContentType="application/vnd.openxmlformats-officedocument.presentationml.slide+xml"/>
  <Override PartName="/ppt/slides/slide17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30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12.xml" ContentType="application/vnd.openxmlformats-officedocument.presentationml.slide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2.xml" ContentType="application/vnd.openxmlformats-officedocument.presentationml.tags+xml"/>
  <Override PartName="/ppt/tags/tag6.xml" ContentType="application/vnd.openxmlformats-officedocument.presentationml.tags+xml"/>
  <Override PartName="/ppt/tags/tag1.xml" ContentType="application/vnd.openxmlformats-officedocument.presentationml.tags+xml"/>
  <Override PartName="/ppt/tags/tag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ppt/tags/tag13.xml" ContentType="application/vnd.openxmlformats-officedocument.presentationml.tags+xml"/>
  <Override PartName="/ppt/tags/tag12.xml" ContentType="application/vnd.openxmlformats-officedocument.presentationml.tags+xml"/>
  <Override PartName="/ppt/tags/tag11.xml" ContentType="application/vnd.openxmlformats-officedocument.presentationml.tags+xml"/>
  <Override PartName="/ppt/tags/tag10.xml" ContentType="application/vnd.openxmlformats-officedocument.presentationml.tags+xml"/>
  <Override PartName="/ppt/tags/tag9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493" r:id="rId4"/>
    <p:sldId id="494" r:id="rId5"/>
    <p:sldId id="483" r:id="rId6"/>
    <p:sldId id="481" r:id="rId7"/>
    <p:sldId id="589" r:id="rId8"/>
    <p:sldId id="587" r:id="rId9"/>
    <p:sldId id="588" r:id="rId10"/>
    <p:sldId id="590" r:id="rId11"/>
    <p:sldId id="601" r:id="rId12"/>
    <p:sldId id="600" r:id="rId13"/>
    <p:sldId id="602" r:id="rId14"/>
    <p:sldId id="593" r:id="rId15"/>
    <p:sldId id="603" r:id="rId16"/>
    <p:sldId id="586" r:id="rId17"/>
    <p:sldId id="599" r:id="rId18"/>
    <p:sldId id="591" r:id="rId19"/>
    <p:sldId id="592" r:id="rId20"/>
    <p:sldId id="594" r:id="rId21"/>
    <p:sldId id="595" r:id="rId22"/>
    <p:sldId id="596" r:id="rId23"/>
    <p:sldId id="597" r:id="rId24"/>
    <p:sldId id="598" r:id="rId25"/>
    <p:sldId id="604" r:id="rId26"/>
    <p:sldId id="605" r:id="rId27"/>
    <p:sldId id="657" r:id="rId28"/>
    <p:sldId id="606" r:id="rId29"/>
    <p:sldId id="658" r:id="rId30"/>
    <p:sldId id="608" r:id="rId31"/>
    <p:sldId id="659" r:id="rId32"/>
    <p:sldId id="660" r:id="rId33"/>
    <p:sldId id="661" r:id="rId34"/>
    <p:sldId id="662" r:id="rId35"/>
    <p:sldId id="609" r:id="rId36"/>
    <p:sldId id="610" r:id="rId37"/>
    <p:sldId id="611" r:id="rId38"/>
    <p:sldId id="663" r:id="rId39"/>
    <p:sldId id="612" r:id="rId40"/>
    <p:sldId id="613" r:id="rId41"/>
    <p:sldId id="614" r:id="rId42"/>
    <p:sldId id="664" r:id="rId43"/>
    <p:sldId id="66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494"/>
            <p14:sldId id="483"/>
            <p14:sldId id="481"/>
            <p14:sldId id="589"/>
            <p14:sldId id="587"/>
            <p14:sldId id="588"/>
            <p14:sldId id="590"/>
            <p14:sldId id="601"/>
            <p14:sldId id="600"/>
            <p14:sldId id="602"/>
            <p14:sldId id="593"/>
            <p14:sldId id="603"/>
            <p14:sldId id="586"/>
            <p14:sldId id="599"/>
            <p14:sldId id="591"/>
            <p14:sldId id="592"/>
            <p14:sldId id="594"/>
            <p14:sldId id="595"/>
            <p14:sldId id="596"/>
            <p14:sldId id="597"/>
            <p14:sldId id="598"/>
            <p14:sldId id="604"/>
            <p14:sldId id="605"/>
            <p14:sldId id="657"/>
            <p14:sldId id="606"/>
            <p14:sldId id="658"/>
            <p14:sldId id="608"/>
            <p14:sldId id="659"/>
            <p14:sldId id="660"/>
            <p14:sldId id="661"/>
            <p14:sldId id="662"/>
            <p14:sldId id="609"/>
            <p14:sldId id="610"/>
            <p14:sldId id="611"/>
            <p14:sldId id="663"/>
            <p14:sldId id="612"/>
            <p14:sldId id="613"/>
            <p14:sldId id="614"/>
            <p14:sldId id="664"/>
            <p14:sldId id="66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4774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82"/>
    </mc:Choice>
    <mc:Fallback xmlns="">
      <p:transition spd="slow" advTm="1328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94" x="563563" y="5280025"/>
          <p14:tracePt t="8888" x="571500" y="5273675"/>
          <p14:tracePt t="8896" x="625475" y="5257800"/>
          <p14:tracePt t="8903" x="701675" y="5249863"/>
          <p14:tracePt t="8917" x="800100" y="5235575"/>
          <p14:tracePt t="8935" x="1341438" y="5159375"/>
          <p14:tracePt t="8951" x="1577975" y="5127625"/>
          <p14:tracePt t="8967" x="2301875" y="4937125"/>
          <p14:tracePt t="8984" x="2751138" y="4762500"/>
          <p14:tracePt t="9001" x="2994025" y="4648200"/>
          <p14:tracePt t="9017" x="3154363" y="4564063"/>
          <p14:tracePt t="9034" x="3238500" y="4503738"/>
          <p14:tracePt t="9051" x="3260725" y="4457700"/>
          <p14:tracePt t="9068" x="3268663" y="4419600"/>
          <p14:tracePt t="9084" x="3276600" y="4381500"/>
          <p14:tracePt t="9100" x="3298825" y="4351338"/>
          <p14:tracePt t="9117" x="3298825" y="4327525"/>
          <p14:tracePt t="9135" x="3314700" y="4297363"/>
          <p14:tracePt t="9151" x="3322638" y="42894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171"/>
    </mc:Choice>
    <mc:Fallback xmlns="">
      <p:transition spd="slow" advTm="691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33" x="3360738" y="4068763"/>
          <p14:tracePt t="941" x="3444875" y="3360738"/>
          <p14:tracePt t="949" x="3565525" y="2522538"/>
          <p14:tracePt t="964" x="3627438" y="1897063"/>
          <p14:tracePt t="981" x="3687763" y="1546225"/>
          <p14:tracePt t="1029" x="3717925" y="1539875"/>
          <p14:tracePt t="1037" x="3886200" y="1539875"/>
          <p14:tracePt t="1048" x="4259263" y="1539875"/>
          <p14:tracePt t="1064" x="5799138" y="1736725"/>
          <p14:tracePt t="1081" x="7361238" y="2171700"/>
          <p14:tracePt t="1098" x="8550275" y="2522538"/>
          <p14:tracePt t="1114" x="9350375" y="2720975"/>
          <p14:tracePt t="1131" x="9906000" y="2797175"/>
          <p14:tracePt t="1149" x="11217275" y="2979738"/>
          <p14:tracePt t="1165" x="11841163" y="3063875"/>
          <p14:tracePt t="1181" x="12184063" y="3298825"/>
          <p14:tracePt t="1215" x="12184063" y="3238500"/>
          <p14:tracePt t="1231" x="12184063" y="3070225"/>
          <p14:tracePt t="1248" x="12184063" y="2903538"/>
          <p14:tracePt t="1265" x="12184063" y="2743200"/>
          <p14:tracePt t="1281" x="12184063" y="2727325"/>
          <p14:tracePt t="1358" x="12184063" y="2713038"/>
          <p14:tracePt t="1477" x="12176125" y="2713038"/>
          <p14:tracePt t="1486" x="12169775" y="2713038"/>
          <p14:tracePt t="1498" x="12153900" y="2705100"/>
          <p14:tracePt t="1515" x="12069763" y="2689225"/>
          <p14:tracePt t="1532" x="11955463" y="2651125"/>
          <p14:tracePt t="1549" x="11887200" y="2628900"/>
          <p14:tracePt t="3286" x="11879263" y="2628900"/>
          <p14:tracePt t="3302" x="11864975" y="2628900"/>
          <p14:tracePt t="3310" x="11841163" y="2628900"/>
          <p14:tracePt t="3317" x="11811000" y="2606675"/>
          <p14:tracePt t="3333" x="11757025" y="2606675"/>
          <p14:tracePt t="3349" x="11642725" y="2560638"/>
          <p14:tracePt t="3365" x="11261725" y="2400300"/>
          <p14:tracePt t="3382" x="10607675" y="2125663"/>
          <p14:tracePt t="3399" x="9859963" y="1722438"/>
          <p14:tracePt t="3416" x="9128125" y="1295400"/>
          <p14:tracePt t="3432" x="8382000" y="784225"/>
          <p14:tracePt t="3449" x="7696200" y="250825"/>
          <p14:tracePt t="3466" x="7178675" y="0"/>
          <p14:tracePt t="3482" x="6896100" y="0"/>
          <p14:tracePt t="3499" x="6759575" y="0"/>
          <p14:tracePt t="3516" x="6607175" y="0"/>
          <p14:tracePt t="3533" x="6484938" y="0"/>
          <p14:tracePt t="3549" x="6454775" y="0"/>
          <p14:tracePt t="3566" x="6392863" y="0"/>
          <p14:tracePt t="3582" x="6332538" y="0"/>
          <p14:tracePt t="3599" x="6248400" y="0"/>
          <p14:tracePt t="3616" x="6096000" y="0"/>
          <p14:tracePt t="3632" x="5859463" y="84138"/>
          <p14:tracePt t="3649" x="5494338" y="304800"/>
          <p14:tracePt t="3666" x="4930775" y="617538"/>
          <p14:tracePt t="3682" x="4259263" y="952500"/>
          <p14:tracePt t="3700" x="3436938" y="1211263"/>
          <p14:tracePt t="3716" x="2568575" y="1333500"/>
          <p14:tracePt t="3733" x="1554163" y="1333500"/>
          <p14:tracePt t="3749" x="930275" y="1249363"/>
          <p14:tracePt t="3766" x="365125" y="1127125"/>
          <p14:tracePt t="3782" x="0" y="990600"/>
          <p14:tracePt t="3799" x="0" y="815975"/>
          <p14:tracePt t="3816" x="0" y="669925"/>
          <p14:tracePt t="3833" x="0" y="579438"/>
          <p14:tracePt t="3849" x="0" y="479425"/>
          <p14:tracePt t="3866" x="0" y="411163"/>
          <p14:tracePt t="3883" x="0" y="381000"/>
          <p14:tracePt t="3949" x="0" y="373063"/>
          <p14:tracePt t="3965" x="0" y="358775"/>
          <p14:tracePt t="5272" x="6172200" y="3817938"/>
          <p14:tracePt t="5281" x="6142038" y="3787775"/>
          <p14:tracePt t="5289" x="6088063" y="3749675"/>
          <p14:tracePt t="5305" x="6011863" y="3741738"/>
          <p14:tracePt t="5706" x="6003925" y="3749675"/>
          <p14:tracePt t="5730" x="6003925" y="3756025"/>
          <p14:tracePt t="5740" x="6003925" y="3771900"/>
          <p14:tracePt t="5746" x="6003925" y="3779838"/>
          <p14:tracePt t="63179" x="5989638" y="3802063"/>
          <p14:tracePt t="63232" x="5622925" y="5189538"/>
          <p14:tracePt t="63561" x="5622925" y="5197475"/>
          <p14:tracePt t="63569" x="5622925" y="5219700"/>
          <p14:tracePt t="63586" x="5630863" y="5219700"/>
          <p14:tracePt t="63594" x="5638800" y="5219700"/>
          <p14:tracePt t="63610" x="5638800" y="52276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خطورة استخدام الذكاء الاصطناعي في البحث العلمي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832"/>
    </mc:Choice>
    <mc:Fallback xmlns="">
      <p:transition advTm="70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مفهوم الذكاء الاصطناعي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0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416"/>
    </mc:Choice>
    <mc:Fallback xmlns="">
      <p:transition advTm="39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890" t="26322" r="16956" b="50331"/>
          <a:stretch/>
        </p:blipFill>
        <p:spPr>
          <a:xfrm>
            <a:off x="508004" y="1986844"/>
            <a:ext cx="11175995" cy="3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496"/>
    </mc:Choice>
    <mc:Fallback xmlns="">
      <p:transition advTm="1434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448" x="5622925" y="5211763"/>
          <p14:tracePt t="128498" x="4800600" y="4762500"/>
          <p14:tracePt t="128514" x="4479925" y="4541838"/>
          <p14:tracePt t="128531" x="4343400" y="4465638"/>
          <p14:tracePt t="128547" x="4305300" y="4419600"/>
          <p14:tracePt t="128565" x="4297363" y="4419600"/>
          <p14:tracePt t="128759" x="4305300" y="4427538"/>
          <p14:tracePt t="128767" x="4373563" y="4473575"/>
          <p14:tracePt t="128775" x="4397375" y="4495800"/>
          <p14:tracePt t="128783" x="4411663" y="4503738"/>
          <p14:tracePt t="128816" x="4411663" y="4518025"/>
          <p14:tracePt t="128823" x="4411663" y="4525963"/>
          <p14:tracePt t="128847" x="4403725" y="4541838"/>
          <p14:tracePt t="128855" x="4381500" y="4549775"/>
          <p14:tracePt t="128865" x="4343400" y="4549775"/>
          <p14:tracePt t="128881" x="4237038" y="4564063"/>
          <p14:tracePt t="128898" x="4054475" y="4610100"/>
          <p14:tracePt t="128915" x="3848100" y="4648200"/>
          <p14:tracePt t="128931" x="3611563" y="4686300"/>
          <p14:tracePt t="128948" x="3276600" y="4694238"/>
          <p14:tracePt t="128965" x="2819400" y="4694238"/>
          <p14:tracePt t="128982" x="2193925" y="4694238"/>
          <p14:tracePt t="128998" x="2035175" y="4678363"/>
          <p14:tracePt t="129015" x="1714500" y="4640263"/>
          <p14:tracePt t="129032" x="1546225" y="4625975"/>
          <p14:tracePt t="129048" x="1439863" y="4618038"/>
          <p14:tracePt t="129065" x="1417638" y="4618038"/>
          <p14:tracePt t="129719" x="1409700" y="4602163"/>
          <p14:tracePt t="129727" x="1387475" y="4594225"/>
          <p14:tracePt t="129735" x="1363663" y="4594225"/>
          <p14:tracePt t="129748" x="1355725" y="4587875"/>
          <p14:tracePt t="129765" x="1325563" y="4579938"/>
          <p14:tracePt t="129782" x="1279525" y="4564063"/>
          <p14:tracePt t="129798" x="1265238" y="4564063"/>
          <p14:tracePt t="129879" x="1257300" y="4564063"/>
          <p14:tracePt t="129887" x="1235075" y="4564063"/>
          <p14:tracePt t="129898" x="1211263" y="4564063"/>
          <p14:tracePt t="129915" x="1135063" y="4564063"/>
          <p14:tracePt t="129932" x="990600" y="4686300"/>
          <p14:tracePt t="129949" x="846138" y="4876800"/>
          <p14:tracePt t="129965" x="731838" y="5045075"/>
          <p14:tracePt t="129982" x="715963" y="5159375"/>
          <p14:tracePt t="129998" x="731838" y="5265738"/>
          <p14:tracePt t="130175" x="739775" y="5265738"/>
          <p14:tracePt t="130191" x="739775" y="5257800"/>
          <p14:tracePt t="130199" x="731838" y="5241925"/>
          <p14:tracePt t="130216" x="731838" y="5235575"/>
          <p14:tracePt t="130231" x="731838" y="5211763"/>
          <p14:tracePt t="130239" x="701675" y="5181600"/>
          <p14:tracePt t="130249" x="663575" y="5127625"/>
          <p14:tracePt t="130265" x="571500" y="5037138"/>
          <p14:tracePt t="130282" x="473075" y="4960938"/>
          <p14:tracePt t="130299" x="358775" y="4892675"/>
          <p14:tracePt t="130315" x="236538" y="4816475"/>
          <p14:tracePt t="130332" x="122238" y="4732338"/>
          <p14:tracePt t="130335" x="92075" y="4686300"/>
          <p14:tracePt t="130348" x="46038" y="4632325"/>
          <p14:tracePt t="130365" x="0" y="4541838"/>
          <p14:tracePt t="130381" x="0" y="4351338"/>
          <p14:tracePt t="130398" x="0" y="4183063"/>
          <p14:tracePt t="130415" x="0" y="4022725"/>
          <p14:tracePt t="130432" x="0" y="3886200"/>
          <p14:tracePt t="130449" x="0" y="3787775"/>
          <p14:tracePt t="130465" x="0" y="3733800"/>
          <p14:tracePt t="130482" x="0" y="3687763"/>
          <p14:tracePt t="130499" x="0" y="3657600"/>
          <p14:tracePt t="130515" x="0" y="3627438"/>
          <p14:tracePt t="130532" x="0" y="3589338"/>
          <p14:tracePt t="130549" x="0" y="3551238"/>
          <p14:tracePt t="130566" x="0" y="3521075"/>
          <p14:tracePt t="130582" x="0" y="3497263"/>
          <p14:tracePt t="130599" x="0" y="3246438"/>
          <p14:tracePt t="130615" x="7938" y="2971800"/>
          <p14:tracePt t="130632" x="136525" y="2644775"/>
          <p14:tracePt t="130649" x="250825" y="2400300"/>
          <p14:tracePt t="130665" x="327025" y="2209800"/>
          <p14:tracePt t="130682" x="381000" y="2065338"/>
          <p14:tracePt t="130699" x="449263" y="1927225"/>
          <p14:tracePt t="130716" x="503238" y="1782763"/>
          <p14:tracePt t="130732" x="563563" y="1668463"/>
          <p14:tracePt t="130749" x="601663" y="1577975"/>
          <p14:tracePt t="130766" x="647700" y="1417638"/>
          <p14:tracePt t="130782" x="663575" y="1363663"/>
          <p14:tracePt t="130799" x="708025" y="1196975"/>
          <p14:tracePt t="130816" x="731838" y="1096963"/>
          <p14:tracePt t="130832" x="754063" y="998538"/>
          <p14:tracePt t="130849" x="769938" y="884238"/>
          <p14:tracePt t="130865" x="769938" y="784225"/>
          <p14:tracePt t="130882" x="769938" y="693738"/>
          <p14:tracePt t="130899" x="739775" y="593725"/>
          <p14:tracePt t="130915" x="701675" y="525463"/>
          <p14:tracePt t="130932" x="669925" y="479425"/>
          <p14:tracePt t="130949" x="625475" y="434975"/>
          <p14:tracePt t="130966" x="609600" y="411163"/>
          <p14:tracePt t="130982" x="579438" y="358775"/>
          <p14:tracePt t="130999" x="541338" y="320675"/>
          <p14:tracePt t="140390" x="388938" y="533400"/>
          <p14:tracePt t="140398" x="563563" y="746125"/>
          <p14:tracePt t="140406" x="800100" y="974725"/>
          <p14:tracePt t="140419" x="1135063" y="1219200"/>
          <p14:tracePt t="140436" x="1882775" y="1744663"/>
          <p14:tracePt t="140452" x="2727325" y="2133600"/>
          <p14:tracePt t="140469" x="3703638" y="2536825"/>
          <p14:tracePt t="140486" x="5083175" y="3078163"/>
          <p14:tracePt t="140502" x="5730875" y="3292475"/>
          <p14:tracePt t="140519" x="6188075" y="3413125"/>
          <p14:tracePt t="140536" x="6378575" y="3467100"/>
          <p14:tracePt t="140552" x="6469063" y="3497263"/>
          <p14:tracePt t="140569" x="6499225" y="3505200"/>
          <p14:tracePt t="140586" x="6507163" y="35052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تصنيف الذكاء الاصطناعي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99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128"/>
    </mc:Choice>
    <mc:Fallback xmlns="">
      <p:transition advTm="27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 mod="1">
    <p:ext uri="{3A86A75C-4F4B-4683-9AE1-C65F6400EC91}">
      <p14:laserTraceLst xmlns:p14="http://schemas.microsoft.com/office/powerpoint/2010/main">
        <p14:tracePtLst>
          <p14:tracePt t="3687" x="6499225" y="3505200"/>
          <p14:tracePt t="3695" x="6484938" y="3505200"/>
          <p14:tracePt t="3703" x="6469063" y="3497263"/>
          <p14:tracePt t="3799" x="6461125" y="3497263"/>
          <p14:tracePt t="3815" x="6446838" y="3489325"/>
          <p14:tracePt t="3823" x="6438900" y="3489325"/>
          <p14:tracePt t="3967" x="6423025" y="3489325"/>
          <p14:tracePt t="23527" x="6423025" y="3475038"/>
          <p14:tracePt t="23534" x="6461125" y="3444875"/>
          <p14:tracePt t="23542" x="6477000" y="3436938"/>
          <p14:tracePt t="23550" x="6499225" y="3429000"/>
          <p14:tracePt t="23566" x="6523038" y="3421063"/>
          <p14:tracePt t="23599" x="6537325" y="34131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694" t="36950" r="18219" b="39884"/>
          <a:stretch/>
        </p:blipFill>
        <p:spPr>
          <a:xfrm>
            <a:off x="750364" y="2020711"/>
            <a:ext cx="10443250" cy="288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3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980"/>
    </mc:Choice>
    <mc:Fallback xmlns="">
      <p:transition advTm="729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5" x="6530975" y="3413125"/>
          <p14:tracePt t="1583" x="6499225" y="3413125"/>
          <p14:tracePt t="1592" x="6454775" y="3421063"/>
          <p14:tracePt t="1607" x="6316663" y="3505200"/>
          <p14:tracePt t="1623" x="6180138" y="3527425"/>
          <p14:tracePt t="1640" x="6111875" y="3497263"/>
          <p14:tracePt t="1657" x="6080125" y="3459163"/>
          <p14:tracePt t="1673" x="6073775" y="3459163"/>
          <p14:tracePt t="26927" x="6134100" y="3459163"/>
          <p14:tracePt t="26935" x="6180138" y="3467100"/>
          <p14:tracePt t="26943" x="6188075" y="3467100"/>
          <p14:tracePt t="26951" x="6202363" y="3467100"/>
          <p14:tracePt t="26966" x="6408738" y="3467100"/>
          <p14:tracePt t="26983" x="6819900" y="3467100"/>
          <p14:tracePt t="26999" x="7361238" y="3467100"/>
          <p14:tracePt t="27016" x="7985125" y="3444875"/>
          <p14:tracePt t="27033" x="8610600" y="3368675"/>
          <p14:tracePt t="27050" x="9059863" y="3314700"/>
          <p14:tracePt t="27066" x="9304338" y="3314700"/>
          <p14:tracePt t="27083" x="9448800" y="3314700"/>
          <p14:tracePt t="27099" x="9456738" y="3314700"/>
          <p14:tracePt t="27133" x="9464675" y="3314700"/>
          <p14:tracePt t="27150" x="9555163" y="3398838"/>
          <p14:tracePt t="27166" x="9737725" y="3551238"/>
          <p14:tracePt t="27183" x="9990138" y="3679825"/>
          <p14:tracePt t="27200" x="10271125" y="3817938"/>
          <p14:tracePt t="27216" x="10614025" y="3902075"/>
          <p14:tracePt t="27233" x="10964863" y="3902075"/>
          <p14:tracePt t="27250" x="11201400" y="3902075"/>
          <p14:tracePt t="27266" x="11331575" y="3863975"/>
          <p14:tracePt t="27283" x="11345863" y="3848100"/>
          <p14:tracePt t="27359" x="11337925" y="3848100"/>
          <p14:tracePt t="27368" x="11337925" y="3856038"/>
          <p14:tracePt t="27375" x="11323638" y="3878263"/>
          <p14:tracePt t="27383" x="11323638" y="3894138"/>
          <p14:tracePt t="27400" x="11315700" y="3908425"/>
          <p14:tracePt t="27479" x="11299825" y="3908425"/>
          <p14:tracePt t="27487" x="11269663" y="3908425"/>
          <p14:tracePt t="27495" x="11223625" y="3902075"/>
          <p14:tracePt t="27503" x="11147425" y="3878263"/>
          <p14:tracePt t="27516" x="11071225" y="3856038"/>
          <p14:tracePt t="27533" x="10950575" y="3832225"/>
          <p14:tracePt t="27550" x="10798175" y="3825875"/>
          <p14:tracePt t="27566" x="10698163" y="3825875"/>
          <p14:tracePt t="27583" x="10652125" y="3825875"/>
          <p14:tracePt t="27600" x="10637838" y="3825875"/>
          <p14:tracePt t="27639" x="10629900" y="3825875"/>
          <p14:tracePt t="28287" x="10637838" y="3825875"/>
          <p14:tracePt t="28296" x="10660063" y="3825875"/>
          <p14:tracePt t="28303" x="10706100" y="3825875"/>
          <p14:tracePt t="28317" x="10782300" y="3787775"/>
          <p14:tracePt t="28333" x="10828338" y="3771900"/>
          <p14:tracePt t="28575" x="10812463" y="3771900"/>
          <p14:tracePt t="28583" x="10790238" y="3771900"/>
          <p14:tracePt t="28591" x="10782300" y="3771900"/>
          <p14:tracePt t="28600" x="10766425" y="3771900"/>
          <p14:tracePt t="28617" x="10736263" y="3756025"/>
          <p14:tracePt t="28633" x="10706100" y="3749675"/>
          <p14:tracePt t="28650" x="10690225" y="3749675"/>
          <p14:tracePt t="30567" x="10675938" y="3749675"/>
          <p14:tracePt t="30575" x="10621963" y="3725863"/>
          <p14:tracePt t="30584" x="10591800" y="3717925"/>
          <p14:tracePt t="30601" x="10515600" y="3703638"/>
          <p14:tracePt t="30617" x="10439400" y="3687763"/>
          <p14:tracePt t="30634" x="10347325" y="3687763"/>
          <p14:tracePt t="30651" x="10271125" y="3703638"/>
          <p14:tracePt t="30667" x="10218738" y="3703638"/>
          <p14:tracePt t="30684" x="10150475" y="3725863"/>
          <p14:tracePt t="30701" x="10080625" y="3733800"/>
          <p14:tracePt t="30718" x="9944100" y="3779838"/>
          <p14:tracePt t="30734" x="9898063" y="3794125"/>
          <p14:tracePt t="30751" x="9775825" y="3825875"/>
          <p14:tracePt t="30767" x="9669463" y="3848100"/>
          <p14:tracePt t="30784" x="9571038" y="3878263"/>
          <p14:tracePt t="30801" x="9456738" y="3902075"/>
          <p14:tracePt t="30817" x="9274175" y="3946525"/>
          <p14:tracePt t="30834" x="9083675" y="3962400"/>
          <p14:tracePt t="30851" x="8893175" y="3992563"/>
          <p14:tracePt t="30867" x="8694738" y="4008438"/>
          <p14:tracePt t="30884" x="8512175" y="4016375"/>
          <p14:tracePt t="30901" x="8351838" y="4016375"/>
          <p14:tracePt t="30918" x="8131175" y="4030663"/>
          <p14:tracePt t="30934" x="8085138" y="4030663"/>
          <p14:tracePt t="30951" x="7978775" y="4030663"/>
          <p14:tracePt t="30968" x="7924800" y="4030663"/>
          <p14:tracePt t="30984" x="7894638" y="4030663"/>
          <p14:tracePt t="31001" x="7864475" y="4030663"/>
          <p14:tracePt t="31018" x="7840663" y="4030663"/>
          <p14:tracePt t="31034" x="7788275" y="4022725"/>
          <p14:tracePt t="31051" x="7734300" y="4000500"/>
          <p14:tracePt t="31068" x="7650163" y="3984625"/>
          <p14:tracePt t="31084" x="7581900" y="3962400"/>
          <p14:tracePt t="31101" x="7497763" y="3940175"/>
          <p14:tracePt t="31118" x="7413625" y="3908425"/>
          <p14:tracePt t="31134" x="7383463" y="3902075"/>
          <p14:tracePt t="31151" x="7369175" y="3894138"/>
          <p14:tracePt t="31168" x="7345363" y="3894138"/>
          <p14:tracePt t="31184" x="7292975" y="3878263"/>
          <p14:tracePt t="31201" x="7208838" y="3870325"/>
          <p14:tracePt t="31218" x="7140575" y="3870325"/>
          <p14:tracePt t="31234" x="7102475" y="3870325"/>
          <p14:tracePt t="31251" x="7094538" y="3870325"/>
          <p14:tracePt t="31559" x="7078663" y="3870325"/>
          <p14:tracePt t="31567" x="7064375" y="3870325"/>
          <p14:tracePt t="31575" x="7032625" y="3870325"/>
          <p14:tracePt t="31584" x="6988175" y="3863975"/>
          <p14:tracePt t="31601" x="6759575" y="3863975"/>
          <p14:tracePt t="31618" x="6438900" y="3863975"/>
          <p14:tracePt t="31634" x="6188075" y="3863975"/>
          <p14:tracePt t="31651" x="6035675" y="3863975"/>
          <p14:tracePt t="31668" x="5913438" y="3840163"/>
          <p14:tracePt t="31685" x="5837238" y="3817938"/>
          <p14:tracePt t="31702" x="5813425" y="3802063"/>
          <p14:tracePt t="31718" x="5807075" y="3802063"/>
          <p14:tracePt t="31734" x="5783263" y="3771900"/>
          <p14:tracePt t="31751" x="5783263" y="3763963"/>
          <p14:tracePt t="31768" x="5775325" y="3733800"/>
          <p14:tracePt t="31784" x="5775325" y="3711575"/>
          <p14:tracePt t="31801" x="5775325" y="3695700"/>
          <p14:tracePt t="31818" x="5775325" y="3679825"/>
          <p14:tracePt t="31834" x="5775325" y="3673475"/>
          <p14:tracePt t="31868" x="5791200" y="3665538"/>
          <p14:tracePt t="31885" x="5807075" y="3665538"/>
          <p14:tracePt t="31901" x="5829300" y="3665538"/>
          <p14:tracePt t="31918" x="5837238" y="3673475"/>
          <p14:tracePt t="31935" x="5851525" y="3687763"/>
          <p14:tracePt t="31951" x="5883275" y="3695700"/>
          <p14:tracePt t="31968" x="5935663" y="3717925"/>
          <p14:tracePt t="31985" x="6057900" y="3733800"/>
          <p14:tracePt t="32001" x="6302375" y="3756025"/>
          <p14:tracePt t="32018" x="6675438" y="3756025"/>
          <p14:tracePt t="32035" x="6926263" y="3756025"/>
          <p14:tracePt t="32051" x="7132638" y="3756025"/>
          <p14:tracePt t="32068" x="7216775" y="3756025"/>
          <p14:tracePt t="32111" x="7216775" y="3763963"/>
          <p14:tracePt t="32143" x="7200900" y="3763963"/>
          <p14:tracePt t="32151" x="7185025" y="3763963"/>
          <p14:tracePt t="32159" x="7154863" y="3756025"/>
          <p14:tracePt t="32168" x="7116763" y="3749675"/>
          <p14:tracePt t="32185" x="7040563" y="3717925"/>
          <p14:tracePt t="32201" x="6980238" y="3711575"/>
          <p14:tracePt t="32218" x="6964363" y="3703638"/>
          <p14:tracePt t="32287" x="6988175" y="3703638"/>
          <p14:tracePt t="32295" x="7010400" y="3703638"/>
          <p14:tracePt t="32303" x="7018338" y="3703638"/>
          <p14:tracePt t="32318" x="7026275" y="3703638"/>
          <p14:tracePt t="32375" x="6994525" y="3703638"/>
          <p14:tracePt t="32383" x="6964363" y="3703638"/>
          <p14:tracePt t="32391" x="6942138" y="3703638"/>
          <p14:tracePt t="32401" x="6918325" y="3703638"/>
          <p14:tracePt t="32418" x="6858000" y="3695700"/>
          <p14:tracePt t="32435" x="6811963" y="3687763"/>
          <p14:tracePt t="32451" x="6789738" y="3687763"/>
          <p14:tracePt t="35695" x="6773863" y="3687763"/>
          <p14:tracePt t="35703" x="6743700" y="3679825"/>
          <p14:tracePt t="35710" x="6727825" y="3679825"/>
          <p14:tracePt t="35719" x="6697663" y="3679825"/>
          <p14:tracePt t="35736" x="6629400" y="3703638"/>
          <p14:tracePt t="35752" x="6545263" y="3741738"/>
          <p14:tracePt t="35769" x="6438900" y="3771900"/>
          <p14:tracePt t="35786" x="6340475" y="3802063"/>
          <p14:tracePt t="35803" x="6278563" y="3810000"/>
          <p14:tracePt t="35819" x="6232525" y="3817938"/>
          <p14:tracePt t="35836" x="6202363" y="3817938"/>
          <p14:tracePt t="35853" x="6180138" y="3817938"/>
          <p14:tracePt t="35869" x="6149975" y="3817938"/>
          <p14:tracePt t="35886" x="6134100" y="3817938"/>
          <p14:tracePt t="35903" x="6080125" y="3817938"/>
          <p14:tracePt t="35919" x="6011863" y="3832225"/>
          <p14:tracePt t="35936" x="5935663" y="3832225"/>
          <p14:tracePt t="35953" x="5875338" y="3832225"/>
          <p14:tracePt t="35970" x="5821363" y="3832225"/>
          <p14:tracePt t="35986" x="5799138" y="3832225"/>
          <p14:tracePt t="36003" x="5775325" y="3840163"/>
          <p14:tracePt t="36039" x="5768975" y="3840163"/>
          <p14:tracePt t="36439" x="5753100" y="3840163"/>
          <p14:tracePt t="36447" x="5745163" y="3840163"/>
          <p14:tracePt t="36455" x="5737225" y="3840163"/>
          <p14:tracePt t="36470" x="5730875" y="3840163"/>
          <p14:tracePt t="36486" x="5722938" y="3840163"/>
          <p14:tracePt t="36503" x="5676900" y="3840163"/>
          <p14:tracePt t="36520" x="5616575" y="3840163"/>
          <p14:tracePt t="36536" x="5502275" y="3840163"/>
          <p14:tracePt t="36553" x="5349875" y="3840163"/>
          <p14:tracePt t="36570" x="5173663" y="3832225"/>
          <p14:tracePt t="36586" x="5013325" y="3817938"/>
          <p14:tracePt t="36603" x="4846638" y="3794125"/>
          <p14:tracePt t="36620" x="4724400" y="3787775"/>
          <p14:tracePt t="36636" x="4618038" y="3763963"/>
          <p14:tracePt t="36653" x="4556125" y="3756025"/>
          <p14:tracePt t="36670" x="4495800" y="3749675"/>
          <p14:tracePt t="36686" x="4487863" y="3749675"/>
          <p14:tracePt t="36703" x="4479925" y="3741738"/>
          <p14:tracePt t="36720" x="4473575" y="3741738"/>
          <p14:tracePt t="36736" x="4465638" y="3741738"/>
          <p14:tracePt t="36770" x="4465638" y="3733800"/>
          <p14:tracePt t="36887" x="4457700" y="3733800"/>
          <p14:tracePt t="36895" x="4449763" y="3733800"/>
          <p14:tracePt t="36904" x="4441825" y="3725863"/>
          <p14:tracePt t="36920" x="4411663" y="3717925"/>
          <p14:tracePt t="36936" x="4373563" y="3717925"/>
          <p14:tracePt t="36953" x="4351338" y="3711575"/>
          <p14:tracePt t="36970" x="4327525" y="3711575"/>
          <p14:tracePt t="36987" x="4313238" y="3711575"/>
          <p14:tracePt t="37003" x="4305300" y="3711575"/>
          <p14:tracePt t="37039" x="4297363" y="3711575"/>
          <p14:tracePt t="37047" x="4289425" y="3711575"/>
          <p14:tracePt t="37055" x="4275138" y="3711575"/>
          <p14:tracePt t="37070" x="4251325" y="3711575"/>
          <p14:tracePt t="37086" x="4244975" y="3711575"/>
          <p14:tracePt t="37120" x="4237038" y="3711575"/>
          <p14:tracePt t="37399" x="4251325" y="3711575"/>
          <p14:tracePt t="37463" x="4244975" y="3711575"/>
          <p14:tracePt t="37472" x="4198938" y="3703638"/>
          <p14:tracePt t="37479" x="4137025" y="3695700"/>
          <p14:tracePt t="37488" x="4060825" y="3687763"/>
          <p14:tracePt t="37503" x="3940175" y="3665538"/>
          <p14:tracePt t="37520" x="3817938" y="3657600"/>
          <p14:tracePt t="37537" x="3703638" y="3649663"/>
          <p14:tracePt t="37553" x="3619500" y="3649663"/>
          <p14:tracePt t="37570" x="3565525" y="3635375"/>
          <p14:tracePt t="37587" x="3527425" y="3627438"/>
          <p14:tracePt t="37603" x="3505200" y="3627438"/>
          <p14:tracePt t="37620" x="3482975" y="3627438"/>
          <p14:tracePt t="37637" x="3436938" y="3619500"/>
          <p14:tracePt t="37654" x="3406775" y="3603625"/>
          <p14:tracePt t="37670" x="3368675" y="3603625"/>
          <p14:tracePt t="37687" x="3322638" y="3597275"/>
          <p14:tracePt t="37703" x="3314700" y="3597275"/>
          <p14:tracePt t="37720" x="3306763" y="3597275"/>
          <p14:tracePt t="37737" x="3284538" y="3597275"/>
          <p14:tracePt t="37753" x="3254375" y="3597275"/>
          <p14:tracePt t="37770" x="3192463" y="3603625"/>
          <p14:tracePt t="37786" x="3108325" y="3635375"/>
          <p14:tracePt t="37803" x="2994025" y="3649663"/>
          <p14:tracePt t="37820" x="2887663" y="3657600"/>
          <p14:tracePt t="37836" x="2803525" y="3657600"/>
          <p14:tracePt t="37854" x="2674938" y="3657600"/>
          <p14:tracePt t="37870" x="2620963" y="3657600"/>
          <p14:tracePt t="37887" x="2552700" y="3657600"/>
          <p14:tracePt t="37903" x="2522538" y="3657600"/>
          <p14:tracePt t="37920" x="2492375" y="3673475"/>
          <p14:tracePt t="37937" x="2438400" y="3679825"/>
          <p14:tracePt t="37953" x="2392363" y="3679825"/>
          <p14:tracePt t="37970" x="2346325" y="3679825"/>
          <p14:tracePt t="37987" x="2263775" y="3703638"/>
          <p14:tracePt t="37990" x="2217738" y="3711575"/>
          <p14:tracePt t="38003" x="2171700" y="3711575"/>
          <p14:tracePt t="38020" x="2103438" y="3711575"/>
          <p14:tracePt t="38037" x="2027238" y="3717925"/>
          <p14:tracePt t="38054" x="1912938" y="3741738"/>
          <p14:tracePt t="38070" x="1866900" y="3749675"/>
          <p14:tracePt t="38087" x="1752600" y="3763963"/>
          <p14:tracePt t="38103" x="1668463" y="3779838"/>
          <p14:tracePt t="38120" x="1577975" y="3779838"/>
          <p14:tracePt t="38137" x="1477963" y="3794125"/>
          <p14:tracePt t="38153" x="1401763" y="3810000"/>
          <p14:tracePt t="38170" x="1325563" y="3810000"/>
          <p14:tracePt t="38187" x="1279525" y="3810000"/>
          <p14:tracePt t="38203" x="1265238" y="3810000"/>
          <p14:tracePt t="38303" x="1257300" y="3817938"/>
          <p14:tracePt t="38343" x="1273175" y="3832225"/>
          <p14:tracePt t="38351" x="1287463" y="3856038"/>
          <p14:tracePt t="38359" x="1311275" y="3878263"/>
          <p14:tracePt t="38370" x="1371600" y="3940175"/>
          <p14:tracePt t="38387" x="1524000" y="4046538"/>
          <p14:tracePt t="38404" x="1698625" y="4130675"/>
          <p14:tracePt t="38420" x="1989138" y="4237038"/>
          <p14:tracePt t="38437" x="2460625" y="4365625"/>
          <p14:tracePt t="38454" x="3284538" y="4495800"/>
          <p14:tracePt t="38470" x="3940175" y="4556125"/>
          <p14:tracePt t="38487" x="4579938" y="4556125"/>
          <p14:tracePt t="38504" x="5197475" y="4556125"/>
          <p14:tracePt t="38520" x="5799138" y="4556125"/>
          <p14:tracePt t="38537" x="6400800" y="4556125"/>
          <p14:tracePt t="38554" x="6980238" y="4556125"/>
          <p14:tracePt t="38570" x="7451725" y="4556125"/>
          <p14:tracePt t="38587" x="7870825" y="4556125"/>
          <p14:tracePt t="38604" x="8328025" y="4556125"/>
          <p14:tracePt t="38620" x="8678863" y="4556125"/>
          <p14:tracePt t="38637" x="8969375" y="4541838"/>
          <p14:tracePt t="38654" x="9220200" y="4503738"/>
          <p14:tracePt t="38670" x="9432925" y="4457700"/>
          <p14:tracePt t="38687" x="9486900" y="4441825"/>
          <p14:tracePt t="38846" x="9509125" y="4441825"/>
          <p14:tracePt t="38854" x="9555163" y="4441825"/>
          <p14:tracePt t="38861" x="9631363" y="4441825"/>
          <p14:tracePt t="38870" x="9677400" y="4441825"/>
          <p14:tracePt t="38887" x="9813925" y="4441825"/>
          <p14:tracePt t="38903" x="9974263" y="4441825"/>
          <p14:tracePt t="38920" x="10142538" y="4441825"/>
          <p14:tracePt t="38937" x="10309225" y="4441825"/>
          <p14:tracePt t="38953" x="10431463" y="4419600"/>
          <p14:tracePt t="38970" x="10515600" y="4335463"/>
          <p14:tracePt t="38987" x="10523538" y="4305300"/>
          <p14:tracePt t="39295" x="10531475" y="4305300"/>
          <p14:tracePt t="39303" x="10561638" y="4305300"/>
          <p14:tracePt t="39311" x="10591800" y="4305300"/>
          <p14:tracePt t="39320" x="10607675" y="4305300"/>
          <p14:tracePt t="39337" x="10621963" y="4305300"/>
          <p14:tracePt t="39359" x="10629900" y="4289425"/>
          <p14:tracePt t="39371" x="10637838" y="4289425"/>
          <p14:tracePt t="39387" x="10637838" y="4283075"/>
          <p14:tracePt t="39404" x="10629900" y="4251325"/>
          <p14:tracePt t="39421" x="10607675" y="4229100"/>
          <p14:tracePt t="39438" x="10575925" y="4213225"/>
          <p14:tracePt t="39454" x="10561638" y="4213225"/>
          <p14:tracePt t="39471" x="10523538" y="4206875"/>
          <p14:tracePt t="39487" x="10493375" y="4206875"/>
          <p14:tracePt t="39504" x="10461625" y="4206875"/>
          <p14:tracePt t="39521" x="10417175" y="4206875"/>
          <p14:tracePt t="39537" x="10379075" y="4206875"/>
          <p14:tracePt t="39554" x="10325100" y="4213225"/>
          <p14:tracePt t="39571" x="10279063" y="4221163"/>
          <p14:tracePt t="39587" x="10256838" y="4237038"/>
          <p14:tracePt t="39604" x="10218738" y="4237038"/>
          <p14:tracePt t="39621" x="10180638" y="4237038"/>
          <p14:tracePt t="39638" x="10126663" y="4251325"/>
          <p14:tracePt t="39654" x="10104438" y="4267200"/>
          <p14:tracePt t="39671" x="10042525" y="4267200"/>
          <p14:tracePt t="39687" x="9998075" y="4275138"/>
          <p14:tracePt t="39704" x="9952038" y="4275138"/>
          <p14:tracePt t="39721" x="9898063" y="4275138"/>
          <p14:tracePt t="39737" x="9852025" y="4275138"/>
          <p14:tracePt t="39754" x="9791700" y="4275138"/>
          <p14:tracePt t="39771" x="9731375" y="4275138"/>
          <p14:tracePt t="39787" x="9647238" y="4275138"/>
          <p14:tracePt t="39804" x="9555163" y="4275138"/>
          <p14:tracePt t="39820" x="9464675" y="4275138"/>
          <p14:tracePt t="39837" x="9364663" y="4275138"/>
          <p14:tracePt t="39854" x="9318625" y="4275138"/>
          <p14:tracePt t="39871" x="9288463" y="4275138"/>
          <p14:tracePt t="39887" x="9280525" y="4275138"/>
          <p14:tracePt t="39904" x="9274175" y="4275138"/>
          <p14:tracePt t="39921" x="9258300" y="4275138"/>
          <p14:tracePt t="39938" x="9250363" y="4275138"/>
          <p14:tracePt t="39954" x="9236075" y="4275138"/>
          <p14:tracePt t="39971" x="9174163" y="4275138"/>
          <p14:tracePt t="39987" x="9097963" y="4275138"/>
          <p14:tracePt t="39990" x="9045575" y="4275138"/>
          <p14:tracePt t="40004" x="9007475" y="4275138"/>
          <p14:tracePt t="40021" x="8907463" y="4275138"/>
          <p14:tracePt t="40038" x="8793163" y="4275138"/>
          <p14:tracePt t="40054" x="8763000" y="4275138"/>
          <p14:tracePt t="40071" x="8747125" y="4275138"/>
          <p14:tracePt t="41846" x="8740775" y="4275138"/>
          <p14:tracePt t="41854" x="8716963" y="4275138"/>
          <p14:tracePt t="41863" x="8632825" y="4259263"/>
          <p14:tracePt t="41871" x="8512175" y="4221163"/>
          <p14:tracePt t="41888" x="8335963" y="4168775"/>
          <p14:tracePt t="41905" x="8259763" y="4122738"/>
          <p14:tracePt t="41922" x="8213725" y="3962400"/>
          <p14:tracePt t="41938" x="8161338" y="3771900"/>
          <p14:tracePt t="41955" x="8123238" y="3649663"/>
          <p14:tracePt t="41972" x="8099425" y="3589338"/>
          <p14:tracePt t="41988" x="8093075" y="3543300"/>
          <p14:tracePt t="42005" x="8047038" y="3467100"/>
          <p14:tracePt t="42008" x="8008938" y="3413125"/>
          <p14:tracePt t="42022" x="7908925" y="3322638"/>
          <p14:tracePt t="42038" x="7794625" y="3246438"/>
          <p14:tracePt t="42055" x="7650163" y="3192463"/>
          <p14:tracePt t="42072" x="7559675" y="3162300"/>
          <p14:tracePt t="42088" x="7489825" y="3154363"/>
          <p14:tracePt t="42105" x="7413625" y="3146425"/>
          <p14:tracePt t="42122" x="7323138" y="3146425"/>
          <p14:tracePt t="42138" x="7223125" y="3162300"/>
          <p14:tracePt t="42155" x="7078663" y="3208338"/>
          <p14:tracePt t="42172" x="6950075" y="3222625"/>
          <p14:tracePt t="42188" x="6797675" y="3254375"/>
          <p14:tracePt t="42206" x="6675438" y="3268663"/>
          <p14:tracePt t="42222" x="6583363" y="3292475"/>
          <p14:tracePt t="42238" x="6553200" y="3306763"/>
          <p14:tracePt t="42255" x="6492875" y="3330575"/>
          <p14:tracePt t="42272" x="6461125" y="3352800"/>
          <p14:tracePt t="42288" x="6454775" y="3352800"/>
          <p14:tracePt t="42519" x="6423025" y="3352800"/>
          <p14:tracePt t="42527" x="6302375" y="3352800"/>
          <p14:tracePt t="42539" x="6057900" y="3306763"/>
          <p14:tracePt t="42555" x="5578475" y="3170238"/>
          <p14:tracePt t="42572" x="4960938" y="3001963"/>
          <p14:tracePt t="42589" x="4351338" y="2865438"/>
          <p14:tracePt t="42605" x="3725863" y="2781300"/>
          <p14:tracePt t="42622" x="3292475" y="2705100"/>
          <p14:tracePt t="42638" x="2797175" y="2644775"/>
          <p14:tracePt t="42655" x="2460625" y="2574925"/>
          <p14:tracePt t="42672" x="2103438" y="2468563"/>
          <p14:tracePt t="42689" x="1782763" y="2346325"/>
          <p14:tracePt t="42705" x="1554163" y="2247900"/>
          <p14:tracePt t="42722" x="1401763" y="2179638"/>
          <p14:tracePt t="42739" x="1303338" y="2133600"/>
          <p14:tracePt t="42755" x="1279525" y="2117725"/>
          <p14:tracePt t="42806" x="1287463" y="2117725"/>
          <p14:tracePt t="42822" x="1287463" y="2149475"/>
          <p14:tracePt t="42830" x="1273175" y="2179638"/>
          <p14:tracePt t="42838" x="1249363" y="2263775"/>
          <p14:tracePt t="42855" x="1249363" y="2286000"/>
          <p14:tracePt t="43143" x="1249363" y="2293938"/>
          <p14:tracePt t="43151" x="1311275" y="2293938"/>
          <p14:tracePt t="43159" x="1379538" y="2308225"/>
          <p14:tracePt t="43172" x="1447800" y="2339975"/>
          <p14:tracePt t="43189" x="1608138" y="2384425"/>
          <p14:tracePt t="43206" x="1836738" y="2454275"/>
          <p14:tracePt t="43222" x="1927225" y="2476500"/>
          <p14:tracePt t="43239" x="2035175" y="2484438"/>
          <p14:tracePt t="43255" x="2187575" y="2484438"/>
          <p14:tracePt t="43272" x="2422525" y="2484438"/>
          <p14:tracePt t="43289" x="2582863" y="2484438"/>
          <p14:tracePt t="43305" x="2727325" y="2484438"/>
          <p14:tracePt t="43322" x="2949575" y="2484438"/>
          <p14:tracePt t="43339" x="3306763" y="2484438"/>
          <p14:tracePt t="43355" x="3573463" y="2484438"/>
          <p14:tracePt t="43372" x="3794125" y="2484438"/>
          <p14:tracePt t="43389" x="3978275" y="2484438"/>
          <p14:tracePt t="43406" x="4038600" y="2484438"/>
          <p14:tracePt t="44200" x="4016375" y="2484438"/>
          <p14:tracePt t="44208" x="3970338" y="2468563"/>
          <p14:tracePt t="44215" x="3916363" y="2454275"/>
          <p14:tracePt t="44223" x="3848100" y="2430463"/>
          <p14:tracePt t="44239" x="3711575" y="2384425"/>
          <p14:tracePt t="44256" x="3276600" y="2263775"/>
          <p14:tracePt t="44272" x="2606675" y="2087563"/>
          <p14:tracePt t="44289" x="1958975" y="1889125"/>
          <p14:tracePt t="44306" x="1355725" y="1692275"/>
          <p14:tracePt t="44322" x="846138" y="1477963"/>
          <p14:tracePt t="44339" x="473075" y="1311275"/>
          <p14:tracePt t="44356" x="282575" y="1235075"/>
          <p14:tracePt t="44372" x="174625" y="1181100"/>
          <p14:tracePt t="44389" x="53975" y="1127125"/>
          <p14:tracePt t="44406" x="0" y="1082675"/>
          <p14:tracePt t="44423" x="0" y="1012825"/>
          <p14:tracePt t="44439" x="0" y="944563"/>
          <p14:tracePt t="44456" x="0" y="898525"/>
          <p14:tracePt t="44473" x="0" y="868363"/>
          <p14:tracePt t="44489" x="0" y="830263"/>
          <p14:tracePt t="44506" x="0" y="815975"/>
          <p14:tracePt t="44523" x="0" y="800100"/>
          <p14:tracePt t="44539" x="0" y="784225"/>
          <p14:tracePt t="44556" x="0" y="777875"/>
          <p14:tracePt t="44573" x="0" y="739775"/>
          <p14:tracePt t="44606" x="0" y="715963"/>
          <p14:tracePt t="44623" x="0" y="677863"/>
          <p14:tracePt t="44639" x="0" y="625475"/>
          <p14:tracePt t="44656" x="0" y="601663"/>
          <p14:tracePt t="44673" x="7938" y="555625"/>
          <p14:tracePt t="44689" x="38100" y="511175"/>
          <p14:tracePt t="44706" x="46038" y="473075"/>
          <p14:tracePt t="44723" x="68263" y="434975"/>
          <p14:tracePt t="44739" x="68263" y="427038"/>
          <p14:tracePt t="44756" x="76200" y="403225"/>
          <p14:tracePt t="44773" x="92075" y="388938"/>
          <p14:tracePt t="44789" x="114300" y="373063"/>
          <p14:tracePt t="44805" x="144463" y="350838"/>
          <p14:tracePt t="46298" x="6156325" y="3771900"/>
          <p14:tracePt t="46306" x="6156325" y="3711575"/>
          <p14:tracePt t="46314" x="6149975" y="3703638"/>
          <p14:tracePt t="46826" x="6134100" y="3703638"/>
          <p14:tracePt t="46914" x="6126163" y="3703638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624" t="22625" r="15697" b="48774"/>
          <a:stretch/>
        </p:blipFill>
        <p:spPr>
          <a:xfrm>
            <a:off x="1396239" y="1863524"/>
            <a:ext cx="10051123" cy="3321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2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175"/>
    </mc:Choice>
    <mc:Fallback xmlns="">
      <p:transition advTm="471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90" x="6126163" y="3687763"/>
          <p14:tracePt t="1598" x="6126163" y="3641725"/>
          <p14:tracePt t="1605" x="6126163" y="3635375"/>
          <p14:tracePt t="3598" x="6126163" y="3627438"/>
          <p14:tracePt t="3638" x="6134100" y="3627438"/>
          <p14:tracePt t="3646" x="6172200" y="3627438"/>
          <p14:tracePt t="3657" x="6232525" y="3627438"/>
          <p14:tracePt t="3673" x="6346825" y="3627438"/>
          <p14:tracePt t="3690" x="6408738" y="3627438"/>
          <p14:tracePt t="3707" x="6438900" y="3589338"/>
          <p14:tracePt t="3723" x="6438900" y="3565525"/>
          <p14:tracePt t="3901" x="6461125" y="3573463"/>
          <p14:tracePt t="3909" x="6477000" y="3611563"/>
          <p14:tracePt t="3917" x="6492875" y="3635375"/>
          <p14:tracePt t="3925" x="6507163" y="3673475"/>
          <p14:tracePt t="3940" x="6523038" y="3687763"/>
          <p14:tracePt t="3957" x="6530975" y="3695700"/>
          <p14:tracePt t="15494" x="6515100" y="3725863"/>
          <p14:tracePt t="15502" x="6492875" y="3733800"/>
          <p14:tracePt t="15511" x="6461125" y="3756025"/>
          <p14:tracePt t="15528" x="6392863" y="3779838"/>
          <p14:tracePt t="15544" x="6370638" y="3787775"/>
          <p14:tracePt t="15578" x="6378575" y="3771900"/>
          <p14:tracePt t="15594" x="6392863" y="3771900"/>
          <p14:tracePt t="15877" x="6400800" y="3771900"/>
          <p14:tracePt t="15934" x="6408738" y="3771900"/>
          <p14:tracePt t="15958" x="6416675" y="3771900"/>
          <p14:tracePt t="15982" x="6423025" y="3771900"/>
          <p14:tracePt t="15998" x="6430963" y="3763963"/>
          <p14:tracePt t="16006" x="6446838" y="3756025"/>
          <p14:tracePt t="16014" x="6469063" y="3749675"/>
          <p14:tracePt t="16030" x="6484938" y="3749675"/>
          <p14:tracePt t="16046" x="6499225" y="3741738"/>
          <p14:tracePt t="16061" x="6515100" y="3733800"/>
          <p14:tracePt t="16078" x="6569075" y="3717925"/>
          <p14:tracePt t="16094" x="6583363" y="3717925"/>
          <p14:tracePt t="16111" x="6583363" y="3711575"/>
          <p14:tracePt t="16182" x="6591300" y="3711575"/>
          <p14:tracePt t="16190" x="6599238" y="3711575"/>
          <p14:tracePt t="16198" x="6607175" y="3711575"/>
          <p14:tracePt t="16211" x="6621463" y="3703638"/>
          <p14:tracePt t="16654" x="6621463" y="3711575"/>
          <p14:tracePt t="16662" x="6651625" y="3779838"/>
          <p14:tracePt t="16670" x="6697663" y="3863975"/>
          <p14:tracePt t="16678" x="6735763" y="3946525"/>
          <p14:tracePt t="16695" x="6751638" y="4030663"/>
          <p14:tracePt t="16712" x="6765925" y="4098925"/>
          <p14:tracePt t="16728" x="6773863" y="4152900"/>
          <p14:tracePt t="16745" x="6773863" y="4168775"/>
          <p14:tracePt t="16761" x="6773863" y="4175125"/>
          <p14:tracePt t="16795" x="6773863" y="4191000"/>
          <p14:tracePt t="16811" x="6721475" y="4191000"/>
          <p14:tracePt t="16828" x="6645275" y="4191000"/>
          <p14:tracePt t="16845" x="6583363" y="4191000"/>
          <p14:tracePt t="16861" x="6484938" y="4191000"/>
          <p14:tracePt t="16878" x="6392863" y="4191000"/>
          <p14:tracePt t="16894" x="6324600" y="4191000"/>
          <p14:tracePt t="16911" x="6210300" y="4191000"/>
          <p14:tracePt t="16928" x="6080125" y="4191000"/>
          <p14:tracePt t="16945" x="5913438" y="4191000"/>
          <p14:tracePt t="16962" x="5753100" y="4168775"/>
          <p14:tracePt t="16978" x="5554663" y="4152900"/>
          <p14:tracePt t="16995" x="5432425" y="4130675"/>
          <p14:tracePt t="17012" x="5356225" y="4114800"/>
          <p14:tracePt t="17028" x="5349875" y="4114800"/>
          <p14:tracePt t="17118" x="5380038" y="4114800"/>
          <p14:tracePt t="17126" x="5470525" y="4114800"/>
          <p14:tracePt t="17134" x="5578475" y="4114800"/>
          <p14:tracePt t="17145" x="5692775" y="4114800"/>
          <p14:tracePt t="17162" x="5821363" y="4114800"/>
          <p14:tracePt t="17178" x="5851525" y="4114800"/>
          <p14:tracePt t="17238" x="5813425" y="4114800"/>
          <p14:tracePt t="17247" x="5753100" y="4098925"/>
          <p14:tracePt t="17255" x="5707063" y="4092575"/>
          <p14:tracePt t="17263" x="5661025" y="4076700"/>
          <p14:tracePt t="17278" x="5600700" y="4060825"/>
          <p14:tracePt t="17334" x="5630863" y="4060825"/>
          <p14:tracePt t="17342" x="5684838" y="4060825"/>
          <p14:tracePt t="17350" x="5745163" y="4060825"/>
          <p14:tracePt t="17362" x="5791200" y="4068763"/>
          <p14:tracePt t="17378" x="5813425" y="4068763"/>
          <p14:tracePt t="17430" x="5807075" y="4068763"/>
          <p14:tracePt t="17438" x="5791200" y="4068763"/>
          <p14:tracePt t="17447" x="5783263" y="4068763"/>
          <p14:tracePt t="17462" x="5775325" y="4068763"/>
          <p14:tracePt t="17823" x="5737225" y="4068763"/>
          <p14:tracePt t="17830" x="5692775" y="4068763"/>
          <p14:tracePt t="17838" x="5654675" y="4068763"/>
          <p14:tracePt t="17847" x="5622925" y="4060825"/>
          <p14:tracePt t="17862" x="5554663" y="4054475"/>
          <p14:tracePt t="17878" x="5410200" y="4054475"/>
          <p14:tracePt t="17895" x="5273675" y="4084638"/>
          <p14:tracePt t="17911" x="5121275" y="4106863"/>
          <p14:tracePt t="17928" x="4937125" y="4114800"/>
          <p14:tracePt t="17945" x="4746625" y="4114800"/>
          <p14:tracePt t="17962" x="4602163" y="4114800"/>
          <p14:tracePt t="17979" x="4473575" y="4114800"/>
          <p14:tracePt t="17995" x="4359275" y="4114800"/>
          <p14:tracePt t="18012" x="4289425" y="4114800"/>
          <p14:tracePt t="18029" x="4144963" y="4114800"/>
          <p14:tracePt t="18045" x="4092575" y="4114800"/>
          <p14:tracePt t="18062" x="3946525" y="4114800"/>
          <p14:tracePt t="18079" x="3878263" y="4114800"/>
          <p14:tracePt t="18095" x="3810000" y="4114800"/>
          <p14:tracePt t="18112" x="3771900" y="4114800"/>
          <p14:tracePt t="18129" x="3749675" y="4114800"/>
          <p14:tracePt t="18145" x="3725863" y="4114800"/>
          <p14:tracePt t="18162" x="3703638" y="4114800"/>
          <p14:tracePt t="18179" x="3665538" y="4114800"/>
          <p14:tracePt t="18182" x="3635375" y="4106863"/>
          <p14:tracePt t="18195" x="3611563" y="4106863"/>
          <p14:tracePt t="18212" x="3559175" y="4106863"/>
          <p14:tracePt t="18229" x="3521075" y="4106863"/>
          <p14:tracePt t="18245" x="3489325" y="4106863"/>
          <p14:tracePt t="18262" x="3467100" y="4106863"/>
          <p14:tracePt t="18279" x="3413125" y="4106863"/>
          <p14:tracePt t="18295" x="3368675" y="4106863"/>
          <p14:tracePt t="18312" x="3360738" y="4098925"/>
          <p14:tracePt t="18329" x="3352800" y="4076700"/>
          <p14:tracePt t="18742" x="3360738" y="4076700"/>
          <p14:tracePt t="18750" x="3375025" y="4076700"/>
          <p14:tracePt t="18830" x="3375025" y="4054475"/>
          <p14:tracePt t="18838" x="3360738" y="4054475"/>
          <p14:tracePt t="18846" x="3330575" y="4046538"/>
          <p14:tracePt t="18862" x="3276600" y="4022725"/>
          <p14:tracePt t="18879" x="3162300" y="4008438"/>
          <p14:tracePt t="18895" x="3032125" y="3984625"/>
          <p14:tracePt t="18912" x="2895600" y="3970338"/>
          <p14:tracePt t="18929" x="2743200" y="3946525"/>
          <p14:tracePt t="18945" x="2606675" y="3932238"/>
          <p14:tracePt t="18962" x="2498725" y="3924300"/>
          <p14:tracePt t="18979" x="2422525" y="3902075"/>
          <p14:tracePt t="18996" x="2362200" y="3894138"/>
          <p14:tracePt t="19012" x="2324100" y="3886200"/>
          <p14:tracePt t="19029" x="2286000" y="3886200"/>
          <p14:tracePt t="19046" x="2255838" y="3886200"/>
          <p14:tracePt t="19062" x="2225675" y="3886200"/>
          <p14:tracePt t="19079" x="2179638" y="3886200"/>
          <p14:tracePt t="19096" x="2149475" y="3886200"/>
          <p14:tracePt t="19112" x="2103438" y="3886200"/>
          <p14:tracePt t="19129" x="2065338" y="3886200"/>
          <p14:tracePt t="19146" x="2035175" y="3886200"/>
          <p14:tracePt t="19162" x="2019300" y="3886200"/>
          <p14:tracePt t="19166" x="2011363" y="3886200"/>
          <p14:tracePt t="19191" x="1997075" y="3894138"/>
          <p14:tracePt t="19238" x="1989138" y="3894138"/>
          <p14:tracePt t="19246" x="1989138" y="3902075"/>
          <p14:tracePt t="19254" x="1973263" y="3908425"/>
          <p14:tracePt t="19262" x="1958975" y="3908425"/>
          <p14:tracePt t="19279" x="1935163" y="3916363"/>
          <p14:tracePt t="19296" x="1935163" y="3924300"/>
          <p14:tracePt t="19366" x="1935163" y="3932238"/>
          <p14:tracePt t="19374" x="1935163" y="3946525"/>
          <p14:tracePt t="19382" x="1935163" y="3954463"/>
          <p14:tracePt t="19398" x="1943100" y="3962400"/>
          <p14:tracePt t="19413" x="1965325" y="3992563"/>
          <p14:tracePt t="19429" x="1997075" y="4008438"/>
          <p14:tracePt t="19446" x="2103438" y="4046538"/>
          <p14:tracePt t="19462" x="2232025" y="4068763"/>
          <p14:tracePt t="19479" x="2392363" y="4084638"/>
          <p14:tracePt t="19496" x="2574925" y="4084638"/>
          <p14:tracePt t="19512" x="2765425" y="4084638"/>
          <p14:tracePt t="19529" x="2971800" y="4084638"/>
          <p14:tracePt t="19546" x="3192463" y="4084638"/>
          <p14:tracePt t="19563" x="3551238" y="4084638"/>
          <p14:tracePt t="19579" x="3962400" y="4084638"/>
          <p14:tracePt t="19596" x="4441825" y="4084638"/>
          <p14:tracePt t="19614" x="5165725" y="4084638"/>
          <p14:tracePt t="19629" x="5578475" y="4084638"/>
          <p14:tracePt t="19646" x="5935663" y="4084638"/>
          <p14:tracePt t="19663" x="6156325" y="4084638"/>
          <p14:tracePt t="19679" x="6354763" y="4084638"/>
          <p14:tracePt t="19696" x="6477000" y="4084638"/>
          <p14:tracePt t="19713" x="6591300" y="4038600"/>
          <p14:tracePt t="19729" x="6607175" y="3984625"/>
          <p14:tracePt t="19966" x="6629400" y="3984625"/>
          <p14:tracePt t="19974" x="6659563" y="3984625"/>
          <p14:tracePt t="19982" x="6675438" y="3984625"/>
          <p14:tracePt t="19996" x="6697663" y="3984625"/>
          <p14:tracePt t="20013" x="6918325" y="3984625"/>
          <p14:tracePt t="20029" x="7040563" y="3984625"/>
          <p14:tracePt t="20046" x="7345363" y="4008438"/>
          <p14:tracePt t="20063" x="7581900" y="4016375"/>
          <p14:tracePt t="20079" x="7962900" y="4038600"/>
          <p14:tracePt t="20096" x="8374063" y="4084638"/>
          <p14:tracePt t="20113" x="8709025" y="4098925"/>
          <p14:tracePt t="20129" x="9197975" y="4183063"/>
          <p14:tracePt t="20146" x="9593263" y="4244975"/>
          <p14:tracePt t="20163" x="10004425" y="4305300"/>
          <p14:tracePt t="20166" x="10188575" y="4327525"/>
          <p14:tracePt t="20179" x="10317163" y="4335463"/>
          <p14:tracePt t="20196" x="10561638" y="4373563"/>
          <p14:tracePt t="20213" x="10888663" y="4427538"/>
          <p14:tracePt t="20229" x="11002963" y="4449763"/>
          <p14:tracePt t="20246" x="11141075" y="4495800"/>
          <p14:tracePt t="20263" x="11231563" y="4549775"/>
          <p14:tracePt t="20279" x="11269663" y="4602163"/>
          <p14:tracePt t="20296" x="11307763" y="4694238"/>
          <p14:tracePt t="20313" x="11315700" y="4762500"/>
          <p14:tracePt t="20329" x="11315700" y="4822825"/>
          <p14:tracePt t="20346" x="11293475" y="4884738"/>
          <p14:tracePt t="20363" x="11185525" y="4953000"/>
          <p14:tracePt t="20379" x="11041063" y="4999038"/>
          <p14:tracePt t="20396" x="10904538" y="5021263"/>
          <p14:tracePt t="20413" x="10774363" y="5021263"/>
          <p14:tracePt t="20429" x="10507663" y="5021263"/>
          <p14:tracePt t="20446" x="10294938" y="4983163"/>
          <p14:tracePt t="20463" x="10096500" y="4930775"/>
          <p14:tracePt t="20479" x="9867900" y="4860925"/>
          <p14:tracePt t="20496" x="9609138" y="4784725"/>
          <p14:tracePt t="20512" x="9440863" y="4754563"/>
          <p14:tracePt t="20529" x="9318625" y="4746625"/>
          <p14:tracePt t="20546" x="9220200" y="4740275"/>
          <p14:tracePt t="20562" x="9174163" y="4740275"/>
          <p14:tracePt t="20579" x="9144000" y="4740275"/>
          <p14:tracePt t="20596" x="9121775" y="4740275"/>
          <p14:tracePt t="20612" x="9067800" y="4740275"/>
          <p14:tracePt t="20629" x="8969375" y="4740275"/>
          <p14:tracePt t="20646" x="8899525" y="4732338"/>
          <p14:tracePt t="20663" x="8801100" y="4724400"/>
          <p14:tracePt t="20679" x="8763000" y="4716463"/>
          <p14:tracePt t="20696" x="8740775" y="4708525"/>
          <p14:tracePt t="20712" x="8709025" y="4702175"/>
          <p14:tracePt t="20729" x="8678863" y="4694238"/>
          <p14:tracePt t="20746" x="8664575" y="4670425"/>
          <p14:tracePt t="20762" x="8656638" y="4664075"/>
          <p14:tracePt t="20982" x="8648700" y="4664075"/>
          <p14:tracePt t="21006" x="8640763" y="4664075"/>
          <p14:tracePt t="21015" x="8632825" y="4664075"/>
          <p14:tracePt t="21030" x="8626475" y="4664075"/>
          <p14:tracePt t="21054" x="8618538" y="4664075"/>
          <p14:tracePt t="21062" x="8610600" y="4664075"/>
          <p14:tracePt t="21071" x="8602663" y="4664075"/>
          <p14:tracePt t="21080" x="8588375" y="4664075"/>
          <p14:tracePt t="21096" x="8496300" y="4648200"/>
          <p14:tracePt t="21113" x="8366125" y="4610100"/>
          <p14:tracePt t="21130" x="8191500" y="4579938"/>
          <p14:tracePt t="21146" x="8023225" y="4541838"/>
          <p14:tracePt t="21163" x="7908925" y="4511675"/>
          <p14:tracePt t="21180" x="7826375" y="4503738"/>
          <p14:tracePt t="21183" x="7810500" y="4495800"/>
          <p14:tracePt t="21196" x="7794625" y="4495800"/>
          <p14:tracePt t="21286" x="7788275" y="4495800"/>
          <p14:tracePt t="21310" x="7772400" y="4495800"/>
          <p14:tracePt t="21326" x="7764463" y="4495800"/>
          <p14:tracePt t="21350" x="7756525" y="4495800"/>
          <p14:tracePt t="21358" x="7750175" y="4495800"/>
          <p14:tracePt t="21366" x="7726363" y="4495800"/>
          <p14:tracePt t="21380" x="7712075" y="4495800"/>
          <p14:tracePt t="21397" x="7688263" y="4495800"/>
          <p14:tracePt t="21413" x="7658100" y="4495800"/>
          <p14:tracePt t="21430" x="7627938" y="4495800"/>
          <p14:tracePt t="21447" x="7620000" y="4495800"/>
          <p14:tracePt t="21463" x="7612063" y="4495800"/>
          <p14:tracePt t="21480" x="7589838" y="4495800"/>
          <p14:tracePt t="21497" x="7543800" y="4495800"/>
          <p14:tracePt t="21513" x="7505700" y="4495800"/>
          <p14:tracePt t="21530" x="7459663" y="4495800"/>
          <p14:tracePt t="21547" x="7445375" y="4495800"/>
          <p14:tracePt t="21563" x="7437438" y="4495800"/>
          <p14:tracePt t="21598" x="7421563" y="4495800"/>
          <p14:tracePt t="21613" x="7399338" y="4495800"/>
          <p14:tracePt t="21630" x="7369175" y="4495800"/>
          <p14:tracePt t="21647" x="7353300" y="4495800"/>
          <p14:tracePt t="21663" x="7345363" y="4479925"/>
          <p14:tracePt t="21990" x="7353300" y="4487863"/>
          <p14:tracePt t="22006" x="7353300" y="4503738"/>
          <p14:tracePt t="22014" x="7361238" y="4511675"/>
          <p14:tracePt t="22030" x="7369175" y="4518025"/>
          <p14:tracePt t="22070" x="7369175" y="4525963"/>
          <p14:tracePt t="22110" x="7353300" y="4525963"/>
          <p14:tracePt t="22134" x="7345363" y="4525963"/>
          <p14:tracePt t="22143" x="7337425" y="4525963"/>
          <p14:tracePt t="22150" x="7331075" y="4525963"/>
          <p14:tracePt t="22163" x="7315200" y="4518025"/>
          <p14:tracePt t="22180" x="7277100" y="4518025"/>
          <p14:tracePt t="22197" x="7216775" y="4503738"/>
          <p14:tracePt t="22213" x="7132638" y="4487863"/>
          <p14:tracePt t="22230" x="7064375" y="4479925"/>
          <p14:tracePt t="22247" x="7002463" y="4465638"/>
          <p14:tracePt t="22263" x="6926263" y="4465638"/>
          <p14:tracePt t="22280" x="6904038" y="4465638"/>
          <p14:tracePt t="22297" x="6888163" y="4465638"/>
          <p14:tracePt t="22314" x="6858000" y="4465638"/>
          <p14:tracePt t="22330" x="6835775" y="4465638"/>
          <p14:tracePt t="22347" x="6797675" y="4465638"/>
          <p14:tracePt t="22364" x="6743700" y="4465638"/>
          <p14:tracePt t="22380" x="6689725" y="4465638"/>
          <p14:tracePt t="22397" x="6637338" y="4465638"/>
          <p14:tracePt t="22413" x="6569075" y="4465638"/>
          <p14:tracePt t="22430" x="6537325" y="4465638"/>
          <p14:tracePt t="22447" x="6507163" y="4465638"/>
          <p14:tracePt t="22464" x="6492875" y="4473575"/>
          <p14:tracePt t="22480" x="6469063" y="4473575"/>
          <p14:tracePt t="22497" x="6454775" y="4473575"/>
          <p14:tracePt t="22514" x="6430963" y="4473575"/>
          <p14:tracePt t="22530" x="6400800" y="4487863"/>
          <p14:tracePt t="22547" x="6362700" y="4487863"/>
          <p14:tracePt t="22563" x="6332538" y="4487863"/>
          <p14:tracePt t="22581" x="6286500" y="4487863"/>
          <p14:tracePt t="22597" x="6278563" y="4487863"/>
          <p14:tracePt t="22614" x="6264275" y="4487863"/>
          <p14:tracePt t="22630" x="6248400" y="4487863"/>
          <p14:tracePt t="22647" x="6240463" y="4487863"/>
          <p14:tracePt t="22664" x="6232525" y="4487863"/>
          <p14:tracePt t="22680" x="6218238" y="4487863"/>
          <p14:tracePt t="22697" x="6210300" y="4487863"/>
          <p14:tracePt t="22714" x="6188075" y="4487863"/>
          <p14:tracePt t="22730" x="6172200" y="4487863"/>
          <p14:tracePt t="22747" x="6142038" y="4487863"/>
          <p14:tracePt t="22764" x="6096000" y="4487863"/>
          <p14:tracePt t="22781" x="6035675" y="4495800"/>
          <p14:tracePt t="22797" x="5951538" y="4503738"/>
          <p14:tracePt t="22814" x="5821363" y="4525963"/>
          <p14:tracePt t="22830" x="5753100" y="4525963"/>
          <p14:tracePt t="22847" x="5722938" y="4525963"/>
          <p14:tracePt t="22864" x="5707063" y="4525963"/>
          <p14:tracePt t="22933" x="5692775" y="4525963"/>
          <p14:tracePt t="22941" x="5676900" y="4525963"/>
          <p14:tracePt t="22949" x="5654675" y="4525963"/>
          <p14:tracePt t="22963" x="5630863" y="4525963"/>
          <p14:tracePt t="22980" x="5592763" y="4533900"/>
          <p14:tracePt t="22997" x="5524500" y="4541838"/>
          <p14:tracePt t="23013" x="5448300" y="4541838"/>
          <p14:tracePt t="23030" x="5410200" y="4541838"/>
          <p14:tracePt t="23047" x="5387975" y="4541838"/>
          <p14:tracePt t="23064" x="5349875" y="4541838"/>
          <p14:tracePt t="23080" x="5318125" y="4541838"/>
          <p14:tracePt t="23097" x="5295900" y="4541838"/>
          <p14:tracePt t="23114" x="5249863" y="4541838"/>
          <p14:tracePt t="23130" x="5235575" y="4541838"/>
          <p14:tracePt t="23147" x="5197475" y="4533900"/>
          <p14:tracePt t="23164" x="5181600" y="4533900"/>
          <p14:tracePt t="23168" x="5173663" y="4533900"/>
          <p14:tracePt t="23181" x="5165725" y="4533900"/>
          <p14:tracePt t="23197" x="5159375" y="4525963"/>
          <p14:tracePt t="23270" x="5211763" y="4525963"/>
          <p14:tracePt t="23279" x="5303838" y="4525963"/>
          <p14:tracePt t="23286" x="5440363" y="4525963"/>
          <p14:tracePt t="23297" x="5562600" y="4549775"/>
          <p14:tracePt t="23314" x="5791200" y="4572000"/>
          <p14:tracePt t="23331" x="6011863" y="4602163"/>
          <p14:tracePt t="23347" x="6073775" y="4610100"/>
          <p14:tracePt t="23398" x="6042025" y="4610100"/>
          <p14:tracePt t="23406" x="5935663" y="4610100"/>
          <p14:tracePt t="23414" x="5845175" y="4594225"/>
          <p14:tracePt t="23431" x="5630863" y="4556125"/>
          <p14:tracePt t="23447" x="5334000" y="4511675"/>
          <p14:tracePt t="23464" x="5165725" y="4479925"/>
          <p14:tracePt t="23511" x="5219700" y="4479925"/>
          <p14:tracePt t="23518" x="5318125" y="4479925"/>
          <p14:tracePt t="23531" x="5516563" y="4487863"/>
          <p14:tracePt t="23547" x="6073775" y="4556125"/>
          <p14:tracePt t="23564" x="6278563" y="4587875"/>
          <p14:tracePt t="23581" x="6316663" y="4594225"/>
          <p14:tracePt t="23615" x="6248400" y="4594225"/>
          <p14:tracePt t="23631" x="5965825" y="4564063"/>
          <p14:tracePt t="23647" x="5654675" y="4518025"/>
          <p14:tracePt t="23664" x="5524500" y="4518025"/>
          <p14:tracePt t="23711" x="5578475" y="4518025"/>
          <p14:tracePt t="23718" x="5668963" y="4518025"/>
          <p14:tracePt t="23731" x="5791200" y="4518025"/>
          <p14:tracePt t="23747" x="5921375" y="4518025"/>
          <p14:tracePt t="23764" x="5927725" y="4518025"/>
          <p14:tracePt t="23798" x="5867400" y="4518025"/>
          <p14:tracePt t="23806" x="5791200" y="4495800"/>
          <p14:tracePt t="23815" x="5730875" y="4495800"/>
          <p14:tracePt t="23831" x="5654675" y="4487863"/>
          <p14:tracePt t="23877" x="5699125" y="4487863"/>
          <p14:tracePt t="23885" x="5783263" y="4487863"/>
          <p14:tracePt t="23897" x="5875338" y="4495800"/>
          <p14:tracePt t="23913" x="6049963" y="4511675"/>
          <p14:tracePt t="23931" x="6065838" y="4518025"/>
          <p14:tracePt t="23965" x="6049963" y="4518025"/>
          <p14:tracePt t="23981" x="5845175" y="4479925"/>
          <p14:tracePt t="23997" x="5775325" y="4465638"/>
          <p14:tracePt t="24031" x="5791200" y="4465638"/>
          <p14:tracePt t="24047" x="5959475" y="4473575"/>
          <p14:tracePt t="24064" x="6156325" y="4495800"/>
          <p14:tracePt t="24080" x="6180138" y="4495800"/>
          <p14:tracePt t="24114" x="6096000" y="4495800"/>
          <p14:tracePt t="24131" x="5883275" y="4495800"/>
          <p14:tracePt t="24147" x="5753100" y="4495800"/>
          <p14:tracePt t="24164" x="5745163" y="4495800"/>
          <p14:tracePt t="24182" x="5791200" y="4495800"/>
          <p14:tracePt t="24197" x="5951538" y="4495800"/>
          <p14:tracePt t="24214" x="6118225" y="4495800"/>
          <p14:tracePt t="24263" x="6049963" y="4495800"/>
          <p14:tracePt t="24272" x="5935663" y="4487863"/>
          <p14:tracePt t="24281" x="5845175" y="4487863"/>
          <p14:tracePt t="24298" x="5699125" y="4479925"/>
          <p14:tracePt t="24314" x="5676900" y="4479925"/>
          <p14:tracePt t="24350" x="5730875" y="4479925"/>
          <p14:tracePt t="24364" x="5799138" y="4479925"/>
          <p14:tracePt t="24381" x="5883275" y="4479925"/>
          <p14:tracePt t="24422" x="5875338" y="4479925"/>
          <p14:tracePt t="24431" x="5851525" y="4479925"/>
          <p14:tracePt t="24448" x="5821363" y="4473575"/>
          <p14:tracePt t="24502" x="5859463" y="4473575"/>
          <p14:tracePt t="24510" x="5951538" y="4473575"/>
          <p14:tracePt t="24518" x="6042025" y="4473575"/>
          <p14:tracePt t="24531" x="6088063" y="4473575"/>
          <p14:tracePt t="24548" x="6126163" y="4473575"/>
          <p14:tracePt t="24566" x="6118225" y="4473575"/>
          <p14:tracePt t="24581" x="6065838" y="4479925"/>
          <p14:tracePt t="24598" x="5875338" y="4479925"/>
          <p14:tracePt t="24614" x="5807075" y="4479925"/>
          <p14:tracePt t="24678" x="5829300" y="4479925"/>
          <p14:tracePt t="24902" x="5813425" y="4479925"/>
          <p14:tracePt t="24910" x="5737225" y="4479925"/>
          <p14:tracePt t="24918" x="5622925" y="4479925"/>
          <p14:tracePt t="24931" x="5532438" y="4479925"/>
          <p14:tracePt t="24948" x="5372100" y="4479925"/>
          <p14:tracePt t="24964" x="5280025" y="4479925"/>
          <p14:tracePt t="24981" x="5273675" y="4479925"/>
          <p14:tracePt t="25182" x="5249863" y="4479925"/>
          <p14:tracePt t="25190" x="5227638" y="4479925"/>
          <p14:tracePt t="25198" x="5197475" y="4479925"/>
          <p14:tracePt t="25215" x="5105400" y="4479925"/>
          <p14:tracePt t="25231" x="4983163" y="4479925"/>
          <p14:tracePt t="25248" x="4868863" y="4479925"/>
          <p14:tracePt t="25265" x="4792663" y="4473575"/>
          <p14:tracePt t="25281" x="4762500" y="4465638"/>
          <p14:tracePt t="25334" x="4800600" y="4457700"/>
          <p14:tracePt t="25342" x="4868863" y="4441825"/>
          <p14:tracePt t="25350" x="4953000" y="4435475"/>
          <p14:tracePt t="25365" x="5037138" y="4435475"/>
          <p14:tracePt t="25381" x="5045075" y="4435475"/>
          <p14:tracePt t="25646" x="5067300" y="4435475"/>
          <p14:tracePt t="25662" x="5075238" y="4435475"/>
          <p14:tracePt t="25670" x="5097463" y="4465638"/>
          <p14:tracePt t="25681" x="5105400" y="4465638"/>
          <p14:tracePt t="25698" x="5121275" y="4473575"/>
          <p14:tracePt t="25715" x="5121275" y="4487863"/>
          <p14:tracePt t="25750" x="5121275" y="4495800"/>
          <p14:tracePt t="25765" x="5105400" y="4503738"/>
          <p14:tracePt t="25781" x="5045075" y="4511675"/>
          <p14:tracePt t="25798" x="4975225" y="4518025"/>
          <p14:tracePt t="25815" x="4884738" y="4525963"/>
          <p14:tracePt t="25831" x="4784725" y="4541838"/>
          <p14:tracePt t="25848" x="4694238" y="4541838"/>
          <p14:tracePt t="25865" x="4648200" y="4549775"/>
          <p14:tracePt t="25881" x="4625975" y="4549775"/>
          <p14:tracePt t="25898" x="4610100" y="4549775"/>
          <p14:tracePt t="25914" x="4594225" y="4549775"/>
          <p14:tracePt t="25948" x="4572000" y="4549775"/>
          <p14:tracePt t="25966" x="4518025" y="4549775"/>
          <p14:tracePt t="25981" x="4473575" y="4549775"/>
          <p14:tracePt t="25998" x="4449763" y="4549775"/>
          <p14:tracePt t="26015" x="4419600" y="4549775"/>
          <p14:tracePt t="26031" x="4397375" y="4549775"/>
          <p14:tracePt t="26048" x="4381500" y="4549775"/>
          <p14:tracePt t="26065" x="4351338" y="4549775"/>
          <p14:tracePt t="26082" x="4313238" y="4549775"/>
          <p14:tracePt t="26098" x="4267200" y="4541838"/>
          <p14:tracePt t="26115" x="4213225" y="4533900"/>
          <p14:tracePt t="26132" x="4152900" y="4525963"/>
          <p14:tracePt t="26148" x="4084638" y="4511675"/>
          <p14:tracePt t="26166" x="3978275" y="4503738"/>
          <p14:tracePt t="26181" x="3886200" y="4495800"/>
          <p14:tracePt t="26198" x="3810000" y="4479925"/>
          <p14:tracePt t="26215" x="3741738" y="4473575"/>
          <p14:tracePt t="26232" x="3687763" y="4473575"/>
          <p14:tracePt t="26248" x="3649663" y="4473575"/>
          <p14:tracePt t="26265" x="3589338" y="4473575"/>
          <p14:tracePt t="26282" x="3543300" y="4449763"/>
          <p14:tracePt t="26298" x="3535363" y="4435475"/>
          <p14:tracePt t="26315" x="3527425" y="4435475"/>
          <p14:tracePt t="26566" x="3535363" y="4435475"/>
          <p14:tracePt t="26598" x="3521075" y="4435475"/>
          <p14:tracePt t="26606" x="3505200" y="4435475"/>
          <p14:tracePt t="26615" x="3475038" y="4435475"/>
          <p14:tracePt t="26632" x="3382963" y="4435475"/>
          <p14:tracePt t="26648" x="3268663" y="4435475"/>
          <p14:tracePt t="26666" x="3154363" y="4435475"/>
          <p14:tracePt t="26682" x="3086100" y="4435475"/>
          <p14:tracePt t="26698" x="2987675" y="4435475"/>
          <p14:tracePt t="26715" x="2879725" y="4457700"/>
          <p14:tracePt t="26732" x="2781300" y="4465638"/>
          <p14:tracePt t="26748" x="2667000" y="4473575"/>
          <p14:tracePt t="26765" x="2522538" y="4473575"/>
          <p14:tracePt t="26782" x="2293938" y="4473575"/>
          <p14:tracePt t="26798" x="2133600" y="4457700"/>
          <p14:tracePt t="26815" x="2003425" y="4435475"/>
          <p14:tracePt t="26832" x="1912938" y="4403725"/>
          <p14:tracePt t="26849" x="1858963" y="4389438"/>
          <p14:tracePt t="26865" x="1851025" y="4381500"/>
          <p14:tracePt t="26881" x="1844675" y="4381500"/>
          <p14:tracePt t="26918" x="1836738" y="4381500"/>
          <p14:tracePt t="26932" x="1828800" y="4381500"/>
          <p14:tracePt t="26949" x="1812925" y="4381500"/>
          <p14:tracePt t="26965" x="1806575" y="4381500"/>
          <p14:tracePt t="26982" x="1790700" y="4381500"/>
          <p14:tracePt t="26999" x="1782763" y="4389438"/>
          <p14:tracePt t="27015" x="1768475" y="4389438"/>
          <p14:tracePt t="27032" x="1714500" y="4389438"/>
          <p14:tracePt t="27049" x="1616075" y="4365625"/>
          <p14:tracePt t="27065" x="1562100" y="4335463"/>
          <p14:tracePt t="27294" x="1616075" y="4351338"/>
          <p14:tracePt t="27302" x="1698625" y="4373563"/>
          <p14:tracePt t="27310" x="1828800" y="4411663"/>
          <p14:tracePt t="27318" x="1973263" y="4457700"/>
          <p14:tracePt t="27332" x="2141538" y="4503738"/>
          <p14:tracePt t="27349" x="2895600" y="4670425"/>
          <p14:tracePt t="27366" x="3597275" y="4754563"/>
          <p14:tracePt t="27382" x="4503738" y="4892675"/>
          <p14:tracePt t="27399" x="5349875" y="4999038"/>
          <p14:tracePt t="27415" x="6134100" y="5121275"/>
          <p14:tracePt t="27432" x="6873875" y="5219700"/>
          <p14:tracePt t="27449" x="7566025" y="5265738"/>
          <p14:tracePt t="27465" x="8085138" y="5273675"/>
          <p14:tracePt t="27482" x="8588375" y="5287963"/>
          <p14:tracePt t="27499" x="9021763" y="5287963"/>
          <p14:tracePt t="27515" x="9464675" y="5287963"/>
          <p14:tracePt t="27532" x="9852025" y="5287963"/>
          <p14:tracePt t="27549" x="10279063" y="5287963"/>
          <p14:tracePt t="27565" x="10493375" y="5287963"/>
          <p14:tracePt t="27582" x="10652125" y="5287963"/>
          <p14:tracePt t="27599" x="10782300" y="5295900"/>
          <p14:tracePt t="27615" x="10926763" y="5295900"/>
          <p14:tracePt t="27632" x="11018838" y="5295900"/>
          <p14:tracePt t="27649" x="11079163" y="5311775"/>
          <p14:tracePt t="27666" x="11125200" y="5311775"/>
          <p14:tracePt t="27682" x="11185525" y="5311775"/>
          <p14:tracePt t="27685" x="11201400" y="5311775"/>
          <p14:tracePt t="27699" x="11217275" y="5311775"/>
          <p14:tracePt t="27716" x="11223625" y="5303838"/>
          <p14:tracePt t="27732" x="11231563" y="5295900"/>
          <p14:tracePt t="27749" x="11239500" y="5287963"/>
          <p14:tracePt t="27765" x="11239500" y="5265738"/>
          <p14:tracePt t="27782" x="11239500" y="5235575"/>
          <p14:tracePt t="27799" x="11209338" y="5173663"/>
          <p14:tracePt t="27816" x="11171238" y="5127625"/>
          <p14:tracePt t="27832" x="11095038" y="5075238"/>
          <p14:tracePt t="27849" x="11071225" y="5059363"/>
          <p14:tracePt t="27866" x="11049000" y="5045075"/>
          <p14:tracePt t="27882" x="11041063" y="5045075"/>
          <p14:tracePt t="27898" x="11018838" y="5037138"/>
          <p14:tracePt t="27915" x="11010900" y="5037138"/>
          <p14:tracePt t="27932" x="10980738" y="5037138"/>
          <p14:tracePt t="27949" x="10942638" y="5021263"/>
          <p14:tracePt t="27966" x="10850563" y="5021263"/>
          <p14:tracePt t="27982" x="10760075" y="5021263"/>
          <p14:tracePt t="27999" x="10621963" y="5021263"/>
          <p14:tracePt t="28016" x="10515600" y="5021263"/>
          <p14:tracePt t="28032" x="10417175" y="5037138"/>
          <p14:tracePt t="28049" x="10340975" y="5051425"/>
          <p14:tracePt t="28066" x="10271125" y="5059363"/>
          <p14:tracePt t="28082" x="10233025" y="5067300"/>
          <p14:tracePt t="28099" x="10172700" y="5075238"/>
          <p14:tracePt t="28116" x="10074275" y="5097463"/>
          <p14:tracePt t="28133" x="9974263" y="5097463"/>
          <p14:tracePt t="28149" x="9837738" y="5105400"/>
          <p14:tracePt t="28166" x="9585325" y="5105400"/>
          <p14:tracePt t="28182" x="9471025" y="5105400"/>
          <p14:tracePt t="28199" x="9334500" y="5105400"/>
          <p14:tracePt t="28216" x="9197975" y="5105400"/>
          <p14:tracePt t="28232" x="9067800" y="5105400"/>
          <p14:tracePt t="28249" x="8953500" y="5105400"/>
          <p14:tracePt t="28266" x="8831263" y="5105400"/>
          <p14:tracePt t="28282" x="8732838" y="5105400"/>
          <p14:tracePt t="28299" x="8640763" y="5105400"/>
          <p14:tracePt t="28316" x="8534400" y="5105400"/>
          <p14:tracePt t="28332" x="8474075" y="5105400"/>
          <p14:tracePt t="28349" x="8428038" y="5105400"/>
          <p14:tracePt t="28366" x="8335963" y="5105400"/>
          <p14:tracePt t="28382" x="8283575" y="5097463"/>
          <p14:tracePt t="28399" x="8199438" y="5089525"/>
          <p14:tracePt t="28416" x="8123238" y="5089525"/>
          <p14:tracePt t="28432" x="8047038" y="5089525"/>
          <p14:tracePt t="28449" x="7962900" y="5089525"/>
          <p14:tracePt t="28466" x="7894638" y="5089525"/>
          <p14:tracePt t="28482" x="7826375" y="5089525"/>
          <p14:tracePt t="28499" x="7764463" y="5089525"/>
          <p14:tracePt t="28516" x="7734300" y="5089525"/>
          <p14:tracePt t="28533" x="7688263" y="5083175"/>
          <p14:tracePt t="28566" x="7673975" y="5083175"/>
          <p14:tracePt t="28582" x="7666038" y="5083175"/>
          <p14:tracePt t="28599" x="7658100" y="5083175"/>
          <p14:tracePt t="28616" x="7635875" y="5067300"/>
          <p14:tracePt t="28632" x="7604125" y="5067300"/>
          <p14:tracePt t="28649" x="7581900" y="5067300"/>
          <p14:tracePt t="28666" x="7551738" y="5067300"/>
          <p14:tracePt t="28683" x="7527925" y="5067300"/>
          <p14:tracePt t="28686" x="7521575" y="5067300"/>
          <p14:tracePt t="28699" x="7505700" y="5067300"/>
          <p14:tracePt t="28716" x="7497763" y="5067300"/>
          <p14:tracePt t="28733" x="7489825" y="5067300"/>
          <p14:tracePt t="28766" x="7483475" y="5067300"/>
          <p14:tracePt t="29262" x="7475538" y="5067300"/>
          <p14:tracePt t="29279" x="7467600" y="5067300"/>
          <p14:tracePt t="29286" x="7459663" y="5067300"/>
          <p14:tracePt t="29302" x="7445375" y="5067300"/>
          <p14:tracePt t="29316" x="7437438" y="5075238"/>
          <p14:tracePt t="29342" x="7421563" y="5083175"/>
          <p14:tracePt t="29366" x="7421563" y="5089525"/>
          <p14:tracePt t="29374" x="7413625" y="5097463"/>
          <p14:tracePt t="29398" x="7413625" y="5105400"/>
          <p14:tracePt t="29406" x="7407275" y="5105400"/>
          <p14:tracePt t="29422" x="7407275" y="5113338"/>
          <p14:tracePt t="29433" x="7399338" y="5113338"/>
          <p14:tracePt t="29934" x="7391400" y="5113338"/>
          <p14:tracePt t="29990" x="7391400" y="5121275"/>
          <p14:tracePt t="30014" x="7383463" y="5127625"/>
          <p14:tracePt t="30567" x="7375525" y="5121275"/>
          <p14:tracePt t="30574" x="7361238" y="5113338"/>
          <p14:tracePt t="30583" x="7345363" y="5113338"/>
          <p14:tracePt t="30600" x="7307263" y="5105400"/>
          <p14:tracePt t="30617" x="7261225" y="5105400"/>
          <p14:tracePt t="30633" x="7231063" y="5097463"/>
          <p14:tracePt t="30650" x="7216775" y="5097463"/>
          <p14:tracePt t="30667" x="7200900" y="5089525"/>
          <p14:tracePt t="30700" x="7178675" y="5083175"/>
          <p14:tracePt t="30717" x="7146925" y="5075238"/>
          <p14:tracePt t="30733" x="7124700" y="5067300"/>
          <p14:tracePt t="30750" x="7070725" y="5059363"/>
          <p14:tracePt t="30767" x="7026275" y="5059363"/>
          <p14:tracePt t="30783" x="6980238" y="5045075"/>
          <p14:tracePt t="30800" x="6926263" y="5045075"/>
          <p14:tracePt t="30817" x="6873875" y="5045075"/>
          <p14:tracePt t="30833" x="6804025" y="5045075"/>
          <p14:tracePt t="30850" x="6735763" y="5045075"/>
          <p14:tracePt t="30867" x="6667500" y="5045075"/>
          <p14:tracePt t="30883" x="6613525" y="5045075"/>
          <p14:tracePt t="30899" x="6561138" y="5051425"/>
          <p14:tracePt t="30916" x="6537325" y="5059363"/>
          <p14:tracePt t="30933" x="6507163" y="5059363"/>
          <p14:tracePt t="30950" x="6499225" y="5059363"/>
          <p14:tracePt t="30998" x="6492875" y="5067300"/>
          <p14:tracePt t="31014" x="6477000" y="5067300"/>
          <p14:tracePt t="31022" x="6469063" y="5075238"/>
          <p14:tracePt t="31033" x="6454775" y="5083175"/>
          <p14:tracePt t="31050" x="6416675" y="5083175"/>
          <p14:tracePt t="31067" x="6400800" y="5083175"/>
          <p14:tracePt t="31083" x="6392863" y="5083175"/>
          <p14:tracePt t="31510" x="6384925" y="5083175"/>
          <p14:tracePt t="31519" x="6370638" y="5083175"/>
          <p14:tracePt t="31534" x="6370638" y="5075238"/>
          <p14:tracePt t="31574" x="6362700" y="5067300"/>
          <p14:tracePt t="31582" x="6346825" y="5067300"/>
          <p14:tracePt t="31590" x="6316663" y="5059363"/>
          <p14:tracePt t="31600" x="6286500" y="5059363"/>
          <p14:tracePt t="31617" x="6188075" y="5051425"/>
          <p14:tracePt t="31634" x="6088063" y="5045075"/>
          <p14:tracePt t="31650" x="5997575" y="5045075"/>
          <p14:tracePt t="31667" x="5889625" y="5045075"/>
          <p14:tracePt t="31684" x="5799138" y="5045075"/>
          <p14:tracePt t="31700" x="5707063" y="5045075"/>
          <p14:tracePt t="31703" x="5646738" y="5045075"/>
          <p14:tracePt t="31717" x="5592763" y="5045075"/>
          <p14:tracePt t="31734" x="5464175" y="5045075"/>
          <p14:tracePt t="31750" x="5364163" y="5045075"/>
          <p14:tracePt t="31767" x="5303838" y="5045075"/>
          <p14:tracePt t="31784" x="5241925" y="5045075"/>
          <p14:tracePt t="31800" x="5197475" y="5045075"/>
          <p14:tracePt t="31817" x="5151438" y="5045075"/>
          <p14:tracePt t="31834" x="5105400" y="5045075"/>
          <p14:tracePt t="31850" x="5067300" y="5045075"/>
          <p14:tracePt t="31867" x="5013325" y="5045075"/>
          <p14:tracePt t="31883" x="4930775" y="5051425"/>
          <p14:tracePt t="31900" x="4822825" y="5059363"/>
          <p14:tracePt t="31917" x="4678363" y="5075238"/>
          <p14:tracePt t="31933" x="4564063" y="5097463"/>
          <p14:tracePt t="31950" x="4473575" y="5097463"/>
          <p14:tracePt t="31967" x="4365625" y="5097463"/>
          <p14:tracePt t="31984" x="4267200" y="5097463"/>
          <p14:tracePt t="32000" x="4160838" y="5097463"/>
          <p14:tracePt t="32017" x="4046538" y="5097463"/>
          <p14:tracePt t="32034" x="3946525" y="5097463"/>
          <p14:tracePt t="32050" x="3832225" y="5097463"/>
          <p14:tracePt t="32067" x="3703638" y="5097463"/>
          <p14:tracePt t="32084" x="3535363" y="5089525"/>
          <p14:tracePt t="32101" x="3314700" y="5051425"/>
          <p14:tracePt t="32117" x="3260725" y="5045075"/>
          <p14:tracePt t="32134" x="3070225" y="5013325"/>
          <p14:tracePt t="32151" x="3001963" y="5013325"/>
          <p14:tracePt t="32167" x="2925763" y="5013325"/>
          <p14:tracePt t="32184" x="2873375" y="5013325"/>
          <p14:tracePt t="32200" x="2819400" y="5006975"/>
          <p14:tracePt t="32217" x="2789238" y="5006975"/>
          <p14:tracePt t="32234" x="2743200" y="4983163"/>
          <p14:tracePt t="32251" x="2720975" y="4968875"/>
          <p14:tracePt t="32267" x="2705100" y="4960938"/>
          <p14:tracePt t="32284" x="2705100" y="4937125"/>
          <p14:tracePt t="32302" x="2705100" y="4899025"/>
          <p14:tracePt t="32317" x="2705100" y="4876800"/>
          <p14:tracePt t="32334" x="2705100" y="4830763"/>
          <p14:tracePt t="32351" x="2705100" y="4808538"/>
          <p14:tracePt t="32367" x="2713038" y="4778375"/>
          <p14:tracePt t="32384" x="2735263" y="4732338"/>
          <p14:tracePt t="32401" x="2797175" y="4664075"/>
          <p14:tracePt t="32417" x="2841625" y="4632325"/>
          <p14:tracePt t="32434" x="2887663" y="4594225"/>
          <p14:tracePt t="32451" x="2941638" y="4564063"/>
          <p14:tracePt t="32467" x="2987675" y="4564063"/>
          <p14:tracePt t="32484" x="3063875" y="4549775"/>
          <p14:tracePt t="32501" x="3208338" y="4549775"/>
          <p14:tracePt t="32517" x="3268663" y="4549775"/>
          <p14:tracePt t="32534" x="3459163" y="4549775"/>
          <p14:tracePt t="32551" x="3573463" y="4556125"/>
          <p14:tracePt t="32567" x="3679825" y="4564063"/>
          <p14:tracePt t="32584" x="3794125" y="4587875"/>
          <p14:tracePt t="32601" x="3940175" y="4602163"/>
          <p14:tracePt t="32617" x="4137025" y="4625975"/>
          <p14:tracePt t="32634" x="4351338" y="4664075"/>
          <p14:tracePt t="32651" x="4625975" y="4664075"/>
          <p14:tracePt t="32667" x="4816475" y="4664075"/>
          <p14:tracePt t="32684" x="4975225" y="4670425"/>
          <p14:tracePt t="32701" x="5127625" y="4670425"/>
          <p14:tracePt t="32703" x="5211763" y="4670425"/>
          <p14:tracePt t="32717" x="5273675" y="4670425"/>
          <p14:tracePt t="32734" x="5478463" y="4670425"/>
          <p14:tracePt t="32751" x="5616575" y="4670425"/>
          <p14:tracePt t="32767" x="5761038" y="4670425"/>
          <p14:tracePt t="32784" x="5875338" y="4678363"/>
          <p14:tracePt t="32801" x="5951538" y="4678363"/>
          <p14:tracePt t="32817" x="6003925" y="4678363"/>
          <p14:tracePt t="32834" x="6027738" y="4686300"/>
          <p14:tracePt t="32851" x="6057900" y="4702175"/>
          <p14:tracePt t="32867" x="6080125" y="4702175"/>
          <p14:tracePt t="32884" x="6111875" y="4724400"/>
          <p14:tracePt t="32900" x="6156325" y="4754563"/>
          <p14:tracePt t="32917" x="6256338" y="4846638"/>
          <p14:tracePt t="32934" x="6302375" y="4930775"/>
          <p14:tracePt t="32951" x="6340475" y="5013325"/>
          <p14:tracePt t="32967" x="6354763" y="5075238"/>
          <p14:tracePt t="32984" x="6362700" y="5113338"/>
          <p14:tracePt t="33001" x="6362700" y="5135563"/>
          <p14:tracePt t="33017" x="6362700" y="5159375"/>
          <p14:tracePt t="33034" x="6308725" y="5189538"/>
          <p14:tracePt t="33051" x="6156325" y="5189538"/>
          <p14:tracePt t="33068" x="5821363" y="5189538"/>
          <p14:tracePt t="33086" x="5326063" y="5189538"/>
          <p14:tracePt t="33101" x="5181600" y="5189538"/>
          <p14:tracePt t="33117" x="4762500" y="5189538"/>
          <p14:tracePt t="33134" x="4556125" y="5189538"/>
          <p14:tracePt t="33151" x="4397375" y="5189538"/>
          <p14:tracePt t="33168" x="4275138" y="5203825"/>
          <p14:tracePt t="33184" x="4144963" y="5227638"/>
          <p14:tracePt t="33201" x="4016375" y="5235575"/>
          <p14:tracePt t="33217" x="3902075" y="5235575"/>
          <p14:tracePt t="33234" x="3802063" y="5235575"/>
          <p14:tracePt t="33251" x="3673475" y="5227638"/>
          <p14:tracePt t="33268" x="3559175" y="5211763"/>
          <p14:tracePt t="33285" x="3398838" y="5181600"/>
          <p14:tracePt t="33301" x="3352800" y="5181600"/>
          <p14:tracePt t="33317" x="3222625" y="5165725"/>
          <p14:tracePt t="33334" x="3200400" y="51593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519" t="49899" r="16048" b="19232"/>
          <a:stretch/>
        </p:blipFill>
        <p:spPr>
          <a:xfrm>
            <a:off x="1319422" y="1964267"/>
            <a:ext cx="10330711" cy="378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88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184"/>
    </mc:Choice>
    <mc:Fallback xmlns="">
      <p:transition advTm="601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904" x="0" y="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أشهر مثال للذكاء الاصطناعي التوليدي </a:t>
            </a:r>
          </a:p>
          <a:p>
            <a:pPr algn="ctr" rtl="1" eaLnBrk="1" hangingPunct="1"/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37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596"/>
    </mc:Choice>
    <mc:Fallback xmlns="">
      <p:transition advTm="86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184" x="617538" y="5303838"/>
          <p14:tracePt t="5232" x="669925" y="5303838"/>
          <p14:tracePt t="5240" x="723900" y="5303838"/>
          <p14:tracePt t="5250" x="815975" y="5295900"/>
          <p14:tracePt t="5267" x="1058863" y="5257800"/>
          <p14:tracePt t="5283" x="1516063" y="5197475"/>
          <p14:tracePt t="5300" x="2087563" y="5143500"/>
          <p14:tracePt t="5317" x="2606675" y="5083175"/>
          <p14:tracePt t="5333" x="3001963" y="5021263"/>
          <p14:tracePt t="5350" x="3230563" y="4960938"/>
          <p14:tracePt t="5367" x="3382963" y="4914900"/>
          <p14:tracePt t="5383" x="3459163" y="4884738"/>
          <p14:tracePt t="21690" x="3467100" y="4884738"/>
          <p14:tracePt t="21706" x="3467100" y="4922838"/>
          <p14:tracePt t="21714" x="3467100" y="5029200"/>
          <p14:tracePt t="21723" x="3467100" y="5151438"/>
          <p14:tracePt t="21739" x="3475038" y="5326063"/>
          <p14:tracePt t="21756" x="3482975" y="5432425"/>
          <p14:tracePt t="21773" x="3482975" y="5532438"/>
          <p14:tracePt t="21790" x="3482975" y="5622925"/>
          <p14:tracePt t="21807" x="3475038" y="56689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تعريف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833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576"/>
    </mc:Choice>
    <mc:Fallback xmlns="">
      <p:transition advTm="38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 mod="1">
    <p:ext uri="{3A86A75C-4F4B-4683-9AE1-C65F6400EC91}">
      <p14:laserTraceLst xmlns:p14="http://schemas.microsoft.com/office/powerpoint/2010/main">
        <p14:tracePtLst>
          <p14:tracePt t="37225" x="3475038" y="5676900"/>
          <p14:tracePt t="37230" x="3505200" y="5753100"/>
          <p14:tracePt t="37237" x="3673475" y="5905500"/>
          <p14:tracePt t="37248" x="3848100" y="6194425"/>
          <p14:tracePt t="37264" x="4068763" y="6850063"/>
          <p14:tracePt t="37281" x="4038600" y="6850063"/>
          <p14:tracePt t="37298" x="4008438" y="6850063"/>
          <p14:tracePt t="37550" x="4038600" y="68500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561" t="21368" r="16494" b="54629"/>
          <a:stretch/>
        </p:blipFill>
        <p:spPr>
          <a:xfrm>
            <a:off x="781030" y="2257780"/>
            <a:ext cx="10762539" cy="2968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5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881"/>
    </mc:Choice>
    <mc:Fallback xmlns="">
      <p:transition advTm="1038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8582" x="4022725" y="6811963"/>
          <p14:tracePt t="28590" x="4022725" y="6804025"/>
          <p14:tracePt t="28982" x="4022725" y="6811963"/>
          <p14:tracePt t="28990" x="4038600" y="6819900"/>
          <p14:tracePt t="29000" x="4054475" y="6842125"/>
          <p14:tracePt t="29017" x="4054475" y="6850063"/>
          <p14:tracePt t="29534" x="4054475" y="6835775"/>
          <p14:tracePt t="29542" x="4054475" y="6759575"/>
          <p14:tracePt t="29550" x="4068763" y="6583363"/>
          <p14:tracePt t="29567" x="4106863" y="6134100"/>
          <p14:tracePt t="29584" x="4106863" y="5821363"/>
          <p14:tracePt t="29600" x="4106863" y="5584825"/>
          <p14:tracePt t="29617" x="4114800" y="5402263"/>
          <p14:tracePt t="29634" x="4114800" y="5249863"/>
          <p14:tracePt t="29651" x="4114800" y="5159375"/>
          <p14:tracePt t="29667" x="4114800" y="5135563"/>
          <p14:tracePt t="29683" x="4114800" y="51276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790" t="43777" r="16945" b="28394"/>
          <a:stretch/>
        </p:blipFill>
        <p:spPr>
          <a:xfrm>
            <a:off x="755426" y="1625600"/>
            <a:ext cx="10894707" cy="3533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6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063"/>
    </mc:Choice>
    <mc:Fallback xmlns="">
      <p:transition advTm="1380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277" x="4114800" y="5121275"/>
          <p14:tracePt t="68334" x="4106863" y="5105400"/>
          <p14:tracePt t="68669" x="4144963" y="5113338"/>
          <p14:tracePt t="68677" x="4229100" y="5143500"/>
          <p14:tracePt t="68688" x="4297363" y="5159375"/>
          <p14:tracePt t="68705" x="4335463" y="5159375"/>
          <p14:tracePt t="86565" x="4343400" y="5159375"/>
          <p14:tracePt t="86573" x="4373563" y="5159375"/>
          <p14:tracePt t="86581" x="4435475" y="5113338"/>
          <p14:tracePt t="86596" x="4518025" y="4960938"/>
          <p14:tracePt t="86612" x="4549775" y="4922838"/>
          <p14:tracePt t="86645" x="4572000" y="4892675"/>
          <p14:tracePt t="86662" x="4664075" y="4838700"/>
          <p14:tracePt t="86679" x="4724400" y="4822825"/>
          <p14:tracePt t="86695" x="4784725" y="4800600"/>
          <p14:tracePt t="86712" x="4800600" y="4800600"/>
          <p14:tracePt t="89829" x="4838700" y="4800600"/>
          <p14:tracePt t="89837" x="4960938" y="4899025"/>
          <p14:tracePt t="89846" x="5113338" y="5029200"/>
          <p14:tracePt t="89863" x="5303838" y="5181600"/>
          <p14:tracePt t="89880" x="5334000" y="5203825"/>
          <p14:tracePt t="89912" x="5334000" y="5211763"/>
          <p14:tracePt t="89929" x="5334000" y="5143500"/>
          <p14:tracePt t="89946" x="5334000" y="5113338"/>
          <p14:tracePt t="90157" x="5334000" y="5127625"/>
          <p14:tracePt t="90165" x="5334000" y="5159375"/>
          <p14:tracePt t="90173" x="5318125" y="5211763"/>
          <p14:tracePt t="90182" x="5303838" y="5265738"/>
          <p14:tracePt t="90221" x="5295900" y="5265738"/>
          <p14:tracePt t="90229" x="5280025" y="5280025"/>
          <p14:tracePt t="90237" x="5273675" y="5287963"/>
          <p14:tracePt t="90247" x="5273675" y="5303838"/>
          <p14:tracePt t="90389" x="5265738" y="5311775"/>
          <p14:tracePt t="95781" x="5280025" y="5280025"/>
          <p14:tracePt t="95789" x="5349875" y="5241925"/>
          <p14:tracePt t="95799" x="5402263" y="5219700"/>
          <p14:tracePt t="95815" x="5494338" y="5181600"/>
          <p14:tracePt t="95832" x="5616575" y="5151438"/>
          <p14:tracePt t="95849" x="5737225" y="5105400"/>
          <p14:tracePt t="95865" x="5821363" y="5089525"/>
          <p14:tracePt t="95882" x="5851525" y="5089525"/>
          <p14:tracePt t="95898" x="5867400" y="5083175"/>
          <p14:tracePt t="95915" x="5883275" y="5083175"/>
          <p14:tracePt t="95931" x="5897563" y="5083175"/>
          <p14:tracePt t="95948" x="5905500" y="5083175"/>
          <p14:tracePt t="95965" x="5921375" y="5083175"/>
          <p14:tracePt t="96205" x="5927725" y="5083175"/>
          <p14:tracePt t="96221" x="5905500" y="5083175"/>
          <p14:tracePt t="96229" x="5851525" y="5067300"/>
          <p14:tracePt t="96237" x="5791200" y="5059363"/>
          <p14:tracePt t="96249" x="5715000" y="5037138"/>
          <p14:tracePt t="96265" x="5630863" y="5006975"/>
          <p14:tracePt t="96282" x="5578475" y="4999038"/>
          <p14:tracePt t="97709" x="5562600" y="4999038"/>
          <p14:tracePt t="97718" x="5448300" y="4960938"/>
          <p14:tracePt t="97725" x="5189538" y="4906963"/>
          <p14:tracePt t="97733" x="4930775" y="4884738"/>
          <p14:tracePt t="97749" x="4381500" y="4778375"/>
          <p14:tracePt t="97766" x="4054475" y="4686300"/>
          <p14:tracePt t="97783" x="3984625" y="4664075"/>
          <p14:tracePt t="135750" x="3978275" y="4664075"/>
          <p14:tracePt t="135820" x="4549775" y="487680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182" t="70910" r="16553" b="9842"/>
          <a:stretch/>
        </p:blipFill>
        <p:spPr>
          <a:xfrm>
            <a:off x="707880" y="2257777"/>
            <a:ext cx="10417051" cy="233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1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478"/>
    </mc:Choice>
    <mc:Fallback xmlns="">
      <p:transition advTm="1114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10" x="373063" y="5287963"/>
          <p14:tracePt t="3834" x="381000" y="5287963"/>
          <p14:tracePt t="3845" x="403225" y="5287963"/>
          <p14:tracePt t="3862" x="503238" y="5287963"/>
          <p14:tracePt t="3879" x="655638" y="5287963"/>
          <p14:tracePt t="3895" x="944563" y="5241925"/>
          <p14:tracePt t="3912" x="1265238" y="5235575"/>
          <p14:tracePt t="3929" x="1608138" y="5219700"/>
          <p14:tracePt t="3945" x="1951038" y="5165725"/>
          <p14:tracePt t="3962" x="2125663" y="5127625"/>
          <p14:tracePt t="3979" x="2263775" y="5097463"/>
          <p14:tracePt t="3995" x="2416175" y="5067300"/>
          <p14:tracePt t="4012" x="2484438" y="5067300"/>
          <p14:tracePt t="4029" x="2506663" y="5067300"/>
          <p14:tracePt t="4046" x="2514600" y="5067300"/>
          <p14:tracePt t="4090" x="2522538" y="5067300"/>
          <p14:tracePt t="4098" x="2544763" y="5067300"/>
          <p14:tracePt t="4112" x="2582863" y="5067300"/>
          <p14:tracePt t="4130" x="2735263" y="5051425"/>
          <p14:tracePt t="4146" x="2857500" y="5051425"/>
          <p14:tracePt t="4162" x="3017838" y="5051425"/>
          <p14:tracePt t="4179" x="3238500" y="5051425"/>
          <p14:tracePt t="4196" x="3382963" y="5067300"/>
          <p14:tracePt t="4212" x="3505200" y="5075238"/>
          <p14:tracePt t="4229" x="3565525" y="5075238"/>
          <p14:tracePt t="4246" x="3635375" y="5083175"/>
          <p14:tracePt t="4263" x="3725863" y="5089525"/>
          <p14:tracePt t="4279" x="3908425" y="5121275"/>
          <p14:tracePt t="4296" x="4144963" y="5159375"/>
          <p14:tracePt t="4313" x="4473575" y="5181600"/>
          <p14:tracePt t="4330" x="4983163" y="5257800"/>
          <p14:tracePt t="4346" x="5051425" y="5273675"/>
          <p14:tracePt t="4363" x="5097463" y="5273675"/>
          <p14:tracePt t="4467" x="5097463" y="528002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مهام يمكن 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r>
              <a:rPr lang="ar-EG" altLang="en-US" sz="3600" dirty="0" smtClean="0">
                <a:solidFill>
                  <a:schemeClr val="tx1"/>
                </a:solidFill>
              </a:rPr>
              <a:t> القيام بها بشكل عام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714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470"/>
    </mc:Choice>
    <mc:Fallback xmlns="">
      <p:transition advTm="43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225" t="23617" r="18227" b="39348"/>
          <a:stretch/>
        </p:blipFill>
        <p:spPr>
          <a:xfrm>
            <a:off x="1481570" y="1580445"/>
            <a:ext cx="9333186" cy="417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5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417"/>
    </mc:Choice>
    <mc:Fallback xmlns="">
      <p:transition advTm="185417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5305" t="38003" r="19251" b="5209"/>
          <a:stretch/>
        </p:blipFill>
        <p:spPr>
          <a:xfrm>
            <a:off x="2487828" y="1160640"/>
            <a:ext cx="7191022" cy="505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84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1456"/>
    </mc:Choice>
    <mc:Fallback xmlns="">
      <p:transition advTm="2114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1220" x="5075238" y="5280025"/>
          <p14:tracePt t="181264" x="5045075" y="5280025"/>
          <p14:tracePt t="181453" x="5037138" y="5280025"/>
          <p14:tracePt t="181462" x="5029200" y="528002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54491" t="30114" r="18595" b="51676"/>
          <a:stretch/>
        </p:blipFill>
        <p:spPr>
          <a:xfrm>
            <a:off x="2788069" y="1998132"/>
            <a:ext cx="6792646" cy="258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359"/>
    </mc:Choice>
    <mc:Fallback xmlns="">
      <p:transition advTm="106359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214" t="17684" r="18038" b="44969"/>
          <a:stretch/>
        </p:blipFill>
        <p:spPr>
          <a:xfrm>
            <a:off x="1388902" y="1345306"/>
            <a:ext cx="9267809" cy="425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21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664"/>
    </mc:Choice>
    <mc:Fallback xmlns="">
      <p:transition advTm="1406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229" x="533400" y="5326063"/>
          <p14:tracePt t="112325" x="549275" y="5326063"/>
          <p14:tracePt t="112333" x="609600" y="5326063"/>
          <p14:tracePt t="112342" x="693738" y="5326063"/>
          <p14:tracePt t="112349" x="822325" y="5318125"/>
          <p14:tracePt t="112365" x="1227138" y="5227638"/>
          <p14:tracePt t="112381" x="1997075" y="4968875"/>
          <p14:tracePt t="112406" x="3314700" y="4435475"/>
          <p14:tracePt t="112414" x="3711575" y="4267200"/>
          <p14:tracePt t="112431" x="4610100" y="3932238"/>
          <p14:tracePt t="112448" x="5456238" y="3673475"/>
          <p14:tracePt t="112464" x="6218238" y="3429000"/>
          <p14:tracePt t="112481" x="6789738" y="3208338"/>
          <p14:tracePt t="112498" x="7208838" y="3025775"/>
          <p14:tracePt t="112514" x="7413625" y="2917825"/>
          <p14:tracePt t="112531" x="7559675" y="2835275"/>
          <p14:tracePt t="112548" x="7680325" y="2765425"/>
          <p14:tracePt t="112564" x="7788275" y="2689225"/>
          <p14:tracePt t="112581" x="7802563" y="2682875"/>
          <p14:tracePt t="112598" x="7826375" y="2667000"/>
          <p14:tracePt t="112614" x="7856538" y="2644775"/>
          <p14:tracePt t="112631" x="7894638" y="2636838"/>
          <p14:tracePt t="112648" x="7954963" y="2613025"/>
          <p14:tracePt t="112664" x="8077200" y="2574925"/>
          <p14:tracePt t="112681" x="8251825" y="2530475"/>
          <p14:tracePt t="112698" x="8428038" y="2476500"/>
          <p14:tracePt t="112715" x="8618538" y="2400300"/>
          <p14:tracePt t="112731" x="8847138" y="2316163"/>
          <p14:tracePt t="112748" x="8945563" y="2255838"/>
          <p14:tracePt t="112765" x="8983663" y="2217738"/>
          <p14:tracePt t="112781" x="8983663" y="2209800"/>
          <p14:tracePt t="113262" x="8969375" y="2171700"/>
          <p14:tracePt t="113270" x="8931275" y="2125663"/>
          <p14:tracePt t="113282" x="8877300" y="2087563"/>
          <p14:tracePt t="113299" x="8816975" y="2049463"/>
          <p14:tracePt t="113315" x="8747125" y="2011363"/>
          <p14:tracePt t="113332" x="8670925" y="1973263"/>
          <p14:tracePt t="113349" x="8588375" y="1965325"/>
          <p14:tracePt t="113365" x="8504238" y="1958975"/>
          <p14:tracePt t="113382" x="8366125" y="1958975"/>
          <p14:tracePt t="113398" x="8313738" y="1958975"/>
          <p14:tracePt t="113415" x="8275638" y="1958975"/>
          <p14:tracePt t="113432" x="8251825" y="1958975"/>
          <p14:tracePt t="113449" x="8245475" y="1958975"/>
          <p14:tracePt t="113465" x="8237538" y="1958975"/>
          <p14:tracePt t="113482" x="8213725" y="1958975"/>
          <p14:tracePt t="113499" x="8169275" y="1958975"/>
          <p14:tracePt t="113515" x="8099425" y="1965325"/>
          <p14:tracePt t="113532" x="8016875" y="1973263"/>
          <p14:tracePt t="113549" x="7886700" y="1973263"/>
          <p14:tracePt t="113565" x="7840663" y="1973263"/>
          <p14:tracePt t="113582" x="7696200" y="1973263"/>
          <p14:tracePt t="113599" x="7589838" y="1973263"/>
          <p14:tracePt t="113615" x="7489825" y="1973263"/>
          <p14:tracePt t="113632" x="7353300" y="1973263"/>
          <p14:tracePt t="113649" x="7223125" y="1973263"/>
          <p14:tracePt t="113665" x="7108825" y="1973263"/>
          <p14:tracePt t="113682" x="7010400" y="1973263"/>
          <p14:tracePt t="113699" x="6904038" y="1973263"/>
          <p14:tracePt t="113715" x="6835775" y="1973263"/>
          <p14:tracePt t="113732" x="6759575" y="1973263"/>
          <p14:tracePt t="113749" x="6637338" y="1973263"/>
          <p14:tracePt t="113765" x="6583363" y="1973263"/>
          <p14:tracePt t="113782" x="6416675" y="1973263"/>
          <p14:tracePt t="113799" x="6270625" y="1973263"/>
          <p14:tracePt t="113815" x="6126163" y="1973263"/>
          <p14:tracePt t="113832" x="6003925" y="1973263"/>
          <p14:tracePt t="113849" x="5905500" y="1973263"/>
          <p14:tracePt t="113865" x="5821363" y="1973263"/>
          <p14:tracePt t="113882" x="5737225" y="1973263"/>
          <p14:tracePt t="113899" x="5676900" y="1973263"/>
          <p14:tracePt t="113915" x="5584825" y="1973263"/>
          <p14:tracePt t="113931" x="5486400" y="1973263"/>
          <p14:tracePt t="113933" x="5448300" y="1973263"/>
          <p14:tracePt t="113948" x="5418138" y="1973263"/>
          <p14:tracePt t="113965" x="5326063" y="1973263"/>
          <p14:tracePt t="113982" x="5287963" y="1973263"/>
          <p14:tracePt t="113998" x="5265738" y="1973263"/>
          <p14:tracePt t="114182" x="5273675" y="1973263"/>
          <p14:tracePt t="114190" x="5318125" y="1965325"/>
          <p14:tracePt t="114199" x="5341938" y="1958975"/>
          <p14:tracePt t="114215" x="5426075" y="1927225"/>
          <p14:tracePt t="114233" x="5494338" y="1920875"/>
          <p14:tracePt t="114249" x="5570538" y="1905000"/>
          <p14:tracePt t="114265" x="5654675" y="1889125"/>
          <p14:tracePt t="114282" x="5783263" y="1882775"/>
          <p14:tracePt t="114299" x="5959475" y="1851025"/>
          <p14:tracePt t="114315" x="6126163" y="1828800"/>
          <p14:tracePt t="114332" x="6278563" y="1820863"/>
          <p14:tracePt t="114349" x="6416675" y="1782763"/>
          <p14:tracePt t="114365" x="6651625" y="1760538"/>
          <p14:tracePt t="114382" x="6765925" y="1736725"/>
          <p14:tracePt t="114399" x="6850063" y="1722438"/>
          <p14:tracePt t="114416" x="6956425" y="1706563"/>
          <p14:tracePt t="114432" x="7064375" y="1692275"/>
          <p14:tracePt t="114449" x="7170738" y="1684338"/>
          <p14:tracePt t="114466" x="7285038" y="1668463"/>
          <p14:tracePt t="114482" x="7413625" y="1668463"/>
          <p14:tracePt t="114499" x="7573963" y="1668463"/>
          <p14:tracePt t="114516" x="7734300" y="1668463"/>
          <p14:tracePt t="114532" x="7908925" y="1668463"/>
          <p14:tracePt t="114550" x="8221663" y="1668463"/>
          <p14:tracePt t="114566" x="8397875" y="1668463"/>
          <p14:tracePt t="114582" x="8580438" y="1668463"/>
          <p14:tracePt t="114599" x="8755063" y="1668463"/>
          <p14:tracePt t="114616" x="8885238" y="1668463"/>
          <p14:tracePt t="114632" x="8991600" y="1668463"/>
          <p14:tracePt t="114649" x="9075738" y="1676400"/>
          <p14:tracePt t="114666" x="9151938" y="1684338"/>
          <p14:tracePt t="114682" x="9197975" y="1698625"/>
          <p14:tracePt t="114699" x="9228138" y="1714500"/>
          <p14:tracePt t="114716" x="9266238" y="1722438"/>
          <p14:tracePt t="114732" x="9288463" y="1744663"/>
          <p14:tracePt t="114749" x="9288463" y="1760538"/>
          <p14:tracePt t="114766" x="9304338" y="1806575"/>
          <p14:tracePt t="114782" x="9312275" y="1828800"/>
          <p14:tracePt t="114799" x="9312275" y="1866900"/>
          <p14:tracePt t="114816" x="9318625" y="1874838"/>
          <p14:tracePt t="114832" x="9318625" y="1889125"/>
          <p14:tracePt t="114849" x="9318625" y="1912938"/>
          <p14:tracePt t="114866" x="9318625" y="1927225"/>
          <p14:tracePt t="114882" x="9318625" y="1935163"/>
          <p14:tracePt t="114899" x="9318625" y="1951038"/>
          <p14:tracePt t="114915" x="9318625" y="1958975"/>
          <p14:tracePt t="114932" x="9312275" y="1989138"/>
          <p14:tracePt t="114934" x="9296400" y="2003425"/>
          <p14:tracePt t="114949" x="9288463" y="2011363"/>
          <p14:tracePt t="114965" x="9190038" y="2057400"/>
          <p14:tracePt t="114982" x="9097963" y="2087563"/>
          <p14:tracePt t="114999" x="8983663" y="2111375"/>
          <p14:tracePt t="115016" x="8823325" y="2125663"/>
          <p14:tracePt t="115032" x="8686800" y="2125663"/>
          <p14:tracePt t="115049" x="8542338" y="2125663"/>
          <p14:tracePt t="115066" x="8412163" y="2125663"/>
          <p14:tracePt t="115082" x="8267700" y="2125663"/>
          <p14:tracePt t="115099" x="8107363" y="2125663"/>
          <p14:tracePt t="115116" x="7954963" y="2125663"/>
          <p14:tracePt t="115134" x="7712075" y="2125663"/>
          <p14:tracePt t="115149" x="7642225" y="2125663"/>
          <p14:tracePt t="115166" x="7429500" y="2125663"/>
          <p14:tracePt t="115183" x="7285038" y="2125663"/>
          <p14:tracePt t="115199" x="7108825" y="2125663"/>
          <p14:tracePt t="115216" x="6950075" y="2125663"/>
          <p14:tracePt t="115233" x="6789738" y="2133600"/>
          <p14:tracePt t="115249" x="6637338" y="2155825"/>
          <p14:tracePt t="115266" x="6507163" y="2171700"/>
          <p14:tracePt t="115283" x="6400800" y="2187575"/>
          <p14:tracePt t="115299" x="6332538" y="2187575"/>
          <p14:tracePt t="115316" x="6240463" y="2187575"/>
          <p14:tracePt t="115333" x="6118225" y="2187575"/>
          <p14:tracePt t="115350" x="6065838" y="2187575"/>
          <p14:tracePt t="115366" x="5951538" y="2187575"/>
          <p14:tracePt t="115383" x="5859463" y="2187575"/>
          <p14:tracePt t="115399" x="5768975" y="2187575"/>
          <p14:tracePt t="115416" x="5684838" y="2187575"/>
          <p14:tracePt t="115433" x="5608638" y="2187575"/>
          <p14:tracePt t="115449" x="5508625" y="2187575"/>
          <p14:tracePt t="115466" x="5418138" y="2187575"/>
          <p14:tracePt t="115483" x="5311775" y="2187575"/>
          <p14:tracePt t="115499" x="5203825" y="2201863"/>
          <p14:tracePt t="115516" x="5113338" y="2217738"/>
          <p14:tracePt t="115533" x="4983163" y="2239963"/>
          <p14:tracePt t="115549" x="4937125" y="2247900"/>
          <p14:tracePt t="115566" x="4846638" y="2270125"/>
          <p14:tracePt t="115583" x="4778375" y="2278063"/>
          <p14:tracePt t="115599" x="4724400" y="2293938"/>
          <p14:tracePt t="115616" x="4686300" y="2308225"/>
          <p14:tracePt t="115633" x="4625975" y="2316163"/>
          <p14:tracePt t="115649" x="4564063" y="2332038"/>
          <p14:tracePt t="115666" x="4503738" y="2362200"/>
          <p14:tracePt t="115683" x="4465638" y="2370138"/>
          <p14:tracePt t="115700" x="4427538" y="2378075"/>
          <p14:tracePt t="115716" x="4411663" y="2392363"/>
          <p14:tracePt t="115733" x="4389438" y="2400300"/>
          <p14:tracePt t="115766" x="4389438" y="2408238"/>
          <p14:tracePt t="115783" x="4389438" y="2416175"/>
          <p14:tracePt t="115800" x="4397375" y="2446338"/>
          <p14:tracePt t="115816" x="4419600" y="2468563"/>
          <p14:tracePt t="115833" x="4441825" y="2476500"/>
          <p14:tracePt t="115849" x="4473575" y="2492375"/>
          <p14:tracePt t="115866" x="4511675" y="2492375"/>
          <p14:tracePt t="115883" x="4564063" y="2498725"/>
          <p14:tracePt t="115899" x="4618038" y="2498725"/>
          <p14:tracePt t="115916" x="4686300" y="2498725"/>
          <p14:tracePt t="115917" x="4740275" y="2492375"/>
          <p14:tracePt t="115933" x="4830763" y="2454275"/>
          <p14:tracePt t="115949" x="4892675" y="2438400"/>
          <p14:tracePt t="115966" x="4937125" y="2408238"/>
          <p14:tracePt t="115983" x="4991100" y="2392363"/>
          <p14:tracePt t="116000" x="5021263" y="2384425"/>
          <p14:tracePt t="116016" x="5051425" y="2384425"/>
          <p14:tracePt t="116033" x="5097463" y="2384425"/>
          <p14:tracePt t="116049" x="5159375" y="2384425"/>
          <p14:tracePt t="116066" x="5241925" y="2384425"/>
          <p14:tracePt t="116083" x="5356225" y="2392363"/>
          <p14:tracePt t="116100" x="5524500" y="2408238"/>
          <p14:tracePt t="116117" x="5768975" y="2454275"/>
          <p14:tracePt t="116134" x="5913438" y="2476500"/>
          <p14:tracePt t="116149" x="5989638" y="2484438"/>
          <p14:tracePt t="116166" x="6011863" y="2492375"/>
          <p14:tracePt t="116287" x="5989638" y="2492375"/>
          <p14:tracePt t="116294" x="5959475" y="2492375"/>
          <p14:tracePt t="116302" x="5935663" y="2492375"/>
          <p14:tracePt t="116316" x="5897563" y="2492375"/>
          <p14:tracePt t="116334" x="5745163" y="2476500"/>
          <p14:tracePt t="116350" x="5630863" y="2460625"/>
          <p14:tracePt t="116366" x="5478463" y="2460625"/>
          <p14:tracePt t="116383" x="5311775" y="2454275"/>
          <p14:tracePt t="116400" x="5151438" y="2438400"/>
          <p14:tracePt t="116416" x="4975225" y="2408238"/>
          <p14:tracePt t="116433" x="4830763" y="2408238"/>
          <p14:tracePt t="116450" x="4724400" y="2408238"/>
          <p14:tracePt t="116466" x="4610100" y="2408238"/>
          <p14:tracePt t="116483" x="4487863" y="2408238"/>
          <p14:tracePt t="116500" x="4397375" y="2408238"/>
          <p14:tracePt t="116516" x="4313238" y="2408238"/>
          <p14:tracePt t="116533" x="4221163" y="2438400"/>
          <p14:tracePt t="116550" x="4114800" y="2506663"/>
          <p14:tracePt t="116566" x="4046538" y="2560638"/>
          <p14:tracePt t="116583" x="3984625" y="2606675"/>
          <p14:tracePt t="116600" x="3962400" y="2651125"/>
          <p14:tracePt t="116616" x="3932238" y="2689225"/>
          <p14:tracePt t="116633" x="3908425" y="2720975"/>
          <p14:tracePt t="116650" x="3894138" y="2765425"/>
          <p14:tracePt t="116666" x="3870325" y="2803525"/>
          <p14:tracePt t="116683" x="3870325" y="2811463"/>
          <p14:tracePt t="116790" x="3870325" y="2827338"/>
          <p14:tracePt t="116798" x="3886200" y="2827338"/>
          <p14:tracePt t="116806" x="3902075" y="2827338"/>
          <p14:tracePt t="116816" x="3932238" y="2827338"/>
          <p14:tracePt t="116833" x="4000500" y="2835275"/>
          <p14:tracePt t="116850" x="4114800" y="2835275"/>
          <p14:tracePt t="116866" x="4244975" y="2819400"/>
          <p14:tracePt t="116883" x="4335463" y="2781300"/>
          <p14:tracePt t="116900" x="4427538" y="2727325"/>
          <p14:tracePt t="116917" x="4511675" y="2674938"/>
          <p14:tracePt t="116933" x="4556125" y="2651125"/>
          <p14:tracePt t="116934" x="4610100" y="2620963"/>
          <p14:tracePt t="116949" x="4708525" y="2582863"/>
          <p14:tracePt t="116966" x="4838700" y="2530475"/>
          <p14:tracePt t="116983" x="4975225" y="2492375"/>
          <p14:tracePt t="116999" x="5121275" y="2454275"/>
          <p14:tracePt t="117016" x="5273675" y="2438400"/>
          <p14:tracePt t="117033" x="5440363" y="2416175"/>
          <p14:tracePt t="117049" x="5646738" y="2416175"/>
          <p14:tracePt t="117066" x="5859463" y="2416175"/>
          <p14:tracePt t="117083" x="6126163" y="2416175"/>
          <p14:tracePt t="117100" x="6384925" y="2416175"/>
          <p14:tracePt t="117117" x="6765925" y="2416175"/>
          <p14:tracePt t="117133" x="6873875" y="2416175"/>
          <p14:tracePt t="117150" x="7185025" y="2416175"/>
          <p14:tracePt t="117167" x="7375525" y="2416175"/>
          <p14:tracePt t="117183" x="7543800" y="2430463"/>
          <p14:tracePt t="117200" x="7680325" y="2446338"/>
          <p14:tracePt t="117217" x="7734300" y="2468563"/>
          <p14:tracePt t="117234" x="7780338" y="2492375"/>
          <p14:tracePt t="117250" x="7818438" y="2514600"/>
          <p14:tracePt t="117267" x="7832725" y="2530475"/>
          <p14:tracePt t="117283" x="7848600" y="2544763"/>
          <p14:tracePt t="117300" x="7856538" y="2568575"/>
          <p14:tracePt t="117317" x="7856538" y="2590800"/>
          <p14:tracePt t="117333" x="7856538" y="2598738"/>
          <p14:tracePt t="117350" x="7856538" y="2644775"/>
          <p14:tracePt t="117367" x="7848600" y="2674938"/>
          <p14:tracePt t="117383" x="7818438" y="2705100"/>
          <p14:tracePt t="117400" x="7788275" y="2713038"/>
          <p14:tracePt t="117417" x="7742238" y="2735263"/>
          <p14:tracePt t="117433" x="7658100" y="2743200"/>
          <p14:tracePt t="117450" x="7535863" y="2765425"/>
          <p14:tracePt t="117467" x="7399338" y="2765425"/>
          <p14:tracePt t="117483" x="7277100" y="2765425"/>
          <p14:tracePt t="117500" x="7132638" y="2765425"/>
          <p14:tracePt t="117517" x="6911975" y="2765425"/>
          <p14:tracePt t="117533" x="6827838" y="2765425"/>
          <p14:tracePt t="117550" x="6645275" y="2765425"/>
          <p14:tracePt t="117567" x="6499225" y="2765425"/>
          <p14:tracePt t="117583" x="6378575" y="2765425"/>
          <p14:tracePt t="117600" x="6248400" y="2765425"/>
          <p14:tracePt t="117617" x="6103938" y="2765425"/>
          <p14:tracePt t="117633" x="5943600" y="2765425"/>
          <p14:tracePt t="117650" x="5761038" y="2781300"/>
          <p14:tracePt t="117667" x="5608638" y="2803525"/>
          <p14:tracePt t="117683" x="5448300" y="2827338"/>
          <p14:tracePt t="117700" x="5311775" y="2865438"/>
          <p14:tracePt t="117717" x="5197475" y="2911475"/>
          <p14:tracePt t="117734" x="5051425" y="2987675"/>
          <p14:tracePt t="117750" x="4968875" y="3055938"/>
          <p14:tracePt t="117767" x="4930775" y="3116263"/>
          <p14:tracePt t="117784" x="4899025" y="3162300"/>
          <p14:tracePt t="117800" x="4884738" y="3208338"/>
          <p14:tracePt t="117817" x="4876800" y="3254375"/>
          <p14:tracePt t="117834" x="4868863" y="3292475"/>
          <p14:tracePt t="117850" x="4868863" y="3336925"/>
          <p14:tracePt t="117867" x="4868863" y="3375025"/>
          <p14:tracePt t="117883" x="4868863" y="3406775"/>
          <p14:tracePt t="117900" x="4876800" y="3444875"/>
          <p14:tracePt t="117917" x="4892675" y="3467100"/>
          <p14:tracePt t="117933" x="4922838" y="3497263"/>
          <p14:tracePt t="117950" x="4960938" y="3513138"/>
          <p14:tracePt t="117966" x="4999038" y="3513138"/>
          <p14:tracePt t="117983" x="5045075" y="3521075"/>
          <p14:tracePt t="118000" x="5089525" y="3521075"/>
          <p14:tracePt t="118016" x="5165725" y="3521075"/>
          <p14:tracePt t="118033" x="5211763" y="3521075"/>
          <p14:tracePt t="118050" x="5265738" y="3513138"/>
          <p14:tracePt t="118067" x="5311775" y="3505200"/>
          <p14:tracePt t="118084" x="5387975" y="3482975"/>
          <p14:tracePt t="118101" x="5562600" y="3429000"/>
          <p14:tracePt t="118117" x="5646738" y="3406775"/>
          <p14:tracePt t="118133" x="5859463" y="3344863"/>
          <p14:tracePt t="118150" x="5997575" y="3306763"/>
          <p14:tracePt t="118167" x="6142038" y="3268663"/>
          <p14:tracePt t="118184" x="6240463" y="3238500"/>
          <p14:tracePt t="118200" x="6362700" y="3208338"/>
          <p14:tracePt t="118217" x="6507163" y="3178175"/>
          <p14:tracePt t="118234" x="6675438" y="3154363"/>
          <p14:tracePt t="118250" x="6819900" y="3140075"/>
          <p14:tracePt t="118267" x="6950075" y="3116263"/>
          <p14:tracePt t="118284" x="7064375" y="3108325"/>
          <p14:tracePt t="118300" x="7162800" y="3101975"/>
          <p14:tracePt t="118317" x="7277100" y="3101975"/>
          <p14:tracePt t="118334" x="7467600" y="3101975"/>
          <p14:tracePt t="118350" x="7642225" y="3101975"/>
          <p14:tracePt t="118367" x="7818438" y="3101975"/>
          <p14:tracePt t="118384" x="7985125" y="3101975"/>
          <p14:tracePt t="118400" x="8137525" y="3101975"/>
          <p14:tracePt t="118417" x="8283575" y="3101975"/>
          <p14:tracePt t="118434" x="8366125" y="3101975"/>
          <p14:tracePt t="118450" x="8428038" y="3101975"/>
          <p14:tracePt t="118467" x="8474075" y="3101975"/>
          <p14:tracePt t="118484" x="8488363" y="3101975"/>
          <p14:tracePt t="118518" x="8496300" y="3101975"/>
          <p14:tracePt t="118534" x="8504238" y="3101975"/>
          <p14:tracePt t="118550" x="8504238" y="3108325"/>
          <p14:tracePt t="118567" x="8512175" y="3116263"/>
          <p14:tracePt t="118584" x="8512175" y="3124200"/>
          <p14:tracePt t="118600" x="8512175" y="3132138"/>
          <p14:tracePt t="118646" x="8512175" y="3140075"/>
          <p14:tracePt t="118654" x="8512175" y="3146425"/>
          <p14:tracePt t="118667" x="8504238" y="3154363"/>
          <p14:tracePt t="118684" x="8474075" y="3154363"/>
          <p14:tracePt t="118701" x="8428038" y="3162300"/>
          <p14:tracePt t="118717" x="8397875" y="3162300"/>
          <p14:tracePt t="118734" x="8313738" y="3162300"/>
          <p14:tracePt t="118750" x="8199438" y="3162300"/>
          <p14:tracePt t="118767" x="8054975" y="3162300"/>
          <p14:tracePt t="118784" x="7886700" y="3162300"/>
          <p14:tracePt t="118801" x="7734300" y="3162300"/>
          <p14:tracePt t="118817" x="7543800" y="3162300"/>
          <p14:tracePt t="118834" x="7331075" y="3162300"/>
          <p14:tracePt t="118850" x="7154863" y="3162300"/>
          <p14:tracePt t="118867" x="6988175" y="3162300"/>
          <p14:tracePt t="118884" x="6804025" y="3162300"/>
          <p14:tracePt t="118901" x="6645275" y="3162300"/>
          <p14:tracePt t="118917" x="6523038" y="3162300"/>
          <p14:tracePt t="118933" x="6378575" y="3162300"/>
          <p14:tracePt t="118950" x="6294438" y="3162300"/>
          <p14:tracePt t="118967" x="6188075" y="3162300"/>
          <p14:tracePt t="118984" x="6088063" y="3162300"/>
          <p14:tracePt t="119001" x="6003925" y="3162300"/>
          <p14:tracePt t="119017" x="5921375" y="3162300"/>
          <p14:tracePt t="119034" x="5859463" y="3162300"/>
          <p14:tracePt t="119051" x="5799138" y="3162300"/>
          <p14:tracePt t="119067" x="5753100" y="3162300"/>
          <p14:tracePt t="119084" x="5699125" y="3162300"/>
          <p14:tracePt t="119101" x="5616575" y="3162300"/>
          <p14:tracePt t="119117" x="5592763" y="3162300"/>
          <p14:tracePt t="119134" x="5524500" y="3162300"/>
          <p14:tracePt t="119151" x="5470525" y="3162300"/>
          <p14:tracePt t="119167" x="5432425" y="3162300"/>
          <p14:tracePt t="119184" x="5410200" y="3162300"/>
          <p14:tracePt t="119201" x="5394325" y="3162300"/>
          <p14:tracePt t="119234" x="5387975" y="3162300"/>
          <p14:tracePt t="119251" x="5380038" y="3170238"/>
          <p14:tracePt t="119267" x="5372100" y="3178175"/>
          <p14:tracePt t="119284" x="5364163" y="3184525"/>
          <p14:tracePt t="119301" x="5364163" y="3208338"/>
          <p14:tracePt t="119317" x="5364163" y="3216275"/>
          <p14:tracePt t="119334" x="5364163" y="3246438"/>
          <p14:tracePt t="119351" x="5364163" y="3268663"/>
          <p14:tracePt t="119367" x="5364163" y="3284538"/>
          <p14:tracePt t="119384" x="5364163" y="3306763"/>
          <p14:tracePt t="119401" x="5364163" y="3330575"/>
          <p14:tracePt t="123550" x="5387975" y="3352800"/>
          <p14:tracePt t="123558" x="5464175" y="3375025"/>
          <p14:tracePt t="123569" x="5524500" y="3398838"/>
          <p14:tracePt t="123586" x="5813425" y="3436938"/>
          <p14:tracePt t="123602" x="6118225" y="3467100"/>
          <p14:tracePt t="123619" x="6408738" y="3497263"/>
          <p14:tracePt t="123636" x="6659563" y="3505200"/>
          <p14:tracePt t="123654" x="6956425" y="3505200"/>
          <p14:tracePt t="123669" x="7032625" y="3505200"/>
          <p14:tracePt t="123686" x="7254875" y="3551238"/>
          <p14:tracePt t="123702" x="7375525" y="3581400"/>
          <p14:tracePt t="123719" x="7505700" y="3619500"/>
          <p14:tracePt t="123735" x="7650163" y="3673475"/>
          <p14:tracePt t="123752" x="7734300" y="3703638"/>
          <p14:tracePt t="123769" x="7840663" y="3749675"/>
          <p14:tracePt t="123785" x="7940675" y="3825875"/>
          <p14:tracePt t="123802" x="7993063" y="3863975"/>
          <p14:tracePt t="123818" x="8023225" y="3894138"/>
          <p14:tracePt t="123835" x="8047038" y="3908425"/>
          <p14:tracePt t="123852" x="8054975" y="3924300"/>
          <p14:tracePt t="123869" x="8061325" y="3932238"/>
          <p14:tracePt t="123885" x="8061325" y="3946525"/>
          <p14:tracePt t="124110" x="8061325" y="3940175"/>
          <p14:tracePt t="124118" x="8077200" y="3916363"/>
          <p14:tracePt t="124126" x="8085138" y="3902075"/>
          <p14:tracePt t="124142" x="8093075" y="3886200"/>
          <p14:tracePt t="124152" x="8093075" y="3878263"/>
          <p14:tracePt t="124169" x="8115300" y="3832225"/>
          <p14:tracePt t="124186" x="8131175" y="3771900"/>
          <p14:tracePt t="124202" x="8145463" y="3717925"/>
          <p14:tracePt t="124219" x="8175625" y="3641725"/>
          <p14:tracePt t="124236" x="8191500" y="3573463"/>
          <p14:tracePt t="124253" x="8213725" y="3505200"/>
          <p14:tracePt t="124269" x="8237538" y="3459163"/>
          <p14:tracePt t="124286" x="8267700" y="3390900"/>
          <p14:tracePt t="124302" x="8267700" y="3382963"/>
          <p14:tracePt t="124750" x="8328025" y="3344863"/>
          <p14:tracePt t="124758" x="8442325" y="3276600"/>
          <p14:tracePt t="124769" x="8526463" y="3254375"/>
          <p14:tracePt t="124786" x="8702675" y="3222625"/>
          <p14:tracePt t="124803" x="8861425" y="3192463"/>
          <p14:tracePt t="124819" x="9029700" y="3178175"/>
          <p14:tracePt t="124836" x="9190038" y="3154363"/>
          <p14:tracePt t="124853" x="9388475" y="3154363"/>
          <p14:tracePt t="124870" x="9432925" y="3154363"/>
          <p14:tracePt t="124886" x="9464675" y="3154363"/>
          <p14:tracePt t="124957" x="9471025" y="3154363"/>
          <p14:tracePt t="124973" x="9486900" y="3162300"/>
          <p14:tracePt t="124981" x="9494838" y="3184525"/>
          <p14:tracePt t="124990" x="9494838" y="3208338"/>
          <p14:tracePt t="125003" x="9502775" y="3230563"/>
          <p14:tracePt t="125020" x="9502775" y="3260725"/>
          <p14:tracePt t="125036" x="9502775" y="3284538"/>
          <p14:tracePt t="125053" x="9502775" y="3292475"/>
          <p14:tracePt t="125069" x="9494838" y="3314700"/>
          <p14:tracePt t="125086" x="9440863" y="3314700"/>
          <p14:tracePt t="125103" x="9356725" y="3314700"/>
          <p14:tracePt t="125120" x="9250363" y="3306763"/>
          <p14:tracePt t="125136" x="9144000" y="3306763"/>
          <p14:tracePt t="125153" x="9007475" y="3306763"/>
          <p14:tracePt t="125170" x="8907463" y="3306763"/>
          <p14:tracePt t="125186" x="8801100" y="3306763"/>
          <p14:tracePt t="125203" x="8694738" y="3306763"/>
          <p14:tracePt t="125220" x="8588375" y="3306763"/>
          <p14:tracePt t="125238" x="8458200" y="3306763"/>
          <p14:tracePt t="125253" x="8412163" y="3306763"/>
          <p14:tracePt t="125269" x="8259763" y="3306763"/>
          <p14:tracePt t="125286" x="8175625" y="3306763"/>
          <p14:tracePt t="125303" x="8077200" y="3306763"/>
          <p14:tracePt t="125319" x="7985125" y="3306763"/>
          <p14:tracePt t="125336" x="7908925" y="3306763"/>
          <p14:tracePt t="125352" x="7848600" y="3306763"/>
          <p14:tracePt t="125369" x="7788275" y="3306763"/>
          <p14:tracePt t="125386" x="7718425" y="3306763"/>
          <p14:tracePt t="125402" x="7704138" y="3306763"/>
          <p14:tracePt t="125419" x="7688263" y="3306763"/>
          <p14:tracePt t="125453" x="7688263" y="3322638"/>
          <p14:tracePt t="125469" x="7718425" y="3398838"/>
          <p14:tracePt t="125486" x="7772400" y="3459163"/>
          <p14:tracePt t="125502" x="7840663" y="3497263"/>
          <p14:tracePt t="125519" x="7940675" y="3527425"/>
          <p14:tracePt t="125536" x="8077200" y="3551238"/>
          <p14:tracePt t="125552" x="8283575" y="3565525"/>
          <p14:tracePt t="125569" x="8572500" y="3565525"/>
          <p14:tracePt t="125586" x="8778875" y="3565525"/>
          <p14:tracePt t="125602" x="8907463" y="3565525"/>
          <p14:tracePt t="125619" x="8983663" y="3565525"/>
          <p14:tracePt t="125636" x="8999538" y="3565525"/>
          <p14:tracePt t="125670" x="9007475" y="3573463"/>
          <p14:tracePt t="125686" x="9007475" y="3603625"/>
          <p14:tracePt t="125703" x="8999538" y="3657600"/>
          <p14:tracePt t="125720" x="8945563" y="3779838"/>
          <p14:tracePt t="125737" x="8861425" y="3886200"/>
          <p14:tracePt t="125753" x="8755063" y="3946525"/>
          <p14:tracePt t="125770" x="8594725" y="3978275"/>
          <p14:tracePt t="125786" x="8397875" y="3978275"/>
          <p14:tracePt t="125803" x="8183563" y="3978275"/>
          <p14:tracePt t="125820" x="7993063" y="3962400"/>
          <p14:tracePt t="125837" x="7650163" y="3916363"/>
          <p14:tracePt t="125854" x="7483475" y="3878263"/>
          <p14:tracePt t="125870" x="7337425" y="3840163"/>
          <p14:tracePt t="125886" x="7223125" y="3832225"/>
          <p14:tracePt t="125903" x="7146925" y="3810000"/>
          <p14:tracePt t="125920" x="7116763" y="3810000"/>
          <p14:tracePt t="125936" x="7094538" y="3810000"/>
          <p14:tracePt t="125953" x="7056438" y="3802063"/>
          <p14:tracePt t="125969" x="7040563" y="3802063"/>
          <p14:tracePt t="125986" x="6994525" y="3802063"/>
          <p14:tracePt t="126003" x="6950075" y="3802063"/>
          <p14:tracePt t="126020" x="6904038" y="3794125"/>
          <p14:tracePt t="126037" x="6827838" y="3787775"/>
          <p14:tracePt t="126053" x="6811963" y="3779838"/>
          <p14:tracePt t="126070" x="6751638" y="3763963"/>
          <p14:tracePt t="126087" x="6705600" y="3749675"/>
          <p14:tracePt t="126103" x="6651625" y="3725863"/>
          <p14:tracePt t="126120" x="6613525" y="3711575"/>
          <p14:tracePt t="126137" x="6591300" y="3695700"/>
          <p14:tracePt t="126153" x="6591300" y="3679825"/>
          <p14:tracePt t="126170" x="6583363" y="3641725"/>
          <p14:tracePt t="126187" x="6583363" y="3611563"/>
          <p14:tracePt t="126203" x="6583363" y="3581400"/>
          <p14:tracePt t="126220" x="6591300" y="3527425"/>
          <p14:tracePt t="126238" x="6675438" y="3459163"/>
          <p14:tracePt t="126253" x="6697663" y="3444875"/>
          <p14:tracePt t="126270" x="6842125" y="3382963"/>
          <p14:tracePt t="126287" x="6956425" y="3352800"/>
          <p14:tracePt t="126303" x="7048500" y="3344863"/>
          <p14:tracePt t="126320" x="7154863" y="3344863"/>
          <p14:tracePt t="126337" x="7246938" y="3344863"/>
          <p14:tracePt t="126353" x="7345363" y="3344863"/>
          <p14:tracePt t="126370" x="7437438" y="3344863"/>
          <p14:tracePt t="126387" x="7566025" y="3352800"/>
          <p14:tracePt t="126403" x="7726363" y="3352800"/>
          <p14:tracePt t="126420" x="7924800" y="3352800"/>
          <p14:tracePt t="126437" x="8153400" y="3352800"/>
          <p14:tracePt t="126439" x="8259763" y="3352800"/>
          <p14:tracePt t="126453" x="8374063" y="3352800"/>
          <p14:tracePt t="126470" x="8664575" y="3352800"/>
          <p14:tracePt t="126487" x="8831263" y="3352800"/>
          <p14:tracePt t="126503" x="8937625" y="3352800"/>
          <p14:tracePt t="126520" x="9021763" y="3352800"/>
          <p14:tracePt t="126537" x="9113838" y="3352800"/>
          <p14:tracePt t="126553" x="9212263" y="3352800"/>
          <p14:tracePt t="126570" x="9312275" y="3336925"/>
          <p14:tracePt t="126587" x="9394825" y="3330575"/>
          <p14:tracePt t="126603" x="9456738" y="3314700"/>
          <p14:tracePt t="126620" x="9517063" y="3284538"/>
          <p14:tracePt t="126637" x="9571038" y="3268663"/>
          <p14:tracePt t="126653" x="9593263" y="3254375"/>
          <p14:tracePt t="126670" x="9617075" y="3230563"/>
          <p14:tracePt t="126687" x="9623425" y="3200400"/>
          <p14:tracePt t="126703" x="9631363" y="3184525"/>
          <p14:tracePt t="126720" x="9631363" y="3140075"/>
          <p14:tracePt t="126737" x="9631363" y="3055938"/>
          <p14:tracePt t="126753" x="9555163" y="2949575"/>
          <p14:tracePt t="126770" x="9464675" y="2873375"/>
          <p14:tracePt t="126787" x="9342438" y="2827338"/>
          <p14:tracePt t="126803" x="9174163" y="2765425"/>
          <p14:tracePt t="126820" x="8983663" y="2743200"/>
          <p14:tracePt t="126837" x="8709025" y="2727325"/>
          <p14:tracePt t="126853" x="8534400" y="2727325"/>
          <p14:tracePt t="126870" x="8366125" y="2727325"/>
          <p14:tracePt t="126887" x="8229600" y="2735263"/>
          <p14:tracePt t="126903" x="8085138" y="2759075"/>
          <p14:tracePt t="126920" x="7947025" y="2781300"/>
          <p14:tracePt t="126936" x="7818438" y="2797175"/>
          <p14:tracePt t="126953" x="7712075" y="2803525"/>
          <p14:tracePt t="126970" x="7627938" y="2803525"/>
          <p14:tracePt t="126986" x="7573963" y="2803525"/>
          <p14:tracePt t="127003" x="7535863" y="2803525"/>
          <p14:tracePt t="127020" x="7483475" y="2803525"/>
          <p14:tracePt t="127037" x="7437438" y="2803525"/>
          <p14:tracePt t="127053" x="7399338" y="2803525"/>
          <p14:tracePt t="127070" x="7375525" y="2803525"/>
          <p14:tracePt t="127086" x="7361238" y="2803525"/>
          <p14:tracePt t="127103" x="7331075" y="2811463"/>
          <p14:tracePt t="127120" x="7292975" y="2819400"/>
          <p14:tracePt t="127137" x="7216775" y="2841625"/>
          <p14:tracePt t="127154" x="7102475" y="2887663"/>
          <p14:tracePt t="127170" x="6980238" y="2933700"/>
          <p14:tracePt t="127187" x="6804025" y="3009900"/>
          <p14:tracePt t="127204" x="6613525" y="3094038"/>
          <p14:tracePt t="127220" x="6446838" y="3170238"/>
          <p14:tracePt t="127237" x="6302375" y="3230563"/>
          <p14:tracePt t="127254" x="6126163" y="3330575"/>
          <p14:tracePt t="127270" x="6019800" y="3382963"/>
          <p14:tracePt t="127287" x="5921375" y="3444875"/>
          <p14:tracePt t="127304" x="5851525" y="3489325"/>
          <p14:tracePt t="127320" x="5807075" y="3527425"/>
          <p14:tracePt t="127337" x="5768975" y="3551238"/>
          <p14:tracePt t="127354" x="5730875" y="3589338"/>
          <p14:tracePt t="127370" x="5707063" y="3611563"/>
          <p14:tracePt t="127387" x="5699125" y="3619500"/>
          <p14:tracePt t="127404" x="5699125" y="3627438"/>
          <p14:tracePt t="127430" x="5699125" y="3635375"/>
          <p14:tracePt t="127439" x="5699125" y="3649663"/>
          <p14:tracePt t="127454" x="5699125" y="3673475"/>
          <p14:tracePt t="127470" x="5699125" y="3695700"/>
          <p14:tracePt t="127487" x="5699125" y="3741738"/>
          <p14:tracePt t="127504" x="5692775" y="3763963"/>
          <p14:tracePt t="127520" x="5692775" y="3779838"/>
          <p14:tracePt t="127599" x="5692775" y="3787775"/>
          <p14:tracePt t="127686" x="5676900" y="3794125"/>
          <p14:tracePt t="127694" x="5646738" y="3817938"/>
          <p14:tracePt t="127704" x="5622925" y="3832225"/>
          <p14:tracePt t="127720" x="5546725" y="3870325"/>
          <p14:tracePt t="127737" x="5456238" y="3924300"/>
          <p14:tracePt t="127754" x="5334000" y="4008438"/>
          <p14:tracePt t="127771" x="5189538" y="4076700"/>
          <p14:tracePt t="127787" x="5067300" y="4152900"/>
          <p14:tracePt t="127804" x="4999038" y="4198938"/>
          <p14:tracePt t="127821" x="4953000" y="4244975"/>
          <p14:tracePt t="127837" x="4953000" y="4251325"/>
          <p14:tracePt t="127854" x="4945063" y="4335463"/>
          <p14:tracePt t="127871" x="4975225" y="4411663"/>
          <p14:tracePt t="127887" x="5059363" y="4435475"/>
          <p14:tracePt t="127904" x="5159375" y="4435475"/>
          <p14:tracePt t="127921" x="5165725" y="4427538"/>
          <p14:tracePt t="128302" x="5181600" y="4419600"/>
          <p14:tracePt t="134326" x="5241925" y="4403725"/>
          <p14:tracePt t="134334" x="5426075" y="4313238"/>
          <p14:tracePt t="134342" x="5600700" y="4244975"/>
          <p14:tracePt t="134356" x="5699125" y="4221163"/>
          <p14:tracePt t="134373" x="5829300" y="4183063"/>
          <p14:tracePt t="134389" x="5973763" y="4144963"/>
          <p14:tracePt t="134406" x="6035675" y="4137025"/>
          <p14:tracePt t="134886" x="6011863" y="4137025"/>
          <p14:tracePt t="134894" x="5989638" y="4137025"/>
          <p14:tracePt t="134906" x="5973763" y="4137025"/>
          <p14:tracePt t="134923" x="5913438" y="4144963"/>
          <p14:tracePt t="134939" x="5851525" y="4152900"/>
          <p14:tracePt t="134956" x="5791200" y="4168775"/>
          <p14:tracePt t="134973" x="5745163" y="417512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490" t="54539" r="18315" b="13519"/>
          <a:stretch/>
        </p:blipFill>
        <p:spPr>
          <a:xfrm>
            <a:off x="1181674" y="1548506"/>
            <a:ext cx="9649746" cy="383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280"/>
    </mc:Choice>
    <mc:Fallback xmlns="">
      <p:transition advTm="1072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871" x="5715000" y="4175125"/>
          <p14:tracePt t="85934" x="5143500" y="4060825"/>
          <p14:tracePt t="85942" x="5029200" y="4060825"/>
          <p14:tracePt t="85959" x="4937125" y="4076700"/>
          <p14:tracePt t="89750" x="4922838" y="4060825"/>
          <p14:tracePt t="89758" x="4906963" y="4046538"/>
          <p14:tracePt t="89766" x="4899025" y="4022725"/>
          <p14:tracePt t="89778" x="4892675" y="4016375"/>
          <p14:tracePt t="89794" x="4884738" y="4008438"/>
          <p14:tracePt t="89862" x="4884738" y="4000500"/>
          <p14:tracePt t="89870" x="4876800" y="3984625"/>
          <p14:tracePt t="89878" x="4868863" y="3946525"/>
          <p14:tracePt t="89894" x="4822825" y="3856038"/>
          <p14:tracePt t="89911" x="4770438" y="3741738"/>
          <p14:tracePt t="89928" x="4694238" y="3597275"/>
          <p14:tracePt t="89944" x="4625975" y="3459163"/>
          <p14:tracePt t="89961" x="4541838" y="3330575"/>
          <p14:tracePt t="89978" x="4457700" y="3178175"/>
          <p14:tracePt t="89994" x="4381500" y="3048000"/>
          <p14:tracePt t="90011" x="4244975" y="2865438"/>
          <p14:tracePt t="90015" x="4168775" y="2751138"/>
          <p14:tracePt t="90028" x="4084638" y="2628900"/>
          <p14:tracePt t="90045" x="3954463" y="2454275"/>
          <p14:tracePt t="90062" x="3741738" y="2155825"/>
          <p14:tracePt t="90078" x="3611563" y="1997075"/>
          <p14:tracePt t="90094" x="3513138" y="1851025"/>
          <p14:tracePt t="90111" x="3429000" y="1698625"/>
          <p14:tracePt t="90128" x="3336925" y="1524000"/>
          <p14:tracePt t="90144" x="3254375" y="1363663"/>
          <p14:tracePt t="90161" x="3192463" y="1196975"/>
          <p14:tracePt t="90178" x="3101975" y="1006475"/>
          <p14:tracePt t="90195" x="2994025" y="800100"/>
          <p14:tracePt t="90211" x="2887663" y="601663"/>
          <p14:tracePt t="90228" x="2789238" y="441325"/>
          <p14:tracePt t="90245" x="2620963" y="244475"/>
          <p14:tracePt t="90261" x="2560638" y="182563"/>
          <p14:tracePt t="90278" x="2378075" y="38100"/>
          <p14:tracePt t="90295" x="2263775" y="0"/>
          <p14:tracePt t="90311" x="2141538" y="0"/>
          <p14:tracePt t="90328" x="1997075" y="0"/>
          <p14:tracePt t="90344" x="1882775" y="0"/>
          <p14:tracePt t="90361" x="1798638" y="0"/>
          <p14:tracePt t="90378" x="1722438" y="0"/>
          <p14:tracePt t="90394" x="1668463" y="0"/>
          <p14:tracePt t="90411" x="1622425" y="7938"/>
          <p14:tracePt t="90428" x="1592263" y="15875"/>
          <p14:tracePt t="90445" x="1539875" y="15875"/>
          <p14:tracePt t="90462" x="1508125" y="15875"/>
          <p14:tracePt t="90478" x="1379538" y="30163"/>
          <p14:tracePt t="90495" x="1311275" y="46038"/>
          <p14:tracePt t="97719" x="342900" y="350838"/>
          <p14:tracePt t="97726" x="358775" y="381000"/>
          <p14:tracePt t="97734" x="365125" y="403225"/>
          <p14:tracePt t="97747" x="373063" y="419100"/>
          <p14:tracePt t="97764" x="396875" y="457200"/>
          <p14:tracePt t="97780" x="411163" y="479425"/>
          <p14:tracePt t="97797" x="427038" y="503238"/>
          <p14:tracePt t="97814" x="473075" y="549275"/>
          <p14:tracePt t="97831" x="541338" y="625475"/>
          <p14:tracePt t="97847" x="631825" y="723900"/>
          <p14:tracePt t="97864" x="769938" y="846138"/>
          <p14:tracePt t="97881" x="930275" y="968375"/>
          <p14:tracePt t="97897" x="1096963" y="1066800"/>
          <p14:tracePt t="97914" x="1273175" y="1150938"/>
          <p14:tracePt t="97931" x="1455738" y="1241425"/>
          <p14:tracePt t="97947" x="1622425" y="1303338"/>
          <p14:tracePt t="97964" x="1730375" y="1333500"/>
          <p14:tracePt t="97981" x="1798638" y="1349375"/>
          <p14:tracePt t="97998" x="1836738" y="1355725"/>
          <p14:tracePt t="98014" x="1866900" y="1363663"/>
          <p14:tracePt t="98031" x="1889125" y="1363663"/>
          <p14:tracePt t="98047" x="1905000" y="1371600"/>
          <p14:tracePt t="98150" x="1920875" y="1379538"/>
          <p14:tracePt t="98158" x="1951038" y="1387475"/>
          <p14:tracePt t="98166" x="1973263" y="1387475"/>
          <p14:tracePt t="98181" x="2079625" y="1417638"/>
          <p14:tracePt t="98198" x="2155825" y="1455738"/>
          <p14:tracePt t="98214" x="2408238" y="1570038"/>
          <p14:tracePt t="98231" x="2606675" y="1692275"/>
          <p14:tracePt t="98248" x="2797175" y="1812925"/>
          <p14:tracePt t="98264" x="2949575" y="1927225"/>
          <p14:tracePt t="98281" x="3040063" y="1989138"/>
          <p14:tracePt t="98297" x="3078163" y="2019300"/>
          <p14:tracePt t="98315" x="3094038" y="2035175"/>
          <p14:tracePt t="105359" x="3101975" y="2035175"/>
          <p14:tracePt t="105366" x="3124200" y="2035175"/>
          <p14:tracePt t="105373" x="3162300" y="2035175"/>
          <p14:tracePt t="105383" x="3192463" y="2035175"/>
          <p14:tracePt t="105400" x="3246438" y="2041525"/>
          <p14:tracePt t="105416" x="3284538" y="2057400"/>
          <p14:tracePt t="105433" x="3292475" y="2057400"/>
          <p14:tracePt t="105450" x="3298825" y="2057400"/>
          <p14:tracePt t="105466" x="3330575" y="2057400"/>
          <p14:tracePt t="105483" x="3360738" y="2065338"/>
          <p14:tracePt t="105500" x="3375025" y="2073275"/>
          <p14:tracePt t="105550" x="3390900" y="2079625"/>
          <p14:tracePt t="105559" x="3421063" y="2095500"/>
          <p14:tracePt t="105567" x="3436938" y="2103438"/>
          <p14:tracePt t="105583" x="3482975" y="2141538"/>
          <p14:tracePt t="105600" x="3505200" y="2155825"/>
          <p14:tracePt t="105617" x="3535363" y="2179638"/>
          <p14:tracePt t="105634" x="3565525" y="21875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693333" y="2492904"/>
            <a:ext cx="8434035" cy="171785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أهمية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r>
              <a:rPr lang="ar-EG" altLang="en-US" sz="3600" dirty="0" smtClean="0">
                <a:solidFill>
                  <a:schemeClr val="tx1"/>
                </a:solidFill>
              </a:rPr>
              <a:t> للتعليم العالي والبحث العلمي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24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782"/>
    </mc:Choice>
    <mc:Fallback xmlns="">
      <p:transition advTm="39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923" t="14262" r="19141" b="48558"/>
          <a:stretch/>
        </p:blipFill>
        <p:spPr>
          <a:xfrm>
            <a:off x="1944549" y="1249389"/>
            <a:ext cx="7315201" cy="34045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782" t="75056" r="19706" b="13890"/>
          <a:stretch/>
        </p:blipFill>
        <p:spPr>
          <a:xfrm>
            <a:off x="1944549" y="4538198"/>
            <a:ext cx="7315202" cy="102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0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6417"/>
    </mc:Choice>
    <mc:Fallback xmlns="">
      <p:transition advTm="1464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8720" x="3565525" y="2193925"/>
          <p14:tracePt t="118782" x="3565525" y="2247900"/>
          <p14:tracePt t="119103" x="3573463" y="2247900"/>
          <p14:tracePt t="119144" x="3581400" y="2247900"/>
          <p14:tracePt t="119151" x="3597275" y="2255838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536" t="10867" r="18950" b="51996"/>
          <a:stretch/>
        </p:blipFill>
        <p:spPr>
          <a:xfrm>
            <a:off x="1935734" y="1345306"/>
            <a:ext cx="8269422" cy="37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03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455"/>
    </mc:Choice>
    <mc:Fallback xmlns="">
      <p:transition advTm="734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814" x="6202363" y="3810000"/>
          <p14:tracePt t="67866" x="6408738" y="3832225"/>
          <p14:tracePt t="67873" x="6416675" y="3848100"/>
          <p14:tracePt t="67889" x="6454775" y="3870325"/>
          <p14:tracePt t="67906" x="6515100" y="3940175"/>
          <p14:tracePt t="67923" x="6697663" y="4084638"/>
          <p14:tracePt t="67940" x="6873875" y="4175125"/>
          <p14:tracePt t="67957" x="7048500" y="4275138"/>
          <p14:tracePt t="67973" x="7170738" y="4343400"/>
          <p14:tracePt t="67990" x="7239000" y="4397375"/>
          <p14:tracePt t="68007" x="7269163" y="4419600"/>
          <p14:tracePt t="68023" x="7277100" y="4427538"/>
          <p14:tracePt t="68040" x="7292975" y="4441825"/>
          <p14:tracePt t="68057" x="7299325" y="4441825"/>
          <p14:tracePt t="68073" x="7307263" y="4449763"/>
          <p14:tracePt t="68090" x="7315200" y="4457700"/>
          <p14:tracePt t="68107" x="7323138" y="445770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845" t="47513" r="20194" b="21006"/>
          <a:stretch/>
        </p:blipFill>
        <p:spPr>
          <a:xfrm>
            <a:off x="1153149" y="1648179"/>
            <a:ext cx="9630833" cy="379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2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575"/>
    </mc:Choice>
    <mc:Fallback xmlns="">
      <p:transition advTm="645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383" x="7323138" y="4465638"/>
          <p14:tracePt t="47449" x="7604125" y="4640263"/>
          <p14:tracePt t="47454" x="7635875" y="4656138"/>
          <p14:tracePt t="47471" x="7680325" y="4686300"/>
          <p14:tracePt t="47487" x="7704138" y="4708525"/>
          <p14:tracePt t="47504" x="7704138" y="4732338"/>
          <p14:tracePt t="47521" x="7704138" y="4746625"/>
          <p14:tracePt t="47538" x="7696200" y="4746625"/>
          <p14:tracePt t="47554" x="7688263" y="4754563"/>
          <p14:tracePt t="48654" x="7680325" y="4754563"/>
          <p14:tracePt t="48662" x="7650163" y="4754563"/>
          <p14:tracePt t="48672" x="7566025" y="4746625"/>
          <p14:tracePt t="48688" x="7429500" y="4708525"/>
          <p14:tracePt t="48705" x="7399338" y="4702175"/>
          <p14:tracePt t="48738" x="7383463" y="4702175"/>
          <p14:tracePt t="48755" x="7292975" y="4670425"/>
          <p14:tracePt t="48772" x="7192963" y="4640263"/>
          <p14:tracePt t="48789" x="7146925" y="4632325"/>
          <p14:tracePt t="48805" x="7140575" y="4632325"/>
          <p14:tracePt t="48822" x="7132638" y="4632325"/>
          <p14:tracePt t="49470" x="7124700" y="4625975"/>
          <p14:tracePt t="52198" x="7116763" y="4594225"/>
          <p14:tracePt t="52206" x="7102475" y="4579938"/>
          <p14:tracePt t="52214" x="7094538" y="4579938"/>
          <p14:tracePt t="52223" x="7086600" y="4572000"/>
          <p14:tracePt t="52240" x="7064375" y="4556125"/>
          <p14:tracePt t="52256" x="7040563" y="4549775"/>
          <p14:tracePt t="54638" x="7064375" y="4549775"/>
          <p14:tracePt t="54646" x="7116763" y="4533900"/>
          <p14:tracePt t="54657" x="7162800" y="4518025"/>
          <p14:tracePt t="54674" x="7223125" y="4457700"/>
          <p14:tracePt t="54691" x="7223125" y="4435475"/>
          <p14:tracePt t="54707" x="7223125" y="4427538"/>
          <p14:tracePt t="63798" x="7231063" y="4427538"/>
          <p14:tracePt t="63806" x="7178675" y="4397375"/>
          <p14:tracePt t="63813" x="7048500" y="4343400"/>
          <p14:tracePt t="63827" x="6980238" y="4327525"/>
          <p14:tracePt t="63844" x="6956425" y="432752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763" t="41163" r="18980" b="16017"/>
          <a:stretch/>
        </p:blipFill>
        <p:spPr>
          <a:xfrm>
            <a:off x="1760018" y="1345305"/>
            <a:ext cx="8603183" cy="447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17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158"/>
    </mc:Choice>
    <mc:Fallback xmlns="">
      <p:transition advTm="1221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31" x="403225" y="5334000"/>
          <p14:tracePt t="3236" x="411163" y="5326063"/>
          <p14:tracePt t="3244" x="419100" y="5326063"/>
          <p14:tracePt t="3253" x="449263" y="5318125"/>
          <p14:tracePt t="3270" x="541338" y="5280025"/>
          <p14:tracePt t="3286" x="655638" y="5257800"/>
          <p14:tracePt t="3303" x="769938" y="5241925"/>
          <p14:tracePt t="3320" x="968375" y="5203825"/>
          <p14:tracePt t="3337" x="1189038" y="5151438"/>
          <p14:tracePt t="3354" x="1485900" y="5067300"/>
          <p14:tracePt t="3370" x="1774825" y="4968875"/>
          <p14:tracePt t="3388" x="2079625" y="4876800"/>
          <p14:tracePt t="3404" x="2255838" y="4784725"/>
          <p14:tracePt t="3420" x="2422525" y="4686300"/>
          <p14:tracePt t="3437" x="2522538" y="4618038"/>
          <p14:tracePt t="3454" x="2590800" y="4564063"/>
          <p14:tracePt t="3470" x="2620963" y="4511675"/>
          <p14:tracePt t="3487" x="2644775" y="4473575"/>
          <p14:tracePt t="3504" x="2644775" y="4465638"/>
          <p14:tracePt t="3581" x="2644775" y="4457700"/>
          <p14:tracePt t="3597" x="2628900" y="4457700"/>
          <p14:tracePt t="4459" x="2606675" y="4449763"/>
          <p14:tracePt t="4468" x="2574925" y="4441825"/>
          <p14:tracePt t="4477" x="2506663" y="4435475"/>
          <p14:tracePt t="4487" x="2446338" y="4411663"/>
          <p14:tracePt t="4504" x="2400300" y="4397375"/>
          <p14:tracePt t="4537" x="2400300" y="4389438"/>
          <p14:tracePt t="4554" x="2438400" y="4389438"/>
          <p14:tracePt t="4572" x="2522538" y="4327525"/>
          <p14:tracePt t="4588" x="2536825" y="4327525"/>
          <p14:tracePt t="4604" x="2582863" y="4327525"/>
          <p14:tracePt t="4621" x="2651125" y="4327525"/>
          <p14:tracePt t="4637" x="2759075" y="4343400"/>
          <p14:tracePt t="4654" x="2873375" y="4381500"/>
          <p14:tracePt t="4671" x="2941638" y="4397375"/>
          <p14:tracePt t="4687" x="2971800" y="4411663"/>
          <p14:tracePt t="4704" x="2994025" y="4411663"/>
          <p14:tracePt t="4721" x="3001963" y="4419600"/>
          <p14:tracePt t="4790" x="2994025" y="4419600"/>
          <p14:tracePt t="4805" x="2979738" y="4419600"/>
          <p14:tracePt t="82597" x="2971800" y="4419600"/>
          <p14:tracePt t="82654" x="1020763" y="6188075"/>
          <p14:tracePt t="82989" x="244475" y="6469063"/>
          <p14:tracePt t="82999" x="282575" y="6416675"/>
          <p14:tracePt t="83016" x="358775" y="6332538"/>
          <p14:tracePt t="83033" x="427038" y="6264275"/>
          <p14:tracePt t="83049" x="473075" y="6172200"/>
          <p14:tracePt t="83066" x="525463" y="6042025"/>
          <p14:tracePt t="83084" x="617538" y="5821363"/>
          <p14:tracePt t="83100" x="647700" y="5783263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532" t="38491" r="17603" b="23502"/>
          <a:stretch/>
        </p:blipFill>
        <p:spPr>
          <a:xfrm>
            <a:off x="1492631" y="1467554"/>
            <a:ext cx="8960879" cy="417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1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599"/>
    </mc:Choice>
    <mc:Fallback xmlns="">
      <p:transition advTm="80599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377244" y="2492904"/>
            <a:ext cx="9674578" cy="1729140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هل يمكن كتابة ورقة بحثية كاملة بإستخدام </a:t>
            </a:r>
            <a:r>
              <a:rPr lang="en-US" altLang="en-US" sz="3600" dirty="0" smtClean="0">
                <a:solidFill>
                  <a:schemeClr val="tx1"/>
                </a:solidFill>
              </a:rPr>
              <a:t>ChatGPT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093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944"/>
    </mc:Choice>
    <mc:Fallback xmlns="">
      <p:transition advTm="58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428" t="20541" r="16535" b="25113"/>
          <a:stretch/>
        </p:blipFill>
        <p:spPr>
          <a:xfrm>
            <a:off x="2325513" y="1221128"/>
            <a:ext cx="7653866" cy="487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2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992"/>
    </mc:Choice>
    <mc:Fallback xmlns="">
      <p:transition advTm="2809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502" x="655638" y="5737225"/>
          <p14:tracePt t="15510" x="838200" y="5440363"/>
          <p14:tracePt t="15518" x="1265238" y="4800600"/>
          <p14:tracePt t="15535" x="2179638" y="3902075"/>
          <p14:tracePt t="15552" x="2873375" y="3330575"/>
          <p14:tracePt t="15568" x="3535363" y="2720975"/>
          <p14:tracePt t="15585" x="4297363" y="1989138"/>
          <p14:tracePt t="15602" x="5021263" y="1325563"/>
          <p14:tracePt t="15618" x="5600700" y="808038"/>
          <p14:tracePt t="15635" x="5935663" y="403225"/>
          <p14:tracePt t="15652" x="6126163" y="198438"/>
          <p14:tracePt t="15670" x="6172200" y="136525"/>
          <p14:tracePt t="15718" x="6188075" y="136525"/>
          <p14:tracePt t="15727" x="6194425" y="136525"/>
          <p14:tracePt t="15735" x="6226175" y="136525"/>
          <p14:tracePt t="15752" x="6332538" y="160338"/>
          <p14:tracePt t="15768" x="6530975" y="250825"/>
          <p14:tracePt t="15785" x="6972300" y="503238"/>
          <p14:tracePt t="15802" x="7437438" y="669925"/>
          <p14:tracePt t="15818" x="7902575" y="762000"/>
          <p14:tracePt t="15835" x="8221663" y="777875"/>
          <p14:tracePt t="15852" x="8397875" y="777875"/>
          <p14:tracePt t="15869" x="8496300" y="754063"/>
          <p14:tracePt t="15936" x="8518525" y="784225"/>
          <p14:tracePt t="15942" x="8550275" y="846138"/>
          <p14:tracePt t="15952" x="8588375" y="922338"/>
          <p14:tracePt t="15968" x="8686800" y="1096963"/>
          <p14:tracePt t="15985" x="8770938" y="1235075"/>
          <p14:tracePt t="16002" x="8855075" y="1341438"/>
          <p14:tracePt t="16018" x="8931275" y="1393825"/>
          <p14:tracePt t="16035" x="8999538" y="1439863"/>
          <p14:tracePt t="16078" x="9007475" y="1447800"/>
          <p14:tracePt t="16087" x="9007475" y="1455738"/>
          <p14:tracePt t="16102" x="9007475" y="1493838"/>
          <p14:tracePt t="16118" x="9007475" y="1539875"/>
          <p14:tracePt t="16135" x="9007475" y="1622425"/>
          <p14:tracePt t="16152" x="8999538" y="1730375"/>
          <p14:tracePt t="16169" x="8983663" y="1836738"/>
          <p14:tracePt t="16185" x="8953500" y="1905000"/>
          <p14:tracePt t="16202" x="8945563" y="1920875"/>
          <p14:tracePt t="16218" x="8945563" y="1927225"/>
          <p14:tracePt t="16235" x="8923338" y="1943100"/>
          <p14:tracePt t="16253" x="8785225" y="1943100"/>
          <p14:tracePt t="16269" x="8496300" y="1943100"/>
          <p14:tracePt t="16285" x="8077200" y="1943100"/>
          <p14:tracePt t="16302" x="7688263" y="1989138"/>
          <p14:tracePt t="16318" x="7451725" y="2041525"/>
          <p14:tracePt t="16335" x="7307263" y="2073275"/>
          <p14:tracePt t="16352" x="7299325" y="2073275"/>
          <p14:tracePt t="16386" x="7437438" y="2073275"/>
          <p14:tracePt t="16402" x="7902575" y="2073275"/>
          <p14:tracePt t="16418" x="8382000" y="2073275"/>
          <p14:tracePt t="16435" x="8694738" y="2073275"/>
          <p14:tracePt t="16439" x="8755063" y="2073275"/>
          <p14:tracePt t="16452" x="8770938" y="2073275"/>
          <p14:tracePt t="16470" x="8770938" y="2087563"/>
          <p14:tracePt t="16485" x="8542338" y="2133600"/>
          <p14:tracePt t="16502" x="7864475" y="2133600"/>
          <p14:tracePt t="16518" x="7178675" y="2133600"/>
          <p14:tracePt t="16535" x="6819900" y="2133600"/>
          <p14:tracePt t="16552" x="6751638" y="2149475"/>
          <p14:tracePt t="16568" x="6765925" y="2155825"/>
          <p14:tracePt t="16585" x="7002463" y="2155825"/>
          <p14:tracePt t="16602" x="7559675" y="2155825"/>
          <p14:tracePt t="16619" x="7954963" y="2155825"/>
          <p14:tracePt t="16636" x="8039100" y="2163763"/>
          <p14:tracePt t="16653" x="7993063" y="2163763"/>
          <p14:tracePt t="16670" x="7750175" y="2163763"/>
          <p14:tracePt t="16685" x="7437438" y="2163763"/>
          <p14:tracePt t="16702" x="7337425" y="2163763"/>
          <p14:tracePt t="16719" x="7331075" y="2163763"/>
          <p14:tracePt t="16752" x="7413625" y="2163763"/>
          <p14:tracePt t="16769" x="7551738" y="2163763"/>
          <p14:tracePt t="16785" x="7581900" y="2163763"/>
          <p14:tracePt t="16802" x="7589838" y="2171700"/>
          <p14:tracePt t="16878" x="7597775" y="2171700"/>
          <p14:tracePt t="16886" x="7642225" y="2171700"/>
          <p14:tracePt t="16894" x="7673975" y="2171700"/>
          <p14:tracePt t="16902" x="7680325" y="2171700"/>
          <p14:tracePt t="16950" x="7666038" y="2171700"/>
          <p14:tracePt t="16958" x="7635875" y="2171700"/>
          <p14:tracePt t="16968" x="7627938" y="2163763"/>
          <p14:tracePt t="16985" x="7620000" y="2163763"/>
          <p14:tracePt t="17590" x="7597775" y="2163763"/>
          <p14:tracePt t="17598" x="7559675" y="2149475"/>
          <p14:tracePt t="17606" x="7513638" y="2141538"/>
          <p14:tracePt t="17619" x="7483475" y="2125663"/>
          <p14:tracePt t="17636" x="7407275" y="2111375"/>
          <p14:tracePt t="17653" x="7261225" y="2057400"/>
          <p14:tracePt t="17670" x="7154863" y="2035175"/>
          <p14:tracePt t="17685" x="7070725" y="2011363"/>
          <p14:tracePt t="17702" x="6964363" y="2003425"/>
          <p14:tracePt t="17719" x="6904038" y="2003425"/>
          <p14:tracePt t="17735" x="6873875" y="2003425"/>
          <p14:tracePt t="17769" x="6858000" y="2003425"/>
          <p14:tracePt t="17806" x="6850063" y="2003425"/>
          <p14:tracePt t="17814" x="6835775" y="2003425"/>
          <p14:tracePt t="17822" x="6827838" y="2003425"/>
          <p14:tracePt t="17836" x="6804025" y="2003425"/>
          <p14:tracePt t="17853" x="6735763" y="2003425"/>
          <p14:tracePt t="17869" x="6683375" y="2011363"/>
          <p14:tracePt t="17886" x="6637338" y="2019300"/>
          <p14:tracePt t="17902" x="6591300" y="2027238"/>
          <p14:tracePt t="17919" x="6561138" y="2027238"/>
          <p14:tracePt t="17935" x="6545263" y="2027238"/>
          <p14:tracePt t="17952" x="6530975" y="2041525"/>
          <p14:tracePt t="17969" x="6515100" y="2041525"/>
          <p14:tracePt t="17986" x="6515100" y="2049463"/>
          <p14:tracePt t="18414" x="6537325" y="2057400"/>
          <p14:tracePt t="18421" x="6613525" y="2057400"/>
          <p14:tracePt t="18429" x="6651625" y="2057400"/>
          <p14:tracePt t="18437" x="6667500" y="2041525"/>
          <p14:tracePt t="18452" x="6683375" y="2035175"/>
          <p14:tracePt t="18468" x="6842125" y="1989138"/>
          <p14:tracePt t="18485" x="6972300" y="1981200"/>
          <p14:tracePt t="18502" x="7108825" y="1965325"/>
          <p14:tracePt t="18519" x="7269163" y="1965325"/>
          <p14:tracePt t="18536" x="7421563" y="1965325"/>
          <p14:tracePt t="18552" x="7535863" y="1965325"/>
          <p14:tracePt t="18569" x="7559675" y="1965325"/>
          <p14:tracePt t="18614" x="7543800" y="1965325"/>
          <p14:tracePt t="18622" x="7513638" y="1958975"/>
          <p14:tracePt t="18636" x="7489825" y="1958975"/>
          <p14:tracePt t="18653" x="7413625" y="1958975"/>
          <p14:tracePt t="18669" x="7345363" y="1981200"/>
          <p14:tracePt t="18686" x="7285038" y="1989138"/>
          <p14:tracePt t="18703" x="7246938" y="1989138"/>
          <p14:tracePt t="18720" x="7200900" y="1997075"/>
          <p14:tracePt t="18736" x="7132638" y="2003425"/>
          <p14:tracePt t="18753" x="7032625" y="2003425"/>
          <p14:tracePt t="18769" x="6942138" y="2003425"/>
          <p14:tracePt t="18786" x="6842125" y="2003425"/>
          <p14:tracePt t="18803" x="6721475" y="2011363"/>
          <p14:tracePt t="18819" x="6591300" y="2035175"/>
          <p14:tracePt t="18837" x="6423025" y="2057400"/>
          <p14:tracePt t="18853" x="6332538" y="2073275"/>
          <p14:tracePt t="18869" x="6256338" y="2079625"/>
          <p14:tracePt t="18886" x="6188075" y="2087563"/>
          <p14:tracePt t="18903" x="6149975" y="2087563"/>
          <p14:tracePt t="18919" x="6111875" y="2087563"/>
          <p14:tracePt t="18936" x="6096000" y="2087563"/>
          <p14:tracePt t="18953" x="6088063" y="2087563"/>
          <p14:tracePt t="18969" x="6080125" y="2087563"/>
          <p14:tracePt t="18986" x="6065838" y="2087563"/>
          <p14:tracePt t="19003" x="6035675" y="2087563"/>
          <p14:tracePt t="19020" x="5989638" y="2079625"/>
          <p14:tracePt t="19037" x="5905500" y="2065338"/>
          <p14:tracePt t="19053" x="5845175" y="2065338"/>
          <p14:tracePt t="19069" x="5737225" y="2065338"/>
          <p14:tracePt t="19086" x="5715000" y="2049463"/>
          <p14:tracePt t="19103" x="5707063" y="2049463"/>
          <p14:tracePt t="19782" x="5692775" y="2049463"/>
          <p14:tracePt t="19790" x="5661025" y="2049463"/>
          <p14:tracePt t="19798" x="5630863" y="2049463"/>
          <p14:tracePt t="19806" x="5608638" y="2049463"/>
          <p14:tracePt t="19820" x="5570538" y="2035175"/>
          <p14:tracePt t="19837" x="5508625" y="2019300"/>
          <p14:tracePt t="19853" x="5402263" y="2003425"/>
          <p14:tracePt t="19870" x="5273675" y="2003425"/>
          <p14:tracePt t="19887" x="5235575" y="2003425"/>
          <p14:tracePt t="19903" x="5219700" y="2003425"/>
          <p14:tracePt t="19920" x="5197475" y="2003425"/>
          <p14:tracePt t="19937" x="5181600" y="2003425"/>
          <p14:tracePt t="19954" x="5151438" y="2003425"/>
          <p14:tracePt t="19970" x="5127625" y="2003425"/>
          <p14:tracePt t="19987" x="5075238" y="2003425"/>
          <p14:tracePt t="20003" x="5045075" y="2003425"/>
          <p14:tracePt t="20020" x="4999038" y="2011363"/>
          <p14:tracePt t="20036" x="4991100" y="2011363"/>
          <p14:tracePt t="20742" x="4983163" y="2011363"/>
          <p14:tracePt t="20750" x="4975225" y="2011363"/>
          <p14:tracePt t="20758" x="4968875" y="2011363"/>
          <p14:tracePt t="20770" x="4960938" y="2011363"/>
          <p14:tracePt t="20787" x="4937125" y="2011363"/>
          <p14:tracePt t="20803" x="4914900" y="2011363"/>
          <p14:tracePt t="20819" x="4884738" y="2003425"/>
          <p14:tracePt t="20836" x="4830763" y="1989138"/>
          <p14:tracePt t="20853" x="4800600" y="1989138"/>
          <p14:tracePt t="20869" x="4754563" y="1989138"/>
          <p14:tracePt t="20886" x="4724400" y="1989138"/>
          <p14:tracePt t="20903" x="4678363" y="1989138"/>
          <p14:tracePt t="20919" x="4632325" y="1989138"/>
          <p14:tracePt t="20936" x="4587875" y="1989138"/>
          <p14:tracePt t="20953" x="4541838" y="1989138"/>
          <p14:tracePt t="20970" x="4495800" y="1989138"/>
          <p14:tracePt t="20986" x="4457700" y="1989138"/>
          <p14:tracePt t="21003" x="4403725" y="1989138"/>
          <p14:tracePt t="21020" x="4359275" y="1997075"/>
          <p14:tracePt t="21036" x="4297363" y="2003425"/>
          <p14:tracePt t="21053" x="4229100" y="2011363"/>
          <p14:tracePt t="21070" x="4191000" y="2019300"/>
          <p14:tracePt t="21086" x="4168775" y="2027238"/>
          <p14:tracePt t="21103" x="4152900" y="2027238"/>
          <p14:tracePt t="21120" x="4144963" y="2027238"/>
          <p14:tracePt t="21136" x="4130675" y="2027238"/>
          <p14:tracePt t="21153" x="4114800" y="2027238"/>
          <p14:tracePt t="21170" x="4106863" y="2027238"/>
          <p14:tracePt t="21630" x="4098925" y="2027238"/>
          <p14:tracePt t="21646" x="4084638" y="2027238"/>
          <p14:tracePt t="21654" x="4076700" y="2027238"/>
          <p14:tracePt t="21662" x="4054475" y="2027238"/>
          <p14:tracePt t="21671" x="4022725" y="2027238"/>
          <p14:tracePt t="21687" x="3932238" y="2027238"/>
          <p14:tracePt t="21704" x="3832225" y="2035175"/>
          <p14:tracePt t="21720" x="3725863" y="2057400"/>
          <p14:tracePt t="21737" x="3657600" y="2057400"/>
          <p14:tracePt t="21754" x="3627438" y="2057400"/>
          <p14:tracePt t="21770" x="3603625" y="2057400"/>
          <p14:tracePt t="21787" x="3565525" y="2057400"/>
          <p14:tracePt t="21804" x="3527425" y="2049463"/>
          <p14:tracePt t="21821" x="3467100" y="2049463"/>
          <p14:tracePt t="21837" x="3368675" y="2041525"/>
          <p14:tracePt t="21854" x="3260725" y="2041525"/>
          <p14:tracePt t="21871" x="3184525" y="2041525"/>
          <p14:tracePt t="21887" x="3070225" y="2041525"/>
          <p14:tracePt t="21904" x="2971800" y="2041525"/>
          <p14:tracePt t="21921" x="2887663" y="2041525"/>
          <p14:tracePt t="21937" x="2835275" y="2041525"/>
          <p14:tracePt t="21941" x="2811463" y="2041525"/>
          <p14:tracePt t="21954" x="2773363" y="2041525"/>
          <p14:tracePt t="21971" x="2720975" y="2041525"/>
          <p14:tracePt t="21987" x="2682875" y="2041525"/>
          <p14:tracePt t="22004" x="2651125" y="2041525"/>
          <p14:tracePt t="22021" x="2644775" y="2041525"/>
          <p14:tracePt t="22037" x="2598738" y="2027238"/>
          <p14:tracePt t="22054" x="2560638" y="2019300"/>
          <p14:tracePt t="22071" x="2514600" y="2019300"/>
          <p14:tracePt t="22087" x="2468563" y="2019300"/>
          <p14:tracePt t="22104" x="2460625" y="2019300"/>
          <p14:tracePt t="22238" x="2498725" y="2019300"/>
          <p14:tracePt t="22246" x="2530475" y="2019300"/>
          <p14:tracePt t="22254" x="2574925" y="2027238"/>
          <p14:tracePt t="22270" x="2689225" y="2027238"/>
          <p14:tracePt t="22287" x="2827338" y="2027238"/>
          <p14:tracePt t="22304" x="2941638" y="2027238"/>
          <p14:tracePt t="22321" x="3009900" y="2027238"/>
          <p14:tracePt t="22337" x="3032125" y="2027238"/>
          <p14:tracePt t="35406" x="3070225" y="2019300"/>
          <p14:tracePt t="35414" x="3108325" y="1973263"/>
          <p14:tracePt t="35425" x="3132138" y="1951038"/>
          <p14:tracePt t="35442" x="3222625" y="1927225"/>
          <p14:tracePt t="35459" x="3336925" y="1897063"/>
          <p14:tracePt t="35476" x="3482975" y="1897063"/>
          <p14:tracePt t="35493" x="3665538" y="1897063"/>
          <p14:tracePt t="35509" x="3779838" y="1920875"/>
          <p14:tracePt t="35525" x="3894138" y="1958975"/>
          <p14:tracePt t="35542" x="4038600" y="1973263"/>
          <p14:tracePt t="35559" x="4275138" y="2011363"/>
          <p14:tracePt t="35576" x="4487863" y="2041525"/>
          <p14:tracePt t="35592" x="4732338" y="2073275"/>
          <p14:tracePt t="35609" x="4945063" y="2095500"/>
          <p14:tracePt t="35626" x="5105400" y="2103438"/>
          <p14:tracePt t="35643" x="5165725" y="2111375"/>
          <p14:tracePt t="35659" x="5173663" y="2111375"/>
          <p14:tracePt t="35726" x="5203825" y="2111375"/>
          <p14:tracePt t="35734" x="5241925" y="2111375"/>
          <p14:tracePt t="35742" x="5295900" y="2125663"/>
          <p14:tracePt t="35759" x="5380038" y="2141538"/>
          <p14:tracePt t="35776" x="5456238" y="2141538"/>
          <p14:tracePt t="35792" x="5554663" y="2141538"/>
          <p14:tracePt t="35809" x="5616575" y="2141538"/>
          <p14:tracePt t="35826" x="5646738" y="2141538"/>
          <p14:tracePt t="35842" x="5654675" y="2141538"/>
          <p14:tracePt t="35859" x="5668963" y="2133600"/>
          <p14:tracePt t="35876" x="5684838" y="2125663"/>
          <p14:tracePt t="35893" x="5715000" y="2103438"/>
          <p14:tracePt t="35909" x="5761038" y="2087563"/>
          <p14:tracePt t="35925" x="5813425" y="2079625"/>
          <p14:tracePt t="35943" x="5867400" y="2073275"/>
          <p14:tracePt t="35959" x="5921375" y="2073275"/>
          <p14:tracePt t="35976" x="5965825" y="2073275"/>
          <p14:tracePt t="35992" x="6011863" y="2065338"/>
          <p14:tracePt t="36009" x="6035675" y="2065338"/>
          <p14:tracePt t="36026" x="6073775" y="2065338"/>
          <p14:tracePt t="36042" x="6103938" y="2057400"/>
          <p14:tracePt t="36059" x="6134100" y="2049463"/>
          <p14:tracePt t="36076" x="6149975" y="2041525"/>
          <p14:tracePt t="36092" x="6156325" y="2041525"/>
          <p14:tracePt t="36109" x="6164263" y="2041525"/>
          <p14:tracePt t="36142" x="6172200" y="2041525"/>
          <p14:tracePt t="39678" x="6156325" y="2041525"/>
          <p14:tracePt t="39694" x="6149975" y="2041525"/>
          <p14:tracePt t="39702" x="6134100" y="2041525"/>
          <p14:tracePt t="39720" x="6118225" y="2027238"/>
          <p14:tracePt t="39727" x="6111875" y="2027238"/>
          <p14:tracePt t="39744" x="6096000" y="2027238"/>
          <p14:tracePt t="39760" x="6088063" y="2027238"/>
          <p14:tracePt t="39794" x="6080125" y="2027238"/>
          <p14:tracePt t="39810" x="6065838" y="2019300"/>
          <p14:tracePt t="39827" x="6042025" y="2019300"/>
          <p14:tracePt t="39844" x="6003925" y="2019300"/>
          <p14:tracePt t="39861" x="5973763" y="2019300"/>
          <p14:tracePt t="39877" x="5959475" y="2019300"/>
          <p14:tracePt t="39894" x="5927725" y="2019300"/>
          <p14:tracePt t="39910" x="5897563" y="2019300"/>
          <p14:tracePt t="39927" x="5851525" y="2027238"/>
          <p14:tracePt t="39944" x="5807075" y="2027238"/>
          <p14:tracePt t="39960" x="5761038" y="2027238"/>
          <p14:tracePt t="39977" x="5722938" y="2027238"/>
          <p14:tracePt t="39993" x="5676900" y="2027238"/>
          <p14:tracePt t="40010" x="5638800" y="2027238"/>
          <p14:tracePt t="40027" x="5600700" y="2027238"/>
          <p14:tracePt t="40044" x="5578475" y="2027238"/>
          <p14:tracePt t="40061" x="5532438" y="2027238"/>
          <p14:tracePt t="40077" x="5478463" y="2027238"/>
          <p14:tracePt t="40094" x="5418138" y="2027238"/>
          <p14:tracePt t="40110" x="5372100" y="2027238"/>
          <p14:tracePt t="40127" x="5349875" y="2027238"/>
          <p14:tracePt t="40144" x="5318125" y="2027238"/>
          <p14:tracePt t="40160" x="5311775" y="2027238"/>
          <p14:tracePt t="40177" x="5287963" y="2027238"/>
          <p14:tracePt t="40194" x="5241925" y="2027238"/>
          <p14:tracePt t="40211" x="5197475" y="2027238"/>
          <p14:tracePt t="40227" x="5143500" y="2027238"/>
          <p14:tracePt t="40244" x="5089525" y="2027238"/>
          <p14:tracePt t="40261" x="5059363" y="2027238"/>
          <p14:tracePt t="40277" x="5029200" y="2027238"/>
          <p14:tracePt t="40294" x="5006975" y="2027238"/>
          <p14:tracePt t="40311" x="4975225" y="2027238"/>
          <p14:tracePt t="40327" x="4937125" y="2027238"/>
          <p14:tracePt t="40344" x="4892675" y="2027238"/>
          <p14:tracePt t="40361" x="4854575" y="2027238"/>
          <p14:tracePt t="40377" x="4808538" y="2027238"/>
          <p14:tracePt t="40394" x="4778375" y="2027238"/>
          <p14:tracePt t="40411" x="4732338" y="2027238"/>
          <p14:tracePt t="40427" x="4694238" y="2027238"/>
          <p14:tracePt t="40444" x="4648200" y="2027238"/>
          <p14:tracePt t="40447" x="4625975" y="2027238"/>
          <p14:tracePt t="40461" x="4587875" y="2027238"/>
          <p14:tracePt t="40477" x="4541838" y="2027238"/>
          <p14:tracePt t="40494" x="4503738" y="2027238"/>
          <p14:tracePt t="40511" x="4473575" y="2027238"/>
          <p14:tracePt t="40527" x="4441825" y="2027238"/>
          <p14:tracePt t="40544" x="4397375" y="2027238"/>
          <p14:tracePt t="40561" x="4365625" y="2027238"/>
          <p14:tracePt t="40577" x="4343400" y="2027238"/>
          <p14:tracePt t="40594" x="4321175" y="2027238"/>
          <p14:tracePt t="40611" x="4289425" y="2027238"/>
          <p14:tracePt t="40627" x="4267200" y="2027238"/>
          <p14:tracePt t="40644" x="4229100" y="2027238"/>
          <p14:tracePt t="40661" x="4175125" y="2027238"/>
          <p14:tracePt t="40677" x="4160838" y="2027238"/>
          <p14:tracePt t="40694" x="4130675" y="2027238"/>
          <p14:tracePt t="40711" x="4114800" y="2027238"/>
          <p14:tracePt t="40727" x="4076700" y="2027238"/>
          <p14:tracePt t="40744" x="4030663" y="2027238"/>
          <p14:tracePt t="40761" x="3978275" y="2027238"/>
          <p14:tracePt t="40777" x="3886200" y="2027238"/>
          <p14:tracePt t="40794" x="3832225" y="2027238"/>
          <p14:tracePt t="40811" x="3787775" y="2027238"/>
          <p14:tracePt t="40827" x="3749675" y="2027238"/>
          <p14:tracePt t="40844" x="3717925" y="2027238"/>
          <p14:tracePt t="40861" x="3687763" y="2027238"/>
          <p14:tracePt t="40877" x="3665538" y="2027238"/>
          <p14:tracePt t="40990" x="3673475" y="2027238"/>
          <p14:tracePt t="40998" x="3711575" y="2027238"/>
          <p14:tracePt t="41006" x="3756025" y="2027238"/>
          <p14:tracePt t="41014" x="3825875" y="2027238"/>
          <p14:tracePt t="41028" x="3886200" y="2027238"/>
          <p14:tracePt t="41045" x="4191000" y="2027238"/>
          <p14:tracePt t="41061" x="4297363" y="2027238"/>
          <p14:tracePt t="41077" x="4594225" y="2027238"/>
          <p14:tracePt t="41094" x="4702175" y="2027238"/>
          <p14:tracePt t="41111" x="4770438" y="2027238"/>
          <p14:tracePt t="41127" x="4784725" y="2027238"/>
          <p14:tracePt t="41144" x="4816475" y="2027238"/>
          <p14:tracePt t="41161" x="4860925" y="2027238"/>
          <p14:tracePt t="41177" x="4960938" y="2027238"/>
          <p14:tracePt t="41194" x="5121275" y="2027238"/>
          <p14:tracePt t="41211" x="5280025" y="2041525"/>
          <p14:tracePt t="41228" x="5440363" y="2073275"/>
          <p14:tracePt t="41245" x="5646738" y="2095500"/>
          <p14:tracePt t="41261" x="5676900" y="2111375"/>
          <p14:tracePt t="41278" x="5768975" y="2117725"/>
          <p14:tracePt t="41294" x="5821363" y="2125663"/>
          <p14:tracePt t="41311" x="5889625" y="2141538"/>
          <p14:tracePt t="41328" x="5965825" y="2141538"/>
          <p14:tracePt t="41344" x="6057900" y="2141538"/>
          <p14:tracePt t="41361" x="6111875" y="2141538"/>
          <p14:tracePt t="41378" x="6180138" y="2141538"/>
          <p14:tracePt t="41394" x="6240463" y="2141538"/>
          <p14:tracePt t="41411" x="6302375" y="2141538"/>
          <p14:tracePt t="41428" x="6378575" y="2141538"/>
          <p14:tracePt t="41446" x="6484938" y="2155825"/>
          <p14:tracePt t="41461" x="6499225" y="2155825"/>
          <p14:tracePt t="41590" x="6477000" y="2155825"/>
          <p14:tracePt t="41598" x="6416675" y="2155825"/>
          <p14:tracePt t="41606" x="6354763" y="2141538"/>
          <p14:tracePt t="41613" x="6294438" y="2141538"/>
          <p14:tracePt t="41627" x="6210300" y="2133600"/>
          <p14:tracePt t="41644" x="6019800" y="2133600"/>
          <p14:tracePt t="41660" x="5715000" y="2133600"/>
          <p14:tracePt t="41677" x="5532438" y="2133600"/>
          <p14:tracePt t="41694" x="5364163" y="2133600"/>
          <p14:tracePt t="41710" x="5203825" y="2133600"/>
          <p14:tracePt t="41727" x="5059363" y="2117725"/>
          <p14:tracePt t="41744" x="4899025" y="2103438"/>
          <p14:tracePt t="41761" x="4770438" y="2095500"/>
          <p14:tracePt t="41777" x="4648200" y="2079625"/>
          <p14:tracePt t="41794" x="4541838" y="2065338"/>
          <p14:tracePt t="41811" x="4495800" y="2057400"/>
          <p14:tracePt t="41827" x="4465638" y="2057400"/>
          <p14:tracePt t="41845" x="4435475" y="2057400"/>
          <p14:tracePt t="41861" x="4419600" y="2057400"/>
          <p14:tracePt t="41877" x="4411663" y="2049463"/>
          <p14:tracePt t="42998" x="4449763" y="2049463"/>
          <p14:tracePt t="43006" x="4511675" y="2057400"/>
          <p14:tracePt t="43014" x="4564063" y="2073275"/>
          <p14:tracePt t="43029" x="4694238" y="2117725"/>
          <p14:tracePt t="43045" x="4876800" y="2155825"/>
          <p14:tracePt t="43061" x="5097463" y="2209800"/>
          <p14:tracePt t="43078" x="5478463" y="2263775"/>
          <p14:tracePt t="43095" x="5889625" y="2324100"/>
          <p14:tracePt t="43112" x="6248400" y="2384425"/>
          <p14:tracePt t="43128" x="6645275" y="2438400"/>
          <p14:tracePt t="43145" x="6980238" y="2438400"/>
          <p14:tracePt t="43162" x="7254875" y="2438400"/>
          <p14:tracePt t="43178" x="7475538" y="2438400"/>
          <p14:tracePt t="43195" x="7673975" y="2438400"/>
          <p14:tracePt t="43212" x="7826375" y="2438400"/>
          <p14:tracePt t="43229" x="7993063" y="2438400"/>
          <p14:tracePt t="43245" x="8061325" y="2446338"/>
          <p14:tracePt t="43262" x="8259763" y="2476500"/>
          <p14:tracePt t="43279" x="8435975" y="2506663"/>
          <p14:tracePt t="43295" x="8588375" y="2522538"/>
          <p14:tracePt t="43312" x="8670925" y="2544763"/>
          <p14:tracePt t="43328" x="8716963" y="2544763"/>
          <p14:tracePt t="43345" x="8755063" y="2544763"/>
          <p14:tracePt t="43362" x="8801100" y="2544763"/>
          <p14:tracePt t="43378" x="8823325" y="2544763"/>
          <p14:tracePt t="43395" x="8847138" y="2544763"/>
          <p14:tracePt t="43412" x="8861425" y="2544763"/>
          <p14:tracePt t="43428" x="8869363" y="2544763"/>
          <p14:tracePt t="43686" x="8847138" y="2536825"/>
          <p14:tracePt t="43694" x="8823325" y="2536825"/>
          <p14:tracePt t="43702" x="8809038" y="2536825"/>
          <p14:tracePt t="43712" x="8778875" y="2530475"/>
          <p14:tracePt t="43729" x="8740775" y="2514600"/>
          <p14:tracePt t="43745" x="8694738" y="2514600"/>
          <p14:tracePt t="43762" x="8664575" y="2514600"/>
          <p14:tracePt t="43779" x="8618538" y="2514600"/>
          <p14:tracePt t="43795" x="8594725" y="2514600"/>
          <p14:tracePt t="43829" x="8588375" y="2514600"/>
          <p14:tracePt t="43845" x="8580438" y="2514600"/>
          <p14:tracePt t="43862" x="8572500" y="2514600"/>
          <p14:tracePt t="43990" x="8564563" y="2514600"/>
          <p14:tracePt t="43998" x="8556625" y="2514600"/>
          <p14:tracePt t="44014" x="8550275" y="2522538"/>
          <p14:tracePt t="44022" x="8542338" y="2522538"/>
          <p14:tracePt t="44030" x="8526463" y="2530475"/>
          <p14:tracePt t="44046" x="8526463" y="2536825"/>
          <p14:tracePt t="44063" x="8512175" y="2536825"/>
          <p14:tracePt t="44079" x="8504238" y="2536825"/>
          <p14:tracePt t="44095" x="8504238" y="2544763"/>
          <p14:tracePt t="44112" x="8458200" y="2544763"/>
          <p14:tracePt t="44129" x="8359775" y="2544763"/>
          <p14:tracePt t="44145" x="8283575" y="2544763"/>
          <p14:tracePt t="44162" x="8207375" y="2544763"/>
          <p14:tracePt t="44179" x="8123238" y="2544763"/>
          <p14:tracePt t="44195" x="8077200" y="2544763"/>
          <p14:tracePt t="44213" x="7962900" y="2498725"/>
          <p14:tracePt t="44229" x="7864475" y="2446338"/>
          <p14:tracePt t="44245" x="7826375" y="2422525"/>
          <p14:tracePt t="44534" x="7818438" y="2438400"/>
          <p14:tracePt t="44542" x="7818438" y="2446338"/>
          <p14:tracePt t="44549" x="7818438" y="2460625"/>
          <p14:tracePt t="44562" x="7810500" y="2476500"/>
          <p14:tracePt t="44579" x="7802563" y="2492375"/>
          <p14:tracePt t="44596" x="7794625" y="2514600"/>
          <p14:tracePt t="44613" x="7756525" y="2560638"/>
          <p14:tracePt t="44629" x="7750175" y="2568575"/>
          <p14:tracePt t="44646" x="7734300" y="2574925"/>
          <p14:tracePt t="44662" x="7726363" y="2582863"/>
          <p14:tracePt t="44679" x="7712075" y="2582863"/>
          <p14:tracePt t="44695" x="7696200" y="2582863"/>
          <p14:tracePt t="44712" x="7688263" y="2582863"/>
          <p14:tracePt t="44729" x="7680325" y="2582863"/>
          <p14:tracePt t="45926" x="7666038" y="2582863"/>
          <p14:tracePt t="45934" x="7635875" y="2582863"/>
          <p14:tracePt t="45946" x="7604125" y="2582863"/>
          <p14:tracePt t="45963" x="7521575" y="2582863"/>
          <p14:tracePt t="45979" x="7399338" y="2582863"/>
          <p14:tracePt t="45996" x="7208838" y="2582863"/>
          <p14:tracePt t="46013" x="7032625" y="2582863"/>
          <p14:tracePt t="46029" x="6789738" y="2582863"/>
          <p14:tracePt t="46046" x="6629400" y="2582863"/>
          <p14:tracePt t="46063" x="6469063" y="2574925"/>
          <p14:tracePt t="46079" x="6316663" y="2560638"/>
          <p14:tracePt t="46096" x="6149975" y="2522538"/>
          <p14:tracePt t="46113" x="5981700" y="2498725"/>
          <p14:tracePt t="46129" x="5821363" y="2484438"/>
          <p14:tracePt t="46146" x="5692775" y="2460625"/>
          <p14:tracePt t="46163" x="5570538" y="2446338"/>
          <p14:tracePt t="46179" x="5410200" y="2422525"/>
          <p14:tracePt t="46197" x="5211763" y="2400300"/>
          <p14:tracePt t="46213" x="5143500" y="2378075"/>
          <p14:tracePt t="46229" x="4999038" y="2370138"/>
          <p14:tracePt t="46246" x="4945063" y="2362200"/>
          <p14:tracePt t="46263" x="4899025" y="2346325"/>
          <p14:tracePt t="46279" x="4860925" y="2346325"/>
          <p14:tracePt t="46296" x="4846638" y="2346325"/>
          <p14:tracePt t="46313" x="4838700" y="2346325"/>
          <p14:tracePt t="46346" x="4830763" y="2346325"/>
          <p14:tracePt t="46363" x="4822825" y="2339975"/>
          <p14:tracePt t="46382" x="4808538" y="2339975"/>
          <p14:tracePt t="46396" x="4800600" y="2339975"/>
          <p14:tracePt t="46413" x="4762500" y="2339975"/>
          <p14:tracePt t="46429" x="4732338" y="2339975"/>
          <p14:tracePt t="46447" x="4716463" y="2332038"/>
          <p14:tracePt t="46463" x="4716463" y="2293938"/>
          <p14:tracePt t="46750" x="4746625" y="2301875"/>
          <p14:tracePt t="46759" x="4762500" y="2301875"/>
          <p14:tracePt t="46765" x="4770438" y="2301875"/>
          <p14:tracePt t="46780" x="4778375" y="2301875"/>
          <p14:tracePt t="46797" x="4792663" y="2324100"/>
          <p14:tracePt t="46830" x="4800600" y="2324100"/>
          <p14:tracePt t="46846" x="4800600" y="2339975"/>
          <p14:tracePt t="46863" x="4800600" y="2346325"/>
          <p14:tracePt t="46880" x="4792663" y="2354263"/>
          <p14:tracePt t="46896" x="4770438" y="2370138"/>
          <p14:tracePt t="46913" x="4740275" y="2392363"/>
          <p14:tracePt t="46930" x="4702175" y="2400300"/>
          <p14:tracePt t="46933" x="4678363" y="2400300"/>
          <p14:tracePt t="46946" x="4640263" y="2400300"/>
          <p14:tracePt t="46963" x="4541838" y="2422525"/>
          <p14:tracePt t="46980" x="4427538" y="2430463"/>
          <p14:tracePt t="46997" x="4275138" y="2438400"/>
          <p14:tracePt t="47013" x="4152900" y="2438400"/>
          <p14:tracePt t="47030" x="4000500" y="2430463"/>
          <p14:tracePt t="47046" x="3863975" y="2416175"/>
          <p14:tracePt t="47063" x="3756025" y="2408238"/>
          <p14:tracePt t="47080" x="3665538" y="2392363"/>
          <p14:tracePt t="47096" x="3603625" y="2392363"/>
          <p14:tracePt t="47113" x="3559175" y="2392363"/>
          <p14:tracePt t="47130" x="3527425" y="2392363"/>
          <p14:tracePt t="47146" x="3505200" y="2392363"/>
          <p14:tracePt t="47180" x="3497263" y="2392363"/>
          <p14:tracePt t="47206" x="3489325" y="2392363"/>
          <p14:tracePt t="47214" x="3482975" y="2392363"/>
          <p14:tracePt t="47230" x="3459163" y="2392363"/>
          <p14:tracePt t="47246" x="3413125" y="2392363"/>
          <p14:tracePt t="47263" x="3375025" y="2392363"/>
          <p14:tracePt t="47280" x="3330575" y="2392363"/>
          <p14:tracePt t="47296" x="3306763" y="2392363"/>
          <p14:tracePt t="47313" x="3292475" y="2392363"/>
          <p14:tracePt t="47330" x="3276600" y="2392363"/>
          <p14:tracePt t="47363" x="3268663" y="2392363"/>
          <p14:tracePt t="47380" x="3254375" y="2392363"/>
          <p14:tracePt t="47397" x="3222625" y="2392363"/>
          <p14:tracePt t="47413" x="3200400" y="2392363"/>
          <p14:tracePt t="47430" x="3178175" y="2392363"/>
          <p14:tracePt t="47447" x="3162300" y="2392363"/>
          <p14:tracePt t="47463" x="3154363" y="2392363"/>
          <p14:tracePt t="47480" x="3124200" y="2392363"/>
          <p14:tracePt t="47497" x="3094038" y="2384425"/>
          <p14:tracePt t="47513" x="3040063" y="2384425"/>
          <p14:tracePt t="47530" x="2994025" y="2384425"/>
          <p14:tracePt t="47547" x="2971800" y="2384425"/>
          <p14:tracePt t="47563" x="2955925" y="2384425"/>
          <p14:tracePt t="47580" x="2949575" y="2384425"/>
          <p14:tracePt t="47597" x="2941638" y="2384425"/>
          <p14:tracePt t="48814" x="3009900" y="2384425"/>
          <p14:tracePt t="48822" x="3208338" y="2384425"/>
          <p14:tracePt t="48830" x="3482975" y="2384425"/>
          <p14:tracePt t="48847" x="3916363" y="2384425"/>
          <p14:tracePt t="48864" x="4327525" y="2430463"/>
          <p14:tracePt t="48880" x="4724400" y="2492375"/>
          <p14:tracePt t="48897" x="5303838" y="2582863"/>
          <p14:tracePt t="48914" x="5845175" y="2651125"/>
          <p14:tracePt t="48930" x="6423025" y="2674938"/>
          <p14:tracePt t="48934" x="6675438" y="2674938"/>
          <p14:tracePt t="48947" x="6942138" y="2674938"/>
          <p14:tracePt t="48965" x="7627938" y="2674938"/>
          <p14:tracePt t="48982" x="7985125" y="2674938"/>
          <p14:tracePt t="48997" x="8153400" y="2674938"/>
          <p14:tracePt t="49014" x="8420100" y="2682875"/>
          <p14:tracePt t="49030" x="8526463" y="2705100"/>
          <p14:tracePt t="49047" x="8602663" y="2720975"/>
          <p14:tracePt t="49064" x="8670925" y="2743200"/>
          <p14:tracePt t="49080" x="8740775" y="2759075"/>
          <p14:tracePt t="49097" x="8861425" y="2789238"/>
          <p14:tracePt t="49114" x="9037638" y="2811463"/>
          <p14:tracePt t="49131" x="9236075" y="2827338"/>
          <p14:tracePt t="49148" x="9410700" y="2865438"/>
          <p14:tracePt t="49164" x="9585325" y="2873375"/>
          <p14:tracePt t="49181" x="9737725" y="2873375"/>
          <p14:tracePt t="49197" x="9761538" y="2873375"/>
          <p14:tracePt t="49294" x="9745663" y="2873375"/>
          <p14:tracePt t="49302" x="9737725" y="2873375"/>
          <p14:tracePt t="49314" x="9707563" y="2873375"/>
          <p14:tracePt t="49330" x="9655175" y="2865438"/>
          <p14:tracePt t="49348" x="9601200" y="2865438"/>
          <p14:tracePt t="49364" x="9563100" y="2857500"/>
          <p14:tracePt t="49381" x="9540875" y="2857500"/>
          <p14:tracePt t="49397" x="9525000" y="2857500"/>
          <p14:tracePt t="49414" x="9517063" y="2857500"/>
          <p14:tracePt t="49431" x="9494838" y="2857500"/>
          <p14:tracePt t="49447" x="9440863" y="2857500"/>
          <p14:tracePt t="49464" x="9388475" y="2857500"/>
          <p14:tracePt t="49481" x="9326563" y="2857500"/>
          <p14:tracePt t="49497" x="9266238" y="2857500"/>
          <p14:tracePt t="49514" x="9212263" y="2857500"/>
          <p14:tracePt t="49531" x="9197975" y="2857500"/>
          <p14:tracePt t="49547" x="9182100" y="2857500"/>
          <p14:tracePt t="49564" x="9174163" y="2857500"/>
          <p14:tracePt t="49830" x="9166225" y="2857500"/>
          <p14:tracePt t="49846" x="9159875" y="2857500"/>
          <p14:tracePt t="49854" x="9151938" y="2857500"/>
          <p14:tracePt t="49864" x="9144000" y="2857500"/>
          <p14:tracePt t="49881" x="9105900" y="2857500"/>
          <p14:tracePt t="49898" x="9059863" y="2849563"/>
          <p14:tracePt t="49914" x="8991600" y="2849563"/>
          <p14:tracePt t="49931" x="8899525" y="2849563"/>
          <p14:tracePt t="49934" x="8855075" y="2849563"/>
          <p14:tracePt t="49948" x="8816975" y="2849563"/>
          <p14:tracePt t="49965" x="8694738" y="2849563"/>
          <p14:tracePt t="49981" x="8640763" y="2849563"/>
          <p14:tracePt t="49998" x="8588375" y="2849563"/>
          <p14:tracePt t="50014" x="8542338" y="2849563"/>
          <p14:tracePt t="50031" x="8512175" y="2835275"/>
          <p14:tracePt t="50048" x="8480425" y="2827338"/>
          <p14:tracePt t="50064" x="8428038" y="2827338"/>
          <p14:tracePt t="50081" x="8359775" y="2827338"/>
          <p14:tracePt t="50097" x="8305800" y="2819400"/>
          <p14:tracePt t="50114" x="8237538" y="2803525"/>
          <p14:tracePt t="50131" x="8137525" y="2803525"/>
          <p14:tracePt t="50148" x="8047038" y="2789238"/>
          <p14:tracePt t="50165" x="7886700" y="2759075"/>
          <p14:tracePt t="50182" x="7794625" y="2751138"/>
          <p14:tracePt t="50198" x="7712075" y="2735263"/>
          <p14:tracePt t="50214" x="7650163" y="2727325"/>
          <p14:tracePt t="50231" x="7589838" y="2727325"/>
          <p14:tracePt t="50248" x="7535863" y="2727325"/>
          <p14:tracePt t="50264" x="7483475" y="2727325"/>
          <p14:tracePt t="50282" x="7421563" y="2727325"/>
          <p14:tracePt t="50298" x="7345363" y="2727325"/>
          <p14:tracePt t="50314" x="7285038" y="2727325"/>
          <p14:tracePt t="50331" x="7208838" y="2727325"/>
          <p14:tracePt t="50349" x="7108825" y="2727325"/>
          <p14:tracePt t="50365" x="7048500" y="2727325"/>
          <p14:tracePt t="50381" x="7018338" y="2727325"/>
          <p14:tracePt t="50398" x="6888163" y="2743200"/>
          <p14:tracePt t="50415" x="6835775" y="2759075"/>
          <p14:tracePt t="50431" x="6781800" y="2765425"/>
          <p14:tracePt t="50448" x="6727825" y="2765425"/>
          <p14:tracePt t="50465" x="6697663" y="2773363"/>
          <p14:tracePt t="50481" x="6651625" y="2773363"/>
          <p14:tracePt t="50498" x="6613525" y="2789238"/>
          <p14:tracePt t="50515" x="6575425" y="2789238"/>
          <p14:tracePt t="50531" x="6553200" y="2797175"/>
          <p14:tracePt t="50548" x="6537325" y="2797175"/>
          <p14:tracePt t="50565" x="6523038" y="2797175"/>
          <p14:tracePt t="50598" x="6507163" y="2797175"/>
          <p14:tracePt t="50614" x="6499225" y="2797175"/>
          <p14:tracePt t="59342" x="6659563" y="2781300"/>
          <p14:tracePt t="59350" x="6942138" y="2713038"/>
          <p14:tracePt t="59358" x="7231063" y="2659063"/>
          <p14:tracePt t="59368" x="7521575" y="2644775"/>
          <p14:tracePt t="59384" x="8123238" y="2644775"/>
          <p14:tracePt t="59401" x="8716963" y="2644775"/>
          <p14:tracePt t="59417" x="9426575" y="2644775"/>
          <p14:tracePt t="59434" x="10066338" y="2667000"/>
          <p14:tracePt t="59437" x="10347325" y="2689225"/>
          <p14:tracePt t="59451" x="10569575" y="2743200"/>
          <p14:tracePt t="59468" x="10880725" y="2781300"/>
          <p14:tracePt t="59485" x="11095038" y="2835275"/>
          <p14:tracePt t="59501" x="11109325" y="2841625"/>
          <p14:tracePt t="59534" x="11109325" y="2865438"/>
          <p14:tracePt t="59551" x="10988675" y="3032125"/>
          <p14:tracePt t="59568" x="10782300" y="3208338"/>
          <p14:tracePt t="59584" x="10455275" y="3352800"/>
          <p14:tracePt t="59601" x="10226675" y="3421063"/>
          <p14:tracePt t="59618" x="10074275" y="3429000"/>
          <p14:tracePt t="59634" x="10020300" y="3429000"/>
          <p14:tracePt t="59651" x="10004425" y="3429000"/>
          <p14:tracePt t="59668" x="9998075" y="3429000"/>
          <p14:tracePt t="61070" x="9913938" y="3413125"/>
          <p14:tracePt t="61078" x="9799638" y="3406775"/>
          <p14:tracePt t="61086" x="9601200" y="3406775"/>
          <p14:tracePt t="61101" x="9204325" y="3406775"/>
          <p14:tracePt t="61118" x="9013825" y="3406775"/>
          <p14:tracePt t="61134" x="8839200" y="3382963"/>
          <p14:tracePt t="61151" x="8702675" y="3375025"/>
          <p14:tracePt t="61168" x="8664575" y="3368675"/>
          <p14:tracePt t="61185" x="8656638" y="3368675"/>
          <p14:tracePt t="61838" x="8618538" y="3360738"/>
          <p14:tracePt t="61846" x="8534400" y="3336925"/>
          <p14:tracePt t="61854" x="8412163" y="3330575"/>
          <p14:tracePt t="61869" x="8115300" y="3330575"/>
          <p14:tracePt t="61885" x="7947025" y="3330575"/>
          <p14:tracePt t="61902" x="7788275" y="3330575"/>
          <p14:tracePt t="61918" x="7612063" y="3322638"/>
          <p14:tracePt t="61935" x="7483475" y="3292475"/>
          <p14:tracePt t="61952" x="7459663" y="3292475"/>
          <p14:tracePt t="94831" x="7451725" y="3292475"/>
          <p14:tracePt t="94982" x="7467600" y="3292475"/>
          <p14:tracePt t="96134" x="7475538" y="3292475"/>
          <p14:tracePt t="96158" x="7505700" y="3292475"/>
          <p14:tracePt t="96167" x="7589838" y="3292475"/>
          <p14:tracePt t="96174" x="7726363" y="3292475"/>
          <p14:tracePt t="96183" x="7908925" y="3330575"/>
          <p14:tracePt t="96198" x="8716963" y="3444875"/>
          <p14:tracePt t="96215" x="9486900" y="3459163"/>
          <p14:tracePt t="96231" x="10126663" y="3459163"/>
          <p14:tracePt t="96248" x="10645775" y="3314700"/>
          <p14:tracePt t="96264" x="11056938" y="3200400"/>
          <p14:tracePt t="96281" x="11247438" y="3108325"/>
          <p14:tracePt t="96298" x="11277600" y="3101975"/>
          <p14:tracePt t="96331" x="11269663" y="3086100"/>
          <p14:tracePt t="96348" x="11163300" y="3063875"/>
          <p14:tracePt t="96365" x="10988675" y="3009900"/>
          <p14:tracePt t="96381" x="10926763" y="2994025"/>
          <p14:tracePt t="96398" x="10888663" y="2987675"/>
          <p14:tracePt t="96415" x="10880725" y="2987675"/>
          <p14:tracePt t="96431" x="10874375" y="2987675"/>
          <p14:tracePt t="96448" x="10866438" y="2987675"/>
          <p14:tracePt t="117382" x="10858500" y="3040063"/>
          <p14:tracePt t="117390" x="10842625" y="3178175"/>
          <p14:tracePt t="117398" x="10798175" y="3292475"/>
          <p14:tracePt t="117406" x="10714038" y="3421063"/>
          <p14:tracePt t="117422" x="10614025" y="3551238"/>
          <p14:tracePt t="117438" x="10461625" y="3703638"/>
          <p14:tracePt t="117455" x="10333038" y="3817938"/>
          <p14:tracePt t="117472" x="10164763" y="3878263"/>
          <p14:tracePt t="117488" x="9990138" y="3924300"/>
          <p14:tracePt t="117506" x="9783763" y="3932238"/>
          <p14:tracePt t="117522" x="9585325" y="3932238"/>
          <p14:tracePt t="117539" x="9380538" y="3932238"/>
          <p14:tracePt t="117557" x="9128125" y="3932238"/>
          <p14:tracePt t="117573" x="9007475" y="3940175"/>
          <p14:tracePt t="117589" x="8961438" y="3946525"/>
          <p14:tracePt t="117606" x="8847138" y="3970338"/>
          <p14:tracePt t="117623" x="8793163" y="3984625"/>
          <p14:tracePt t="117639" x="8632825" y="4038600"/>
          <p14:tracePt t="117656" x="8321675" y="4168775"/>
          <p14:tracePt t="117672" x="8016875" y="4289425"/>
          <p14:tracePt t="117689" x="7589838" y="4465638"/>
          <p14:tracePt t="117706" x="7231063" y="4579938"/>
          <p14:tracePt t="117722" x="6835775" y="4754563"/>
          <p14:tracePt t="117739" x="6591300" y="4854575"/>
          <p14:tracePt t="117756" x="6454775" y="4906963"/>
          <p14:tracePt t="117773" x="6378575" y="4960938"/>
          <p14:tracePt t="117789" x="6370638" y="4968875"/>
          <p14:tracePt t="117878" x="6408738" y="4968875"/>
          <p14:tracePt t="117886" x="6484938" y="4953000"/>
          <p14:tracePt t="117893" x="6507163" y="4937125"/>
          <p14:tracePt t="117906" x="6591300" y="4914900"/>
          <p14:tracePt t="118222" x="6599238" y="4914900"/>
          <p14:tracePt t="118230" x="6621463" y="4914900"/>
          <p14:tracePt t="118239" x="6645275" y="4914900"/>
          <p14:tracePt t="118256" x="6697663" y="4922838"/>
          <p14:tracePt t="118273" x="6835775" y="4960938"/>
          <p14:tracePt t="118289" x="6950075" y="4968875"/>
          <p14:tracePt t="118306" x="7064375" y="4968875"/>
          <p14:tracePt t="118323" x="7208838" y="4945063"/>
          <p14:tracePt t="118339" x="7269163" y="4937125"/>
          <p14:tracePt t="118356" x="7285038" y="4937125"/>
          <p14:tracePt t="118718" x="7292975" y="4937125"/>
          <p14:tracePt t="118726" x="7527925" y="4906963"/>
          <p14:tracePt t="118734" x="7832725" y="4822825"/>
          <p14:tracePt t="118742" x="8199438" y="4746625"/>
          <p14:tracePt t="118756" x="8435975" y="4732338"/>
          <p14:tracePt t="118773" x="8526463" y="4732338"/>
          <p14:tracePt t="118830" x="8488363" y="4732338"/>
          <p14:tracePt t="118838" x="8374063" y="4746625"/>
          <p14:tracePt t="118846" x="8183563" y="4816475"/>
          <p14:tracePt t="118856" x="7840663" y="4860925"/>
          <p14:tracePt t="118873" x="7200900" y="4960938"/>
          <p14:tracePt t="118889" x="6683375" y="5037138"/>
          <p14:tracePt t="118906" x="6408738" y="5075238"/>
          <p14:tracePt t="118923" x="6392863" y="5075238"/>
          <p14:tracePt t="118957" x="6537325" y="5075238"/>
          <p14:tracePt t="118973" x="6956425" y="5051425"/>
          <p14:tracePt t="118989" x="7399338" y="5051425"/>
          <p14:tracePt t="119006" x="7407275" y="5051425"/>
          <p14:tracePt t="119040" x="7353300" y="5045075"/>
          <p14:tracePt t="119057" x="7048500" y="4960938"/>
          <p14:tracePt t="119073" x="6735763" y="4922838"/>
          <p14:tracePt t="119089" x="6667500" y="4914900"/>
          <p14:tracePt t="119134" x="6675438" y="4914900"/>
          <p14:tracePt t="119174" x="6607175" y="4914900"/>
          <p14:tracePt t="119182" x="6423025" y="4914900"/>
          <p14:tracePt t="119190" x="6049963" y="4922838"/>
          <p14:tracePt t="119206" x="5241925" y="4937125"/>
          <p14:tracePt t="119223" x="4702175" y="4937125"/>
          <p14:tracePt t="119240" x="4594225" y="4937125"/>
          <p14:tracePt t="119273" x="4716463" y="4937125"/>
          <p14:tracePt t="119290" x="4899025" y="4930775"/>
          <p14:tracePt t="119306" x="4983163" y="4922838"/>
          <p14:tracePt t="119341" x="4846638" y="4899025"/>
          <p14:tracePt t="119357" x="4381500" y="4876800"/>
          <p14:tracePt t="119373" x="4175125" y="4876800"/>
          <p14:tracePt t="119390" x="3856038" y="4846638"/>
          <p14:tracePt t="119406" x="3848100" y="4846638"/>
          <p14:tracePt t="119440" x="3848100" y="4838700"/>
          <p14:tracePt t="119470" x="3840163" y="4838700"/>
          <p14:tracePt t="119478" x="3733800" y="4838700"/>
          <p14:tracePt t="119490" x="3513138" y="4838700"/>
          <p14:tracePt t="119506" x="3070225" y="4838700"/>
          <p14:tracePt t="119523" x="2857500" y="4838700"/>
          <p14:tracePt t="119540" x="2849563" y="4838700"/>
          <p14:tracePt t="119557" x="3222625" y="4838700"/>
          <p14:tracePt t="119573" x="3535363" y="4838700"/>
          <p14:tracePt t="119590" x="4198938" y="4838700"/>
          <p14:tracePt t="119607" x="4259263" y="4838700"/>
          <p14:tracePt t="119640" x="4206875" y="4830763"/>
          <p14:tracePt t="119657" x="4016375" y="4800600"/>
          <p14:tracePt t="119673" x="3878263" y="4792663"/>
          <p14:tracePt t="119710" x="3894138" y="4784725"/>
          <p14:tracePt t="119723" x="3932238" y="4784725"/>
          <p14:tracePt t="119740" x="3970338" y="4784725"/>
          <p14:tracePt t="119774" x="3916363" y="4784725"/>
          <p14:tracePt t="119790" x="3825875" y="4800600"/>
          <p14:tracePt t="119807" x="3817938" y="4800600"/>
          <p14:tracePt t="119854" x="3863975" y="4800600"/>
          <p14:tracePt t="119862" x="3940175" y="4784725"/>
          <p14:tracePt t="119873" x="3992563" y="4778375"/>
          <p14:tracePt t="119894" x="4000500" y="4778375"/>
          <p14:tracePt t="119926" x="3978275" y="4770438"/>
          <p14:tracePt t="119934" x="3940175" y="4754563"/>
          <p14:tracePt t="119942" x="3902075" y="4740275"/>
          <p14:tracePt t="120238" x="3832225" y="4732338"/>
          <p14:tracePt t="120246" x="3741738" y="4716463"/>
          <p14:tracePt t="120257" x="3687763" y="4716463"/>
          <p14:tracePt t="120278" x="3763963" y="4740275"/>
          <p14:tracePt t="120290" x="3932238" y="4792663"/>
          <p14:tracePt t="120307" x="4525963" y="4945063"/>
          <p14:tracePt t="120323" x="5181600" y="5029200"/>
          <p14:tracePt t="120340" x="5951538" y="5059363"/>
          <p14:tracePt t="120357" x="6492875" y="5059363"/>
          <p14:tracePt t="120373" x="6607175" y="5059363"/>
          <p14:tracePt t="120414" x="6545263" y="5059363"/>
          <p14:tracePt t="120423" x="6423025" y="5037138"/>
          <p14:tracePt t="120440" x="6194425" y="4975225"/>
          <p14:tracePt t="120457" x="6164263" y="4968875"/>
          <p14:tracePt t="120490" x="6286500" y="4975225"/>
          <p14:tracePt t="120507" x="6599238" y="5037138"/>
          <p14:tracePt t="120524" x="7002463" y="5067300"/>
          <p14:tracePt t="120541" x="7756525" y="5089525"/>
          <p14:tracePt t="120558" x="7848600" y="5113338"/>
          <p14:tracePt t="120606" x="7848600" y="5121275"/>
          <p14:tracePt t="120654" x="7856538" y="5121275"/>
          <p14:tracePt t="120662" x="7902575" y="5121275"/>
          <p14:tracePt t="120673" x="7970838" y="5121275"/>
          <p14:tracePt t="120690" x="8199438" y="5121275"/>
          <p14:tracePt t="120707" x="8275638" y="5121275"/>
          <p14:tracePt t="120742" x="8169275" y="5159375"/>
          <p14:tracePt t="120757" x="8001000" y="5159375"/>
          <p14:tracePt t="120773" x="7391400" y="5173663"/>
          <p14:tracePt t="120790" x="7292975" y="5197475"/>
          <p14:tracePt t="120846" x="7337425" y="5203825"/>
          <p14:tracePt t="120854" x="7407275" y="5203825"/>
          <p14:tracePt t="120861" x="7467600" y="5203825"/>
          <p14:tracePt t="120873" x="7505700" y="5211763"/>
          <p14:tracePt t="120890" x="7513638" y="5211763"/>
          <p14:tracePt t="120918" x="7521575" y="5211763"/>
          <p14:tracePt t="120974" x="7521575" y="5219700"/>
          <p14:tracePt t="120982" x="7551738" y="5219700"/>
          <p14:tracePt t="120990" x="7620000" y="5219700"/>
          <p14:tracePt t="121007" x="7780338" y="5211763"/>
          <p14:tracePt t="121024" x="7802563" y="5211763"/>
          <p14:tracePt t="121222" x="7810500" y="5211763"/>
          <p14:tracePt t="121230" x="7856538" y="5189538"/>
          <p14:tracePt t="121240" x="8016875" y="5135563"/>
          <p14:tracePt t="121257" x="8580438" y="4968875"/>
          <p14:tracePt t="121274" x="8793163" y="4930775"/>
          <p14:tracePt t="121290" x="8877300" y="4930775"/>
          <p14:tracePt t="121307" x="8893175" y="4930775"/>
          <p14:tracePt t="121366" x="8869363" y="4930775"/>
          <p14:tracePt t="121374" x="8785225" y="4945063"/>
          <p14:tracePt t="121382" x="8709025" y="4953000"/>
          <p14:tracePt t="121390" x="8602663" y="4953000"/>
          <p14:tracePt t="121407" x="8435975" y="4968875"/>
          <p14:tracePt t="121424" x="8351838" y="4991100"/>
          <p14:tracePt t="121441" x="8343900" y="4991100"/>
          <p14:tracePt t="121494" x="8389938" y="4983163"/>
          <p14:tracePt t="121502" x="8474075" y="4960938"/>
          <p14:tracePt t="121510" x="8534400" y="4945063"/>
          <p14:tracePt t="121524" x="8564563" y="4945063"/>
          <p14:tracePt t="121590" x="8534400" y="4945063"/>
          <p14:tracePt t="121598" x="8480425" y="4960938"/>
          <p14:tracePt t="121607" x="8412163" y="4983163"/>
          <p14:tracePt t="121624" x="8359775" y="4999038"/>
          <p14:tracePt t="121702" x="8374063" y="4999038"/>
          <p14:tracePt t="121710" x="8404225" y="4999038"/>
          <p14:tracePt t="121718" x="8412163" y="4999038"/>
          <p14:tracePt t="121782" x="8397875" y="4999038"/>
          <p14:tracePt t="121790" x="8366125" y="4999038"/>
          <p14:tracePt t="121798" x="8335963" y="4999038"/>
          <p14:tracePt t="121807" x="8313738" y="4999038"/>
          <p14:tracePt t="121824" x="8289925" y="4999038"/>
          <p14:tracePt t="121857" x="8283575" y="5006975"/>
          <p14:tracePt t="121886" x="8305800" y="5013325"/>
          <p14:tracePt t="121894" x="8366125" y="5029200"/>
          <p14:tracePt t="121907" x="8458200" y="5051425"/>
          <p14:tracePt t="121924" x="8656638" y="5097463"/>
          <p14:tracePt t="121940" x="8785225" y="5105400"/>
          <p14:tracePt t="121981" x="8770938" y="5105400"/>
          <p14:tracePt t="121989" x="8702675" y="5105400"/>
          <p14:tracePt t="121998" x="8602663" y="5105400"/>
          <p14:tracePt t="122007" x="8488363" y="5105400"/>
          <p14:tracePt t="122024" x="8328025" y="5105400"/>
          <p14:tracePt t="122041" x="8251825" y="5135563"/>
          <p14:tracePt t="122057" x="8245475" y="5135563"/>
          <p14:tracePt t="122110" x="8267700" y="5143500"/>
          <p14:tracePt t="122118" x="8289925" y="5151438"/>
          <p14:tracePt t="122126" x="8297863" y="5159375"/>
          <p14:tracePt t="122374" x="8289925" y="5159375"/>
          <p14:tracePt t="122390" x="8283575" y="5159375"/>
          <p14:tracePt t="122398" x="8267700" y="5159375"/>
          <p14:tracePt t="122407" x="8237538" y="5159375"/>
          <p14:tracePt t="122424" x="8169275" y="5159375"/>
          <p14:tracePt t="122441" x="8077200" y="5159375"/>
          <p14:tracePt t="122457" x="7978775" y="5159375"/>
          <p14:tracePt t="122474" x="7886700" y="5143500"/>
          <p14:tracePt t="122491" x="7856538" y="5127625"/>
          <p14:tracePt t="122574" x="7840663" y="5121275"/>
          <p14:tracePt t="122582" x="7810500" y="5121275"/>
          <p14:tracePt t="122591" x="7780338" y="5121275"/>
          <p14:tracePt t="122607" x="7696200" y="5121275"/>
          <p14:tracePt t="122625" x="7612063" y="5121275"/>
          <p14:tracePt t="122641" x="7527925" y="5121275"/>
          <p14:tracePt t="122657" x="7459663" y="5121275"/>
          <p14:tracePt t="122674" x="7421563" y="5121275"/>
          <p14:tracePt t="122691" x="7391400" y="5097463"/>
          <p14:tracePt t="122707" x="7375525" y="5089525"/>
          <p14:tracePt t="122725" x="7369175" y="5083175"/>
          <p14:tracePt t="122741" x="7369175" y="5045075"/>
          <p14:tracePt t="122758" x="7369175" y="4930775"/>
          <p14:tracePt t="122774" x="7383463" y="4854575"/>
          <p14:tracePt t="122791" x="7489825" y="4746625"/>
          <p14:tracePt t="122808" x="7680325" y="4670425"/>
          <p14:tracePt t="122824" x="7932738" y="4656138"/>
          <p14:tracePt t="122841" x="8153400" y="4656138"/>
          <p14:tracePt t="122857" x="8321675" y="4678363"/>
          <p14:tracePt t="122874" x="8420100" y="4770438"/>
          <p14:tracePt t="122891" x="8480425" y="4930775"/>
          <p14:tracePt t="122908" x="8488363" y="5127625"/>
          <p14:tracePt t="122924" x="8335963" y="5334000"/>
          <p14:tracePt t="122941" x="7856538" y="5486400"/>
          <p14:tracePt t="122957" x="7589838" y="5478463"/>
          <p14:tracePt t="122974" x="7353300" y="5356225"/>
          <p14:tracePt t="122991" x="7261225" y="5257800"/>
          <p14:tracePt t="123007" x="7261225" y="5165725"/>
          <p14:tracePt t="123024" x="7331075" y="5059363"/>
          <p14:tracePt t="123041" x="7513638" y="4983163"/>
          <p14:tracePt t="123058" x="7788275" y="4945063"/>
          <p14:tracePt t="123074" x="7970838" y="4945063"/>
          <p14:tracePt t="123091" x="7993063" y="4968875"/>
          <p14:tracePt t="123108" x="7993063" y="5113338"/>
          <p14:tracePt t="123125" x="7559675" y="5303838"/>
          <p14:tracePt t="123141" x="7108825" y="5349875"/>
          <p14:tracePt t="123157" x="6827838" y="5349875"/>
          <p14:tracePt t="123174" x="6759575" y="5318125"/>
          <p14:tracePt t="123191" x="6759575" y="5273675"/>
          <p14:tracePt t="123208" x="6873875" y="5197475"/>
          <p14:tracePt t="123224" x="7185025" y="5127625"/>
          <p14:tracePt t="123241" x="7597775" y="5083175"/>
          <p14:tracePt t="123258" x="7878763" y="5083175"/>
          <p14:tracePt t="123274" x="7940675" y="5083175"/>
          <p14:tracePt t="123291" x="7940675" y="5097463"/>
          <p14:tracePt t="123308" x="7794625" y="5181600"/>
          <p14:tracePt t="123325" x="7483475" y="5265738"/>
          <p14:tracePt t="123341" x="7353300" y="5287963"/>
          <p14:tracePt t="123358" x="7345363" y="5287963"/>
          <p14:tracePt t="123391" x="7437438" y="5287963"/>
          <p14:tracePt t="123408" x="7635875" y="5287963"/>
          <p14:tracePt t="123424" x="7788275" y="5273675"/>
          <p14:tracePt t="123441" x="7794625" y="5273675"/>
          <p14:tracePt t="123458" x="7794625" y="5265738"/>
          <p14:tracePt t="123474" x="7788275" y="5265738"/>
          <p14:tracePt t="123491" x="7635875" y="5241925"/>
          <p14:tracePt t="123508" x="7489825" y="5241925"/>
          <p14:tracePt t="123525" x="7375525" y="5241925"/>
          <p14:tracePt t="123566" x="7383463" y="5241925"/>
          <p14:tracePt t="123575" x="7407275" y="5249863"/>
          <p14:tracePt t="123591" x="7421563" y="5249863"/>
          <p14:tracePt t="123926" x="7413625" y="5249863"/>
          <p14:tracePt t="123934" x="7323138" y="5227638"/>
          <p14:tracePt t="123942" x="7178675" y="5189538"/>
          <p14:tracePt t="123958" x="6865938" y="5151438"/>
          <p14:tracePt t="123975" x="6408738" y="5151438"/>
          <p14:tracePt t="123992" x="6134100" y="5189538"/>
          <p14:tracePt t="124008" x="6042025" y="5189538"/>
          <p14:tracePt t="124025" x="6027738" y="5189538"/>
          <p14:tracePt t="124078" x="6035675" y="5197475"/>
          <p14:tracePt t="124086" x="6049963" y="5203825"/>
          <p14:tracePt t="124094" x="6065838" y="5203825"/>
          <p14:tracePt t="124108" x="6073775" y="5203825"/>
          <p14:tracePt t="124125" x="6142038" y="5249863"/>
          <p14:tracePt t="124141" x="6226175" y="5280025"/>
          <p14:tracePt t="124158" x="6264275" y="5295900"/>
          <p14:tracePt t="124175" x="6286500" y="5287963"/>
          <p14:tracePt t="124526" x="6278563" y="5287963"/>
          <p14:tracePt t="124534" x="6240463" y="5295900"/>
          <p14:tracePt t="124542" x="6218238" y="5311775"/>
          <p14:tracePt t="124558" x="6042025" y="5341938"/>
          <p14:tracePt t="124575" x="5883275" y="5341938"/>
          <p14:tracePt t="124592" x="5608638" y="5341938"/>
          <p14:tracePt t="124608" x="5280025" y="5341938"/>
          <p14:tracePt t="124625" x="5059363" y="5341938"/>
          <p14:tracePt t="124642" x="4930775" y="5341938"/>
          <p14:tracePt t="124658" x="4860925" y="5341938"/>
          <p14:tracePt t="124675" x="4854575" y="5341938"/>
          <p14:tracePt t="229910" x="4854575" y="5349875"/>
          <p14:tracePt t="229980" x="7475538" y="5135563"/>
          <p14:tracePt t="229981" x="7924800" y="5135563"/>
          <p14:tracePt t="229996" x="8670925" y="5135563"/>
          <p14:tracePt t="230013" x="9067800" y="5135563"/>
          <p14:tracePt t="230030" x="9113838" y="5135563"/>
          <p14:tracePt t="230093" x="9097963" y="5135563"/>
          <p14:tracePt t="230102" x="9083675" y="5127625"/>
          <p14:tracePt t="230109" x="9067800" y="5127625"/>
          <p14:tracePt t="230117" x="9051925" y="5127625"/>
          <p14:tracePt t="230130" x="9045575" y="5127625"/>
          <p14:tracePt t="230147" x="9007475" y="5127625"/>
          <p14:tracePt t="230163" x="8907463" y="5165725"/>
          <p14:tracePt t="230181" x="8686800" y="5241925"/>
          <p14:tracePt t="230197" x="8496300" y="5249863"/>
          <p14:tracePt t="230214" x="8343900" y="5249863"/>
          <p14:tracePt t="230231" x="8213725" y="5219700"/>
          <p14:tracePt t="230247" x="8175625" y="5197475"/>
          <p14:tracePt t="230264" x="8169275" y="5197475"/>
          <p14:tracePt t="230310" x="8161338" y="5197475"/>
          <p14:tracePt t="230318" x="8153400" y="5197475"/>
          <p14:tracePt t="230331" x="8137525" y="5197475"/>
          <p14:tracePt t="230347" x="8099425" y="5189538"/>
          <p14:tracePt t="230364" x="8069263" y="5181600"/>
          <p14:tracePt t="230381" x="8016875" y="5181600"/>
          <p14:tracePt t="230397" x="7993063" y="5181600"/>
          <p14:tracePt t="230870" x="7985125" y="5227638"/>
          <p14:tracePt t="230878" x="8107363" y="5303838"/>
          <p14:tracePt t="230886" x="8313738" y="5448300"/>
          <p14:tracePt t="230898" x="8534400" y="5638800"/>
          <p14:tracePt t="230914" x="8709025" y="6080125"/>
          <p14:tracePt t="230931" x="8678863" y="6454775"/>
          <p14:tracePt t="230934" x="8572500" y="6569075"/>
          <p14:tracePt t="230947" x="8435975" y="6697663"/>
          <p14:tracePt t="230964" x="8191500" y="6789738"/>
          <p14:tracePt t="230981" x="8016875" y="6819900"/>
          <p14:tracePt t="230997" x="7908925" y="67976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153149" y="2300993"/>
            <a:ext cx="9493956" cy="1966207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أخطاء يجب تجنبها عند استخدام  </a:t>
            </a:r>
            <a:r>
              <a:rPr lang="en-US" altLang="en-US" sz="3200" dirty="0" smtClean="0">
                <a:solidFill>
                  <a:schemeClr val="tx1"/>
                </a:solidFill>
              </a:rPr>
              <a:t>ChatGPT</a:t>
            </a:r>
            <a:r>
              <a:rPr lang="ar-EG" altLang="en-US" sz="3200" dirty="0" smtClean="0">
                <a:solidFill>
                  <a:schemeClr val="tx1"/>
                </a:solidFill>
              </a:rPr>
              <a:t> لإنشاء المحتوى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121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311"/>
    </mc:Choice>
    <mc:Fallback xmlns="">
      <p:transition advTm="21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209" t="19420" r="19938" b="61928"/>
          <a:stretch/>
        </p:blipFill>
        <p:spPr>
          <a:xfrm>
            <a:off x="730500" y="1930399"/>
            <a:ext cx="10327647" cy="241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41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568"/>
    </mc:Choice>
    <mc:Fallback xmlns="">
      <p:transition advTm="7056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258" t="37839" r="20406" b="44908"/>
          <a:stretch/>
        </p:blipFill>
        <p:spPr>
          <a:xfrm>
            <a:off x="629926" y="1919111"/>
            <a:ext cx="10636099" cy="238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5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232"/>
    </mc:Choice>
    <mc:Fallback xmlns="">
      <p:transition advTm="59232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948" t="55326" r="18363" b="21359"/>
          <a:stretch/>
        </p:blipFill>
        <p:spPr>
          <a:xfrm>
            <a:off x="1304093" y="1840089"/>
            <a:ext cx="9363908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4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872"/>
    </mc:Choice>
    <mc:Fallback xmlns="">
      <p:transition advTm="51872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153149" y="2300993"/>
            <a:ext cx="9493956" cy="1966207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ارشادات الإستخدام الآمن لبرامج الذكاء الاصطناعي</a:t>
            </a:r>
          </a:p>
          <a:p>
            <a:pPr algn="ctr" rtl="1" eaLnBrk="1" hangingPunct="1"/>
            <a:r>
              <a:rPr lang="ar-EG" altLang="en-US" sz="3200" dirty="0" smtClean="0">
                <a:solidFill>
                  <a:schemeClr val="tx1"/>
                </a:solidFill>
              </a:rPr>
              <a:t>( افعل  - لاتفعل )</a:t>
            </a:r>
            <a:endParaRPr lang="en-US" altLang="en-US" sz="32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745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56"/>
    </mc:Choice>
    <mc:Fallback xmlns="">
      <p:transition advTm="32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ما ينبغي القيام به ( افعل )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091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3"/>
    </mc:Choice>
    <mc:Fallback xmlns="">
      <p:transition advTm="15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630" t="17686" r="19845" b="44663"/>
          <a:stretch/>
        </p:blipFill>
        <p:spPr>
          <a:xfrm>
            <a:off x="1695894" y="1345305"/>
            <a:ext cx="8876831" cy="412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0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039"/>
    </mc:Choice>
    <mc:Fallback xmlns="">
      <p:transition advTm="122039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581" t="15151" r="18827" b="48335"/>
          <a:stretch/>
        </p:blipFill>
        <p:spPr>
          <a:xfrm>
            <a:off x="1677272" y="1345306"/>
            <a:ext cx="8601048" cy="387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5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705"/>
    </mc:Choice>
    <mc:Fallback xmlns="">
      <p:transition advTm="10170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114" t="51666" r="18516" b="21502"/>
          <a:stretch/>
        </p:blipFill>
        <p:spPr>
          <a:xfrm>
            <a:off x="1445289" y="1843017"/>
            <a:ext cx="9272867" cy="301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0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616"/>
    </mc:Choice>
    <mc:Fallback xmlns="">
      <p:transition advTm="177616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ما لا ينبغي القيام به ( لا تفعل )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903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43"/>
    </mc:Choice>
    <mc:Fallback xmlns="">
      <p:transition advTm="14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4782" t="18980" r="18686" b="58292"/>
          <a:stretch/>
        </p:blipFill>
        <p:spPr>
          <a:xfrm>
            <a:off x="628675" y="1840374"/>
            <a:ext cx="10320976" cy="283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6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920"/>
    </mc:Choice>
    <mc:Fallback xmlns="">
      <p:transition advTm="9292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672" x="7902575" y="6797675"/>
          <p14:tracePt t="30718" x="6530975" y="6850063"/>
          <p14:tracePt t="30879" x="6530975" y="67976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377" t="41179" r="17497" b="33185"/>
          <a:stretch/>
        </p:blipFill>
        <p:spPr>
          <a:xfrm>
            <a:off x="1488262" y="1794075"/>
            <a:ext cx="9343158" cy="285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001"/>
    </mc:Choice>
    <mc:Fallback xmlns="">
      <p:transition advTm="59001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255" t="43777" r="19913" b="32114"/>
          <a:stretch/>
        </p:blipFill>
        <p:spPr>
          <a:xfrm>
            <a:off x="920393" y="1724628"/>
            <a:ext cx="9872251" cy="298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07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183"/>
    </mc:Choice>
    <mc:Fallback xmlns="">
      <p:transition advTm="42183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هام جدا (ضرورة نشر البحوث )</a:t>
            </a:r>
            <a:r>
              <a:rPr lang="ar-EG" altLang="en-US" sz="3600" dirty="0">
                <a:solidFill>
                  <a:schemeClr val="tx1"/>
                </a:solidFill>
              </a:rPr>
              <a:t> </a:t>
            </a:r>
            <a:r>
              <a:rPr lang="ar-EG" altLang="en-US" sz="3600" dirty="0" smtClean="0">
                <a:solidFill>
                  <a:schemeClr val="tx1"/>
                </a:solidFill>
              </a:rPr>
              <a:t>في مجلة الجامعة</a:t>
            </a:r>
          </a:p>
          <a:p>
            <a:pPr algn="ctr" rtl="1" eaLnBrk="1" hangingPunct="1"/>
            <a:endParaRPr lang="ar-EG" altLang="en-US" sz="3600" dirty="0" smtClean="0">
              <a:solidFill>
                <a:schemeClr val="tx1"/>
              </a:solidFill>
            </a:endParaRPr>
          </a:p>
          <a:p>
            <a:pPr algn="ctr" rtl="1"/>
            <a:r>
              <a:rPr lang="ar-EG" sz="3600" b="0" dirty="0">
                <a:solidFill>
                  <a:schemeClr val="tx1"/>
                </a:solidFill>
              </a:rPr>
              <a:t>مجلة ميدأوشن للبحوث والدراسات العلمية</a:t>
            </a:r>
          </a:p>
          <a:p>
            <a:pPr algn="ctr" rtl="1"/>
            <a:r>
              <a:rPr lang="en-US" sz="3200" b="0" dirty="0" smtClean="0">
                <a:solidFill>
                  <a:schemeClr val="tx1"/>
                </a:solidFill>
              </a:rPr>
              <a:t>Midocean </a:t>
            </a:r>
            <a:r>
              <a:rPr lang="en-US" sz="3200" b="0" dirty="0">
                <a:solidFill>
                  <a:schemeClr val="tx1"/>
                </a:solidFill>
              </a:rPr>
              <a:t>Journal for Research and </a:t>
            </a:r>
            <a:r>
              <a:rPr lang="en-US" sz="3200" b="0" dirty="0" smtClean="0">
                <a:solidFill>
                  <a:schemeClr val="tx1"/>
                </a:solidFill>
              </a:rPr>
              <a:t>Studies</a:t>
            </a:r>
            <a:endParaRPr lang="ar-EG" sz="3200" b="0" dirty="0" smtClean="0">
              <a:solidFill>
                <a:schemeClr val="tx1"/>
              </a:solidFill>
            </a:endParaRP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819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9416"/>
    </mc:Choice>
    <mc:Fallback xmlns="">
      <p:transition advTm="119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9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631"/>
    </mc:Choice>
    <mc:Fallback xmlns="">
      <p:transition spd="slow" advTm="726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958" x="6537325" y="6789738"/>
          <p14:tracePt t="49273" x="6599238" y="6735763"/>
          <p14:tracePt t="71950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2D7917C-D6A3-4762-B4C1-324DD29B3022}"/>
</file>

<file path=customXml/itemProps2.xml><?xml version="1.0" encoding="utf-8"?>
<ds:datastoreItem xmlns:ds="http://schemas.openxmlformats.org/officeDocument/2006/customXml" ds:itemID="{1A706220-58E4-4849-9A81-DDF689B80AE1}"/>
</file>

<file path=customXml/itemProps3.xml><?xml version="1.0" encoding="utf-8"?>
<ds:datastoreItem xmlns:ds="http://schemas.openxmlformats.org/officeDocument/2006/customXml" ds:itemID="{F14C049A-D95F-4827-B5C3-EC818BD1EF7F}"/>
</file>

<file path=docProps/app.xml><?xml version="1.0" encoding="utf-8"?>
<Properties xmlns="http://schemas.openxmlformats.org/officeDocument/2006/extended-properties" xmlns:vt="http://schemas.openxmlformats.org/officeDocument/2006/docPropsVTypes">
  <TotalTime>1720</TotalTime>
  <Words>165</Words>
  <Application>Microsoft Office PowerPoint</Application>
  <PresentationFormat>Widescreen</PresentationFormat>
  <Paragraphs>69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158</cp:revision>
  <dcterms:created xsi:type="dcterms:W3CDTF">2023-04-29T09:08:23Z</dcterms:created>
  <dcterms:modified xsi:type="dcterms:W3CDTF">2026-05-26T10:07:01Z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