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5.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6.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 id="2147483723" r:id="rId4"/>
    <p:sldMasterId id="2147483740" r:id="rId5"/>
    <p:sldMasterId id="2147483760" r:id="rId6"/>
    <p:sldMasterId id="2147483784" r:id="rId7"/>
    <p:sldMasterId id="2147483800" r:id="rId8"/>
  </p:sldMasterIdLst>
  <p:notesMasterIdLst>
    <p:notesMasterId r:id="rId83"/>
  </p:notesMasterIdLst>
  <p:sldIdLst>
    <p:sldId id="494" r:id="rId9"/>
    <p:sldId id="683" r:id="rId10"/>
    <p:sldId id="1040" r:id="rId11"/>
    <p:sldId id="576" r:id="rId12"/>
    <p:sldId id="1047" r:id="rId13"/>
    <p:sldId id="512" r:id="rId14"/>
    <p:sldId id="510" r:id="rId15"/>
    <p:sldId id="511" r:id="rId16"/>
    <p:sldId id="1038" r:id="rId17"/>
    <p:sldId id="514" r:id="rId18"/>
    <p:sldId id="540" r:id="rId19"/>
    <p:sldId id="574" r:id="rId20"/>
    <p:sldId id="516" r:id="rId21"/>
    <p:sldId id="1037" r:id="rId22"/>
    <p:sldId id="581" r:id="rId23"/>
    <p:sldId id="1034" r:id="rId24"/>
    <p:sldId id="545" r:id="rId25"/>
    <p:sldId id="623" r:id="rId26"/>
    <p:sldId id="617" r:id="rId27"/>
    <p:sldId id="1036" r:id="rId28"/>
    <p:sldId id="584" r:id="rId29"/>
    <p:sldId id="1044" r:id="rId30"/>
    <p:sldId id="1045" r:id="rId31"/>
    <p:sldId id="1035" r:id="rId32"/>
    <p:sldId id="592" r:id="rId33"/>
    <p:sldId id="593" r:id="rId34"/>
    <p:sldId id="594" r:id="rId35"/>
    <p:sldId id="595" r:id="rId36"/>
    <p:sldId id="597" r:id="rId37"/>
    <p:sldId id="598" r:id="rId38"/>
    <p:sldId id="1032" r:id="rId39"/>
    <p:sldId id="1022" r:id="rId40"/>
    <p:sldId id="1033" r:id="rId41"/>
    <p:sldId id="1023" r:id="rId42"/>
    <p:sldId id="1024" r:id="rId43"/>
    <p:sldId id="1031" r:id="rId44"/>
    <p:sldId id="522" r:id="rId45"/>
    <p:sldId id="561" r:id="rId46"/>
    <p:sldId id="1030" r:id="rId47"/>
    <p:sldId id="523" r:id="rId48"/>
    <p:sldId id="524" r:id="rId49"/>
    <p:sldId id="572" r:id="rId50"/>
    <p:sldId id="588" r:id="rId51"/>
    <p:sldId id="1027" r:id="rId52"/>
    <p:sldId id="542" r:id="rId53"/>
    <p:sldId id="1025" r:id="rId54"/>
    <p:sldId id="656" r:id="rId55"/>
    <p:sldId id="682" r:id="rId56"/>
    <p:sldId id="541" r:id="rId57"/>
    <p:sldId id="1026" r:id="rId58"/>
    <p:sldId id="580" r:id="rId59"/>
    <p:sldId id="692" r:id="rId60"/>
    <p:sldId id="702" r:id="rId61"/>
    <p:sldId id="1029" r:id="rId62"/>
    <p:sldId id="1021" r:id="rId63"/>
    <p:sldId id="788" r:id="rId64"/>
    <p:sldId id="789" r:id="rId65"/>
    <p:sldId id="790" r:id="rId66"/>
    <p:sldId id="795" r:id="rId67"/>
    <p:sldId id="813" r:id="rId68"/>
    <p:sldId id="792" r:id="rId69"/>
    <p:sldId id="816" r:id="rId70"/>
    <p:sldId id="955" r:id="rId71"/>
    <p:sldId id="960" r:id="rId72"/>
    <p:sldId id="961" r:id="rId73"/>
    <p:sldId id="962" r:id="rId74"/>
    <p:sldId id="963" r:id="rId75"/>
    <p:sldId id="964" r:id="rId76"/>
    <p:sldId id="965" r:id="rId77"/>
    <p:sldId id="967" r:id="rId78"/>
    <p:sldId id="968" r:id="rId79"/>
    <p:sldId id="969" r:id="rId80"/>
    <p:sldId id="1046" r:id="rId81"/>
    <p:sldId id="680"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1040"/>
            <p14:sldId id="576"/>
            <p14:sldId id="1047"/>
            <p14:sldId id="512"/>
            <p14:sldId id="510"/>
            <p14:sldId id="511"/>
            <p14:sldId id="1038"/>
            <p14:sldId id="514"/>
            <p14:sldId id="540"/>
            <p14:sldId id="574"/>
            <p14:sldId id="516"/>
            <p14:sldId id="1037"/>
            <p14:sldId id="581"/>
            <p14:sldId id="1034"/>
            <p14:sldId id="545"/>
            <p14:sldId id="623"/>
            <p14:sldId id="617"/>
            <p14:sldId id="1036"/>
            <p14:sldId id="584"/>
            <p14:sldId id="1044"/>
            <p14:sldId id="1045"/>
            <p14:sldId id="1035"/>
            <p14:sldId id="592"/>
            <p14:sldId id="593"/>
            <p14:sldId id="594"/>
            <p14:sldId id="595"/>
            <p14:sldId id="597"/>
            <p14:sldId id="598"/>
            <p14:sldId id="1032"/>
            <p14:sldId id="1022"/>
            <p14:sldId id="1033"/>
            <p14:sldId id="1023"/>
            <p14:sldId id="1024"/>
            <p14:sldId id="1031"/>
            <p14:sldId id="522"/>
            <p14:sldId id="561"/>
            <p14:sldId id="1030"/>
            <p14:sldId id="523"/>
            <p14:sldId id="524"/>
            <p14:sldId id="572"/>
            <p14:sldId id="588"/>
            <p14:sldId id="1027"/>
            <p14:sldId id="542"/>
            <p14:sldId id="1025"/>
            <p14:sldId id="656"/>
            <p14:sldId id="682"/>
            <p14:sldId id="541"/>
            <p14:sldId id="1026"/>
            <p14:sldId id="580"/>
            <p14:sldId id="692"/>
            <p14:sldId id="702"/>
            <p14:sldId id="1029"/>
            <p14:sldId id="1021"/>
            <p14:sldId id="788"/>
            <p14:sldId id="789"/>
            <p14:sldId id="790"/>
            <p14:sldId id="795"/>
            <p14:sldId id="813"/>
            <p14:sldId id="792"/>
            <p14:sldId id="816"/>
            <p14:sldId id="955"/>
            <p14:sldId id="960"/>
            <p14:sldId id="961"/>
            <p14:sldId id="962"/>
            <p14:sldId id="963"/>
            <p14:sldId id="964"/>
            <p14:sldId id="965"/>
            <p14:sldId id="967"/>
            <p14:sldId id="968"/>
            <p14:sldId id="969"/>
            <p14:sldId id="1046"/>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03" autoAdjust="0"/>
    <p:restoredTop sz="93750" autoAdjust="0"/>
  </p:normalViewPr>
  <p:slideViewPr>
    <p:cSldViewPr snapToGrid="0">
      <p:cViewPr varScale="1">
        <p:scale>
          <a:sx n="103" d="100"/>
          <a:sy n="103" d="100"/>
        </p:scale>
        <p:origin x="81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presProps" Target="presProps.xml"/><Relationship Id="rId16" Type="http://schemas.openxmlformats.org/officeDocument/2006/relationships/slide" Target="slides/slide8.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5" Type="http://schemas.openxmlformats.org/officeDocument/2006/relationships/slideMaster" Target="slideMasters/slideMaster5.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tableStyles" Target="tableStyles.xml"/><Relationship Id="rId61" Type="http://schemas.openxmlformats.org/officeDocument/2006/relationships/slide" Target="slides/slide53.xml"/><Relationship Id="rId82" Type="http://schemas.openxmlformats.org/officeDocument/2006/relationships/slide" Target="slides/slide7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dirty="0">
              <a:highlight>
                <a:srgbClr val="00FF00"/>
              </a:highlight>
            </a:rPr>
            <a:t>Ch 1: Introduction </a:t>
          </a:r>
          <a:r>
            <a:rPr lang="ar-EG" sz="2000" b="1" dirty="0">
              <a:highlight>
                <a:srgbClr val="00FF00"/>
              </a:highlight>
            </a:rPr>
            <a:t>المقدمة</a:t>
          </a:r>
          <a:endParaRPr lang="en-US" sz="2000" b="1" dirty="0">
            <a:highlight>
              <a:srgbClr val="00FF00"/>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a:highlight>
                <a:srgbClr val="4472C4"/>
              </a:highlight>
            </a:rPr>
            <a:t>Research Problem</a:t>
          </a:r>
          <a:r>
            <a:rPr lang="ar-EG" sz="2000" b="1">
              <a:highlight>
                <a:srgbClr val="4472C4"/>
              </a:highlight>
            </a:rPr>
            <a:t> مشكلة الدراسة </a:t>
          </a:r>
          <a:endParaRPr lang="en-US" sz="2000" b="1" dirty="0">
            <a:highlight>
              <a:srgbClr val="4472C4"/>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highlight>
                <a:srgbClr val="FF0000"/>
              </a:highlight>
            </a:rPr>
            <a:t>Research Methodology </a:t>
          </a:r>
          <a:r>
            <a:rPr lang="ar-EG" sz="2000" b="1" dirty="0">
              <a:highlight>
                <a:srgbClr val="FF0000"/>
              </a:highlight>
            </a:rPr>
            <a:t>منهجية الدراسة</a:t>
          </a:r>
          <a:endParaRPr lang="en-US" sz="2000" b="1" dirty="0">
            <a:highlight>
              <a:srgbClr val="FF0000"/>
            </a:highlight>
          </a:endParaRPr>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Research Structure </a:t>
          </a:r>
          <a:r>
            <a:rPr lang="ar-EG" sz="2000" b="1" dirty="0"/>
            <a:t>مخطط الدراسة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highlight>
                <a:srgbClr val="00FF00"/>
              </a:highlight>
            </a:rPr>
            <a:t>Ch 2:Literature Review&amp; Theoretical Framework </a:t>
          </a:r>
          <a:r>
            <a:rPr lang="ar-EG" sz="2000" b="1" dirty="0">
              <a:highlight>
                <a:srgbClr val="00FF00"/>
              </a:highlight>
            </a:rPr>
            <a:t>الدراسات السابقة &amp; الاطار النظري</a:t>
          </a:r>
          <a:endParaRPr lang="en-US" sz="2000" b="1" dirty="0">
            <a:highlight>
              <a:srgbClr val="00FF00"/>
            </a:highlight>
          </a:endParaRPr>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396AE6B2-11FB-4C52-B984-74745C0D4C2F}">
      <dgm:prSet phldrT="[Text]" custT="1"/>
      <dgm:spPr/>
      <dgm:t>
        <a:bodyPr/>
        <a:lstStyle/>
        <a:p>
          <a:r>
            <a:rPr lang="en-US" sz="2000" b="1">
              <a:highlight>
                <a:srgbClr val="4472C4"/>
              </a:highlight>
            </a:rPr>
            <a:t>Research Significance</a:t>
          </a:r>
          <a:r>
            <a:rPr lang="ar-EG" sz="2000" b="1">
              <a:highlight>
                <a:srgbClr val="4472C4"/>
              </a:highlight>
            </a:rPr>
            <a:t> أهمية الدراسة </a:t>
          </a:r>
          <a:endParaRPr lang="en-US" sz="2000" b="1" dirty="0">
            <a:highlight>
              <a:srgbClr val="4472C4"/>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2">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2"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2">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3" presStyleCnt="12">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4" presStyleCnt="12">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2">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2">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2">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2">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2">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0" presStyleCnt="12">
        <dgm:presLayoutVars>
          <dgm:bulletEnabled val="1"/>
        </dgm:presLayoutVars>
      </dgm:prSet>
      <dgm:spPr/>
    </dgm:pt>
    <dgm:pt modelId="{4BDF49C3-239E-4081-A176-5EFC4951B041}" type="pres">
      <dgm:prSet presAssocID="{5D7982CC-345E-4981-B4EC-9A263EC60DC3}" presName="space" presStyleCnt="0"/>
      <dgm:spPr/>
    </dgm:pt>
    <dgm:pt modelId="{494A3454-5139-458F-A913-63CDB206BCFD}" type="pres">
      <dgm:prSet presAssocID="{50089AC6-4DFB-44DC-8929-A6C9F4CB01D7}" presName="text" presStyleLbl="node1" presStyleIdx="11" presStyleCnt="12">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6F631D70-2E0C-4B33-AE93-7E19544F2F7C}" srcId="{EC0DD46D-97F1-4264-B295-5B83F983DB47}" destId="{396AE6B2-11FB-4C52-B984-74745C0D4C2F}" srcOrd="3"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1" destOrd="0" parTransId="{878EC45B-B551-441E-A4A8-1C627748D0AF}" sibTransId="{EF4F73F3-C347-413D-BB6C-69E3DD9FAEE1}"/>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8171F9ED-4A4C-48E5-BA71-BC595A1618BF}" srcId="{EC0DD46D-97F1-4264-B295-5B83F983DB47}" destId="{B3DC24DE-8CB8-4B5A-9965-98D97548A054}" srcOrd="10"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B0F42E16-F519-4394-9DD8-8729F9FA9802}" type="presParOf" srcId="{16FDD885-99AF-4EB8-BA64-266F72DBF523}" destId="{DC2F4170-1528-49A9-80C9-4A2EF97C13DC}" srcOrd="6" destOrd="0" presId="urn:diagrams.loki3.com/VaryingWidthList"/>
    <dgm:cxn modelId="{26694829-80B9-4324-807A-E96F6DC494BD}" type="presParOf" srcId="{16FDD885-99AF-4EB8-BA64-266F72DBF523}" destId="{BFA7C558-FD03-4A35-8DE7-00098291D36D}"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 modelId="{9FFF754A-645E-4C46-BDFA-863633E9B845}" type="presParOf" srcId="{16FDD885-99AF-4EB8-BA64-266F72DBF523}" destId="{E6A7E1E8-C6CA-4B5A-9656-8A3D89B0AD94}" srcOrd="19" destOrd="0" presId="urn:diagrams.loki3.com/VaryingWidthList"/>
    <dgm:cxn modelId="{C54D5343-F832-4E24-B4ED-234803A4CD09}" type="presParOf" srcId="{16FDD885-99AF-4EB8-BA64-266F72DBF523}" destId="{8BD02728-92D7-4D25-B097-6175F5FB0A30}" srcOrd="20" destOrd="0" presId="urn:diagrams.loki3.com/VaryingWidthList"/>
    <dgm:cxn modelId="{83D5DB7A-0373-4AEA-AF4B-FF13667AA40D}" type="presParOf" srcId="{16FDD885-99AF-4EB8-BA64-266F72DBF523}" destId="{4BDF49C3-239E-4081-A176-5EFC4951B041}" srcOrd="21" destOrd="0" presId="urn:diagrams.loki3.com/VaryingWidthList"/>
    <dgm:cxn modelId="{05617490-565A-42B0-B42F-8113B3AFA8F1}" type="presParOf" srcId="{16FDD885-99AF-4EB8-BA64-266F72DBF523}" destId="{494A3454-5139-458F-A913-63CDB206BCFD}" srcOrd="22"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6EF2FD46-AFE7-4A36-BA03-3F530380C26F}" type="presOf" srcId="{834085BB-C313-44AC-A751-3049E75885DF}" destId="{12F7ECE1-EDE0-4474-915F-3CBB1C07FDEE}"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C28623-0E30-4114-B83A-C84F2D07E0A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5C09063-2FAF-4255-B863-EA7D2B0FA87F}">
      <dgm:prSet phldrT="[Text]"/>
      <dgm:spPr>
        <a:xfrm>
          <a:off x="274320" y="50399"/>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1: Introduction</a:t>
          </a:r>
        </a:p>
      </dgm:t>
    </dgm:pt>
    <dgm:pt modelId="{28AA04D9-41A0-4035-B5D9-A9F5DAB90635}" type="parTrans" cxnId="{5853321E-F121-4F02-B6A6-2B01769A315E}">
      <dgm:prSet/>
      <dgm:spPr/>
      <dgm:t>
        <a:bodyPr/>
        <a:lstStyle/>
        <a:p>
          <a:endParaRPr lang="en-US"/>
        </a:p>
      </dgm:t>
    </dgm:pt>
    <dgm:pt modelId="{F1CAE0A3-0BE6-47D6-843A-2942A53EF467}" type="sibTrans" cxnId="{5853321E-F121-4F02-B6A6-2B01769A315E}">
      <dgm:prSet/>
      <dgm:spPr/>
      <dgm:t>
        <a:bodyPr/>
        <a:lstStyle/>
        <a:p>
          <a:endParaRPr lang="en-US"/>
        </a:p>
      </dgm:t>
    </dgm:pt>
    <dgm:pt modelId="{FACAFDA2-B71D-49D5-A813-93B9E996B0A2}">
      <dgm:prSet phldrT="[Text]"/>
      <dgm:spPr>
        <a:xfrm>
          <a:off x="274320" y="68544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2: Literature Review</a:t>
          </a:r>
        </a:p>
      </dgm:t>
    </dgm:pt>
    <dgm:pt modelId="{BAA50127-6D8D-4EBD-A70B-DFD7EF6A9392}" type="parTrans" cxnId="{9D14C714-1963-4891-B105-76096DFEF8AC}">
      <dgm:prSet/>
      <dgm:spPr/>
      <dgm:t>
        <a:bodyPr/>
        <a:lstStyle/>
        <a:p>
          <a:endParaRPr lang="en-US"/>
        </a:p>
      </dgm:t>
    </dgm:pt>
    <dgm:pt modelId="{1036AC61-9662-4830-BF77-3689B8E0A5A8}" type="sibTrans" cxnId="{9D14C714-1963-4891-B105-76096DFEF8AC}">
      <dgm:prSet/>
      <dgm:spPr/>
      <dgm:t>
        <a:bodyPr/>
        <a:lstStyle/>
        <a:p>
          <a:endParaRPr lang="en-US"/>
        </a:p>
      </dgm:t>
    </dgm:pt>
    <dgm:pt modelId="{E83BBC64-B71E-4E33-A8F1-B4382A31E74E}">
      <dgm:prSet phldrT="[Text]"/>
      <dgm:spPr>
        <a:xfrm>
          <a:off x="274320" y="132048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3: Research Methodology</a:t>
          </a:r>
        </a:p>
      </dgm:t>
    </dgm:pt>
    <dgm:pt modelId="{3551189E-84C9-4C33-8A75-5DCD1C6972FA}" type="parTrans" cxnId="{388D8B4C-E52B-4CB5-BDE9-A478D65F1DA8}">
      <dgm:prSet/>
      <dgm:spPr/>
      <dgm:t>
        <a:bodyPr/>
        <a:lstStyle/>
        <a:p>
          <a:endParaRPr lang="en-US"/>
        </a:p>
      </dgm:t>
    </dgm:pt>
    <dgm:pt modelId="{BB6F284D-39B2-45F4-A851-7034E6A6D090}" type="sibTrans" cxnId="{388D8B4C-E52B-4CB5-BDE9-A478D65F1DA8}">
      <dgm:prSet/>
      <dgm:spPr/>
      <dgm:t>
        <a:bodyPr/>
        <a:lstStyle/>
        <a:p>
          <a:endParaRPr lang="en-US"/>
        </a:p>
      </dgm:t>
    </dgm:pt>
    <dgm:pt modelId="{7E18037A-40B1-4C40-8E86-505157B33D0A}">
      <dgm:prSet phldrT="[Text]"/>
      <dgm:spPr>
        <a:xfrm>
          <a:off x="274320" y="259056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5: Findings` Discussion &amp; Conclusion`</a:t>
          </a:r>
        </a:p>
      </dgm:t>
    </dgm:pt>
    <dgm:pt modelId="{89F1BB80-659F-45A8-9BF5-FC001CD88F13}" type="parTrans" cxnId="{496A6A6F-0534-4307-832A-995F554FCFD4}">
      <dgm:prSet/>
      <dgm:spPr/>
      <dgm:t>
        <a:bodyPr/>
        <a:lstStyle/>
        <a:p>
          <a:endParaRPr lang="en-US"/>
        </a:p>
      </dgm:t>
    </dgm:pt>
    <dgm:pt modelId="{AA88056E-CFD5-4C2A-9EF3-15E2545F744F}" type="sibTrans" cxnId="{496A6A6F-0534-4307-832A-995F554FCFD4}">
      <dgm:prSet/>
      <dgm:spPr/>
      <dgm:t>
        <a:bodyPr/>
        <a:lstStyle/>
        <a:p>
          <a:endParaRPr lang="en-US"/>
        </a:p>
      </dgm:t>
    </dgm:pt>
    <dgm:pt modelId="{89264B41-DFE9-4A6F-9296-FBAC2C3365D7}">
      <dgm:prSet phldrT="[Text]"/>
      <dgm:spPr>
        <a:xfrm>
          <a:off x="274320" y="195552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4: Statistical Analysis</a:t>
          </a:r>
        </a:p>
      </dgm:t>
    </dgm:pt>
    <dgm:pt modelId="{806E2269-0776-45BA-9E61-6FE9B920566D}" type="parTrans" cxnId="{D04B5920-E0C7-4A94-A3CB-E2A8175F6352}">
      <dgm:prSet/>
      <dgm:spPr/>
      <dgm:t>
        <a:bodyPr/>
        <a:lstStyle/>
        <a:p>
          <a:endParaRPr lang="en-US"/>
        </a:p>
      </dgm:t>
    </dgm:pt>
    <dgm:pt modelId="{CBF75C22-AFA3-4655-A700-D5455DC24D40}" type="sibTrans" cxnId="{D04B5920-E0C7-4A94-A3CB-E2A8175F6352}">
      <dgm:prSet/>
      <dgm:spPr/>
      <dgm:t>
        <a:bodyPr/>
        <a:lstStyle/>
        <a:p>
          <a:endParaRPr lang="en-US"/>
        </a:p>
      </dgm:t>
    </dgm:pt>
    <dgm:pt modelId="{72A823C6-72BC-42E4-A257-F4C84403E686}" type="pres">
      <dgm:prSet presAssocID="{28C28623-0E30-4114-B83A-C84F2D07E0AB}" presName="linear" presStyleCnt="0">
        <dgm:presLayoutVars>
          <dgm:dir/>
          <dgm:animLvl val="lvl"/>
          <dgm:resizeHandles val="exact"/>
        </dgm:presLayoutVars>
      </dgm:prSet>
      <dgm:spPr/>
    </dgm:pt>
    <dgm:pt modelId="{659D0DB9-D230-45BA-817F-08D06A532258}" type="pres">
      <dgm:prSet presAssocID="{45C09063-2FAF-4255-B863-EA7D2B0FA87F}" presName="parentLin" presStyleCnt="0"/>
      <dgm:spPr/>
    </dgm:pt>
    <dgm:pt modelId="{E6C5E1EB-8D2A-4DD2-BD7A-100D76969115}" type="pres">
      <dgm:prSet presAssocID="{45C09063-2FAF-4255-B863-EA7D2B0FA87F}" presName="parentLeftMargin" presStyleLbl="node1" presStyleIdx="0" presStyleCnt="5"/>
      <dgm:spPr/>
    </dgm:pt>
    <dgm:pt modelId="{BE77DBDE-F20F-4D98-9CD0-1AD1F7264C9B}" type="pres">
      <dgm:prSet presAssocID="{45C09063-2FAF-4255-B863-EA7D2B0FA87F}" presName="parentText" presStyleLbl="node1" presStyleIdx="0" presStyleCnt="5">
        <dgm:presLayoutVars>
          <dgm:chMax val="0"/>
          <dgm:bulletEnabled val="1"/>
        </dgm:presLayoutVars>
      </dgm:prSet>
      <dgm:spPr/>
    </dgm:pt>
    <dgm:pt modelId="{8C5F14DE-0D7E-486B-A92B-E4196087CB92}" type="pres">
      <dgm:prSet presAssocID="{45C09063-2FAF-4255-B863-EA7D2B0FA87F}" presName="negativeSpace" presStyleCnt="0"/>
      <dgm:spPr/>
    </dgm:pt>
    <dgm:pt modelId="{935BA406-E426-4A61-A5B4-1C048684328A}" type="pres">
      <dgm:prSet presAssocID="{45C09063-2FAF-4255-B863-EA7D2B0FA87F}"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59A641AE-F136-44B0-9AE7-5715599702C9}" type="pres">
      <dgm:prSet presAssocID="{F1CAE0A3-0BE6-47D6-843A-2942A53EF467}" presName="spaceBetweenRectangles" presStyleCnt="0"/>
      <dgm:spPr/>
    </dgm:pt>
    <dgm:pt modelId="{1CBA017A-4962-4B00-80C7-28F3BD154C0E}" type="pres">
      <dgm:prSet presAssocID="{FACAFDA2-B71D-49D5-A813-93B9E996B0A2}" presName="parentLin" presStyleCnt="0"/>
      <dgm:spPr/>
    </dgm:pt>
    <dgm:pt modelId="{DE4B7B87-5AF0-433A-B8F7-AFBB8A0BF0BC}" type="pres">
      <dgm:prSet presAssocID="{FACAFDA2-B71D-49D5-A813-93B9E996B0A2}" presName="parentLeftMargin" presStyleLbl="node1" presStyleIdx="0" presStyleCnt="5"/>
      <dgm:spPr/>
    </dgm:pt>
    <dgm:pt modelId="{509165A3-DDBA-4A85-BA29-B577951B44F4}" type="pres">
      <dgm:prSet presAssocID="{FACAFDA2-B71D-49D5-A813-93B9E996B0A2}" presName="parentText" presStyleLbl="node1" presStyleIdx="1" presStyleCnt="5">
        <dgm:presLayoutVars>
          <dgm:chMax val="0"/>
          <dgm:bulletEnabled val="1"/>
        </dgm:presLayoutVars>
      </dgm:prSet>
      <dgm:spPr/>
    </dgm:pt>
    <dgm:pt modelId="{89F836E3-75B7-42C4-94D3-F62E9509495D}" type="pres">
      <dgm:prSet presAssocID="{FACAFDA2-B71D-49D5-A813-93B9E996B0A2}" presName="negativeSpace" presStyleCnt="0"/>
      <dgm:spPr/>
    </dgm:pt>
    <dgm:pt modelId="{E5C667A4-194C-4AF3-8407-9B846B7597FE}" type="pres">
      <dgm:prSet presAssocID="{FACAFDA2-B71D-49D5-A813-93B9E996B0A2}"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7B2538D-1DEA-46DE-A066-8E06F9870EB1}" type="pres">
      <dgm:prSet presAssocID="{1036AC61-9662-4830-BF77-3689B8E0A5A8}" presName="spaceBetweenRectangles" presStyleCnt="0"/>
      <dgm:spPr/>
    </dgm:pt>
    <dgm:pt modelId="{3632AD9C-999A-4D54-920F-D9D68952284E}" type="pres">
      <dgm:prSet presAssocID="{E83BBC64-B71E-4E33-A8F1-B4382A31E74E}" presName="parentLin" presStyleCnt="0"/>
      <dgm:spPr/>
    </dgm:pt>
    <dgm:pt modelId="{C065C90A-E415-4C0C-85E4-E927E4D05E4C}" type="pres">
      <dgm:prSet presAssocID="{E83BBC64-B71E-4E33-A8F1-B4382A31E74E}" presName="parentLeftMargin" presStyleLbl="node1" presStyleIdx="1" presStyleCnt="5"/>
      <dgm:spPr/>
    </dgm:pt>
    <dgm:pt modelId="{5030F09A-5696-49AD-B020-768E1CB79596}" type="pres">
      <dgm:prSet presAssocID="{E83BBC64-B71E-4E33-A8F1-B4382A31E74E}" presName="parentText" presStyleLbl="node1" presStyleIdx="2" presStyleCnt="5">
        <dgm:presLayoutVars>
          <dgm:chMax val="0"/>
          <dgm:bulletEnabled val="1"/>
        </dgm:presLayoutVars>
      </dgm:prSet>
      <dgm:spPr/>
    </dgm:pt>
    <dgm:pt modelId="{564309FF-932F-4C90-828C-5C71A0B438C8}" type="pres">
      <dgm:prSet presAssocID="{E83BBC64-B71E-4E33-A8F1-B4382A31E74E}" presName="negativeSpace" presStyleCnt="0"/>
      <dgm:spPr/>
    </dgm:pt>
    <dgm:pt modelId="{258B69DE-8558-462C-B368-04B2312623C0}" type="pres">
      <dgm:prSet presAssocID="{E83BBC64-B71E-4E33-A8F1-B4382A31E74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E66DB6F7-3EBB-4DA2-9432-C1C409EA544A}" type="pres">
      <dgm:prSet presAssocID="{BB6F284D-39B2-45F4-A851-7034E6A6D090}" presName="spaceBetweenRectangles" presStyleCnt="0"/>
      <dgm:spPr/>
    </dgm:pt>
    <dgm:pt modelId="{5F3F66FB-FA5E-4513-9DAF-E1CCD5F82854}" type="pres">
      <dgm:prSet presAssocID="{89264B41-DFE9-4A6F-9296-FBAC2C3365D7}" presName="parentLin" presStyleCnt="0"/>
      <dgm:spPr/>
    </dgm:pt>
    <dgm:pt modelId="{DA76238C-98EF-4CD3-987A-094751BC903C}" type="pres">
      <dgm:prSet presAssocID="{89264B41-DFE9-4A6F-9296-FBAC2C3365D7}" presName="parentLeftMargin" presStyleLbl="node1" presStyleIdx="2" presStyleCnt="5"/>
      <dgm:spPr/>
    </dgm:pt>
    <dgm:pt modelId="{64C64A81-9ED5-42FB-A760-FF5EA3AC0775}" type="pres">
      <dgm:prSet presAssocID="{89264B41-DFE9-4A6F-9296-FBAC2C3365D7}" presName="parentText" presStyleLbl="node1" presStyleIdx="3" presStyleCnt="5">
        <dgm:presLayoutVars>
          <dgm:chMax val="0"/>
          <dgm:bulletEnabled val="1"/>
        </dgm:presLayoutVars>
      </dgm:prSet>
      <dgm:spPr/>
    </dgm:pt>
    <dgm:pt modelId="{9D652547-3CF7-4FAB-B4F8-35EE7257EC5B}" type="pres">
      <dgm:prSet presAssocID="{89264B41-DFE9-4A6F-9296-FBAC2C3365D7}" presName="negativeSpace" presStyleCnt="0"/>
      <dgm:spPr/>
    </dgm:pt>
    <dgm:pt modelId="{E10B3BF8-21BA-40DD-9CD8-25F91D7C2860}" type="pres">
      <dgm:prSet presAssocID="{89264B41-DFE9-4A6F-9296-FBAC2C3365D7}"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7730F4C-8BAE-45A9-9C98-F1C9541DCAE4}" type="pres">
      <dgm:prSet presAssocID="{CBF75C22-AFA3-4655-A700-D5455DC24D40}" presName="spaceBetweenRectangles" presStyleCnt="0"/>
      <dgm:spPr/>
    </dgm:pt>
    <dgm:pt modelId="{246FD04B-1709-47B1-93C3-81DB90973CDF}" type="pres">
      <dgm:prSet presAssocID="{7E18037A-40B1-4C40-8E86-505157B33D0A}" presName="parentLin" presStyleCnt="0"/>
      <dgm:spPr/>
    </dgm:pt>
    <dgm:pt modelId="{8E0EE15C-5A5E-4FC7-A724-8C68D1C14CCB}" type="pres">
      <dgm:prSet presAssocID="{7E18037A-40B1-4C40-8E86-505157B33D0A}" presName="parentLeftMargin" presStyleLbl="node1" presStyleIdx="3" presStyleCnt="5"/>
      <dgm:spPr/>
    </dgm:pt>
    <dgm:pt modelId="{04A7112D-7D0E-486E-9625-A0851EC30B0D}" type="pres">
      <dgm:prSet presAssocID="{7E18037A-40B1-4C40-8E86-505157B33D0A}" presName="parentText" presStyleLbl="node1" presStyleIdx="4" presStyleCnt="5">
        <dgm:presLayoutVars>
          <dgm:chMax val="0"/>
          <dgm:bulletEnabled val="1"/>
        </dgm:presLayoutVars>
      </dgm:prSet>
      <dgm:spPr/>
    </dgm:pt>
    <dgm:pt modelId="{67A2160A-E0F2-4943-AEBB-46FE2F4151B0}" type="pres">
      <dgm:prSet presAssocID="{7E18037A-40B1-4C40-8E86-505157B33D0A}" presName="negativeSpace" presStyleCnt="0"/>
      <dgm:spPr/>
    </dgm:pt>
    <dgm:pt modelId="{C5595D95-1405-4D5B-BD57-0EB18EE499F1}" type="pres">
      <dgm:prSet presAssocID="{7E18037A-40B1-4C40-8E86-505157B33D0A}" presName="childText" presStyleLbl="conFgAcc1" presStyleIdx="4" presStyleCnt="5">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9D14C714-1963-4891-B105-76096DFEF8AC}" srcId="{28C28623-0E30-4114-B83A-C84F2D07E0AB}" destId="{FACAFDA2-B71D-49D5-A813-93B9E996B0A2}" srcOrd="1" destOrd="0" parTransId="{BAA50127-6D8D-4EBD-A70B-DFD7EF6A9392}" sibTransId="{1036AC61-9662-4830-BF77-3689B8E0A5A8}"/>
    <dgm:cxn modelId="{5321A215-EAA5-4A50-B802-0E0162C0F987}" type="presOf" srcId="{E83BBC64-B71E-4E33-A8F1-B4382A31E74E}" destId="{5030F09A-5696-49AD-B020-768E1CB79596}" srcOrd="1" destOrd="0" presId="urn:microsoft.com/office/officeart/2005/8/layout/list1"/>
    <dgm:cxn modelId="{1C041B16-2EF6-45DC-840F-5F1BF9E5D06F}" type="presOf" srcId="{89264B41-DFE9-4A6F-9296-FBAC2C3365D7}" destId="{64C64A81-9ED5-42FB-A760-FF5EA3AC0775}" srcOrd="1" destOrd="0" presId="urn:microsoft.com/office/officeart/2005/8/layout/list1"/>
    <dgm:cxn modelId="{5853321E-F121-4F02-B6A6-2B01769A315E}" srcId="{28C28623-0E30-4114-B83A-C84F2D07E0AB}" destId="{45C09063-2FAF-4255-B863-EA7D2B0FA87F}" srcOrd="0" destOrd="0" parTransId="{28AA04D9-41A0-4035-B5D9-A9F5DAB90635}" sibTransId="{F1CAE0A3-0BE6-47D6-843A-2942A53EF467}"/>
    <dgm:cxn modelId="{D04B5920-E0C7-4A94-A3CB-E2A8175F6352}" srcId="{28C28623-0E30-4114-B83A-C84F2D07E0AB}" destId="{89264B41-DFE9-4A6F-9296-FBAC2C3365D7}" srcOrd="3" destOrd="0" parTransId="{806E2269-0776-45BA-9E61-6FE9B920566D}" sibTransId="{CBF75C22-AFA3-4655-A700-D5455DC24D40}"/>
    <dgm:cxn modelId="{48C1D939-ED6C-4471-B273-B2CEE2C7FB33}" type="presOf" srcId="{FACAFDA2-B71D-49D5-A813-93B9E996B0A2}" destId="{DE4B7B87-5AF0-433A-B8F7-AFBB8A0BF0BC}" srcOrd="0" destOrd="0" presId="urn:microsoft.com/office/officeart/2005/8/layout/list1"/>
    <dgm:cxn modelId="{388D8B4C-E52B-4CB5-BDE9-A478D65F1DA8}" srcId="{28C28623-0E30-4114-B83A-C84F2D07E0AB}" destId="{E83BBC64-B71E-4E33-A8F1-B4382A31E74E}" srcOrd="2" destOrd="0" parTransId="{3551189E-84C9-4C33-8A75-5DCD1C6972FA}" sibTransId="{BB6F284D-39B2-45F4-A851-7034E6A6D090}"/>
    <dgm:cxn modelId="{496A6A6F-0534-4307-832A-995F554FCFD4}" srcId="{28C28623-0E30-4114-B83A-C84F2D07E0AB}" destId="{7E18037A-40B1-4C40-8E86-505157B33D0A}" srcOrd="4" destOrd="0" parTransId="{89F1BB80-659F-45A8-9BF5-FC001CD88F13}" sibTransId="{AA88056E-CFD5-4C2A-9EF3-15E2545F744F}"/>
    <dgm:cxn modelId="{73A5BF82-7613-45A2-B022-9DF682BB5801}" type="presOf" srcId="{45C09063-2FAF-4255-B863-EA7D2B0FA87F}" destId="{BE77DBDE-F20F-4D98-9CD0-1AD1F7264C9B}" srcOrd="1" destOrd="0" presId="urn:microsoft.com/office/officeart/2005/8/layout/list1"/>
    <dgm:cxn modelId="{1EA25A92-7953-4320-954D-85EF04434EA3}" type="presOf" srcId="{FACAFDA2-B71D-49D5-A813-93B9E996B0A2}" destId="{509165A3-DDBA-4A85-BA29-B577951B44F4}" srcOrd="1" destOrd="0" presId="urn:microsoft.com/office/officeart/2005/8/layout/list1"/>
    <dgm:cxn modelId="{6605099E-C6F5-485D-9587-4ABD2C03A719}" type="presOf" srcId="{45C09063-2FAF-4255-B863-EA7D2B0FA87F}" destId="{E6C5E1EB-8D2A-4DD2-BD7A-100D76969115}" srcOrd="0" destOrd="0" presId="urn:microsoft.com/office/officeart/2005/8/layout/list1"/>
    <dgm:cxn modelId="{DA146FA7-8458-43A7-81F7-215538E92AEA}" type="presOf" srcId="{7E18037A-40B1-4C40-8E86-505157B33D0A}" destId="{8E0EE15C-5A5E-4FC7-A724-8C68D1C14CCB}" srcOrd="0" destOrd="0" presId="urn:microsoft.com/office/officeart/2005/8/layout/list1"/>
    <dgm:cxn modelId="{F4405EB3-C676-4699-B605-9170FFDCB843}" type="presOf" srcId="{28C28623-0E30-4114-B83A-C84F2D07E0AB}" destId="{72A823C6-72BC-42E4-A257-F4C84403E686}" srcOrd="0" destOrd="0" presId="urn:microsoft.com/office/officeart/2005/8/layout/list1"/>
    <dgm:cxn modelId="{08B6E7BA-D630-42ED-BA08-34E345610104}" type="presOf" srcId="{89264B41-DFE9-4A6F-9296-FBAC2C3365D7}" destId="{DA76238C-98EF-4CD3-987A-094751BC903C}" srcOrd="0" destOrd="0" presId="urn:microsoft.com/office/officeart/2005/8/layout/list1"/>
    <dgm:cxn modelId="{415442EE-B227-4350-A779-983E84C66B42}" type="presOf" srcId="{7E18037A-40B1-4C40-8E86-505157B33D0A}" destId="{04A7112D-7D0E-486E-9625-A0851EC30B0D}" srcOrd="1" destOrd="0" presId="urn:microsoft.com/office/officeart/2005/8/layout/list1"/>
    <dgm:cxn modelId="{039A6CFD-04B4-49F3-8780-82E0FE4F5D82}" type="presOf" srcId="{E83BBC64-B71E-4E33-A8F1-B4382A31E74E}" destId="{C065C90A-E415-4C0C-85E4-E927E4D05E4C}" srcOrd="0" destOrd="0" presId="urn:microsoft.com/office/officeart/2005/8/layout/list1"/>
    <dgm:cxn modelId="{62BFD959-722E-470B-B899-C83F99188D9A}" type="presParOf" srcId="{72A823C6-72BC-42E4-A257-F4C84403E686}" destId="{659D0DB9-D230-45BA-817F-08D06A532258}" srcOrd="0" destOrd="0" presId="urn:microsoft.com/office/officeart/2005/8/layout/list1"/>
    <dgm:cxn modelId="{AB6A7B56-4F44-4435-B50A-041239CA6B90}" type="presParOf" srcId="{659D0DB9-D230-45BA-817F-08D06A532258}" destId="{E6C5E1EB-8D2A-4DD2-BD7A-100D76969115}" srcOrd="0" destOrd="0" presId="urn:microsoft.com/office/officeart/2005/8/layout/list1"/>
    <dgm:cxn modelId="{E5620C02-7118-4D34-956F-320179CD9C8D}" type="presParOf" srcId="{659D0DB9-D230-45BA-817F-08D06A532258}" destId="{BE77DBDE-F20F-4D98-9CD0-1AD1F7264C9B}" srcOrd="1" destOrd="0" presId="urn:microsoft.com/office/officeart/2005/8/layout/list1"/>
    <dgm:cxn modelId="{00068E7D-3B59-4A04-B12A-3A024AA9AD7B}" type="presParOf" srcId="{72A823C6-72BC-42E4-A257-F4C84403E686}" destId="{8C5F14DE-0D7E-486B-A92B-E4196087CB92}" srcOrd="1" destOrd="0" presId="urn:microsoft.com/office/officeart/2005/8/layout/list1"/>
    <dgm:cxn modelId="{A30D2C45-0AB2-4083-8872-52A69AF5255C}" type="presParOf" srcId="{72A823C6-72BC-42E4-A257-F4C84403E686}" destId="{935BA406-E426-4A61-A5B4-1C048684328A}" srcOrd="2" destOrd="0" presId="urn:microsoft.com/office/officeart/2005/8/layout/list1"/>
    <dgm:cxn modelId="{96C8AA0E-FB5B-4F65-A10E-B09DDD39F61A}" type="presParOf" srcId="{72A823C6-72BC-42E4-A257-F4C84403E686}" destId="{59A641AE-F136-44B0-9AE7-5715599702C9}" srcOrd="3" destOrd="0" presId="urn:microsoft.com/office/officeart/2005/8/layout/list1"/>
    <dgm:cxn modelId="{EAEFA680-7BED-4FE4-B135-742776370F0A}" type="presParOf" srcId="{72A823C6-72BC-42E4-A257-F4C84403E686}" destId="{1CBA017A-4962-4B00-80C7-28F3BD154C0E}" srcOrd="4" destOrd="0" presId="urn:microsoft.com/office/officeart/2005/8/layout/list1"/>
    <dgm:cxn modelId="{FABFE56A-D7DB-43A3-B2A8-BCF0AE95FB7A}" type="presParOf" srcId="{1CBA017A-4962-4B00-80C7-28F3BD154C0E}" destId="{DE4B7B87-5AF0-433A-B8F7-AFBB8A0BF0BC}" srcOrd="0" destOrd="0" presId="urn:microsoft.com/office/officeart/2005/8/layout/list1"/>
    <dgm:cxn modelId="{F270C241-D59E-4ABD-B977-56352DC95BDC}" type="presParOf" srcId="{1CBA017A-4962-4B00-80C7-28F3BD154C0E}" destId="{509165A3-DDBA-4A85-BA29-B577951B44F4}" srcOrd="1" destOrd="0" presId="urn:microsoft.com/office/officeart/2005/8/layout/list1"/>
    <dgm:cxn modelId="{E9994353-43C6-47F5-8A50-E804FBBABB79}" type="presParOf" srcId="{72A823C6-72BC-42E4-A257-F4C84403E686}" destId="{89F836E3-75B7-42C4-94D3-F62E9509495D}" srcOrd="5" destOrd="0" presId="urn:microsoft.com/office/officeart/2005/8/layout/list1"/>
    <dgm:cxn modelId="{111810D7-173C-432D-A99D-051C02F3B260}" type="presParOf" srcId="{72A823C6-72BC-42E4-A257-F4C84403E686}" destId="{E5C667A4-194C-4AF3-8407-9B846B7597FE}" srcOrd="6" destOrd="0" presId="urn:microsoft.com/office/officeart/2005/8/layout/list1"/>
    <dgm:cxn modelId="{2E02FD99-E568-4166-8071-D4F02A089400}" type="presParOf" srcId="{72A823C6-72BC-42E4-A257-F4C84403E686}" destId="{37B2538D-1DEA-46DE-A066-8E06F9870EB1}" srcOrd="7" destOrd="0" presId="urn:microsoft.com/office/officeart/2005/8/layout/list1"/>
    <dgm:cxn modelId="{366FB7BF-CFAC-48ED-A5F5-196AFB4CC2D6}" type="presParOf" srcId="{72A823C6-72BC-42E4-A257-F4C84403E686}" destId="{3632AD9C-999A-4D54-920F-D9D68952284E}" srcOrd="8" destOrd="0" presId="urn:microsoft.com/office/officeart/2005/8/layout/list1"/>
    <dgm:cxn modelId="{F82520FE-4AA6-4503-AF96-00DC29A2C527}" type="presParOf" srcId="{3632AD9C-999A-4D54-920F-D9D68952284E}" destId="{C065C90A-E415-4C0C-85E4-E927E4D05E4C}" srcOrd="0" destOrd="0" presId="urn:microsoft.com/office/officeart/2005/8/layout/list1"/>
    <dgm:cxn modelId="{318E56B6-7E6A-48DA-A2FB-78DBCE3C8A8C}" type="presParOf" srcId="{3632AD9C-999A-4D54-920F-D9D68952284E}" destId="{5030F09A-5696-49AD-B020-768E1CB79596}" srcOrd="1" destOrd="0" presId="urn:microsoft.com/office/officeart/2005/8/layout/list1"/>
    <dgm:cxn modelId="{BA3E814C-EF5B-4A8E-BB38-9BE5E2F75892}" type="presParOf" srcId="{72A823C6-72BC-42E4-A257-F4C84403E686}" destId="{564309FF-932F-4C90-828C-5C71A0B438C8}" srcOrd="9" destOrd="0" presId="urn:microsoft.com/office/officeart/2005/8/layout/list1"/>
    <dgm:cxn modelId="{CB1EED93-EF67-49DD-8295-95F91D5F7BCE}" type="presParOf" srcId="{72A823C6-72BC-42E4-A257-F4C84403E686}" destId="{258B69DE-8558-462C-B368-04B2312623C0}" srcOrd="10" destOrd="0" presId="urn:microsoft.com/office/officeart/2005/8/layout/list1"/>
    <dgm:cxn modelId="{5F575687-2692-4E1C-8426-75E23AE4A0AF}" type="presParOf" srcId="{72A823C6-72BC-42E4-A257-F4C84403E686}" destId="{E66DB6F7-3EBB-4DA2-9432-C1C409EA544A}" srcOrd="11" destOrd="0" presId="urn:microsoft.com/office/officeart/2005/8/layout/list1"/>
    <dgm:cxn modelId="{C423ED5F-0FEE-4B63-AA78-70542DA83836}" type="presParOf" srcId="{72A823C6-72BC-42E4-A257-F4C84403E686}" destId="{5F3F66FB-FA5E-4513-9DAF-E1CCD5F82854}" srcOrd="12" destOrd="0" presId="urn:microsoft.com/office/officeart/2005/8/layout/list1"/>
    <dgm:cxn modelId="{83BEAC1F-DA3E-426B-A1FC-CA5CDEF01D94}" type="presParOf" srcId="{5F3F66FB-FA5E-4513-9DAF-E1CCD5F82854}" destId="{DA76238C-98EF-4CD3-987A-094751BC903C}" srcOrd="0" destOrd="0" presId="urn:microsoft.com/office/officeart/2005/8/layout/list1"/>
    <dgm:cxn modelId="{CD03E6C3-B33F-4BE4-94C6-E84F5F2E3B39}" type="presParOf" srcId="{5F3F66FB-FA5E-4513-9DAF-E1CCD5F82854}" destId="{64C64A81-9ED5-42FB-A760-FF5EA3AC0775}" srcOrd="1" destOrd="0" presId="urn:microsoft.com/office/officeart/2005/8/layout/list1"/>
    <dgm:cxn modelId="{4469C306-8AC4-49B0-93F1-E1EC7B06FD77}" type="presParOf" srcId="{72A823C6-72BC-42E4-A257-F4C84403E686}" destId="{9D652547-3CF7-4FAB-B4F8-35EE7257EC5B}" srcOrd="13" destOrd="0" presId="urn:microsoft.com/office/officeart/2005/8/layout/list1"/>
    <dgm:cxn modelId="{F148EFDA-6421-4F43-87E7-919D778D5319}" type="presParOf" srcId="{72A823C6-72BC-42E4-A257-F4C84403E686}" destId="{E10B3BF8-21BA-40DD-9CD8-25F91D7C2860}" srcOrd="14" destOrd="0" presId="urn:microsoft.com/office/officeart/2005/8/layout/list1"/>
    <dgm:cxn modelId="{FA977E5C-6748-4007-BF65-EC19274784AB}" type="presParOf" srcId="{72A823C6-72BC-42E4-A257-F4C84403E686}" destId="{17730F4C-8BAE-45A9-9C98-F1C9541DCAE4}" srcOrd="15" destOrd="0" presId="urn:microsoft.com/office/officeart/2005/8/layout/list1"/>
    <dgm:cxn modelId="{F771599C-29E3-469D-BBC2-F7301FE649A4}" type="presParOf" srcId="{72A823C6-72BC-42E4-A257-F4C84403E686}" destId="{246FD04B-1709-47B1-93C3-81DB90973CDF}" srcOrd="16" destOrd="0" presId="urn:microsoft.com/office/officeart/2005/8/layout/list1"/>
    <dgm:cxn modelId="{81BA9E68-053C-40DA-A3C1-985F03C4A5BC}" type="presParOf" srcId="{246FD04B-1709-47B1-93C3-81DB90973CDF}" destId="{8E0EE15C-5A5E-4FC7-A724-8C68D1C14CCB}" srcOrd="0" destOrd="0" presId="urn:microsoft.com/office/officeart/2005/8/layout/list1"/>
    <dgm:cxn modelId="{9A3D1665-E738-437E-AAA8-CCEDFDAAAC76}" type="presParOf" srcId="{246FD04B-1709-47B1-93C3-81DB90973CDF}" destId="{04A7112D-7D0E-486E-9625-A0851EC30B0D}" srcOrd="1" destOrd="0" presId="urn:microsoft.com/office/officeart/2005/8/layout/list1"/>
    <dgm:cxn modelId="{5E3C8A95-B860-4775-AB88-3DB4D9BFC1FD}" type="presParOf" srcId="{72A823C6-72BC-42E4-A257-F4C84403E686}" destId="{67A2160A-E0F2-4943-AEBB-46FE2F4151B0}" srcOrd="17" destOrd="0" presId="urn:microsoft.com/office/officeart/2005/8/layout/list1"/>
    <dgm:cxn modelId="{9BE4ABF5-951D-4BEC-B34F-7FCC3D4D8499}" type="presParOf" srcId="{72A823C6-72BC-42E4-A257-F4C84403E686}" destId="{C5595D95-1405-4D5B-BD57-0EB18EE499F1}"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4E6934-38AD-48C7-9A1E-1D579F1B9B5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0B7D768-A54A-489F-823C-C899A861D742}">
      <dgm:prSet phldrT="[Text]"/>
      <dgm:spPr>
        <a:xfrm>
          <a:off x="1636379" y="5595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الأول: الإطار العام للدراسة</a:t>
          </a:r>
          <a:endParaRPr lang="en-US">
            <a:solidFill>
              <a:sysClr val="window" lastClr="FFFFFF"/>
            </a:solidFill>
            <a:latin typeface="Cambria"/>
            <a:ea typeface="+mn-ea"/>
            <a:cs typeface="+mn-cs"/>
          </a:endParaRPr>
        </a:p>
      </dgm:t>
    </dgm:pt>
    <dgm:pt modelId="{AEFDA84A-C75B-4B85-ACAE-4D86F92CFAA6}" type="parTrans" cxnId="{949908F0-C62E-44D4-B14A-09C3B427BD21}">
      <dgm:prSet/>
      <dgm:spPr/>
      <dgm:t>
        <a:bodyPr/>
        <a:lstStyle/>
        <a:p>
          <a:endParaRPr lang="en-US"/>
        </a:p>
      </dgm:t>
    </dgm:pt>
    <dgm:pt modelId="{CE2B16B3-1D62-4D21-B914-E5DC801D2AF3}" type="sibTrans" cxnId="{949908F0-C62E-44D4-B14A-09C3B427BD21}">
      <dgm:prSet/>
      <dgm:spPr/>
      <dgm:t>
        <a:bodyPr/>
        <a:lstStyle/>
        <a:p>
          <a:endParaRPr lang="en-US"/>
        </a:p>
      </dgm:t>
    </dgm:pt>
    <dgm:pt modelId="{52E3A97E-102A-4DD4-ADF9-A33F8453243D}">
      <dgm:prSet phldrT="[Text]"/>
      <dgm:spPr>
        <a:xfrm>
          <a:off x="1636379" y="66321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الثاني: الإطار النظري</a:t>
          </a:r>
          <a:endParaRPr lang="en-US">
            <a:solidFill>
              <a:sysClr val="window" lastClr="FFFFFF"/>
            </a:solidFill>
            <a:latin typeface="Cambria"/>
            <a:ea typeface="+mn-ea"/>
            <a:cs typeface="+mn-cs"/>
          </a:endParaRPr>
        </a:p>
      </dgm:t>
    </dgm:pt>
    <dgm:pt modelId="{6BED77E5-3851-4899-AB7D-15A1E5B0DA5B}" type="parTrans" cxnId="{D41514CF-38AE-4353-893E-6E07A74E5BA0}">
      <dgm:prSet/>
      <dgm:spPr/>
      <dgm:t>
        <a:bodyPr/>
        <a:lstStyle/>
        <a:p>
          <a:endParaRPr lang="en-US"/>
        </a:p>
      </dgm:t>
    </dgm:pt>
    <dgm:pt modelId="{8A5FEBD4-1561-4589-AEA2-5A40D2C5BB63}" type="sibTrans" cxnId="{D41514CF-38AE-4353-893E-6E07A74E5BA0}">
      <dgm:prSet/>
      <dgm:spPr/>
      <dgm:t>
        <a:bodyPr/>
        <a:lstStyle/>
        <a:p>
          <a:endParaRPr lang="en-US"/>
        </a:p>
      </dgm:t>
    </dgm:pt>
    <dgm:pt modelId="{6A14929C-62E0-45E7-996B-072D9D0F57EE}">
      <dgm:prSet phldrT="[Text]"/>
      <dgm:spPr>
        <a:xfrm>
          <a:off x="1645903" y="1309366"/>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الثالث: منهجية البحث</a:t>
          </a:r>
          <a:endParaRPr lang="en-US">
            <a:solidFill>
              <a:sysClr val="window" lastClr="FFFFFF"/>
            </a:solidFill>
            <a:latin typeface="Cambria"/>
            <a:ea typeface="+mn-ea"/>
            <a:cs typeface="+mn-cs"/>
          </a:endParaRPr>
        </a:p>
      </dgm:t>
    </dgm:pt>
    <dgm:pt modelId="{C9DE16B6-93A7-4D0F-B15F-238806C78EDC}" type="parTrans" cxnId="{6CA25A75-43F0-42B2-9176-ECEE0D9A060F}">
      <dgm:prSet/>
      <dgm:spPr/>
      <dgm:t>
        <a:bodyPr/>
        <a:lstStyle/>
        <a:p>
          <a:endParaRPr lang="en-US"/>
        </a:p>
      </dgm:t>
    </dgm:pt>
    <dgm:pt modelId="{2ECFCAF7-655D-40EE-A553-10C0651BAB6A}" type="sibTrans" cxnId="{6CA25A75-43F0-42B2-9176-ECEE0D9A060F}">
      <dgm:prSet/>
      <dgm:spPr/>
      <dgm:t>
        <a:bodyPr/>
        <a:lstStyle/>
        <a:p>
          <a:endParaRPr lang="en-US"/>
        </a:p>
      </dgm:t>
    </dgm:pt>
    <dgm:pt modelId="{CC8BB641-DF9F-4F4B-A5BE-2A41F46500E3}">
      <dgm:prSet phldrT="[Text]"/>
      <dgm:spPr>
        <a:xfrm>
          <a:off x="1645919" y="261913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الخامس: مناقشة النتائج والخاتمة</a:t>
          </a:r>
          <a:endParaRPr lang="en-US">
            <a:solidFill>
              <a:sysClr val="window" lastClr="FFFFFF"/>
            </a:solidFill>
            <a:latin typeface="Cambria"/>
            <a:ea typeface="+mn-ea"/>
            <a:cs typeface="+mn-cs"/>
          </a:endParaRPr>
        </a:p>
      </dgm:t>
    </dgm:pt>
    <dgm:pt modelId="{C6EFD5B3-1294-4630-8314-0EE5D51C387A}" type="parTrans" cxnId="{BE560B32-2C50-4D36-B865-5E6287ED71C9}">
      <dgm:prSet/>
      <dgm:spPr/>
      <dgm:t>
        <a:bodyPr/>
        <a:lstStyle/>
        <a:p>
          <a:endParaRPr lang="en-US"/>
        </a:p>
      </dgm:t>
    </dgm:pt>
    <dgm:pt modelId="{7ECA20D4-D0CB-42DD-9D7E-50065A12A8A2}" type="sibTrans" cxnId="{BE560B32-2C50-4D36-B865-5E6287ED71C9}">
      <dgm:prSet/>
      <dgm:spPr/>
      <dgm:t>
        <a:bodyPr/>
        <a:lstStyle/>
        <a:p>
          <a:endParaRPr lang="en-US"/>
        </a:p>
      </dgm:t>
    </dgm:pt>
    <dgm:pt modelId="{49DED370-512C-4D48-ACCF-C590E4283B78}">
      <dgm:prSet phldrT="[Text]"/>
      <dgm:spPr>
        <a:xfrm>
          <a:off x="1645919" y="194599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الرايع: التحليل الاحصائي</a:t>
          </a:r>
          <a:endParaRPr lang="en-US">
            <a:solidFill>
              <a:sysClr val="window" lastClr="FFFFFF"/>
            </a:solidFill>
            <a:latin typeface="Cambria"/>
            <a:ea typeface="+mn-ea"/>
            <a:cs typeface="+mn-cs"/>
          </a:endParaRPr>
        </a:p>
      </dgm:t>
    </dgm:pt>
    <dgm:pt modelId="{1E3E768D-1355-4B9F-89E6-D5DDE291B343}" type="parTrans" cxnId="{51A1BA4E-3CF3-4663-A367-B5D95F2E06B2}">
      <dgm:prSet/>
      <dgm:spPr/>
      <dgm:t>
        <a:bodyPr/>
        <a:lstStyle/>
        <a:p>
          <a:endParaRPr lang="en-US"/>
        </a:p>
      </dgm:t>
    </dgm:pt>
    <dgm:pt modelId="{B8132DEE-79E7-4E38-8DD1-F098927B14D6}" type="sibTrans" cxnId="{51A1BA4E-3CF3-4663-A367-B5D95F2E06B2}">
      <dgm:prSet/>
      <dgm:spPr/>
      <dgm:t>
        <a:bodyPr/>
        <a:lstStyle/>
        <a:p>
          <a:endParaRPr lang="en-US"/>
        </a:p>
      </dgm:t>
    </dgm:pt>
    <dgm:pt modelId="{AB5819D4-9008-458F-B1BF-11BB253CE6F4}" type="pres">
      <dgm:prSet presAssocID="{C44E6934-38AD-48C7-9A1E-1D579F1B9B55}" presName="linear" presStyleCnt="0">
        <dgm:presLayoutVars>
          <dgm:dir/>
          <dgm:animLvl val="lvl"/>
          <dgm:resizeHandles val="exact"/>
        </dgm:presLayoutVars>
      </dgm:prSet>
      <dgm:spPr/>
    </dgm:pt>
    <dgm:pt modelId="{185CDF48-D584-4200-BEB5-C5E702EEBCE8}" type="pres">
      <dgm:prSet presAssocID="{10B7D768-A54A-489F-823C-C899A861D742}" presName="parentLin" presStyleCnt="0"/>
      <dgm:spPr/>
    </dgm:pt>
    <dgm:pt modelId="{BD906D9A-4041-49A4-BD64-112231E0DE14}" type="pres">
      <dgm:prSet presAssocID="{10B7D768-A54A-489F-823C-C899A861D742}" presName="parentLeftMargin" presStyleLbl="node1" presStyleIdx="0" presStyleCnt="5"/>
      <dgm:spPr/>
    </dgm:pt>
    <dgm:pt modelId="{8D63122A-2F77-4E89-8FB4-7AE612299377}" type="pres">
      <dgm:prSet presAssocID="{10B7D768-A54A-489F-823C-C899A861D742}" presName="parentText" presStyleLbl="node1" presStyleIdx="0" presStyleCnt="5" custLinFactX="28323" custLinFactNeighborX="100000" custLinFactNeighborY="1344">
        <dgm:presLayoutVars>
          <dgm:chMax val="0"/>
          <dgm:bulletEnabled val="1"/>
        </dgm:presLayoutVars>
      </dgm:prSet>
      <dgm:spPr/>
    </dgm:pt>
    <dgm:pt modelId="{28CF8B62-B534-4EB1-8E69-C0CC837D34F9}" type="pres">
      <dgm:prSet presAssocID="{10B7D768-A54A-489F-823C-C899A861D742}" presName="negativeSpace" presStyleCnt="0"/>
      <dgm:spPr/>
    </dgm:pt>
    <dgm:pt modelId="{1CEEAC55-5FF9-4B6F-ABFA-1594DC34B535}" type="pres">
      <dgm:prSet presAssocID="{10B7D768-A54A-489F-823C-C899A861D742}"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90B188CC-89AF-46D0-838A-A468975BA9EB}" type="pres">
      <dgm:prSet presAssocID="{CE2B16B3-1D62-4D21-B914-E5DC801D2AF3}" presName="spaceBetweenRectangles" presStyleCnt="0"/>
      <dgm:spPr/>
    </dgm:pt>
    <dgm:pt modelId="{16E9A984-6A81-4AFB-9DCF-495BF74222E5}" type="pres">
      <dgm:prSet presAssocID="{52E3A97E-102A-4DD4-ADF9-A33F8453243D}" presName="parentLin" presStyleCnt="0"/>
      <dgm:spPr/>
    </dgm:pt>
    <dgm:pt modelId="{40A295DB-BFF4-430B-BF16-173E60899615}" type="pres">
      <dgm:prSet presAssocID="{52E3A97E-102A-4DD4-ADF9-A33F8453243D}" presName="parentLeftMargin" presStyleLbl="node1" presStyleIdx="0" presStyleCnt="5"/>
      <dgm:spPr/>
    </dgm:pt>
    <dgm:pt modelId="{09114722-B816-4A40-ACD0-7DE883D0A3CA}" type="pres">
      <dgm:prSet presAssocID="{52E3A97E-102A-4DD4-ADF9-A33F8453243D}" presName="parentText" presStyleLbl="node1" presStyleIdx="1" presStyleCnt="5" custLinFactX="28323" custLinFactNeighborX="100000" custLinFactNeighborY="-5378">
        <dgm:presLayoutVars>
          <dgm:chMax val="0"/>
          <dgm:bulletEnabled val="1"/>
        </dgm:presLayoutVars>
      </dgm:prSet>
      <dgm:spPr/>
    </dgm:pt>
    <dgm:pt modelId="{47EA87B7-1EA5-4816-B9AC-E12CCA7D1601}" type="pres">
      <dgm:prSet presAssocID="{52E3A97E-102A-4DD4-ADF9-A33F8453243D}" presName="negativeSpace" presStyleCnt="0"/>
      <dgm:spPr/>
    </dgm:pt>
    <dgm:pt modelId="{4D695F22-9F97-4617-9D95-7C392FEEEB10}" type="pres">
      <dgm:prSet presAssocID="{52E3A97E-102A-4DD4-ADF9-A33F8453243D}"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2A85684-D0D2-4EDD-9656-F03CE0F37AA9}" type="pres">
      <dgm:prSet presAssocID="{8A5FEBD4-1561-4589-AEA2-5A40D2C5BB63}" presName="spaceBetweenRectangles" presStyleCnt="0"/>
      <dgm:spPr/>
    </dgm:pt>
    <dgm:pt modelId="{21B0D491-F8F8-4094-84AB-D99B8347BCB0}" type="pres">
      <dgm:prSet presAssocID="{6A14929C-62E0-45E7-996B-072D9D0F57EE}" presName="parentLin" presStyleCnt="0"/>
      <dgm:spPr/>
    </dgm:pt>
    <dgm:pt modelId="{9DD20160-691E-426A-A516-034A540BF538}" type="pres">
      <dgm:prSet presAssocID="{6A14929C-62E0-45E7-996B-072D9D0F57EE}" presName="parentLeftMargin" presStyleLbl="node1" presStyleIdx="1" presStyleCnt="5"/>
      <dgm:spPr/>
    </dgm:pt>
    <dgm:pt modelId="{0D90E31A-C599-44EB-A563-99C8D20C4DF8}" type="pres">
      <dgm:prSet presAssocID="{6A14929C-62E0-45E7-996B-072D9D0F57EE}" presName="parentText" presStyleLbl="node1" presStyleIdx="2" presStyleCnt="5" custLinFactX="28571" custLinFactNeighborX="100000" custLinFactNeighborY="-2689">
        <dgm:presLayoutVars>
          <dgm:chMax val="0"/>
          <dgm:bulletEnabled val="1"/>
        </dgm:presLayoutVars>
      </dgm:prSet>
      <dgm:spPr/>
    </dgm:pt>
    <dgm:pt modelId="{F9E057F2-BE84-4492-ADA7-51545AF09EAC}" type="pres">
      <dgm:prSet presAssocID="{6A14929C-62E0-45E7-996B-072D9D0F57EE}" presName="negativeSpace" presStyleCnt="0"/>
      <dgm:spPr/>
    </dgm:pt>
    <dgm:pt modelId="{B7EBC103-E7EE-4C8D-86AB-109EADA6D6D2}" type="pres">
      <dgm:prSet presAssocID="{6A14929C-62E0-45E7-996B-072D9D0F57E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49631A10-B718-4237-A8A1-E56990EC776F}" type="pres">
      <dgm:prSet presAssocID="{2ECFCAF7-655D-40EE-A553-10C0651BAB6A}" presName="spaceBetweenRectangles" presStyleCnt="0"/>
      <dgm:spPr/>
    </dgm:pt>
    <dgm:pt modelId="{56755344-AE2F-436D-8F1A-E0A8DBBB5D0C}" type="pres">
      <dgm:prSet presAssocID="{49DED370-512C-4D48-ACCF-C590E4283B78}" presName="parentLin" presStyleCnt="0"/>
      <dgm:spPr/>
    </dgm:pt>
    <dgm:pt modelId="{F5D9C860-EAF4-4ABA-A95B-690EDE5625A6}" type="pres">
      <dgm:prSet presAssocID="{49DED370-512C-4D48-ACCF-C590E4283B78}" presName="parentLeftMargin" presStyleLbl="node1" presStyleIdx="2" presStyleCnt="5"/>
      <dgm:spPr/>
    </dgm:pt>
    <dgm:pt modelId="{F197C084-8F82-4144-A3CF-4F4788C2F598}" type="pres">
      <dgm:prSet presAssocID="{49DED370-512C-4D48-ACCF-C590E4283B78}" presName="parentText" presStyleLbl="node1" presStyleIdx="3" presStyleCnt="5" custLinFactX="29067" custLinFactNeighborX="100000" custLinFactNeighborY="-2305">
        <dgm:presLayoutVars>
          <dgm:chMax val="0"/>
          <dgm:bulletEnabled val="1"/>
        </dgm:presLayoutVars>
      </dgm:prSet>
      <dgm:spPr/>
    </dgm:pt>
    <dgm:pt modelId="{6F4EF3CD-B8C0-49DE-8A8C-29A6A6A64AA2}" type="pres">
      <dgm:prSet presAssocID="{49DED370-512C-4D48-ACCF-C590E4283B78}" presName="negativeSpace" presStyleCnt="0"/>
      <dgm:spPr/>
    </dgm:pt>
    <dgm:pt modelId="{EF080955-7DDF-4BA4-BB28-61A8170F0555}" type="pres">
      <dgm:prSet presAssocID="{49DED370-512C-4D48-ACCF-C590E4283B78}"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89BFB40-933B-4C92-8DBF-3D0EE0E8A460}" type="pres">
      <dgm:prSet presAssocID="{B8132DEE-79E7-4E38-8DD1-F098927B14D6}" presName="spaceBetweenRectangles" presStyleCnt="0"/>
      <dgm:spPr/>
    </dgm:pt>
    <dgm:pt modelId="{20CD7332-60B7-4CB6-94F5-61D84E017016}" type="pres">
      <dgm:prSet presAssocID="{CC8BB641-DF9F-4F4B-A5BE-2A41F46500E3}" presName="parentLin" presStyleCnt="0"/>
      <dgm:spPr/>
    </dgm:pt>
    <dgm:pt modelId="{4F69CFAE-F2C2-47F6-A2AB-9F70B267D35A}" type="pres">
      <dgm:prSet presAssocID="{CC8BB641-DF9F-4F4B-A5BE-2A41F46500E3}" presName="parentLeftMargin" presStyleLbl="node1" presStyleIdx="3" presStyleCnt="5"/>
      <dgm:spPr/>
    </dgm:pt>
    <dgm:pt modelId="{D76C4AA0-6959-41CB-9745-0A8913885A29}" type="pres">
      <dgm:prSet presAssocID="{CC8BB641-DF9F-4F4B-A5BE-2A41F46500E3}" presName="parentText" presStyleLbl="node1" presStyleIdx="4" presStyleCnt="5" custLinFactX="29315" custLinFactNeighborX="100000" custLinFactNeighborY="6914">
        <dgm:presLayoutVars>
          <dgm:chMax val="0"/>
          <dgm:bulletEnabled val="1"/>
        </dgm:presLayoutVars>
      </dgm:prSet>
      <dgm:spPr/>
    </dgm:pt>
    <dgm:pt modelId="{F3CB3BF4-4B0E-4554-BEE3-E65AD1C84048}" type="pres">
      <dgm:prSet presAssocID="{CC8BB641-DF9F-4F4B-A5BE-2A41F46500E3}" presName="negativeSpace" presStyleCnt="0"/>
      <dgm:spPr/>
    </dgm:pt>
    <dgm:pt modelId="{C2B188FD-0B82-44D5-BD9D-AC2B34E9F0F9}" type="pres">
      <dgm:prSet presAssocID="{CC8BB641-DF9F-4F4B-A5BE-2A41F46500E3}" presName="childText" presStyleLbl="conFgAcc1" presStyleIdx="4" presStyleCnt="5">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BE560B32-2C50-4D36-B865-5E6287ED71C9}" srcId="{C44E6934-38AD-48C7-9A1E-1D579F1B9B55}" destId="{CC8BB641-DF9F-4F4B-A5BE-2A41F46500E3}" srcOrd="4" destOrd="0" parTransId="{C6EFD5B3-1294-4630-8314-0EE5D51C387A}" sibTransId="{7ECA20D4-D0CB-42DD-9D7E-50065A12A8A2}"/>
    <dgm:cxn modelId="{51A1BA4E-3CF3-4663-A367-B5D95F2E06B2}" srcId="{C44E6934-38AD-48C7-9A1E-1D579F1B9B55}" destId="{49DED370-512C-4D48-ACCF-C590E4283B78}" srcOrd="3" destOrd="0" parTransId="{1E3E768D-1355-4B9F-89E6-D5DDE291B343}" sibTransId="{B8132DEE-79E7-4E38-8DD1-F098927B14D6}"/>
    <dgm:cxn modelId="{983C3751-FAFB-47D4-8869-961D4D223A31}" type="presOf" srcId="{CC8BB641-DF9F-4F4B-A5BE-2A41F46500E3}" destId="{4F69CFAE-F2C2-47F6-A2AB-9F70B267D35A}" srcOrd="0" destOrd="0" presId="urn:microsoft.com/office/officeart/2005/8/layout/list1"/>
    <dgm:cxn modelId="{6CA25A75-43F0-42B2-9176-ECEE0D9A060F}" srcId="{C44E6934-38AD-48C7-9A1E-1D579F1B9B55}" destId="{6A14929C-62E0-45E7-996B-072D9D0F57EE}" srcOrd="2" destOrd="0" parTransId="{C9DE16B6-93A7-4D0F-B15F-238806C78EDC}" sibTransId="{2ECFCAF7-655D-40EE-A553-10C0651BAB6A}"/>
    <dgm:cxn modelId="{DDAF8682-6D63-436E-B73D-604316374793}" type="presOf" srcId="{10B7D768-A54A-489F-823C-C899A861D742}" destId="{BD906D9A-4041-49A4-BD64-112231E0DE14}" srcOrd="0" destOrd="0" presId="urn:microsoft.com/office/officeart/2005/8/layout/list1"/>
    <dgm:cxn modelId="{597E529B-28A5-4907-8D0C-30CFE0D67163}" type="presOf" srcId="{49DED370-512C-4D48-ACCF-C590E4283B78}" destId="{F5D9C860-EAF4-4ABA-A95B-690EDE5625A6}" srcOrd="0" destOrd="0" presId="urn:microsoft.com/office/officeart/2005/8/layout/list1"/>
    <dgm:cxn modelId="{448C2FA2-AF11-4CC8-9C22-0F8C525439F7}" type="presOf" srcId="{49DED370-512C-4D48-ACCF-C590E4283B78}" destId="{F197C084-8F82-4144-A3CF-4F4788C2F598}" srcOrd="1" destOrd="0" presId="urn:microsoft.com/office/officeart/2005/8/layout/list1"/>
    <dgm:cxn modelId="{30BFC2AB-6D93-48EA-9D9E-52BE89059979}" type="presOf" srcId="{6A14929C-62E0-45E7-996B-072D9D0F57EE}" destId="{9DD20160-691E-426A-A516-034A540BF538}" srcOrd="0" destOrd="0" presId="urn:microsoft.com/office/officeart/2005/8/layout/list1"/>
    <dgm:cxn modelId="{BCFC43B2-F9AB-4BB1-B559-9B3DA7507647}" type="presOf" srcId="{52E3A97E-102A-4DD4-ADF9-A33F8453243D}" destId="{09114722-B816-4A40-ACD0-7DE883D0A3CA}" srcOrd="1" destOrd="0" presId="urn:microsoft.com/office/officeart/2005/8/layout/list1"/>
    <dgm:cxn modelId="{FFD89DC2-EBBE-451C-B4E4-6CE8B3B4FCD6}" type="presOf" srcId="{C44E6934-38AD-48C7-9A1E-1D579F1B9B55}" destId="{AB5819D4-9008-458F-B1BF-11BB253CE6F4}" srcOrd="0" destOrd="0" presId="urn:microsoft.com/office/officeart/2005/8/layout/list1"/>
    <dgm:cxn modelId="{7120CBC2-DAF5-46DF-B2E7-2482A1B97243}" type="presOf" srcId="{CC8BB641-DF9F-4F4B-A5BE-2A41F46500E3}" destId="{D76C4AA0-6959-41CB-9745-0A8913885A29}" srcOrd="1" destOrd="0" presId="urn:microsoft.com/office/officeart/2005/8/layout/list1"/>
    <dgm:cxn modelId="{26A201C8-F843-4733-94A7-702BE23B6E0D}" type="presOf" srcId="{6A14929C-62E0-45E7-996B-072D9D0F57EE}" destId="{0D90E31A-C599-44EB-A563-99C8D20C4DF8}" srcOrd="1" destOrd="0" presId="urn:microsoft.com/office/officeart/2005/8/layout/list1"/>
    <dgm:cxn modelId="{D41514CF-38AE-4353-893E-6E07A74E5BA0}" srcId="{C44E6934-38AD-48C7-9A1E-1D579F1B9B55}" destId="{52E3A97E-102A-4DD4-ADF9-A33F8453243D}" srcOrd="1" destOrd="0" parTransId="{6BED77E5-3851-4899-AB7D-15A1E5B0DA5B}" sibTransId="{8A5FEBD4-1561-4589-AEA2-5A40D2C5BB63}"/>
    <dgm:cxn modelId="{CB60D7D2-5F4C-40DD-95BF-107A56F11603}" type="presOf" srcId="{52E3A97E-102A-4DD4-ADF9-A33F8453243D}" destId="{40A295DB-BFF4-430B-BF16-173E60899615}" srcOrd="0" destOrd="0" presId="urn:microsoft.com/office/officeart/2005/8/layout/list1"/>
    <dgm:cxn modelId="{949908F0-C62E-44D4-B14A-09C3B427BD21}" srcId="{C44E6934-38AD-48C7-9A1E-1D579F1B9B55}" destId="{10B7D768-A54A-489F-823C-C899A861D742}" srcOrd="0" destOrd="0" parTransId="{AEFDA84A-C75B-4B85-ACAE-4D86F92CFAA6}" sibTransId="{CE2B16B3-1D62-4D21-B914-E5DC801D2AF3}"/>
    <dgm:cxn modelId="{D65D24F5-E365-4BB9-933A-3BE3286DAA51}" type="presOf" srcId="{10B7D768-A54A-489F-823C-C899A861D742}" destId="{8D63122A-2F77-4E89-8FB4-7AE612299377}" srcOrd="1" destOrd="0" presId="urn:microsoft.com/office/officeart/2005/8/layout/list1"/>
    <dgm:cxn modelId="{1D88BFF3-FAC4-4A5C-A0A7-A77CEDBF565D}" type="presParOf" srcId="{AB5819D4-9008-458F-B1BF-11BB253CE6F4}" destId="{185CDF48-D584-4200-BEB5-C5E702EEBCE8}" srcOrd="0" destOrd="0" presId="urn:microsoft.com/office/officeart/2005/8/layout/list1"/>
    <dgm:cxn modelId="{07A17CC4-C26D-464A-A7B1-23F72753664A}" type="presParOf" srcId="{185CDF48-D584-4200-BEB5-C5E702EEBCE8}" destId="{BD906D9A-4041-49A4-BD64-112231E0DE14}" srcOrd="0" destOrd="0" presId="urn:microsoft.com/office/officeart/2005/8/layout/list1"/>
    <dgm:cxn modelId="{E8AC0D4F-96EE-4D59-A1C3-0C7DFAC887CF}" type="presParOf" srcId="{185CDF48-D584-4200-BEB5-C5E702EEBCE8}" destId="{8D63122A-2F77-4E89-8FB4-7AE612299377}" srcOrd="1" destOrd="0" presId="urn:microsoft.com/office/officeart/2005/8/layout/list1"/>
    <dgm:cxn modelId="{F1B3FFAA-F631-47DF-9F86-2C0837D42053}" type="presParOf" srcId="{AB5819D4-9008-458F-B1BF-11BB253CE6F4}" destId="{28CF8B62-B534-4EB1-8E69-C0CC837D34F9}" srcOrd="1" destOrd="0" presId="urn:microsoft.com/office/officeart/2005/8/layout/list1"/>
    <dgm:cxn modelId="{6E2295FA-E131-499B-9FD2-A0D6493DCE15}" type="presParOf" srcId="{AB5819D4-9008-458F-B1BF-11BB253CE6F4}" destId="{1CEEAC55-5FF9-4B6F-ABFA-1594DC34B535}" srcOrd="2" destOrd="0" presId="urn:microsoft.com/office/officeart/2005/8/layout/list1"/>
    <dgm:cxn modelId="{CF35D227-4CA8-4577-9143-6263ACAD609A}" type="presParOf" srcId="{AB5819D4-9008-458F-B1BF-11BB253CE6F4}" destId="{90B188CC-89AF-46D0-838A-A468975BA9EB}" srcOrd="3" destOrd="0" presId="urn:microsoft.com/office/officeart/2005/8/layout/list1"/>
    <dgm:cxn modelId="{602C3D0A-EBF5-4524-8786-4CFEFF06EDB2}" type="presParOf" srcId="{AB5819D4-9008-458F-B1BF-11BB253CE6F4}" destId="{16E9A984-6A81-4AFB-9DCF-495BF74222E5}" srcOrd="4" destOrd="0" presId="urn:microsoft.com/office/officeart/2005/8/layout/list1"/>
    <dgm:cxn modelId="{0329BAC0-70BF-42EC-AB4C-A73B37FCDDDF}" type="presParOf" srcId="{16E9A984-6A81-4AFB-9DCF-495BF74222E5}" destId="{40A295DB-BFF4-430B-BF16-173E60899615}" srcOrd="0" destOrd="0" presId="urn:microsoft.com/office/officeart/2005/8/layout/list1"/>
    <dgm:cxn modelId="{A8ADF90D-00A0-4F6F-B102-615C5C1E9385}" type="presParOf" srcId="{16E9A984-6A81-4AFB-9DCF-495BF74222E5}" destId="{09114722-B816-4A40-ACD0-7DE883D0A3CA}" srcOrd="1" destOrd="0" presId="urn:microsoft.com/office/officeart/2005/8/layout/list1"/>
    <dgm:cxn modelId="{A846F123-5C60-49B4-BB97-5376F272B8A3}" type="presParOf" srcId="{AB5819D4-9008-458F-B1BF-11BB253CE6F4}" destId="{47EA87B7-1EA5-4816-B9AC-E12CCA7D1601}" srcOrd="5" destOrd="0" presId="urn:microsoft.com/office/officeart/2005/8/layout/list1"/>
    <dgm:cxn modelId="{8895EF5F-A93A-4906-9749-F57442BE1A0D}" type="presParOf" srcId="{AB5819D4-9008-458F-B1BF-11BB253CE6F4}" destId="{4D695F22-9F97-4617-9D95-7C392FEEEB10}" srcOrd="6" destOrd="0" presId="urn:microsoft.com/office/officeart/2005/8/layout/list1"/>
    <dgm:cxn modelId="{4CA71EA1-3948-48BA-97A4-509688D17647}" type="presParOf" srcId="{AB5819D4-9008-458F-B1BF-11BB253CE6F4}" destId="{32A85684-D0D2-4EDD-9656-F03CE0F37AA9}" srcOrd="7" destOrd="0" presId="urn:microsoft.com/office/officeart/2005/8/layout/list1"/>
    <dgm:cxn modelId="{CD83FB15-DB64-4523-8DA6-6405249E3B81}" type="presParOf" srcId="{AB5819D4-9008-458F-B1BF-11BB253CE6F4}" destId="{21B0D491-F8F8-4094-84AB-D99B8347BCB0}" srcOrd="8" destOrd="0" presId="urn:microsoft.com/office/officeart/2005/8/layout/list1"/>
    <dgm:cxn modelId="{F9C2F518-13E2-4229-830D-4EEC781894DE}" type="presParOf" srcId="{21B0D491-F8F8-4094-84AB-D99B8347BCB0}" destId="{9DD20160-691E-426A-A516-034A540BF538}" srcOrd="0" destOrd="0" presId="urn:microsoft.com/office/officeart/2005/8/layout/list1"/>
    <dgm:cxn modelId="{C8DB99CC-A9FC-43B6-AAC6-25F7B4F8E81E}" type="presParOf" srcId="{21B0D491-F8F8-4094-84AB-D99B8347BCB0}" destId="{0D90E31A-C599-44EB-A563-99C8D20C4DF8}" srcOrd="1" destOrd="0" presId="urn:microsoft.com/office/officeart/2005/8/layout/list1"/>
    <dgm:cxn modelId="{452F5BBC-102D-4B68-9BC4-91FE20BBA932}" type="presParOf" srcId="{AB5819D4-9008-458F-B1BF-11BB253CE6F4}" destId="{F9E057F2-BE84-4492-ADA7-51545AF09EAC}" srcOrd="9" destOrd="0" presId="urn:microsoft.com/office/officeart/2005/8/layout/list1"/>
    <dgm:cxn modelId="{AAFD7B24-3B85-4E17-99A0-05D79349E95A}" type="presParOf" srcId="{AB5819D4-9008-458F-B1BF-11BB253CE6F4}" destId="{B7EBC103-E7EE-4C8D-86AB-109EADA6D6D2}" srcOrd="10" destOrd="0" presId="urn:microsoft.com/office/officeart/2005/8/layout/list1"/>
    <dgm:cxn modelId="{4427692C-6F7D-44B5-ACBF-F19935109BF3}" type="presParOf" srcId="{AB5819D4-9008-458F-B1BF-11BB253CE6F4}" destId="{49631A10-B718-4237-A8A1-E56990EC776F}" srcOrd="11" destOrd="0" presId="urn:microsoft.com/office/officeart/2005/8/layout/list1"/>
    <dgm:cxn modelId="{D60B9AAD-C161-4370-A4E4-1B7635048D7D}" type="presParOf" srcId="{AB5819D4-9008-458F-B1BF-11BB253CE6F4}" destId="{56755344-AE2F-436D-8F1A-E0A8DBBB5D0C}" srcOrd="12" destOrd="0" presId="urn:microsoft.com/office/officeart/2005/8/layout/list1"/>
    <dgm:cxn modelId="{46A2B4AD-47F1-4630-B91F-E251269F11D4}" type="presParOf" srcId="{56755344-AE2F-436D-8F1A-E0A8DBBB5D0C}" destId="{F5D9C860-EAF4-4ABA-A95B-690EDE5625A6}" srcOrd="0" destOrd="0" presId="urn:microsoft.com/office/officeart/2005/8/layout/list1"/>
    <dgm:cxn modelId="{E1B8B7C2-49EE-41E1-BE8B-AE9B845D0EF8}" type="presParOf" srcId="{56755344-AE2F-436D-8F1A-E0A8DBBB5D0C}" destId="{F197C084-8F82-4144-A3CF-4F4788C2F598}" srcOrd="1" destOrd="0" presId="urn:microsoft.com/office/officeart/2005/8/layout/list1"/>
    <dgm:cxn modelId="{BA718E86-0734-450D-AC3E-81CCFE8D9A60}" type="presParOf" srcId="{AB5819D4-9008-458F-B1BF-11BB253CE6F4}" destId="{6F4EF3CD-B8C0-49DE-8A8C-29A6A6A64AA2}" srcOrd="13" destOrd="0" presId="urn:microsoft.com/office/officeart/2005/8/layout/list1"/>
    <dgm:cxn modelId="{54D4F8F0-EA24-46B8-A1BE-9BA984FFA6FE}" type="presParOf" srcId="{AB5819D4-9008-458F-B1BF-11BB253CE6F4}" destId="{EF080955-7DDF-4BA4-BB28-61A8170F0555}" srcOrd="14" destOrd="0" presId="urn:microsoft.com/office/officeart/2005/8/layout/list1"/>
    <dgm:cxn modelId="{E27AF4E6-8FCF-4F6F-BB71-18E6115F7529}" type="presParOf" srcId="{AB5819D4-9008-458F-B1BF-11BB253CE6F4}" destId="{189BFB40-933B-4C92-8DBF-3D0EE0E8A460}" srcOrd="15" destOrd="0" presId="urn:microsoft.com/office/officeart/2005/8/layout/list1"/>
    <dgm:cxn modelId="{E16227CA-B2E0-41D0-B1C0-10B8D0A043F6}" type="presParOf" srcId="{AB5819D4-9008-458F-B1BF-11BB253CE6F4}" destId="{20CD7332-60B7-4CB6-94F5-61D84E017016}" srcOrd="16" destOrd="0" presId="urn:microsoft.com/office/officeart/2005/8/layout/list1"/>
    <dgm:cxn modelId="{61AC3F5A-2F42-49E2-857B-D7E518C1AC58}" type="presParOf" srcId="{20CD7332-60B7-4CB6-94F5-61D84E017016}" destId="{4F69CFAE-F2C2-47F6-A2AB-9F70B267D35A}" srcOrd="0" destOrd="0" presId="urn:microsoft.com/office/officeart/2005/8/layout/list1"/>
    <dgm:cxn modelId="{B79D59D6-0354-43D3-9820-0C9E47BE101E}" type="presParOf" srcId="{20CD7332-60B7-4CB6-94F5-61D84E017016}" destId="{D76C4AA0-6959-41CB-9745-0A8913885A29}" srcOrd="1" destOrd="0" presId="urn:microsoft.com/office/officeart/2005/8/layout/list1"/>
    <dgm:cxn modelId="{41D9F505-2A99-44B7-A4A8-000541180EF6}" type="presParOf" srcId="{AB5819D4-9008-458F-B1BF-11BB253CE6F4}" destId="{F3CB3BF4-4B0E-4554-BEE3-E65AD1C84048}" srcOrd="17" destOrd="0" presId="urn:microsoft.com/office/officeart/2005/8/layout/list1"/>
    <dgm:cxn modelId="{3EA942F5-A15F-49E2-A736-DEF6D0D0B9FB}" type="presParOf" srcId="{AB5819D4-9008-458F-B1BF-11BB253CE6F4}" destId="{C2B188FD-0B82-44D5-BD9D-AC2B34E9F0F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3108"/>
          <a:ext cx="2880000" cy="431270"/>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3108"/>
        <a:ext cx="2880000" cy="431270"/>
      </dsp:txXfrm>
    </dsp:sp>
    <dsp:sp modelId="{ECEDCEBD-3A31-4A51-BD7F-B4B4DBD28F28}">
      <dsp:nvSpPr>
        <dsp:cNvPr id="0" name=""/>
        <dsp:cNvSpPr/>
      </dsp:nvSpPr>
      <dsp:spPr>
        <a:xfrm>
          <a:off x="2091580" y="455943"/>
          <a:ext cx="3944838"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00FF00"/>
              </a:highlight>
            </a:rPr>
            <a:t>Ch 1: Introduction </a:t>
          </a:r>
          <a:r>
            <a:rPr lang="ar-EG" sz="2000" b="1" kern="1200" dirty="0">
              <a:highlight>
                <a:srgbClr val="00FF00"/>
              </a:highlight>
            </a:rPr>
            <a:t>المقدمة</a:t>
          </a:r>
          <a:endParaRPr lang="en-US" sz="2000" b="1" kern="1200" dirty="0">
            <a:highlight>
              <a:srgbClr val="00FF00"/>
            </a:highlight>
          </a:endParaRPr>
        </a:p>
      </dsp:txBody>
      <dsp:txXfrm>
        <a:off x="2091580" y="455943"/>
        <a:ext cx="3944838" cy="431270"/>
      </dsp:txXfrm>
    </dsp:sp>
    <dsp:sp modelId="{94C58217-1473-4AC2-9620-3E1956789323}">
      <dsp:nvSpPr>
        <dsp:cNvPr id="0" name=""/>
        <dsp:cNvSpPr/>
      </dsp:nvSpPr>
      <dsp:spPr>
        <a:xfrm>
          <a:off x="2354000" y="908777"/>
          <a:ext cx="342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Problem</a:t>
          </a:r>
          <a:r>
            <a:rPr lang="ar-EG" sz="2000" b="1" kern="1200">
              <a:highlight>
                <a:srgbClr val="4472C4"/>
              </a:highlight>
            </a:rPr>
            <a:t> مشكلة الدراسة </a:t>
          </a:r>
          <a:endParaRPr lang="en-US" sz="2000" b="1" kern="1200" dirty="0">
            <a:highlight>
              <a:srgbClr val="4472C4"/>
            </a:highlight>
          </a:endParaRPr>
        </a:p>
      </dsp:txBody>
      <dsp:txXfrm>
        <a:off x="2354000" y="908777"/>
        <a:ext cx="3420000" cy="431270"/>
      </dsp:txXfrm>
    </dsp:sp>
    <dsp:sp modelId="{DC2F4170-1528-49A9-80C9-4A2EF97C13DC}">
      <dsp:nvSpPr>
        <dsp:cNvPr id="0" name=""/>
        <dsp:cNvSpPr/>
      </dsp:nvSpPr>
      <dsp:spPr>
        <a:xfrm>
          <a:off x="2218999" y="1361612"/>
          <a:ext cx="36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Significance</a:t>
          </a:r>
          <a:r>
            <a:rPr lang="ar-EG" sz="2000" b="1" kern="1200">
              <a:highlight>
                <a:srgbClr val="4472C4"/>
              </a:highlight>
            </a:rPr>
            <a:t> أهمية الدراسة </a:t>
          </a:r>
          <a:endParaRPr lang="en-US" sz="2000" b="1" kern="1200" dirty="0">
            <a:highlight>
              <a:srgbClr val="4472C4"/>
            </a:highlight>
          </a:endParaRPr>
        </a:p>
      </dsp:txBody>
      <dsp:txXfrm>
        <a:off x="2218999" y="1361612"/>
        <a:ext cx="3690000" cy="431270"/>
      </dsp:txXfrm>
    </dsp:sp>
    <dsp:sp modelId="{BCB0F75D-2B58-486A-940A-01B3002EF4CD}">
      <dsp:nvSpPr>
        <dsp:cNvPr id="0" name=""/>
        <dsp:cNvSpPr/>
      </dsp:nvSpPr>
      <dsp:spPr>
        <a:xfrm>
          <a:off x="2309000" y="1814446"/>
          <a:ext cx="351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446"/>
        <a:ext cx="3510000" cy="431270"/>
      </dsp:txXfrm>
    </dsp:sp>
    <dsp:sp modelId="{779C773A-F489-478E-B8A5-88BD6AF0D122}">
      <dsp:nvSpPr>
        <dsp:cNvPr id="0" name=""/>
        <dsp:cNvSpPr/>
      </dsp:nvSpPr>
      <dsp:spPr>
        <a:xfrm>
          <a:off x="2263999" y="2267280"/>
          <a:ext cx="360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3999" y="2267280"/>
        <a:ext cx="3600000" cy="431270"/>
      </dsp:txXfrm>
    </dsp:sp>
    <dsp:sp modelId="{9E91EA2D-0534-43AA-AF0C-25FE01324703}">
      <dsp:nvSpPr>
        <dsp:cNvPr id="0" name=""/>
        <dsp:cNvSpPr/>
      </dsp:nvSpPr>
      <dsp:spPr>
        <a:xfrm>
          <a:off x="1318999" y="2720115"/>
          <a:ext cx="54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720115"/>
        <a:ext cx="5490000" cy="431270"/>
      </dsp:txXfrm>
    </dsp:sp>
    <dsp:sp modelId="{8D074F2B-DC70-4168-BCBF-F02C4D223BC9}">
      <dsp:nvSpPr>
        <dsp:cNvPr id="0" name=""/>
        <dsp:cNvSpPr/>
      </dsp:nvSpPr>
      <dsp:spPr>
        <a:xfrm>
          <a:off x="2084000" y="3172949"/>
          <a:ext cx="39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FF0000"/>
              </a:highlight>
            </a:rPr>
            <a:t>Research Methodology </a:t>
          </a:r>
          <a:r>
            <a:rPr lang="ar-EG" sz="2000" b="1" kern="1200" dirty="0">
              <a:highlight>
                <a:srgbClr val="FF0000"/>
              </a:highlight>
            </a:rPr>
            <a:t>منهجية الدراسة</a:t>
          </a:r>
          <a:endParaRPr lang="en-US" sz="2000" b="1" kern="1200" dirty="0">
            <a:highlight>
              <a:srgbClr val="FF0000"/>
            </a:highlight>
          </a:endParaRPr>
        </a:p>
      </dsp:txBody>
      <dsp:txXfrm>
        <a:off x="2084000" y="3172949"/>
        <a:ext cx="3960000" cy="431270"/>
      </dsp:txXfrm>
    </dsp:sp>
    <dsp:sp modelId="{F22E00D2-B6B8-46CD-A2A2-B3A50DEB31F5}">
      <dsp:nvSpPr>
        <dsp:cNvPr id="0" name=""/>
        <dsp:cNvSpPr/>
      </dsp:nvSpPr>
      <dsp:spPr>
        <a:xfrm>
          <a:off x="2489000" y="3625784"/>
          <a:ext cx="315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625784"/>
        <a:ext cx="3150000" cy="431270"/>
      </dsp:txXfrm>
    </dsp:sp>
    <dsp:sp modelId="{E37E68C4-5134-4C7C-8BFC-22743FBE0C96}">
      <dsp:nvSpPr>
        <dsp:cNvPr id="0" name=""/>
        <dsp:cNvSpPr/>
      </dsp:nvSpPr>
      <dsp:spPr>
        <a:xfrm>
          <a:off x="2354000" y="4078618"/>
          <a:ext cx="342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Structure </a:t>
          </a:r>
          <a:r>
            <a:rPr lang="ar-EG" sz="2000" b="1" kern="1200" dirty="0"/>
            <a:t>مخطط الدراسة</a:t>
          </a:r>
          <a:endParaRPr lang="en-US" sz="2000" b="1" kern="1200" dirty="0"/>
        </a:p>
      </dsp:txBody>
      <dsp:txXfrm>
        <a:off x="2354000" y="4078618"/>
        <a:ext cx="3420000" cy="431270"/>
      </dsp:txXfrm>
    </dsp:sp>
    <dsp:sp modelId="{8BD02728-92D7-4D25-B097-6175F5FB0A30}">
      <dsp:nvSpPr>
        <dsp:cNvPr id="0" name=""/>
        <dsp:cNvSpPr/>
      </dsp:nvSpPr>
      <dsp:spPr>
        <a:xfrm>
          <a:off x="13999" y="4531452"/>
          <a:ext cx="810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00FF00"/>
              </a:highlight>
            </a:rPr>
            <a:t>Ch 2:Literature Review&amp; Theoretical Framework </a:t>
          </a:r>
          <a:r>
            <a:rPr lang="ar-EG" sz="2000" b="1" kern="1200" dirty="0">
              <a:highlight>
                <a:srgbClr val="00FF00"/>
              </a:highlight>
            </a:rPr>
            <a:t>الدراسات السابقة &amp; الاطار النظري</a:t>
          </a:r>
          <a:endParaRPr lang="en-US" sz="2000" b="1" kern="1200" dirty="0">
            <a:highlight>
              <a:srgbClr val="00FF00"/>
            </a:highlight>
          </a:endParaRPr>
        </a:p>
      </dsp:txBody>
      <dsp:txXfrm>
        <a:off x="13999" y="4531452"/>
        <a:ext cx="8100000" cy="431270"/>
      </dsp:txXfrm>
    </dsp:sp>
    <dsp:sp modelId="{494A3454-5139-458F-A913-63CDB206BCFD}">
      <dsp:nvSpPr>
        <dsp:cNvPr id="0" name=""/>
        <dsp:cNvSpPr/>
      </dsp:nvSpPr>
      <dsp:spPr>
        <a:xfrm>
          <a:off x="2826500" y="4984287"/>
          <a:ext cx="2475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984287"/>
        <a:ext cx="2475000" cy="4312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BA406-E426-4A61-A5B4-1C048684328A}">
      <dsp:nvSpPr>
        <dsp:cNvPr id="0" name=""/>
        <dsp:cNvSpPr/>
      </dsp:nvSpPr>
      <dsp:spPr>
        <a:xfrm>
          <a:off x="0" y="5482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BE77DBDE-F20F-4D98-9CD0-1AD1F7264C9B}">
      <dsp:nvSpPr>
        <dsp:cNvPr id="0" name=""/>
        <dsp:cNvSpPr/>
      </dsp:nvSpPr>
      <dsp:spPr>
        <a:xfrm>
          <a:off x="393839" y="253038"/>
          <a:ext cx="5513753" cy="590399"/>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1: Introduction</a:t>
          </a:r>
        </a:p>
      </dsp:txBody>
      <dsp:txXfrm>
        <a:off x="422660" y="281859"/>
        <a:ext cx="5456111" cy="532757"/>
      </dsp:txXfrm>
    </dsp:sp>
    <dsp:sp modelId="{E5C667A4-194C-4AF3-8407-9B846B7597FE}">
      <dsp:nvSpPr>
        <dsp:cNvPr id="0" name=""/>
        <dsp:cNvSpPr/>
      </dsp:nvSpPr>
      <dsp:spPr>
        <a:xfrm>
          <a:off x="0" y="14554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509165A3-DDBA-4A85-BA29-B577951B44F4}">
      <dsp:nvSpPr>
        <dsp:cNvPr id="0" name=""/>
        <dsp:cNvSpPr/>
      </dsp:nvSpPr>
      <dsp:spPr>
        <a:xfrm>
          <a:off x="393839" y="1160238"/>
          <a:ext cx="5513753" cy="590399"/>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2: Literature Review</a:t>
          </a:r>
        </a:p>
      </dsp:txBody>
      <dsp:txXfrm>
        <a:off x="422660" y="1189059"/>
        <a:ext cx="5456111" cy="532757"/>
      </dsp:txXfrm>
    </dsp:sp>
    <dsp:sp modelId="{258B69DE-8558-462C-B368-04B2312623C0}">
      <dsp:nvSpPr>
        <dsp:cNvPr id="0" name=""/>
        <dsp:cNvSpPr/>
      </dsp:nvSpPr>
      <dsp:spPr>
        <a:xfrm>
          <a:off x="0" y="23626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5030F09A-5696-49AD-B020-768E1CB79596}">
      <dsp:nvSpPr>
        <dsp:cNvPr id="0" name=""/>
        <dsp:cNvSpPr/>
      </dsp:nvSpPr>
      <dsp:spPr>
        <a:xfrm>
          <a:off x="393839" y="2067438"/>
          <a:ext cx="5513753" cy="590399"/>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3: Research Methodology</a:t>
          </a:r>
        </a:p>
      </dsp:txBody>
      <dsp:txXfrm>
        <a:off x="422660" y="2096259"/>
        <a:ext cx="5456111" cy="532757"/>
      </dsp:txXfrm>
    </dsp:sp>
    <dsp:sp modelId="{E10B3BF8-21BA-40DD-9CD8-25F91D7C2860}">
      <dsp:nvSpPr>
        <dsp:cNvPr id="0" name=""/>
        <dsp:cNvSpPr/>
      </dsp:nvSpPr>
      <dsp:spPr>
        <a:xfrm>
          <a:off x="0" y="32698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64C64A81-9ED5-42FB-A760-FF5EA3AC0775}">
      <dsp:nvSpPr>
        <dsp:cNvPr id="0" name=""/>
        <dsp:cNvSpPr/>
      </dsp:nvSpPr>
      <dsp:spPr>
        <a:xfrm>
          <a:off x="393839" y="2974638"/>
          <a:ext cx="5513753" cy="590399"/>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4: Statistical Analysis</a:t>
          </a:r>
        </a:p>
      </dsp:txBody>
      <dsp:txXfrm>
        <a:off x="422660" y="3003459"/>
        <a:ext cx="5456111" cy="532757"/>
      </dsp:txXfrm>
    </dsp:sp>
    <dsp:sp modelId="{C5595D95-1405-4D5B-BD57-0EB18EE499F1}">
      <dsp:nvSpPr>
        <dsp:cNvPr id="0" name=""/>
        <dsp:cNvSpPr/>
      </dsp:nvSpPr>
      <dsp:spPr>
        <a:xfrm>
          <a:off x="0" y="41770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4A7112D-7D0E-486E-9625-A0851EC30B0D}">
      <dsp:nvSpPr>
        <dsp:cNvPr id="0" name=""/>
        <dsp:cNvSpPr/>
      </dsp:nvSpPr>
      <dsp:spPr>
        <a:xfrm>
          <a:off x="393839" y="3881838"/>
          <a:ext cx="5513753" cy="590399"/>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5: Findings` Discussion &amp; Conclusion`</a:t>
          </a:r>
        </a:p>
      </dsp:txBody>
      <dsp:txXfrm>
        <a:off x="422660" y="3910659"/>
        <a:ext cx="5456111" cy="5327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EAC55-5FF9-4B6F-ABFA-1594DC34B535}">
      <dsp:nvSpPr>
        <dsp:cNvPr id="0" name=""/>
        <dsp:cNvSpPr/>
      </dsp:nvSpPr>
      <dsp:spPr>
        <a:xfrm>
          <a:off x="0" y="352498"/>
          <a:ext cx="8623495" cy="554399"/>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8D63122A-2F77-4E89-8FB4-7AE612299377}">
      <dsp:nvSpPr>
        <dsp:cNvPr id="0" name=""/>
        <dsp:cNvSpPr/>
      </dsp:nvSpPr>
      <dsp:spPr>
        <a:xfrm>
          <a:off x="2572052" y="36506"/>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الأول: الإطار العام للدراسة</a:t>
          </a:r>
          <a:endParaRPr lang="en-US" sz="2200" kern="1200">
            <a:solidFill>
              <a:sysClr val="window" lastClr="FFFFFF"/>
            </a:solidFill>
            <a:latin typeface="Cambria"/>
            <a:ea typeface="+mn-ea"/>
            <a:cs typeface="+mn-cs"/>
          </a:endParaRPr>
        </a:p>
      </dsp:txBody>
      <dsp:txXfrm>
        <a:off x="2603755" y="68209"/>
        <a:ext cx="5973040" cy="586034"/>
      </dsp:txXfrm>
    </dsp:sp>
    <dsp:sp modelId="{4D695F22-9F97-4617-9D95-7C392FEEEB10}">
      <dsp:nvSpPr>
        <dsp:cNvPr id="0" name=""/>
        <dsp:cNvSpPr/>
      </dsp:nvSpPr>
      <dsp:spPr>
        <a:xfrm>
          <a:off x="0" y="1350418"/>
          <a:ext cx="8623495" cy="554399"/>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9114722-B816-4A40-ACD0-7DE883D0A3CA}">
      <dsp:nvSpPr>
        <dsp:cNvPr id="0" name=""/>
        <dsp:cNvSpPr/>
      </dsp:nvSpPr>
      <dsp:spPr>
        <a:xfrm>
          <a:off x="2572052" y="990771"/>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الثاني: الإطار النظري</a:t>
          </a:r>
          <a:endParaRPr lang="en-US" sz="2200" kern="1200">
            <a:solidFill>
              <a:sysClr val="window" lastClr="FFFFFF"/>
            </a:solidFill>
            <a:latin typeface="Cambria"/>
            <a:ea typeface="+mn-ea"/>
            <a:cs typeface="+mn-cs"/>
          </a:endParaRPr>
        </a:p>
      </dsp:txBody>
      <dsp:txXfrm>
        <a:off x="2603755" y="1022474"/>
        <a:ext cx="5973040" cy="586034"/>
      </dsp:txXfrm>
    </dsp:sp>
    <dsp:sp modelId="{B7EBC103-E7EE-4C8D-86AB-109EADA6D6D2}">
      <dsp:nvSpPr>
        <dsp:cNvPr id="0" name=""/>
        <dsp:cNvSpPr/>
      </dsp:nvSpPr>
      <dsp:spPr>
        <a:xfrm>
          <a:off x="0" y="2348338"/>
          <a:ext cx="8623495" cy="554399"/>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D90E31A-C599-44EB-A563-99C8D20C4DF8}">
      <dsp:nvSpPr>
        <dsp:cNvPr id="0" name=""/>
        <dsp:cNvSpPr/>
      </dsp:nvSpPr>
      <dsp:spPr>
        <a:xfrm>
          <a:off x="2587022" y="2006155"/>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الثالث: منهجية البحث</a:t>
          </a:r>
          <a:endParaRPr lang="en-US" sz="2200" kern="1200">
            <a:solidFill>
              <a:sysClr val="window" lastClr="FFFFFF"/>
            </a:solidFill>
            <a:latin typeface="Cambria"/>
            <a:ea typeface="+mn-ea"/>
            <a:cs typeface="+mn-cs"/>
          </a:endParaRPr>
        </a:p>
      </dsp:txBody>
      <dsp:txXfrm>
        <a:off x="2618725" y="2037858"/>
        <a:ext cx="5973040" cy="586034"/>
      </dsp:txXfrm>
    </dsp:sp>
    <dsp:sp modelId="{EF080955-7DDF-4BA4-BB28-61A8170F0555}">
      <dsp:nvSpPr>
        <dsp:cNvPr id="0" name=""/>
        <dsp:cNvSpPr/>
      </dsp:nvSpPr>
      <dsp:spPr>
        <a:xfrm>
          <a:off x="0" y="3346258"/>
          <a:ext cx="8623495" cy="554399"/>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F197C084-8F82-4144-A3CF-4F4788C2F598}">
      <dsp:nvSpPr>
        <dsp:cNvPr id="0" name=""/>
        <dsp:cNvSpPr/>
      </dsp:nvSpPr>
      <dsp:spPr>
        <a:xfrm>
          <a:off x="2587048" y="3006568"/>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الرايع: التحليل الاحصائي</a:t>
          </a:r>
          <a:endParaRPr lang="en-US" sz="2200" kern="1200">
            <a:solidFill>
              <a:sysClr val="window" lastClr="FFFFFF"/>
            </a:solidFill>
            <a:latin typeface="Cambria"/>
            <a:ea typeface="+mn-ea"/>
            <a:cs typeface="+mn-cs"/>
          </a:endParaRPr>
        </a:p>
      </dsp:txBody>
      <dsp:txXfrm>
        <a:off x="2618751" y="3038271"/>
        <a:ext cx="5973040" cy="586034"/>
      </dsp:txXfrm>
    </dsp:sp>
    <dsp:sp modelId="{C2B188FD-0B82-44D5-BD9D-AC2B34E9F0F9}">
      <dsp:nvSpPr>
        <dsp:cNvPr id="0" name=""/>
        <dsp:cNvSpPr/>
      </dsp:nvSpPr>
      <dsp:spPr>
        <a:xfrm>
          <a:off x="0" y="4344178"/>
          <a:ext cx="8623495" cy="554399"/>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D76C4AA0-6959-41CB-9745-0A8913885A29}">
      <dsp:nvSpPr>
        <dsp:cNvPr id="0" name=""/>
        <dsp:cNvSpPr/>
      </dsp:nvSpPr>
      <dsp:spPr>
        <a:xfrm>
          <a:off x="2587048" y="4064360"/>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الخامس: مناقشة النتائج والخاتمة</a:t>
          </a:r>
          <a:endParaRPr lang="en-US" sz="2200" kern="1200">
            <a:solidFill>
              <a:sysClr val="window" lastClr="FFFFFF"/>
            </a:solidFill>
            <a:latin typeface="Cambria"/>
            <a:ea typeface="+mn-ea"/>
            <a:cs typeface="+mn-cs"/>
          </a:endParaRPr>
        </a:p>
      </dsp:txBody>
      <dsp:txXfrm>
        <a:off x="2618751" y="4096063"/>
        <a:ext cx="5973040" cy="586034"/>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518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1541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606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26880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03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8689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1276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457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62468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20044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68082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008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8276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95268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4262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90343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90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6827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85314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164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57162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7162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64507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64906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29968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3078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86242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5495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69501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5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2435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5566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18543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0951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381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2498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17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938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57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612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9012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1668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16630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5952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45117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51230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42247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7000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61345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0062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10238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807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31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362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8606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6684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5536328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2676742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51111911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4293667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881885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769532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21516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58074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860087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268626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82044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20373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91751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402854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44155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8344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9779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1990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8869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372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9287290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42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410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6486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1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44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07893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865812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844579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314287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331560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09077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415263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20688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79502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241627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192129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7887531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341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414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2126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112651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51378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00096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4471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865421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22183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66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06111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626801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44191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71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015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8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702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3639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487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image" Target="../media/image1.png"/><Relationship Id="rId2" Type="http://schemas.openxmlformats.org/officeDocument/2006/relationships/slideLayout" Target="../slideLayouts/slideLayout33.xml"/><Relationship Id="rId16" Type="http://schemas.openxmlformats.org/officeDocument/2006/relationships/theme" Target="../theme/theme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image" Target="../media/image1.png"/><Relationship Id="rId2" Type="http://schemas.openxmlformats.org/officeDocument/2006/relationships/slideLayout" Target="../slideLayouts/slideLayout48.xml"/><Relationship Id="rId16" Type="http://schemas.openxmlformats.org/officeDocument/2006/relationships/theme" Target="../theme/theme4.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21" Type="http://schemas.openxmlformats.org/officeDocument/2006/relationships/theme" Target="../theme/theme5.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slideLayout" Target="../slideLayouts/slideLayout81.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 Id="rId22"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9.xml"/><Relationship Id="rId13" Type="http://schemas.openxmlformats.org/officeDocument/2006/relationships/slideLayout" Target="../slideLayouts/slideLayout94.xml"/><Relationship Id="rId18" Type="http://schemas.openxmlformats.org/officeDocument/2006/relationships/slideLayout" Target="../slideLayouts/slideLayout99.xml"/><Relationship Id="rId3" Type="http://schemas.openxmlformats.org/officeDocument/2006/relationships/slideLayout" Target="../slideLayouts/slideLayout84.xml"/><Relationship Id="rId21" Type="http://schemas.openxmlformats.org/officeDocument/2006/relationships/slideLayout" Target="../slideLayouts/slideLayout102.xml"/><Relationship Id="rId7" Type="http://schemas.openxmlformats.org/officeDocument/2006/relationships/slideLayout" Target="../slideLayouts/slideLayout88.xml"/><Relationship Id="rId12" Type="http://schemas.openxmlformats.org/officeDocument/2006/relationships/slideLayout" Target="../slideLayouts/slideLayout93.xml"/><Relationship Id="rId17" Type="http://schemas.openxmlformats.org/officeDocument/2006/relationships/slideLayout" Target="../slideLayouts/slideLayout98.xml"/><Relationship Id="rId25" Type="http://schemas.openxmlformats.org/officeDocument/2006/relationships/image" Target="../media/image2.png"/><Relationship Id="rId2" Type="http://schemas.openxmlformats.org/officeDocument/2006/relationships/slideLayout" Target="../slideLayouts/slideLayout83.xml"/><Relationship Id="rId16" Type="http://schemas.openxmlformats.org/officeDocument/2006/relationships/slideLayout" Target="../slideLayouts/slideLayout97.xml"/><Relationship Id="rId20" Type="http://schemas.openxmlformats.org/officeDocument/2006/relationships/slideLayout" Target="../slideLayouts/slideLayout101.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24" Type="http://schemas.openxmlformats.org/officeDocument/2006/relationships/image" Target="../media/image1.png"/><Relationship Id="rId5" Type="http://schemas.openxmlformats.org/officeDocument/2006/relationships/slideLayout" Target="../slideLayouts/slideLayout86.xml"/><Relationship Id="rId15" Type="http://schemas.openxmlformats.org/officeDocument/2006/relationships/slideLayout" Target="../slideLayouts/slideLayout96.xml"/><Relationship Id="rId23" Type="http://schemas.openxmlformats.org/officeDocument/2006/relationships/theme" Target="../theme/theme6.xml"/><Relationship Id="rId10" Type="http://schemas.openxmlformats.org/officeDocument/2006/relationships/slideLayout" Target="../slideLayouts/slideLayout91.xml"/><Relationship Id="rId19" Type="http://schemas.openxmlformats.org/officeDocument/2006/relationships/slideLayout" Target="../slideLayouts/slideLayout100.xml"/><Relationship Id="rId4" Type="http://schemas.openxmlformats.org/officeDocument/2006/relationships/slideLayout" Target="../slideLayouts/slideLayout85.xml"/><Relationship Id="rId9" Type="http://schemas.openxmlformats.org/officeDocument/2006/relationships/slideLayout" Target="../slideLayouts/slideLayout90.xml"/><Relationship Id="rId14" Type="http://schemas.openxmlformats.org/officeDocument/2006/relationships/slideLayout" Target="../slideLayouts/slideLayout95.xml"/><Relationship Id="rId22" Type="http://schemas.openxmlformats.org/officeDocument/2006/relationships/slideLayout" Target="../slideLayouts/slideLayout10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slideLayout" Target="../slideLayouts/slideLayout116.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slideLayout" Target="../slideLayouts/slideLayout115.xml"/><Relationship Id="rId17" Type="http://schemas.openxmlformats.org/officeDocument/2006/relationships/image" Target="../media/image3.png"/><Relationship Id="rId2" Type="http://schemas.openxmlformats.org/officeDocument/2006/relationships/slideLayout" Target="../slideLayouts/slideLayout105.xml"/><Relationship Id="rId16" Type="http://schemas.openxmlformats.org/officeDocument/2006/relationships/image" Target="../media/image1.png"/><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5" Type="http://schemas.openxmlformats.org/officeDocument/2006/relationships/theme" Target="../theme/theme7.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 Id="rId14" Type="http://schemas.openxmlformats.org/officeDocument/2006/relationships/slideLayout" Target="../slideLayouts/slideLayout11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8.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20" Type="http://schemas.openxmlformats.org/officeDocument/2006/relationships/image" Target="../media/image2.png"/><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image" Target="../media/image1.png"/><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42849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8" r:id="rId14"/>
    <p:sldLayoutId id="214748373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2746281"/>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 id="2147483758" r:id="rId18"/>
    <p:sldLayoutId id="2147483759" r:id="rId19"/>
    <p:sldLayoutId id="2147483818"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D71179-394A-4977-B433-87122C0EAE81}"/>
              </a:ext>
            </a:extLst>
          </p:cNvPr>
          <p:cNvSpPr txBox="1"/>
          <p:nvPr userDrawn="1"/>
        </p:nvSpPr>
        <p:spPr>
          <a:xfrm>
            <a:off x="4901630" y="629282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626033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6" r:id="rId15"/>
    <p:sldLayoutId id="2147483777" r:id="rId16"/>
    <p:sldLayoutId id="2147483778" r:id="rId17"/>
    <p:sldLayoutId id="2147483779" r:id="rId18"/>
    <p:sldLayoutId id="2147483780" r:id="rId19"/>
    <p:sldLayoutId id="2147483781" r:id="rId20"/>
    <p:sldLayoutId id="2147483782" r:id="rId21"/>
    <p:sldLayoutId id="2147483783"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116812196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77262110"/>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4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7.xml"/><Relationship Id="rId5" Type="http://schemas.openxmlformats.org/officeDocument/2006/relationships/image" Target="../media/image3.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04.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48.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48.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7.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4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88.xml"/></Relationships>
</file>

<file path=ppt/slides/_rels/slide2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4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7.xml"/></Relationships>
</file>

<file path=ppt/slides/_rels/slide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2.xml"/></Relationships>
</file>

<file path=ppt/slides/_rels/slide3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3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2.xml"/></Relationships>
</file>

<file path=ppt/slides/_rels/slide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2.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3.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3.xml"/></Relationships>
</file>

<file path=ppt/slides/_rels/slide4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04.xml"/></Relationships>
</file>

<file path=ppt/slides/_rels/slide4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25.xml"/><Relationship Id="rId1" Type="http://schemas.openxmlformats.org/officeDocument/2006/relationships/slideLayout" Target="../slideLayouts/slideLayout10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4.xml"/></Relationships>
</file>

<file path=ppt/slides/_rels/slide4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27.xml"/><Relationship Id="rId1" Type="http://schemas.openxmlformats.org/officeDocument/2006/relationships/slideLayout" Target="../slideLayouts/slideLayout10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4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5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8.xml"/></Relationships>
</file>

<file path=ppt/slides/_rels/slide5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jpg"/><Relationship Id="rId1" Type="http://schemas.openxmlformats.org/officeDocument/2006/relationships/slideLayout" Target="../slideLayouts/slideLayout68.xml"/></Relationships>
</file>

<file path=ppt/slides/_rels/slide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8.xml"/></Relationships>
</file>

<file path=ppt/slides/_rels/slide5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8.xml"/></Relationships>
</file>

<file path=ppt/slides/_rels/slide5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8.xml"/></Relationships>
</file>

<file path=ppt/slides/_rels/slide6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73.xml"/></Relationships>
</file>

<file path=ppt/slides/_rels/slide6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8.xml"/></Relationships>
</file>

<file path=ppt/slides/_rels/slide6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65.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81.xml"/></Relationships>
</file>

<file path=ppt/slides/_rels/slide66.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png"/><Relationship Id="rId1" Type="http://schemas.openxmlformats.org/officeDocument/2006/relationships/slideLayout" Target="../slideLayouts/slideLayout81.xml"/></Relationships>
</file>

<file path=ppt/slides/_rels/slide67.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81.xml"/></Relationships>
</file>

<file path=ppt/slides/_rels/slide68.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81.xml"/></Relationships>
</file>

<file path=ppt/slides/_rels/slide69.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8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7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30.xml"/><Relationship Id="rId5" Type="http://schemas.openxmlformats.org/officeDocument/2006/relationships/image" Target="../media/image2.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PMG497</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Overview for final project 1- Questionnaires</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40" y="2157519"/>
            <a:ext cx="3949298" cy="4093428"/>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Final Project-1 Components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variables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Title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Table of contents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Introduction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Problem</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Main Research Question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Significance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Questions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Objectives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Hypotheses</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DF4E5505-B378-466F-A7CC-E84C0F17DDD8}"/>
              </a:ext>
            </a:extLst>
          </p:cNvPr>
          <p:cNvSpPr/>
          <p:nvPr/>
        </p:nvSpPr>
        <p:spPr>
          <a:xfrm>
            <a:off x="9347808" y="2177244"/>
            <a:ext cx="2877603" cy="3170099"/>
          </a:xfrm>
          <a:prstGeom prst="rect">
            <a:avLst/>
          </a:prstGeom>
        </p:spPr>
        <p:txBody>
          <a:bodyPr wrap="square">
            <a:spAutoFit/>
          </a:bodyPr>
          <a:lstStyle/>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Model</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Methodology</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Suggested Project Structure</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Literature Review </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APA Reference Style</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Data collection method</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Questionnaires </a:t>
            </a:r>
          </a:p>
        </p:txBody>
      </p:sp>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Final Project 1 Components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2417872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3557538" y="3518"/>
            <a:ext cx="570348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Final Project 1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302283897"/>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C36B5FD-6DDD-4147-9AB4-2C59E319DD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7313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3C007F3A-208E-411C-8B4C-F13E4D8B5D2E}"/>
              </a:ext>
            </a:extLst>
          </p:cNvPr>
          <p:cNvSpPr/>
          <p:nvPr/>
        </p:nvSpPr>
        <p:spPr>
          <a:xfrm>
            <a:off x="1338534" y="3146871"/>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variables </a:t>
            </a:r>
          </a:p>
        </p:txBody>
      </p:sp>
    </p:spTree>
    <p:extLst>
      <p:ext uri="{BB962C8B-B14F-4D97-AF65-F5344CB8AC3E}">
        <p14:creationId xmlns:p14="http://schemas.microsoft.com/office/powerpoint/2010/main" val="396665889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495625" y="629166"/>
            <a:ext cx="753340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Independent &amp; 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3"/>
          <a:stretch>
            <a:fillRect/>
          </a:stretch>
        </p:blipFill>
        <p:spPr>
          <a:xfrm>
            <a:off x="1434905" y="2750798"/>
            <a:ext cx="9859312" cy="1898576"/>
          </a:xfrm>
          <a:prstGeom prst="rect">
            <a:avLst/>
          </a:prstGeom>
        </p:spPr>
      </p:pic>
      <p:pic>
        <p:nvPicPr>
          <p:cNvPr id="8" name="Graphic 21">
            <a:extLst>
              <a:ext uri="{FF2B5EF4-FFF2-40B4-BE49-F238E27FC236}">
                <a16:creationId xmlns:a16="http://schemas.microsoft.com/office/drawing/2014/main" id="{41C7467E-E7FB-48FC-8E0B-2248D799D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5005C88-F789-4F0B-B3BE-F7C059C257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BA8908D4-4E73-4EC6-BB09-55FE55D87D0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24050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3"/>
          <a:stretch>
            <a:fillRect/>
          </a:stretch>
        </p:blipFill>
        <p:spPr>
          <a:xfrm>
            <a:off x="2489982" y="1965944"/>
            <a:ext cx="8013894" cy="3548622"/>
          </a:xfrm>
          <a:prstGeom prst="rect">
            <a:avLst/>
          </a:prstGeom>
        </p:spPr>
      </p:pic>
      <p:pic>
        <p:nvPicPr>
          <p:cNvPr id="8" name="Graphic 21">
            <a:extLst>
              <a:ext uri="{FF2B5EF4-FFF2-40B4-BE49-F238E27FC236}">
                <a16:creationId xmlns:a16="http://schemas.microsoft.com/office/drawing/2014/main" id="{E21C5DD7-CF0E-4936-AFD8-720F66916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30BD614E-3029-4B76-B4E4-1A9BC3DD8D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3DBBD08C-0E1D-417D-9C23-742E9AE9E0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29118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3"/>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4"/>
          <a:stretch>
            <a:fillRect/>
          </a:stretch>
        </p:blipFill>
        <p:spPr>
          <a:xfrm>
            <a:off x="6096000" y="1730012"/>
            <a:ext cx="6046617" cy="3349614"/>
          </a:xfrm>
          <a:prstGeom prst="rect">
            <a:avLst/>
          </a:prstGeom>
        </p:spPr>
      </p:pic>
      <p:pic>
        <p:nvPicPr>
          <p:cNvPr id="9" name="Graphic 21">
            <a:extLst>
              <a:ext uri="{FF2B5EF4-FFF2-40B4-BE49-F238E27FC236}">
                <a16:creationId xmlns:a16="http://schemas.microsoft.com/office/drawing/2014/main" id="{002F8C5A-5797-4F2A-9A52-51068FA334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5C8B0F-6912-404D-8D41-CC7908C953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48675E87-E598-4FBF-A2B6-C25848129DF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15109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Title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532897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research title serves as a concise representation of the study's focus and objectives. It should be clear, concise, and reflective of the research problem or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well-chosen research title not only captures the attention of readers but also provides a framework for the entire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8" name="Graphic 21">
            <a:extLst>
              <a:ext uri="{FF2B5EF4-FFF2-40B4-BE49-F238E27FC236}">
                <a16:creationId xmlns:a16="http://schemas.microsoft.com/office/drawing/2014/main" id="{5D5B2B4E-4F3B-4671-A4E4-0ECF00654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51EC2B3A-982B-44BC-8AA5-FD0EC83F2E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1DDFD5F-0DBB-4144-A042-2EC8CFB43A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098462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A good research topic should be feasible (can be done), interesting, novel, ethical and relevant (has an implication)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يجب أن يكون موضوع البحث الجيد ممكنًا (يمكن القيام به)، مثيرة للاهتمام، جديد، أخلاقي و ذو صلة (له أثر)</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FINER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 = feasible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I = interesting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N = novel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E = ethical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R = Relevant</a:t>
            </a:r>
            <a:endParaRPr kumimoji="0" lang="en-US" sz="2800" b="1" i="0" u="none" strike="noStrike" kern="1200" cap="none" spc="0" normalizeH="0" baseline="0" noProof="0" dirty="0">
              <a:ln>
                <a:noFill/>
              </a:ln>
              <a:solidFill>
                <a:srgbClr val="2D3956"/>
              </a:solidFill>
              <a:effectLst/>
              <a:uLnTx/>
              <a:uFillTx/>
              <a:latin typeface="Calibri"/>
              <a:ea typeface="+mn-ea"/>
              <a:cs typeface="+mn-cs"/>
            </a:endParaRPr>
          </a:p>
        </p:txBody>
      </p:sp>
    </p:spTree>
    <p:extLst>
      <p:ext uri="{BB962C8B-B14F-4D97-AF65-F5344CB8AC3E}">
        <p14:creationId xmlns:p14="http://schemas.microsoft.com/office/powerpoint/2010/main" val="37280499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Clarity and Conciseness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الوضوح والإيجاز</a:t>
            </a:r>
            <a:r>
              <a:rPr kumimoji="0" lang="en-US" sz="3200" b="0" i="0" u="none" strike="noStrike" kern="1200" cap="none" spc="0" normalizeH="0" baseline="0" noProof="0" dirty="0">
                <a:ln>
                  <a:noFill/>
                </a:ln>
                <a:solidFill>
                  <a:srgbClr val="000000"/>
                </a:solidFill>
                <a:effectLst/>
                <a:uLnTx/>
                <a:uFillTx/>
                <a:latin typeface="Calibri"/>
                <a:ea typeface="+mn-ea"/>
                <a:cs typeface="+mn-cs"/>
              </a:rPr>
              <a:t> </a:t>
            </a:r>
            <a:endPar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Relevance and Significance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الصلة والأهمية</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Specific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محدد</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Originality and Uniqueness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الأصالة والتفرد </a:t>
            </a: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13037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Availability of previous studies</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توفر الدراسات السابقة </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highlight>
                <a:srgbClr val="00FF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Measurable </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القابلية للقياس</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2"/>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3"/>
          <a:stretch>
            <a:fillRect/>
          </a:stretch>
        </p:blipFill>
        <p:spPr>
          <a:xfrm>
            <a:off x="7404100" y="4438551"/>
            <a:ext cx="4022453" cy="1898668"/>
          </a:xfrm>
          <a:prstGeom prst="rect">
            <a:avLst/>
          </a:prstGeom>
        </p:spPr>
      </p:pic>
      <p:pic>
        <p:nvPicPr>
          <p:cNvPr id="9" name="Graphic 21">
            <a:extLst>
              <a:ext uri="{FF2B5EF4-FFF2-40B4-BE49-F238E27FC236}">
                <a16:creationId xmlns:a16="http://schemas.microsoft.com/office/drawing/2014/main" id="{F47C06E9-B3D2-46DE-ABD9-23984A27FD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F516707-1543-42D5-B888-571161EDC8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204F7A9F-E279-4FCE-BB89-81468B3254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929378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Table of Contents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3945313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Click on "References" tab</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Select "Table of Contents"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Choose a style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Update table if needed</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5BFF8CBC-4AFB-4B50-AFD1-B0E90FE56F35}"/>
              </a:ext>
            </a:extLst>
          </p:cNvPr>
          <p:cNvSpPr/>
          <p:nvPr/>
        </p:nvSpPr>
        <p:spPr>
          <a:xfrm>
            <a:off x="3439589" y="609720"/>
            <a:ext cx="5939382" cy="564257"/>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Creating a Table of Contents in Word</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0917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Introduction</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246475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Problem</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8154091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Problem Statement/ the main research question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السؤال الرئيسي لمشكلة البحث</a:t>
            </a:r>
            <a:r>
              <a:rPr kumimoji="0" lang="en-US" sz="2400" b="0" i="0" u="none" strike="noStrike" kern="1200" cap="none" spc="0" normalizeH="0" baseline="0" noProof="0" dirty="0">
                <a:ln>
                  <a:noFill/>
                </a:ln>
                <a:solidFill>
                  <a:prstClr val="white"/>
                </a:solidFill>
                <a:effectLst/>
                <a:uLnTx/>
                <a:uFillTx/>
                <a:latin typeface="Calibri"/>
                <a:ea typeface="+mn-ea"/>
                <a:cs typeface="+mn-cs"/>
              </a:rPr>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6662AB32-C6DA-42ED-B06F-C8819C0126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4820970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Main Research Question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617139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Relevance</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research question should address a significant and relevant problem or gap in knowledge.</a:t>
            </a:r>
            <a:endPar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Feasibility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answerable within the available resources, time, and scope of the study.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Clarity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clear, unambiguous, and easily understood by both researchers and readers.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Measurability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allow for the collection of empirical data that can be analyzed and interpreted.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Novelty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p:spPr>
        <p:txBody>
          <a:bodyPr wrap="square">
            <a:spAutoFit/>
          </a:bodyPr>
          <a:lstStyle/>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الملاءمة: يجب أن يتناول سؤال البحث مشكلة كبيرة وذات صلة أو فجوة في المعرفة.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الجدوى: يجب أن يكون السؤال قابلاً للإجابة في حدود الموارد المتاحة والوقت ونطاق الدراسة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الوضوح: يجب أن يكون السؤال واضحاً لا لبس فيه، ويسهل فهمه من قبل الباحثين والقراء على حد سواء.</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قابلية القياس: يجب أن يسمح السؤال بجمع البيانات التجريبية التي يمكن تحليلها وتفسيرها.</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الجدة: يجب أن يساهم السؤال في المعرفة الموجودة من خلال استكشاف وجهات نظر أو مناهج جديدة.</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312EBDA-BDE4-4C80-8DB5-46627025DF44}"/>
              </a:ext>
            </a:extLst>
          </p:cNvPr>
          <p:cNvSpPr/>
          <p:nvPr/>
        </p:nvSpPr>
        <p:spPr>
          <a:xfrm>
            <a:off x="468921" y="232040"/>
            <a:ext cx="9383151"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Criteria for Good Research Question:</a:t>
            </a:r>
          </a:p>
        </p:txBody>
      </p:sp>
    </p:spTree>
    <p:extLst>
      <p:ext uri="{BB962C8B-B14F-4D97-AF65-F5344CB8AC3E}">
        <p14:creationId xmlns:p14="http://schemas.microsoft.com/office/powerpoint/2010/main" val="36494525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Significance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0791606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Research significance plays a crucial role in academic studies.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importance and relevance of a study's findings, both at a theoretical and empirical level.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تلعب أهمية البحث دورا حاسما في الدراسات الأكاديمية.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ويتضمن تحديد أهمية وملاءمة نتائج الدراسة، سواء على المستوى النظري والتجريبي.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Significance</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303305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When writing the research significance section of a research paper, it is essential to address both theoretical and empirical significance.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عند كتابة قسم أهمية البحث، من الضروري معالجة الأهمية النظرية واتطبيقية/ العملية.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25920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theoretical significance of a research study refers to its contribution to existing knowledge and theories.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gaps in current understanding and proposing new concepts or frameworks.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تشير الأهمية النظرية للدراسة البحثية إلى مساهمتها في المعرفة والنظريات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الفجوات في الفهم الحالي واقتراح مفاهيم أو أطر عمل جديدة.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98930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significance section, you should: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1" u="sng"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Clearly articulate the theoretical foundation of your study.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Identify the gap or problem in existing literature.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research will address this gap or problem.</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the potential implications of your findings on theory development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1" u="sng" strike="noStrike" kern="1200" cap="none" spc="0" normalizeH="0" baseline="0" noProof="0" dirty="0">
                <a:ln>
                  <a:noFill/>
                </a:ln>
                <a:solidFill>
                  <a:prstClr val="black"/>
                </a:solidFill>
                <a:effectLst/>
                <a:uLnTx/>
                <a:uFillTx/>
                <a:latin typeface="Calibri"/>
                <a:ea typeface="+mn-ea"/>
                <a:cs typeface="Arial" panose="020B0604020202020204" pitchFamily="34" charset="0"/>
              </a:rPr>
              <a:t>في قسم أهمية البحث، يجب عليك:</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توضيح الأساس النظري لدراستك بوضوح.</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تحديد الفجوة أو المشكلة في الأدبيات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اشرح كيف سيعالج بحثك هذه الفجوة أو المشكلة.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ناقش الآثار المحتملة لنتائجك على تطوير النظرية.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578516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empirical significance of a research study pertains to its practical implications and potential impact on real-world project management practices.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value of your research findings for practitioners and decision-makers</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تتعلق الأهمية العملية/التطبيقية للدراسة البحثية بآثارها العملية وتأثيرها المحتمل على ممارسات إدارة المشاريع في العالم الحقيقي.</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قيمة نتائج بحثك للممارسين وصناع القرار.</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2059227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significant section, you should:</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study's findings can inform decision-making in project management.</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اشرح كيف يمكن لنتائج دراستك أن تفيد عملية صنع القرار في إدارة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potential applications of your research in improving project outcomes.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ناقش التطبيقات المحتملة لبحثك في تحسين نتائج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Highlight the benefits and impacts your research can have on project management practices.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سلط الضوء على الفوائد والتأثيرات التي يمكن أن تحدثها أبحاثك على ممارسات إدارة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Emphasize the relevance of your research in addressing current challenges or issues faced by project managers.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أكد على أهمية بحثك في معالجة التحديات أو المشكلات الحالية التي يواجهها مديرو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469474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Questions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3943237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152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provide more focused inquiries that contribute to answering the main research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Sub-questions help to break down the main research question into smaller, manageable parts and guide the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a:t>
            </a:r>
          </a:p>
        </p:txBody>
      </p:sp>
    </p:spTree>
    <p:extLst>
      <p:ext uri="{BB962C8B-B14F-4D97-AF65-F5344CB8AC3E}">
        <p14:creationId xmlns:p14="http://schemas.microsoft.com/office/powerpoint/2010/main" val="33399963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Objectives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284190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344913"/>
            <a:ext cx="9528006" cy="4940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92" y="1333464"/>
            <a:ext cx="9272968" cy="4955203"/>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objectives are clear, concise statements that articulate the purpose of a research study.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outline the specific questions that the researcher intends to answer or the specific problems they aim to solve through their research.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These objectives provide a roadmap for the study, guiding the researcher in collecting and analyzing data to achieve their research goals.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أهداف البحث هي بيانات واضحة وموجزة توضح الغرض من الدراسة البحثية. وهي تحدد الأسئلة المحددة التي ينوي الباحث الإجابة عليها أو المشكلات المحددة التي يهدف إلى حلها من خلال بحثه. توفر هذه الأهداف خارطة طريق للدراسة، حيث توجه الباحث في جمع البيانات وتحليلها لتحقيق أهدافه البحثية</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3493822" y="781555"/>
            <a:ext cx="5779083"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Definition of Research Objectives:</a:t>
            </a:r>
          </a:p>
        </p:txBody>
      </p:sp>
    </p:spTree>
    <p:extLst>
      <p:ext uri="{BB962C8B-B14F-4D97-AF65-F5344CB8AC3E}">
        <p14:creationId xmlns:p14="http://schemas.microsoft.com/office/powerpoint/2010/main" val="9618109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rPr>
              <a:t>"How can effective project management strategies be implemented to improve project success rates?"</a:t>
            </a:r>
            <a:r>
              <a:rPr kumimoji="0" lang="ar-EG" sz="2400" b="0" i="0" u="none" strike="noStrike" kern="1200" cap="none" spc="0" normalizeH="0" baseline="0" noProof="0" dirty="0">
                <a:ln>
                  <a:noFill/>
                </a:ln>
                <a:solidFill>
                  <a:prstClr val="white"/>
                </a:solidFill>
                <a:effectLst/>
                <a:highlight>
                  <a:srgbClr val="000080"/>
                </a:highlight>
                <a:uLnTx/>
                <a:uFillTx/>
                <a:latin typeface="Calibri"/>
                <a:ea typeface="+mn-ea"/>
                <a:cs typeface="Arial" panose="020B0604020202020204" pitchFamily="34" charset="0"/>
              </a:rPr>
              <a:t>"كيف يمكن تنفيذ استراتيجيات إدارة المشاريع الفعالة لتحسين معدلات نجاح المشروع؟"</a:t>
            </a:r>
            <a:endPar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To answer this research question, several research objectives have been identified: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1.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examine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current project management practices in the chosen organization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2.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identify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key challenges faced in project management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3.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evaluate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impact of project management practices on project success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4.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propose </a:t>
            </a:r>
            <a:r>
              <a:rPr kumimoji="0" lang="en-US" sz="2400" b="0" i="0" u="none" strike="noStrike" kern="1200" cap="none" spc="0" normalizeH="0" baseline="0" noProof="0" dirty="0">
                <a:ln>
                  <a:noFill/>
                </a:ln>
                <a:solidFill>
                  <a:srgbClr val="2D3956"/>
                </a:solidFill>
                <a:effectLst/>
                <a:uLnTx/>
                <a:uFillTx/>
                <a:latin typeface="Calibri"/>
                <a:ea typeface="+mn-ea"/>
                <a:cs typeface="+mn-cs"/>
              </a:rPr>
              <a:t>recommendations for improving project management practices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5.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generate </a:t>
            </a:r>
            <a:r>
              <a:rPr kumimoji="0" lang="en-US" sz="2400" b="0" i="0" u="none" strike="noStrike" kern="1200" cap="none" spc="0" normalizeH="0" baseline="0" noProof="0" dirty="0">
                <a:ln>
                  <a:noFill/>
                </a:ln>
                <a:solidFill>
                  <a:srgbClr val="2D3956"/>
                </a:solidFill>
                <a:effectLst/>
                <a:uLnTx/>
                <a:uFillTx/>
                <a:latin typeface="Calibri"/>
                <a:ea typeface="+mn-ea"/>
                <a:cs typeface="+mn-cs"/>
              </a:rPr>
              <a:t>insights for future project management research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1.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دراسة</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ممارسات إدارة المشاريع الحالية في المنظمة المختارة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2.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التعرف على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التحديات الرئيسية التي تواجه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3.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تقييم</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تأثير ممارسات إدارة المشروع على نجاح المشروع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4.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اقتراح</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توصيات لتحسين ممارسات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5.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لتوليد رؤى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لأبحاث إدارة المشاريع في المستقبل</a:t>
            </a:r>
            <a:endParaRPr kumimoji="0" lang="en-US" sz="20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highlight>
                <a:srgbClr val="00FF00"/>
              </a:highlight>
              <a:uLnTx/>
              <a:uFillTx/>
              <a:latin typeface="Calibri"/>
              <a:ea typeface="+mn-ea"/>
              <a:cs typeface="+mn-cs"/>
            </a:endParaRPr>
          </a:p>
        </p:txBody>
      </p:sp>
    </p:spTree>
    <p:extLst>
      <p:ext uri="{BB962C8B-B14F-4D97-AF65-F5344CB8AC3E}">
        <p14:creationId xmlns:p14="http://schemas.microsoft.com/office/powerpoint/2010/main" val="23343610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Hypotheses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3747960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465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white"/>
                </a:solidFill>
                <a:effectLst/>
                <a:highlight>
                  <a:srgbClr val="000080"/>
                </a:highlight>
                <a:uLnTx/>
                <a:uFillTx/>
                <a:latin typeface="Times New Roman" panose="02020603050405020304" pitchFamily="18" charset="0"/>
                <a:ea typeface="+mn-ea"/>
                <a:cs typeface="Times New Roman" panose="02020603050405020304" pitchFamily="18" charset="0"/>
              </a:rPr>
              <a:t>Research Hypotheses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hypothesis is a statement that predicts the relationship between variables in a study.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is an educated guess or assumption that guides the investigation and helps researchers formulate specific research questions.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فرضية البحث هي عبارة تتنبأ بالعلاقة بين المتغيرات في الدراسة.</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إنه تخمين أو افتراض مدروس يوجه التحقيق ويساعد الباحثين على صياغة أسئلة بحثية محددة.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3279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Null Hypothesis (H0)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Directional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Model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913966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4655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conceptual model is a representation or framework that helps to organize and understand complex ideas or concepts.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provides a visual or written depiction of the relationships between different elements or variables in a particular system or theory.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النموذج المفاهيمي هو تمثيل أو إطار يساعد على تنظيم وفهم الأفكار أو المفاهيم المعقدة.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53943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Steps for creating a conceptual model:</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the key elements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Start by identifying the main components or variables that are relevant to your topic or theory. </a:t>
            </a: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a:t>
            </a: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Determine the relationships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Use arrows or lines to represent these relationships in your conceptual model. </a:t>
            </a:r>
          </a:p>
        </p:txBody>
      </p:sp>
    </p:spTree>
    <p:extLst>
      <p:ext uri="{BB962C8B-B14F-4D97-AF65-F5344CB8AC3E}">
        <p14:creationId xmlns:p14="http://schemas.microsoft.com/office/powerpoint/2010/main" val="24716898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4555588"/>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4446857"/>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Project Structure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0251261"/>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Project Structure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1: Introduction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2: Literature Review</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3: Research Methodology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4: Statistical Analysis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5: Findings` Discussion and Conclusion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2946A0EE-4A75-4738-98A5-163C567AF2A0}"/>
              </a:ext>
            </a:extLst>
          </p:cNvPr>
          <p:cNvGraphicFramePr/>
          <p:nvPr/>
        </p:nvGraphicFramePr>
        <p:xfrm>
          <a:off x="2322285" y="1136133"/>
          <a:ext cx="7876791" cy="49340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31882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مخطط</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المشروع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الأول: الأطار العام للدراسة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الثاني: الأطار النظري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الثالث: منهجية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الرابع: التحليل الإحصائي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الخامس: المناقشة والخاتمة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4FEF8EEA-C589-42C9-B52D-7370DE66151A}"/>
              </a:ext>
            </a:extLst>
          </p:cNvPr>
          <p:cNvGraphicFramePr/>
          <p:nvPr/>
        </p:nvGraphicFramePr>
        <p:xfrm>
          <a:off x="2433711" y="1051787"/>
          <a:ext cx="8623495" cy="49263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37361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Literature Review</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literature review is a critical analysis of existing research and scholarly articles on a particular topic.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مراجعة الأدبيات هي تحليل نقدي للأبحاث والمقالات العلمية الموجودة حول موضوع معين.</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Literature Review</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95233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A literature review serves multiple purposes, including: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Providing an overview of existing knowledge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Identifying research gaps and unanswered questions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3. Evaluating the quality and reliability of existing research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تخدم مراجعة الأدبيات أغراضًا متعددة، بما في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تقديم لمحة عامة عن المعرفة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تحديد الفجوات البحثية والأسئلة التي لم تتم الإجابة عليها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تقييم جودة وموثوقية الأبحاث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إعلام تطوير أسئلة البحث والفرضيات</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APA style in The Reference List</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53399104"/>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Data collection techniques</a:t>
            </a:r>
          </a:p>
          <a:p>
            <a:pPr lvl="0"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تقنيات جمع البيانات</a:t>
            </a: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936118"/>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section will deal with individual techniques for collecting empirical data.</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single research design may include one or more data collection techniques.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186802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2025834"/>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Remember that data collection and data analysis often go hand in hand; think carefully about selecting and designing your data collection tools and remember that whatever is gathered needs to be analyzed</a:t>
            </a:r>
          </a:p>
        </p:txBody>
      </p:sp>
    </p:spTree>
    <p:extLst>
      <p:ext uri="{BB962C8B-B14F-4D97-AF65-F5344CB8AC3E}">
        <p14:creationId xmlns:p14="http://schemas.microsoft.com/office/powerpoint/2010/main" val="13649487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24323" y="1417860"/>
            <a:ext cx="9018999" cy="28228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5FF526F5-7AF1-449B-B758-BA10BD01E7CD}"/>
              </a:ext>
            </a:extLst>
          </p:cNvPr>
          <p:cNvSpPr txBox="1"/>
          <p:nvPr/>
        </p:nvSpPr>
        <p:spPr>
          <a:xfrm>
            <a:off x="624323" y="1613116"/>
            <a:ext cx="8777727" cy="2246769"/>
          </a:xfrm>
          <a:prstGeom prst="rect">
            <a:avLst/>
          </a:prstGeom>
          <a:noFill/>
        </p:spPr>
        <p:txBody>
          <a:bodyPr wrap="square" rtlCol="0">
            <a:spAutoFit/>
          </a:bodyPr>
          <a:lstStyle/>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If you do not have connections within the field site then you will need to negotiate access. </a:t>
            </a:r>
          </a:p>
          <a:p>
            <a:pPr marL="457200" indent="-4572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Don’t leave this until the week before you want to engage in your data collection.</a:t>
            </a:r>
            <a:endParaRPr lang="en-US" sz="2800" u="sng"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762902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Questionnaires</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41514502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4BA30B57-7A3B-4CC6-86F0-0D59BC46CA86}"/>
              </a:ext>
            </a:extLst>
          </p:cNvPr>
          <p:cNvSpPr txBox="1"/>
          <p:nvPr/>
        </p:nvSpPr>
        <p:spPr>
          <a:xfrm>
            <a:off x="738552" y="1732168"/>
            <a:ext cx="8549269"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Survey data are usually obtained by means of a questionnaire, a series of pre-determined questions that can be either self-administered, administered by mail, or asked interviewers. </a:t>
            </a:r>
          </a:p>
        </p:txBody>
      </p:sp>
    </p:spTree>
    <p:extLst>
      <p:ext uri="{BB962C8B-B14F-4D97-AF65-F5344CB8AC3E}">
        <p14:creationId xmlns:p14="http://schemas.microsoft.com/office/powerpoint/2010/main" val="26150843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ADDDDD7A-B09C-4763-9597-D14253A78A4D}"/>
              </a:ext>
            </a:extLst>
          </p:cNvPr>
          <p:cNvSpPr txBox="1"/>
          <p:nvPr/>
        </p:nvSpPr>
        <p:spPr>
          <a:xfrm>
            <a:off x="679885" y="2426965"/>
            <a:ext cx="9018999"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Questionnaires are without doubt the single most popular data collection tools in any research involving human subjects.</a:t>
            </a:r>
          </a:p>
        </p:txBody>
      </p:sp>
    </p:spTree>
    <p:extLst>
      <p:ext uri="{BB962C8B-B14F-4D97-AF65-F5344CB8AC3E}">
        <p14:creationId xmlns:p14="http://schemas.microsoft.com/office/powerpoint/2010/main" val="202197340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715938"/>
            <a:ext cx="9765841" cy="35744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There are a number of reasons for using questionnaires in your research:</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reach a large and geographically dispersed community at relatively low cost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harvest data from a larger sample than would be possible using any other technique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can be offered as well as confidentiality</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260467845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806" y="1448873"/>
            <a:ext cx="9765841" cy="25646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Scale items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Scale items are often included in questionnaires although they are a data collection technique in their own right</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25352025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CC64D779-E356-56E8-2936-4C93F95C26B9}"/>
              </a:ext>
            </a:extLst>
          </p:cNvPr>
          <p:cNvPicPr>
            <a:picLocks noChangeAspect="1"/>
          </p:cNvPicPr>
          <p:nvPr/>
        </p:nvPicPr>
        <p:blipFill>
          <a:blip r:embed="rId2"/>
          <a:stretch>
            <a:fillRect/>
          </a:stretch>
        </p:blipFill>
        <p:spPr>
          <a:xfrm>
            <a:off x="901147" y="714172"/>
            <a:ext cx="9263269" cy="6143828"/>
          </a:xfrm>
          <a:prstGeom prst="rect">
            <a:avLst/>
          </a:prstGeom>
        </p:spPr>
      </p:pic>
    </p:spTree>
    <p:extLst>
      <p:ext uri="{BB962C8B-B14F-4D97-AF65-F5344CB8AC3E}">
        <p14:creationId xmlns:p14="http://schemas.microsoft.com/office/powerpoint/2010/main" val="184402909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4" name="Picture 3">
            <a:extLst>
              <a:ext uri="{FF2B5EF4-FFF2-40B4-BE49-F238E27FC236}">
                <a16:creationId xmlns:a16="http://schemas.microsoft.com/office/drawing/2014/main" id="{DF067A00-A8D9-8621-FE82-17EB56E7B5C4}"/>
              </a:ext>
            </a:extLst>
          </p:cNvPr>
          <p:cNvPicPr>
            <a:picLocks noChangeAspect="1"/>
          </p:cNvPicPr>
          <p:nvPr/>
        </p:nvPicPr>
        <p:blipFill>
          <a:blip r:embed="rId2"/>
          <a:stretch>
            <a:fillRect/>
          </a:stretch>
        </p:blipFill>
        <p:spPr>
          <a:xfrm>
            <a:off x="768626" y="851329"/>
            <a:ext cx="9024731" cy="5769284"/>
          </a:xfrm>
          <a:prstGeom prst="rect">
            <a:avLst/>
          </a:prstGeom>
        </p:spPr>
      </p:pic>
      <p:pic>
        <p:nvPicPr>
          <p:cNvPr id="5" name="Picture 4">
            <a:extLst>
              <a:ext uri="{FF2B5EF4-FFF2-40B4-BE49-F238E27FC236}">
                <a16:creationId xmlns:a16="http://schemas.microsoft.com/office/drawing/2014/main" id="{1A861960-8C68-69B5-CC28-29962360F801}"/>
              </a:ext>
            </a:extLst>
          </p:cNvPr>
          <p:cNvPicPr>
            <a:picLocks noChangeAspect="1"/>
          </p:cNvPicPr>
          <p:nvPr/>
        </p:nvPicPr>
        <p:blipFill>
          <a:blip r:embed="rId3"/>
          <a:stretch>
            <a:fillRect/>
          </a:stretch>
        </p:blipFill>
        <p:spPr>
          <a:xfrm>
            <a:off x="768626" y="2382519"/>
            <a:ext cx="9024730" cy="4146985"/>
          </a:xfrm>
          <a:prstGeom prst="rect">
            <a:avLst/>
          </a:prstGeom>
        </p:spPr>
      </p:pic>
    </p:spTree>
    <p:extLst>
      <p:ext uri="{BB962C8B-B14F-4D97-AF65-F5344CB8AC3E}">
        <p14:creationId xmlns:p14="http://schemas.microsoft.com/office/powerpoint/2010/main" val="377042934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177D77A0-0047-8B43-9F51-F87C9CB9A054}"/>
              </a:ext>
            </a:extLst>
          </p:cNvPr>
          <p:cNvPicPr>
            <a:picLocks noChangeAspect="1"/>
          </p:cNvPicPr>
          <p:nvPr/>
        </p:nvPicPr>
        <p:blipFill>
          <a:blip r:embed="rId2"/>
          <a:stretch>
            <a:fillRect/>
          </a:stretch>
        </p:blipFill>
        <p:spPr>
          <a:xfrm>
            <a:off x="543339" y="1086679"/>
            <a:ext cx="9922203" cy="5533934"/>
          </a:xfrm>
          <a:prstGeom prst="rect">
            <a:avLst/>
          </a:prstGeom>
        </p:spPr>
      </p:pic>
    </p:spTree>
    <p:extLst>
      <p:ext uri="{BB962C8B-B14F-4D97-AF65-F5344CB8AC3E}">
        <p14:creationId xmlns:p14="http://schemas.microsoft.com/office/powerpoint/2010/main" val="20857475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5" name="Picture 4">
            <a:extLst>
              <a:ext uri="{FF2B5EF4-FFF2-40B4-BE49-F238E27FC236}">
                <a16:creationId xmlns:a16="http://schemas.microsoft.com/office/drawing/2014/main" id="{058437EA-53B1-D86F-4F22-35E02520AAE1}"/>
              </a:ext>
            </a:extLst>
          </p:cNvPr>
          <p:cNvPicPr>
            <a:picLocks noChangeAspect="1"/>
          </p:cNvPicPr>
          <p:nvPr/>
        </p:nvPicPr>
        <p:blipFill>
          <a:blip r:embed="rId2"/>
          <a:stretch>
            <a:fillRect/>
          </a:stretch>
        </p:blipFill>
        <p:spPr>
          <a:xfrm>
            <a:off x="245860" y="725471"/>
            <a:ext cx="7754068" cy="2521367"/>
          </a:xfrm>
          <a:prstGeom prst="rect">
            <a:avLst/>
          </a:prstGeom>
        </p:spPr>
      </p:pic>
      <p:pic>
        <p:nvPicPr>
          <p:cNvPr id="6" name="Picture 5">
            <a:extLst>
              <a:ext uri="{FF2B5EF4-FFF2-40B4-BE49-F238E27FC236}">
                <a16:creationId xmlns:a16="http://schemas.microsoft.com/office/drawing/2014/main" id="{B70C74B4-79B5-97B1-4A73-01668A465FE5}"/>
              </a:ext>
            </a:extLst>
          </p:cNvPr>
          <p:cNvPicPr>
            <a:picLocks noChangeAspect="1"/>
          </p:cNvPicPr>
          <p:nvPr/>
        </p:nvPicPr>
        <p:blipFill>
          <a:blip r:embed="rId3"/>
          <a:stretch>
            <a:fillRect/>
          </a:stretch>
        </p:blipFill>
        <p:spPr>
          <a:xfrm>
            <a:off x="-131131" y="3345720"/>
            <a:ext cx="8131059" cy="3054455"/>
          </a:xfrm>
          <a:prstGeom prst="rect">
            <a:avLst/>
          </a:prstGeom>
        </p:spPr>
      </p:pic>
    </p:spTree>
    <p:extLst>
      <p:ext uri="{BB962C8B-B14F-4D97-AF65-F5344CB8AC3E}">
        <p14:creationId xmlns:p14="http://schemas.microsoft.com/office/powerpoint/2010/main" val="218182473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B4A62014-C31E-98F3-0793-14B02CF405A4}"/>
              </a:ext>
            </a:extLst>
          </p:cNvPr>
          <p:cNvPicPr>
            <a:picLocks noChangeAspect="1"/>
          </p:cNvPicPr>
          <p:nvPr/>
        </p:nvPicPr>
        <p:blipFill>
          <a:blip r:embed="rId2"/>
          <a:stretch>
            <a:fillRect/>
          </a:stretch>
        </p:blipFill>
        <p:spPr>
          <a:xfrm>
            <a:off x="-172503" y="1091298"/>
            <a:ext cx="8131060" cy="5701133"/>
          </a:xfrm>
          <a:prstGeom prst="rect">
            <a:avLst/>
          </a:prstGeom>
        </p:spPr>
      </p:pic>
    </p:spTree>
    <p:extLst>
      <p:ext uri="{BB962C8B-B14F-4D97-AF65-F5344CB8AC3E}">
        <p14:creationId xmlns:p14="http://schemas.microsoft.com/office/powerpoint/2010/main" val="5021549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367366"/>
            <a:ext cx="9765841" cy="3984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9843" y="1295603"/>
            <a:ext cx="9630406" cy="4401205"/>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Paper-based postal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common form of questionnaire is the paper-based, printed instrument. The most typical forms of distribution are by post, handing them to individuals at group events or leaving them in a prominent position where people are encouraged to complete and return them to the distribution point.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174156781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37323"/>
            <a:ext cx="9630406" cy="4832092"/>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Electronic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‘electronic questionnaires’ is generally used to cover both online questionnaires and questionnaires contained within an e-mail message;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does not cover questionnaires produced in a word-processing package and then sent to participants as an attachment: this is still a ‘paper-based’ questionnaire using a different mechanism for distribution</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31158337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37323"/>
            <a:ext cx="9630406" cy="4401205"/>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Researcher-administered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Researcher-administered questionnaires usually generate the highest response rate of any questionnaires, because you approach your subject and you complete the questionnaire by asking the questions and filling in the document according to what they tell you.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obvious example of this is the market researcher working in the street –</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341829063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05123" y="1234271"/>
            <a:ext cx="9630406" cy="2677656"/>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b="1" dirty="0">
                <a:solidFill>
                  <a:srgbClr val="0070C0"/>
                </a:solidFill>
                <a:latin typeface="Tajawal ExtraBold" panose="00000800000000000000" pitchFamily="2" charset="-78"/>
                <a:cs typeface="Tajawal ExtraBold" panose="00000800000000000000" pitchFamily="2" charset="-78"/>
              </a:rPr>
              <a:t>Search on Google Scholar </a:t>
            </a: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Write the research variable + questionnaire+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likert</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scale pdf</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800" dirty="0">
              <a:solidFill>
                <a:srgbClr val="2D3956"/>
              </a:solidFill>
              <a:latin typeface="Tajawal ExtraBold" panose="00000800000000000000" pitchFamily="2" charset="-78"/>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a:solidFill>
                  <a:srgbClr val="2D3956"/>
                </a:solidFill>
                <a:latin typeface="Tajawal ExtraBold" panose="00000800000000000000" pitchFamily="2" charset="-78"/>
                <a:cs typeface="Tajawal ExtraBold" panose="00000800000000000000" pitchFamily="2" charset="-78"/>
              </a:rPr>
              <a:t>أكتب أسم المتغير+ استبيان+ ليكرت </a:t>
            </a:r>
            <a:r>
              <a:rPr lang="en-US" sz="2800" dirty="0">
                <a:solidFill>
                  <a:srgbClr val="2D3956"/>
                </a:solidFill>
                <a:latin typeface="Tajawal ExtraBold" panose="00000800000000000000" pitchFamily="2" charset="-78"/>
                <a:cs typeface="Tajawal ExtraBold" panose="00000800000000000000" pitchFamily="2" charset="-78"/>
              </a:rPr>
              <a:t>pdf</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
        <p:nvSpPr>
          <p:cNvPr id="2" name="Rectangle 1">
            <a:extLst>
              <a:ext uri="{FF2B5EF4-FFF2-40B4-BE49-F238E27FC236}">
                <a16:creationId xmlns:a16="http://schemas.microsoft.com/office/drawing/2014/main" id="{6FD1E541-6646-4EA3-90C6-448501562E35}"/>
              </a:ext>
            </a:extLst>
          </p:cNvPr>
          <p:cNvSpPr/>
          <p:nvPr/>
        </p:nvSpPr>
        <p:spPr>
          <a:xfrm>
            <a:off x="2829991" y="4674660"/>
            <a:ext cx="4238661" cy="523220"/>
          </a:xfrm>
          <a:prstGeom prst="rect">
            <a:avLst/>
          </a:prstGeom>
        </p:spPr>
        <p:txBody>
          <a:bodyPr wrap="none">
            <a:spAutoFit/>
          </a:bodyPr>
          <a:lstStyle/>
          <a:p>
            <a:pPr marL="457200" lvl="0" indent="-457200" algn="ctr">
              <a:buFont typeface="Wingdings" panose="05000000000000000000" pitchFamily="2" charset="2"/>
              <a:buChar char="q"/>
              <a:defRPr/>
            </a:pPr>
            <a:r>
              <a:rPr lang="en-US" sz="2800" b="1" dirty="0">
                <a:solidFill>
                  <a:srgbClr val="0070C0"/>
                </a:solidFill>
                <a:highlight>
                  <a:srgbClr val="00FF00"/>
                </a:highlight>
                <a:latin typeface="Tajawal ExtraBold" panose="00000800000000000000" pitchFamily="2" charset="-78"/>
                <a:cs typeface="Tajawal ExtraBold" panose="00000800000000000000" pitchFamily="2" charset="-78"/>
              </a:rPr>
              <a:t>Design Google Form </a:t>
            </a:r>
          </a:p>
        </p:txBody>
      </p:sp>
    </p:spTree>
    <p:extLst>
      <p:ext uri="{BB962C8B-B14F-4D97-AF65-F5344CB8AC3E}">
        <p14:creationId xmlns:p14="http://schemas.microsoft.com/office/powerpoint/2010/main" val="12783766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2983</TotalTime>
  <Words>2832</Words>
  <Application>Microsoft Macintosh PowerPoint</Application>
  <PresentationFormat>Widescreen</PresentationFormat>
  <Paragraphs>511</Paragraphs>
  <Slides>74</Slides>
  <Notes>32</Notes>
  <HiddenSlides>0</HiddenSlides>
  <MMClips>0</MMClips>
  <ScaleCrop>false</ScaleCrop>
  <HeadingPairs>
    <vt:vector size="6" baseType="variant">
      <vt:variant>
        <vt:lpstr>Fonts Used</vt:lpstr>
      </vt:variant>
      <vt:variant>
        <vt:i4>9</vt:i4>
      </vt:variant>
      <vt:variant>
        <vt:lpstr>Theme</vt:lpstr>
      </vt:variant>
      <vt:variant>
        <vt:i4>8</vt:i4>
      </vt:variant>
      <vt:variant>
        <vt:lpstr>Slide Titles</vt:lpstr>
      </vt:variant>
      <vt:variant>
        <vt:i4>74</vt:i4>
      </vt:variant>
    </vt:vector>
  </HeadingPairs>
  <TitlesOfParts>
    <vt:vector size="91" baseType="lpstr">
      <vt:lpstr>Arial</vt:lpstr>
      <vt:lpstr>Arvo</vt:lpstr>
      <vt:lpstr>Calibri</vt:lpstr>
      <vt:lpstr>Calibri Light</vt:lpstr>
      <vt:lpstr>Cambria</vt:lpstr>
      <vt:lpstr>Tajawal ExtraBold</vt:lpstr>
      <vt:lpstr>Tajawal Medium</vt:lpstr>
      <vt:lpstr>Times New Roman</vt:lpstr>
      <vt:lpstr>Wingdings</vt:lpstr>
      <vt:lpstr>1_Office Theme</vt:lpstr>
      <vt:lpstr>2_Office Theme</vt:lpstr>
      <vt:lpstr>3_Office Theme</vt:lpstr>
      <vt:lpstr>Office Theme</vt:lpstr>
      <vt:lpstr>4_Office Theme</vt:lpstr>
      <vt:lpstr>Presentation Midocean  White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Gamal Abdelkader Abdelhaleem</cp:lastModifiedBy>
  <cp:revision>388</cp:revision>
  <dcterms:created xsi:type="dcterms:W3CDTF">2023-04-29T09:08:23Z</dcterms:created>
  <dcterms:modified xsi:type="dcterms:W3CDTF">2025-02-07T10:30:42Z</dcterms:modified>
</cp:coreProperties>
</file>