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45.xml"/>
  <Override ContentType="application/vnd.openxmlformats-officedocument.presentationml.notesSlide+xml" PartName="/ppt/notesSlides/notesSlide3.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43.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custom-properties+xml" PartName="/docProps/custom.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showSpecialPlsOnTitleSld="0">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 id="300" r:id="rId50"/>
    <p:sldId id="301" r:id="rId51"/>
  </p:sldIdLst>
  <p:sldSz cy="6858000" cx="12192000"/>
  <p:notesSz cx="6858000" cy="9144000"/>
  <p:embeddedFontLst>
    <p:embeddedFont>
      <p:font typeface="Fira Sans Extra Condensed Medium"/>
      <p:regular r:id="rId52"/>
      <p:bold r:id="rId53"/>
      <p:italic r:id="rId54"/>
      <p:boldItalic r:id="rId55"/>
    </p:embeddedFont>
    <p:embeddedFont>
      <p:font typeface="Tajawal Medium"/>
      <p:regular r:id="rId56"/>
      <p:bold r:id="rId5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58" roundtripDataSignature="AMtx7mjl6AmvDYl0vlg+EH7IDcCYHMfHu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7F83F0DE-E19C-4FF6-ABD7-C4A34A20349F}">
  <a:tblStyle styleId="{7F83F0DE-E19C-4FF6-ABD7-C4A34A20349F}" styleName="Table_0">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9EFF7"/>
          </a:solidFill>
        </a:fill>
      </a:tcStyle>
    </a:wholeTbl>
    <a:band1H>
      <a:tcTxStyle/>
      <a:tcStyle>
        <a:fill>
          <a:solidFill>
            <a:srgbClr val="D0DEEF"/>
          </a:solidFill>
        </a:fill>
      </a:tcStyle>
    </a:band1H>
    <a:band2H>
      <a:tcTxStyle/>
    </a:band2H>
    <a:band1V>
      <a:tcTxStyle/>
      <a:tcStyle>
        <a:fill>
          <a:solidFill>
            <a:srgbClr val="D0DEEF"/>
          </a:solidFill>
        </a:fill>
      </a:tcStyle>
    </a:band1V>
    <a:band2V>
      <a:tcTxStyle/>
    </a:band2V>
    <a:lastCol>
      <a:tcTxStyle b="on" i="off">
        <a:font>
          <a:latin typeface="Calibri"/>
          <a:ea typeface="Calibri"/>
          <a:cs typeface="Calibri"/>
        </a:font>
        <a:schemeClr val="lt1"/>
      </a:tcTxStyle>
      <a:tcStyle>
        <a:fill>
          <a:solidFill>
            <a:schemeClr val="accent1"/>
          </a:solidFill>
        </a:fill>
      </a:tcStyle>
    </a:lastCol>
    <a:firstCol>
      <a:tcTxStyle b="on" i="off">
        <a:font>
          <a:latin typeface="Calibri"/>
          <a:ea typeface="Calibri"/>
          <a:cs typeface="Calibri"/>
        </a:font>
        <a:schemeClr val="lt1"/>
      </a:tcTxStyle>
      <a:tcStyle>
        <a:fill>
          <a:solidFill>
            <a:schemeClr val="accent1"/>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 styleId="{A38D7258-3F9A-442E-8060-EA012D3A8B50}" styleName="Table_1">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FFF4E6"/>
          </a:solidFill>
        </a:fill>
      </a:tcStyle>
    </a:wholeTbl>
    <a:band1H>
      <a:tcTxStyle/>
      <a:tcStyle>
        <a:fill>
          <a:solidFill>
            <a:srgbClr val="FFE8CA"/>
          </a:solidFill>
        </a:fill>
      </a:tcStyle>
    </a:band1H>
    <a:band2H>
      <a:tcTxStyle/>
    </a:band2H>
    <a:band1V>
      <a:tcTxStyle/>
      <a:tcStyle>
        <a:fill>
          <a:solidFill>
            <a:srgbClr val="FFE8CA"/>
          </a:solidFill>
        </a:fill>
      </a:tcStyle>
    </a:band1V>
    <a:band2V>
      <a:tcTxStyle/>
    </a:band2V>
    <a:lastCol>
      <a:tcTxStyle b="on" i="off">
        <a:font>
          <a:latin typeface="Calibri"/>
          <a:ea typeface="Calibri"/>
          <a:cs typeface="Calibri"/>
        </a:font>
        <a:schemeClr val="lt1"/>
      </a:tcTxStyle>
      <a:tcStyle>
        <a:fill>
          <a:solidFill>
            <a:schemeClr val="accent4"/>
          </a:solidFill>
        </a:fill>
      </a:tcStyle>
    </a:lastCol>
    <a:firstCol>
      <a:tcTxStyle b="on" i="off">
        <a:font>
          <a:latin typeface="Calibri"/>
          <a:ea typeface="Calibri"/>
          <a:cs typeface="Calibri"/>
        </a:font>
        <a:schemeClr val="lt1"/>
      </a:tcTxStyle>
      <a:tcStyle>
        <a:fill>
          <a:solidFill>
            <a:schemeClr val="accent4"/>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4"/>
          </a:solidFill>
        </a:fill>
      </a:tcStyle>
    </a:lastRow>
    <a:seCell>
      <a:tcTxStyle/>
    </a:seCell>
    <a:swCell>
      <a:tcTxStyle/>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4"/>
          </a:solidFill>
        </a:fill>
      </a:tcStyle>
    </a:firstRow>
    <a:neCell>
      <a:tcTxStyle/>
    </a:neCell>
    <a:nwCell>
      <a:tcTxStyle/>
    </a:nwCell>
  </a:tblStyle>
  <a:tblStyle styleId="{C19F59F2-8924-4FAF-8FC8-01EB2A64CC52}" styleName="Table_2">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FCECE7"/>
          </a:solidFill>
        </a:fill>
      </a:tcStyle>
    </a:wholeTbl>
    <a:band1H>
      <a:tcTxStyle/>
      <a:tcStyle>
        <a:fill>
          <a:solidFill>
            <a:srgbClr val="F8D6CC"/>
          </a:solidFill>
        </a:fill>
      </a:tcStyle>
    </a:band1H>
    <a:band2H>
      <a:tcTxStyle/>
    </a:band2H>
    <a:band1V>
      <a:tcTxStyle/>
      <a:tcStyle>
        <a:fill>
          <a:solidFill>
            <a:srgbClr val="F8D6CC"/>
          </a:solidFill>
        </a:fill>
      </a:tcStyle>
    </a:band1V>
    <a:band2V>
      <a:tcTxStyle/>
    </a:band2V>
    <a:lastCol>
      <a:tcTxStyle b="on" i="off">
        <a:font>
          <a:latin typeface="Calibri"/>
          <a:ea typeface="Calibri"/>
          <a:cs typeface="Calibri"/>
        </a:font>
        <a:schemeClr val="lt1"/>
      </a:tcTxStyle>
      <a:tcStyle>
        <a:fill>
          <a:solidFill>
            <a:schemeClr val="accent2"/>
          </a:solidFill>
        </a:fill>
      </a:tcStyle>
    </a:lastCol>
    <a:firstCol>
      <a:tcTxStyle b="on" i="off">
        <a:font>
          <a:latin typeface="Calibri"/>
          <a:ea typeface="Calibri"/>
          <a:cs typeface="Calibri"/>
        </a:font>
        <a:schemeClr val="lt1"/>
      </a:tcTxStyle>
      <a:tcStyle>
        <a:fill>
          <a:solidFill>
            <a:schemeClr val="accent2"/>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2"/>
          </a:solidFill>
        </a:fill>
      </a:tcStyle>
    </a:lastRow>
    <a:seCell>
      <a:tcTxStyle/>
    </a:seCell>
    <a:swCell>
      <a:tcTxStyle/>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2"/>
          </a:solidFill>
        </a:fill>
      </a:tcStyle>
    </a:firstRow>
    <a:neCell>
      <a:tcTxStyle/>
    </a:neCell>
    <a:nwCell>
      <a:tcTxStyle/>
    </a:nwCell>
  </a:tblStyle>
  <a:tblStyle styleId="{CB7115C2-97E0-44EE-A6D2-68A3988FCC64}" styleName="Table_3">
    <a:wholeTbl>
      <a:tcTxStyle b="off" i="off">
        <a:font>
          <a:latin typeface="Calibri"/>
          <a:ea typeface="Calibri"/>
          <a:cs typeface="Calibri"/>
        </a:font>
        <a:schemeClr val="dk1"/>
      </a:tcTxStyle>
      <a:tcStyle>
        <a:tcBdr>
          <a:left>
            <a:ln cap="flat" cmpd="sng" w="9525">
              <a:solidFill>
                <a:srgbClr val="000000">
                  <a:alpha val="0"/>
                </a:srgbClr>
              </a:solidFill>
              <a:prstDash val="solid"/>
              <a:round/>
              <a:headEnd len="sm" w="sm" type="none"/>
              <a:tailEnd len="sm" w="sm" type="none"/>
            </a:ln>
          </a:left>
          <a:right>
            <a:ln cap="flat" cmpd="sng" w="9525">
              <a:solidFill>
                <a:srgbClr val="000000">
                  <a:alpha val="0"/>
                </a:srgbClr>
              </a:solidFill>
              <a:prstDash val="solid"/>
              <a:round/>
              <a:headEnd len="sm" w="sm" type="none"/>
              <a:tailEnd len="sm" w="sm" type="none"/>
            </a:ln>
          </a:right>
          <a:top>
            <a:ln cap="flat" cmpd="sng" w="12700">
              <a:solidFill>
                <a:schemeClr val="accent6"/>
              </a:solidFill>
              <a:prstDash val="solid"/>
              <a:round/>
              <a:headEnd len="sm" w="sm" type="none"/>
              <a:tailEnd len="sm" w="sm" type="none"/>
            </a:ln>
          </a:top>
          <a:bottom>
            <a:ln cap="flat" cmpd="sng" w="12700">
              <a:solidFill>
                <a:schemeClr val="accent6"/>
              </a:solidFill>
              <a:prstDash val="solid"/>
              <a:round/>
              <a:headEnd len="sm" w="sm" type="none"/>
              <a:tailEnd len="sm" w="sm" type="none"/>
            </a:ln>
          </a:bottom>
          <a:insideH>
            <a:ln cap="flat" cmpd="sng" w="9525">
              <a:solidFill>
                <a:srgbClr val="000000">
                  <a:alpha val="0"/>
                </a:srgbClr>
              </a:solidFill>
              <a:prstDash val="solid"/>
              <a:round/>
              <a:headEnd len="sm" w="sm" type="none"/>
              <a:tailEnd len="sm" w="sm" type="none"/>
            </a:ln>
          </a:insideH>
          <a:insideV>
            <a:ln cap="flat" cmpd="sng" w="9525">
              <a:solidFill>
                <a:srgbClr val="000000">
                  <a:alpha val="0"/>
                </a:srgbClr>
              </a:solidFill>
              <a:prstDash val="solid"/>
              <a:round/>
              <a:headEnd len="sm" w="sm" type="none"/>
              <a:tailEnd len="sm" w="sm" type="none"/>
            </a:ln>
          </a:insideV>
        </a:tcBdr>
        <a:fill>
          <a:solidFill>
            <a:srgbClr val="FFFFFF">
              <a:alpha val="0"/>
            </a:srgbClr>
          </a:solidFill>
        </a:fill>
      </a:tcStyle>
    </a:wholeTbl>
    <a:band1H>
      <a:tcTxStyle/>
      <a:tcStyle>
        <a:fill>
          <a:solidFill>
            <a:schemeClr val="accent6">
              <a:alpha val="20000"/>
            </a:schemeClr>
          </a:solidFill>
        </a:fill>
      </a:tcStyle>
    </a:band1H>
    <a:band2H>
      <a:tcTxStyle/>
    </a:band2H>
    <a:band1V>
      <a:tcTxStyle/>
      <a:tcStyle>
        <a:fill>
          <a:solidFill>
            <a:schemeClr val="accent6">
              <a:alpha val="20000"/>
            </a:schemeClr>
          </a:solidFill>
        </a:fill>
      </a:tcStyle>
    </a:band1V>
    <a:band2V>
      <a:tcTxStyle/>
    </a:band2V>
    <a:lastCol>
      <a:tcTxStyle b="on" i="off"/>
    </a:lastCol>
    <a:firstCol>
      <a:tcTxStyle b="on" i="off"/>
    </a:firstCol>
    <a:lastRow>
      <a:tcTxStyle b="on" i="off"/>
      <a:tcStyle>
        <a:tcBdr>
          <a:top>
            <a:ln cap="flat" cmpd="sng" w="12700">
              <a:solidFill>
                <a:schemeClr val="accent6"/>
              </a:solidFill>
              <a:prstDash val="solid"/>
              <a:round/>
              <a:headEnd len="sm" w="sm" type="none"/>
              <a:tailEnd len="sm" w="sm" type="none"/>
            </a:ln>
          </a:top>
        </a:tcBdr>
        <a:fill>
          <a:solidFill>
            <a:srgbClr val="FFFFFF">
              <a:alpha val="0"/>
            </a:srgbClr>
          </a:solidFill>
        </a:fill>
      </a:tcStyle>
    </a:lastRow>
    <a:seCell>
      <a:tcTxStyle/>
    </a:seCell>
    <a:swCell>
      <a:tcTxStyle/>
    </a:swCell>
    <a:firstRow>
      <a:tcTxStyle b="on" i="off"/>
      <a:tcStyle>
        <a:tcBdr>
          <a:bottom>
            <a:ln cap="flat" cmpd="sng" w="12700">
              <a:solidFill>
                <a:schemeClr val="accent6"/>
              </a:solidFill>
              <a:prstDash val="solid"/>
              <a:round/>
              <a:headEnd len="sm" w="sm" type="none"/>
              <a:tailEnd len="sm" w="sm" type="none"/>
            </a:ln>
          </a:bottom>
        </a:tcBdr>
        <a:fill>
          <a:solidFill>
            <a:srgbClr val="FFFFFF">
              <a:alpha val="0"/>
            </a:srgbClr>
          </a:solidFill>
        </a:fill>
      </a:tcStyle>
    </a:firstRow>
    <a:neCell>
      <a:tcTxStyle/>
    </a:neCell>
    <a:nwCell>
      <a:tcTxStyle/>
    </a:nwCell>
  </a:tblStyle>
</a:tblStyleLst>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slide" Target="slides/slide43.xml"/><Relationship Id="rId47" Type="http://schemas.openxmlformats.org/officeDocument/2006/relationships/slide" Target="slides/slide42.xml"/><Relationship Id="rId49" Type="http://schemas.openxmlformats.org/officeDocument/2006/relationships/slide" Target="slides/slide4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slide" Target="slides/slide46.xml"/><Relationship Id="rId50" Type="http://schemas.openxmlformats.org/officeDocument/2006/relationships/slide" Target="slides/slide45.xml"/><Relationship Id="rId53" Type="http://schemas.openxmlformats.org/officeDocument/2006/relationships/font" Target="fonts/FiraSansExtraCondensedMedium-bold.fntdata"/><Relationship Id="rId52" Type="http://schemas.openxmlformats.org/officeDocument/2006/relationships/font" Target="fonts/FiraSansExtraCondensedMedium-regular.fntdata"/><Relationship Id="rId11" Type="http://schemas.openxmlformats.org/officeDocument/2006/relationships/slide" Target="slides/slide6.xml"/><Relationship Id="rId55" Type="http://schemas.openxmlformats.org/officeDocument/2006/relationships/font" Target="fonts/FiraSansExtraCondensedMedium-boldItalic.fntdata"/><Relationship Id="rId10" Type="http://schemas.openxmlformats.org/officeDocument/2006/relationships/slide" Target="slides/slide5.xml"/><Relationship Id="rId54" Type="http://schemas.openxmlformats.org/officeDocument/2006/relationships/font" Target="fonts/FiraSansExtraCondensedMedium-italic.fntdata"/><Relationship Id="rId13" Type="http://schemas.openxmlformats.org/officeDocument/2006/relationships/slide" Target="slides/slide8.xml"/><Relationship Id="rId57" Type="http://schemas.openxmlformats.org/officeDocument/2006/relationships/font" Target="fonts/TajawalMedium-bold.fntdata"/><Relationship Id="rId12" Type="http://schemas.openxmlformats.org/officeDocument/2006/relationships/slide" Target="slides/slide7.xml"/><Relationship Id="rId56" Type="http://schemas.openxmlformats.org/officeDocument/2006/relationships/font" Target="fonts/TajawalMedium-regular.fntdata"/><Relationship Id="rId15" Type="http://schemas.openxmlformats.org/officeDocument/2006/relationships/slide" Target="slides/slide10.xml"/><Relationship Id="rId14" Type="http://schemas.openxmlformats.org/officeDocument/2006/relationships/slide" Target="slides/slide9.xml"/><Relationship Id="rId58" Type="http://customschemas.google.com/relationships/presentationmetadata" Target="metadata"/><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6" name="Google Shape;86;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8" name="Google Shape;98;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 name="Shape 118"/>
        <p:cNvGrpSpPr/>
        <p:nvPr/>
      </p:nvGrpSpPr>
      <p:grpSpPr>
        <a:xfrm>
          <a:off x="0" y="0"/>
          <a:ext cx="0" cy="0"/>
          <a:chOff x="0" y="0"/>
          <a:chExt cx="0" cy="0"/>
        </a:xfrm>
      </p:grpSpPr>
      <p:sp>
        <p:nvSpPr>
          <p:cNvPr id="119" name="Google Shape;119;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0" name="Google Shape;120;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3" name="Google Shape;153;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 name="Shape 168"/>
        <p:cNvGrpSpPr/>
        <p:nvPr/>
      </p:nvGrpSpPr>
      <p:grpSpPr>
        <a:xfrm>
          <a:off x="0" y="0"/>
          <a:ext cx="0" cy="0"/>
          <a:chOff x="0" y="0"/>
          <a:chExt cx="0" cy="0"/>
        </a:xfrm>
      </p:grpSpPr>
      <p:sp>
        <p:nvSpPr>
          <p:cNvPr id="169" name="Google Shape;169;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0" name="Google Shape;170;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1" name="Shape 201"/>
        <p:cNvGrpSpPr/>
        <p:nvPr/>
      </p:nvGrpSpPr>
      <p:grpSpPr>
        <a:xfrm>
          <a:off x="0" y="0"/>
          <a:ext cx="0" cy="0"/>
          <a:chOff x="0" y="0"/>
          <a:chExt cx="0" cy="0"/>
        </a:xfrm>
      </p:grpSpPr>
      <p:sp>
        <p:nvSpPr>
          <p:cNvPr id="202" name="Google Shape;202;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3" name="Google Shape;203;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3" name="Shape 233"/>
        <p:cNvGrpSpPr/>
        <p:nvPr/>
      </p:nvGrpSpPr>
      <p:grpSpPr>
        <a:xfrm>
          <a:off x="0" y="0"/>
          <a:ext cx="0" cy="0"/>
          <a:chOff x="0" y="0"/>
          <a:chExt cx="0" cy="0"/>
        </a:xfrm>
      </p:grpSpPr>
      <p:sp>
        <p:nvSpPr>
          <p:cNvPr id="234" name="Google Shape;234;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5" name="Google Shape;235;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5" name="Shape 265"/>
        <p:cNvGrpSpPr/>
        <p:nvPr/>
      </p:nvGrpSpPr>
      <p:grpSpPr>
        <a:xfrm>
          <a:off x="0" y="0"/>
          <a:ext cx="0" cy="0"/>
          <a:chOff x="0" y="0"/>
          <a:chExt cx="0" cy="0"/>
        </a:xfrm>
      </p:grpSpPr>
      <p:sp>
        <p:nvSpPr>
          <p:cNvPr id="266" name="Google Shape;266;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7" name="Google Shape;267;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7" name="Shape 297"/>
        <p:cNvGrpSpPr/>
        <p:nvPr/>
      </p:nvGrpSpPr>
      <p:grpSpPr>
        <a:xfrm>
          <a:off x="0" y="0"/>
          <a:ext cx="0" cy="0"/>
          <a:chOff x="0" y="0"/>
          <a:chExt cx="0" cy="0"/>
        </a:xfrm>
      </p:grpSpPr>
      <p:sp>
        <p:nvSpPr>
          <p:cNvPr id="298" name="Google Shape;298;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9" name="Google Shape;299;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4" name="Shape 314"/>
        <p:cNvGrpSpPr/>
        <p:nvPr/>
      </p:nvGrpSpPr>
      <p:grpSpPr>
        <a:xfrm>
          <a:off x="0" y="0"/>
          <a:ext cx="0" cy="0"/>
          <a:chOff x="0" y="0"/>
          <a:chExt cx="0" cy="0"/>
        </a:xfrm>
      </p:grpSpPr>
      <p:sp>
        <p:nvSpPr>
          <p:cNvPr id="315" name="Google Shape;315;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6" name="Google Shape;316;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1" name="Shape 331"/>
        <p:cNvGrpSpPr/>
        <p:nvPr/>
      </p:nvGrpSpPr>
      <p:grpSpPr>
        <a:xfrm>
          <a:off x="0" y="0"/>
          <a:ext cx="0" cy="0"/>
          <a:chOff x="0" y="0"/>
          <a:chExt cx="0" cy="0"/>
        </a:xfrm>
      </p:grpSpPr>
      <p:sp>
        <p:nvSpPr>
          <p:cNvPr id="332" name="Google Shape;332;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3" name="Google Shape;333;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8" name="Shape 348"/>
        <p:cNvGrpSpPr/>
        <p:nvPr/>
      </p:nvGrpSpPr>
      <p:grpSpPr>
        <a:xfrm>
          <a:off x="0" y="0"/>
          <a:ext cx="0" cy="0"/>
          <a:chOff x="0" y="0"/>
          <a:chExt cx="0" cy="0"/>
        </a:xfrm>
      </p:grpSpPr>
      <p:sp>
        <p:nvSpPr>
          <p:cNvPr id="349" name="Google Shape;349;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0" name="Google Shape;350;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5" name="Shape 365"/>
        <p:cNvGrpSpPr/>
        <p:nvPr/>
      </p:nvGrpSpPr>
      <p:grpSpPr>
        <a:xfrm>
          <a:off x="0" y="0"/>
          <a:ext cx="0" cy="0"/>
          <a:chOff x="0" y="0"/>
          <a:chExt cx="0" cy="0"/>
        </a:xfrm>
      </p:grpSpPr>
      <p:sp>
        <p:nvSpPr>
          <p:cNvPr id="366" name="Google Shape;366;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7" name="Google Shape;367;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4" name="Shape 384"/>
        <p:cNvGrpSpPr/>
        <p:nvPr/>
      </p:nvGrpSpPr>
      <p:grpSpPr>
        <a:xfrm>
          <a:off x="0" y="0"/>
          <a:ext cx="0" cy="0"/>
          <a:chOff x="0" y="0"/>
          <a:chExt cx="0" cy="0"/>
        </a:xfrm>
      </p:grpSpPr>
      <p:sp>
        <p:nvSpPr>
          <p:cNvPr id="385" name="Google Shape;385;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6" name="Google Shape;386;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0" name="Shape 400"/>
        <p:cNvGrpSpPr/>
        <p:nvPr/>
      </p:nvGrpSpPr>
      <p:grpSpPr>
        <a:xfrm>
          <a:off x="0" y="0"/>
          <a:ext cx="0" cy="0"/>
          <a:chOff x="0" y="0"/>
          <a:chExt cx="0" cy="0"/>
        </a:xfrm>
      </p:grpSpPr>
      <p:sp>
        <p:nvSpPr>
          <p:cNvPr id="401" name="Google Shape;401;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2" name="Google Shape;402;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5" name="Shape 415"/>
        <p:cNvGrpSpPr/>
        <p:nvPr/>
      </p:nvGrpSpPr>
      <p:grpSpPr>
        <a:xfrm>
          <a:off x="0" y="0"/>
          <a:ext cx="0" cy="0"/>
          <a:chOff x="0" y="0"/>
          <a:chExt cx="0" cy="0"/>
        </a:xfrm>
      </p:grpSpPr>
      <p:sp>
        <p:nvSpPr>
          <p:cNvPr id="416" name="Google Shape;416;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7" name="Google Shape;417;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3" name="Shape 433"/>
        <p:cNvGrpSpPr/>
        <p:nvPr/>
      </p:nvGrpSpPr>
      <p:grpSpPr>
        <a:xfrm>
          <a:off x="0" y="0"/>
          <a:ext cx="0" cy="0"/>
          <a:chOff x="0" y="0"/>
          <a:chExt cx="0" cy="0"/>
        </a:xfrm>
      </p:grpSpPr>
      <p:sp>
        <p:nvSpPr>
          <p:cNvPr id="434" name="Google Shape;434;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5" name="Google Shape;435;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1" name="Shape 451"/>
        <p:cNvGrpSpPr/>
        <p:nvPr/>
      </p:nvGrpSpPr>
      <p:grpSpPr>
        <a:xfrm>
          <a:off x="0" y="0"/>
          <a:ext cx="0" cy="0"/>
          <a:chOff x="0" y="0"/>
          <a:chExt cx="0" cy="0"/>
        </a:xfrm>
      </p:grpSpPr>
      <p:sp>
        <p:nvSpPr>
          <p:cNvPr id="452" name="Google Shape;452;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3" name="Google Shape;453;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3" name="Shape 473"/>
        <p:cNvGrpSpPr/>
        <p:nvPr/>
      </p:nvGrpSpPr>
      <p:grpSpPr>
        <a:xfrm>
          <a:off x="0" y="0"/>
          <a:ext cx="0" cy="0"/>
          <a:chOff x="0" y="0"/>
          <a:chExt cx="0" cy="0"/>
        </a:xfrm>
      </p:grpSpPr>
      <p:sp>
        <p:nvSpPr>
          <p:cNvPr id="474" name="Google Shape;474;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75" name="Google Shape;475;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0" name="Shape 490"/>
        <p:cNvGrpSpPr/>
        <p:nvPr/>
      </p:nvGrpSpPr>
      <p:grpSpPr>
        <a:xfrm>
          <a:off x="0" y="0"/>
          <a:ext cx="0" cy="0"/>
          <a:chOff x="0" y="0"/>
          <a:chExt cx="0" cy="0"/>
        </a:xfrm>
      </p:grpSpPr>
      <p:sp>
        <p:nvSpPr>
          <p:cNvPr id="491" name="Google Shape;491;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92" name="Google Shape;492;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7" name="Shape 507"/>
        <p:cNvGrpSpPr/>
        <p:nvPr/>
      </p:nvGrpSpPr>
      <p:grpSpPr>
        <a:xfrm>
          <a:off x="0" y="0"/>
          <a:ext cx="0" cy="0"/>
          <a:chOff x="0" y="0"/>
          <a:chExt cx="0" cy="0"/>
        </a:xfrm>
      </p:grpSpPr>
      <p:sp>
        <p:nvSpPr>
          <p:cNvPr id="508" name="Google Shape;508;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09" name="Google Shape;509;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5" name="Shape 525"/>
        <p:cNvGrpSpPr/>
        <p:nvPr/>
      </p:nvGrpSpPr>
      <p:grpSpPr>
        <a:xfrm>
          <a:off x="0" y="0"/>
          <a:ext cx="0" cy="0"/>
          <a:chOff x="0" y="0"/>
          <a:chExt cx="0" cy="0"/>
        </a:xfrm>
      </p:grpSpPr>
      <p:sp>
        <p:nvSpPr>
          <p:cNvPr id="526" name="Google Shape;526;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27" name="Google Shape;527;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2" name="Shape 542"/>
        <p:cNvGrpSpPr/>
        <p:nvPr/>
      </p:nvGrpSpPr>
      <p:grpSpPr>
        <a:xfrm>
          <a:off x="0" y="0"/>
          <a:ext cx="0" cy="0"/>
          <a:chOff x="0" y="0"/>
          <a:chExt cx="0" cy="0"/>
        </a:xfrm>
      </p:grpSpPr>
      <p:sp>
        <p:nvSpPr>
          <p:cNvPr id="543" name="Google Shape;543;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44" name="Google Shape;544;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9" name="Shape 559"/>
        <p:cNvGrpSpPr/>
        <p:nvPr/>
      </p:nvGrpSpPr>
      <p:grpSpPr>
        <a:xfrm>
          <a:off x="0" y="0"/>
          <a:ext cx="0" cy="0"/>
          <a:chOff x="0" y="0"/>
          <a:chExt cx="0" cy="0"/>
        </a:xfrm>
      </p:grpSpPr>
      <p:sp>
        <p:nvSpPr>
          <p:cNvPr id="560" name="Google Shape;560;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61" name="Google Shape;561;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6" name="Shape 576"/>
        <p:cNvGrpSpPr/>
        <p:nvPr/>
      </p:nvGrpSpPr>
      <p:grpSpPr>
        <a:xfrm>
          <a:off x="0" y="0"/>
          <a:ext cx="0" cy="0"/>
          <a:chOff x="0" y="0"/>
          <a:chExt cx="0" cy="0"/>
        </a:xfrm>
      </p:grpSpPr>
      <p:sp>
        <p:nvSpPr>
          <p:cNvPr id="577" name="Google Shape;577;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78" name="Google Shape;578;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3" name="Shape 593"/>
        <p:cNvGrpSpPr/>
        <p:nvPr/>
      </p:nvGrpSpPr>
      <p:grpSpPr>
        <a:xfrm>
          <a:off x="0" y="0"/>
          <a:ext cx="0" cy="0"/>
          <a:chOff x="0" y="0"/>
          <a:chExt cx="0" cy="0"/>
        </a:xfrm>
      </p:grpSpPr>
      <p:sp>
        <p:nvSpPr>
          <p:cNvPr id="594" name="Google Shape;594;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95" name="Google Shape;595;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0" name="Shape 610"/>
        <p:cNvGrpSpPr/>
        <p:nvPr/>
      </p:nvGrpSpPr>
      <p:grpSpPr>
        <a:xfrm>
          <a:off x="0" y="0"/>
          <a:ext cx="0" cy="0"/>
          <a:chOff x="0" y="0"/>
          <a:chExt cx="0" cy="0"/>
        </a:xfrm>
      </p:grpSpPr>
      <p:sp>
        <p:nvSpPr>
          <p:cNvPr id="611" name="Google Shape;611;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12" name="Google Shape;612;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7" name="Shape 627"/>
        <p:cNvGrpSpPr/>
        <p:nvPr/>
      </p:nvGrpSpPr>
      <p:grpSpPr>
        <a:xfrm>
          <a:off x="0" y="0"/>
          <a:ext cx="0" cy="0"/>
          <a:chOff x="0" y="0"/>
          <a:chExt cx="0" cy="0"/>
        </a:xfrm>
      </p:grpSpPr>
      <p:sp>
        <p:nvSpPr>
          <p:cNvPr id="628" name="Google Shape;628;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29" name="Google Shape;629;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4" name="Shape 644"/>
        <p:cNvGrpSpPr/>
        <p:nvPr/>
      </p:nvGrpSpPr>
      <p:grpSpPr>
        <a:xfrm>
          <a:off x="0" y="0"/>
          <a:ext cx="0" cy="0"/>
          <a:chOff x="0" y="0"/>
          <a:chExt cx="0" cy="0"/>
        </a:xfrm>
      </p:grpSpPr>
      <p:sp>
        <p:nvSpPr>
          <p:cNvPr id="645" name="Google Shape;645;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46" name="Google Shape;646;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1" name="Shape 661"/>
        <p:cNvGrpSpPr/>
        <p:nvPr/>
      </p:nvGrpSpPr>
      <p:grpSpPr>
        <a:xfrm>
          <a:off x="0" y="0"/>
          <a:ext cx="0" cy="0"/>
          <a:chOff x="0" y="0"/>
          <a:chExt cx="0" cy="0"/>
        </a:xfrm>
      </p:grpSpPr>
      <p:sp>
        <p:nvSpPr>
          <p:cNvPr id="662" name="Google Shape;662;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63" name="Google Shape;663;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8" name="Shape 678"/>
        <p:cNvGrpSpPr/>
        <p:nvPr/>
      </p:nvGrpSpPr>
      <p:grpSpPr>
        <a:xfrm>
          <a:off x="0" y="0"/>
          <a:ext cx="0" cy="0"/>
          <a:chOff x="0" y="0"/>
          <a:chExt cx="0" cy="0"/>
        </a:xfrm>
      </p:grpSpPr>
      <p:sp>
        <p:nvSpPr>
          <p:cNvPr id="679" name="Google Shape;679;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80" name="Google Shape;680;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9" name="Shape 699"/>
        <p:cNvGrpSpPr/>
        <p:nvPr/>
      </p:nvGrpSpPr>
      <p:grpSpPr>
        <a:xfrm>
          <a:off x="0" y="0"/>
          <a:ext cx="0" cy="0"/>
          <a:chOff x="0" y="0"/>
          <a:chExt cx="0" cy="0"/>
        </a:xfrm>
      </p:grpSpPr>
      <p:sp>
        <p:nvSpPr>
          <p:cNvPr id="700" name="Google Shape;700;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01" name="Google Shape;701;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6" name="Shape 716"/>
        <p:cNvGrpSpPr/>
        <p:nvPr/>
      </p:nvGrpSpPr>
      <p:grpSpPr>
        <a:xfrm>
          <a:off x="0" y="0"/>
          <a:ext cx="0" cy="0"/>
          <a:chOff x="0" y="0"/>
          <a:chExt cx="0" cy="0"/>
        </a:xfrm>
      </p:grpSpPr>
      <p:sp>
        <p:nvSpPr>
          <p:cNvPr id="717" name="Google Shape;717;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18" name="Google Shape;718;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1" name="Shape 731"/>
        <p:cNvGrpSpPr/>
        <p:nvPr/>
      </p:nvGrpSpPr>
      <p:grpSpPr>
        <a:xfrm>
          <a:off x="0" y="0"/>
          <a:ext cx="0" cy="0"/>
          <a:chOff x="0" y="0"/>
          <a:chExt cx="0" cy="0"/>
        </a:xfrm>
      </p:grpSpPr>
      <p:sp>
        <p:nvSpPr>
          <p:cNvPr id="732" name="Google Shape;732;p3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33" name="Google Shape;733;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9" name="Shape 749"/>
        <p:cNvGrpSpPr/>
        <p:nvPr/>
      </p:nvGrpSpPr>
      <p:grpSpPr>
        <a:xfrm>
          <a:off x="0" y="0"/>
          <a:ext cx="0" cy="0"/>
          <a:chOff x="0" y="0"/>
          <a:chExt cx="0" cy="0"/>
        </a:xfrm>
      </p:grpSpPr>
      <p:sp>
        <p:nvSpPr>
          <p:cNvPr id="750" name="Google Shape;750;p3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51" name="Google Shape;751;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3" name="Shape 763"/>
        <p:cNvGrpSpPr/>
        <p:nvPr/>
      </p:nvGrpSpPr>
      <p:grpSpPr>
        <a:xfrm>
          <a:off x="0" y="0"/>
          <a:ext cx="0" cy="0"/>
          <a:chOff x="0" y="0"/>
          <a:chExt cx="0" cy="0"/>
        </a:xfrm>
      </p:grpSpPr>
      <p:sp>
        <p:nvSpPr>
          <p:cNvPr id="764" name="Google Shape;764;p3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65" name="Google Shape;765;p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1" name="Shape 781"/>
        <p:cNvGrpSpPr/>
        <p:nvPr/>
      </p:nvGrpSpPr>
      <p:grpSpPr>
        <a:xfrm>
          <a:off x="0" y="0"/>
          <a:ext cx="0" cy="0"/>
          <a:chOff x="0" y="0"/>
          <a:chExt cx="0" cy="0"/>
        </a:xfrm>
      </p:grpSpPr>
      <p:sp>
        <p:nvSpPr>
          <p:cNvPr id="782" name="Google Shape;782;p3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83" name="Google Shape;783;p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99" name="Shape 799"/>
        <p:cNvGrpSpPr/>
        <p:nvPr/>
      </p:nvGrpSpPr>
      <p:grpSpPr>
        <a:xfrm>
          <a:off x="0" y="0"/>
          <a:ext cx="0" cy="0"/>
          <a:chOff x="0" y="0"/>
          <a:chExt cx="0" cy="0"/>
        </a:xfrm>
      </p:grpSpPr>
      <p:sp>
        <p:nvSpPr>
          <p:cNvPr id="800" name="Google Shape;800;p3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01" name="Google Shape;801;p3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6" name="Shape 816"/>
        <p:cNvGrpSpPr/>
        <p:nvPr/>
      </p:nvGrpSpPr>
      <p:grpSpPr>
        <a:xfrm>
          <a:off x="0" y="0"/>
          <a:ext cx="0" cy="0"/>
          <a:chOff x="0" y="0"/>
          <a:chExt cx="0" cy="0"/>
        </a:xfrm>
      </p:grpSpPr>
      <p:sp>
        <p:nvSpPr>
          <p:cNvPr id="817" name="Google Shape;817;p3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18" name="Google Shape;818;p3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0" name="Shape 850"/>
        <p:cNvGrpSpPr/>
        <p:nvPr/>
      </p:nvGrpSpPr>
      <p:grpSpPr>
        <a:xfrm>
          <a:off x="0" y="0"/>
          <a:ext cx="0" cy="0"/>
          <a:chOff x="0" y="0"/>
          <a:chExt cx="0" cy="0"/>
        </a:xfrm>
      </p:grpSpPr>
      <p:sp>
        <p:nvSpPr>
          <p:cNvPr id="851" name="Google Shape;851;p4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52" name="Google Shape;852;p4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6" name="Shape 866"/>
        <p:cNvGrpSpPr/>
        <p:nvPr/>
      </p:nvGrpSpPr>
      <p:grpSpPr>
        <a:xfrm>
          <a:off x="0" y="0"/>
          <a:ext cx="0" cy="0"/>
          <a:chOff x="0" y="0"/>
          <a:chExt cx="0" cy="0"/>
        </a:xfrm>
      </p:grpSpPr>
      <p:sp>
        <p:nvSpPr>
          <p:cNvPr id="867" name="Google Shape;867;p4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68" name="Google Shape;868;p4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3" name="Shape 903"/>
        <p:cNvGrpSpPr/>
        <p:nvPr/>
      </p:nvGrpSpPr>
      <p:grpSpPr>
        <a:xfrm>
          <a:off x="0" y="0"/>
          <a:ext cx="0" cy="0"/>
          <a:chOff x="0" y="0"/>
          <a:chExt cx="0" cy="0"/>
        </a:xfrm>
      </p:grpSpPr>
      <p:sp>
        <p:nvSpPr>
          <p:cNvPr id="904" name="Google Shape;904;p4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05" name="Google Shape;905;p4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2" name="Shape 922"/>
        <p:cNvGrpSpPr/>
        <p:nvPr/>
      </p:nvGrpSpPr>
      <p:grpSpPr>
        <a:xfrm>
          <a:off x="0" y="0"/>
          <a:ext cx="0" cy="0"/>
          <a:chOff x="0" y="0"/>
          <a:chExt cx="0" cy="0"/>
        </a:xfrm>
      </p:grpSpPr>
      <p:sp>
        <p:nvSpPr>
          <p:cNvPr id="923" name="Google Shape;923;p4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24" name="Google Shape;924;p4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9" name="Shape 939"/>
        <p:cNvGrpSpPr/>
        <p:nvPr/>
      </p:nvGrpSpPr>
      <p:grpSpPr>
        <a:xfrm>
          <a:off x="0" y="0"/>
          <a:ext cx="0" cy="0"/>
          <a:chOff x="0" y="0"/>
          <a:chExt cx="0" cy="0"/>
        </a:xfrm>
      </p:grpSpPr>
      <p:sp>
        <p:nvSpPr>
          <p:cNvPr id="940" name="Google Shape;940;p4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41" name="Google Shape;941;p4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8" name="Shape 958"/>
        <p:cNvGrpSpPr/>
        <p:nvPr/>
      </p:nvGrpSpPr>
      <p:grpSpPr>
        <a:xfrm>
          <a:off x="0" y="0"/>
          <a:ext cx="0" cy="0"/>
          <a:chOff x="0" y="0"/>
          <a:chExt cx="0" cy="0"/>
        </a:xfrm>
      </p:grpSpPr>
      <p:sp>
        <p:nvSpPr>
          <p:cNvPr id="959" name="Google Shape;959;p4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60" name="Google Shape;960;p4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7" name="Shape 977"/>
        <p:cNvGrpSpPr/>
        <p:nvPr/>
      </p:nvGrpSpPr>
      <p:grpSpPr>
        <a:xfrm>
          <a:off x="0" y="0"/>
          <a:ext cx="0" cy="0"/>
          <a:chOff x="0" y="0"/>
          <a:chExt cx="0" cy="0"/>
        </a:xfrm>
      </p:grpSpPr>
      <p:sp>
        <p:nvSpPr>
          <p:cNvPr id="978" name="Google Shape;978;p4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79" name="Google Shape;979;p4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48"/>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48"/>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4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4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4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1" name="Shape 21"/>
        <p:cNvGrpSpPr/>
        <p:nvPr/>
      </p:nvGrpSpPr>
      <p:grpSpPr>
        <a:xfrm>
          <a:off x="0" y="0"/>
          <a:ext cx="0" cy="0"/>
          <a:chOff x="0" y="0"/>
          <a:chExt cx="0" cy="0"/>
        </a:xfrm>
      </p:grpSpPr>
      <p:sp>
        <p:nvSpPr>
          <p:cNvPr id="22" name="Google Shape;22;p4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 name="Google Shape;23;p4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4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5" name="Shape 25"/>
        <p:cNvGrpSpPr/>
        <p:nvPr/>
      </p:nvGrpSpPr>
      <p:grpSpPr>
        <a:xfrm>
          <a:off x="0" y="0"/>
          <a:ext cx="0" cy="0"/>
          <a:chOff x="0" y="0"/>
          <a:chExt cx="0" cy="0"/>
        </a:xfrm>
      </p:grpSpPr>
      <p:sp>
        <p:nvSpPr>
          <p:cNvPr id="26" name="Google Shape;26;p5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7" name="Google Shape;27;p50"/>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8" name="Google Shape;28;p5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5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5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1" name="Shape 31"/>
        <p:cNvGrpSpPr/>
        <p:nvPr/>
      </p:nvGrpSpPr>
      <p:grpSpPr>
        <a:xfrm>
          <a:off x="0" y="0"/>
          <a:ext cx="0" cy="0"/>
          <a:chOff x="0" y="0"/>
          <a:chExt cx="0" cy="0"/>
        </a:xfrm>
      </p:grpSpPr>
      <p:sp>
        <p:nvSpPr>
          <p:cNvPr id="32" name="Google Shape;32;p51"/>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 name="Google Shape;33;p51"/>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4" name="Google Shape;34;p5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5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5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7" name="Shape 37"/>
        <p:cNvGrpSpPr/>
        <p:nvPr/>
      </p:nvGrpSpPr>
      <p:grpSpPr>
        <a:xfrm>
          <a:off x="0" y="0"/>
          <a:ext cx="0" cy="0"/>
          <a:chOff x="0" y="0"/>
          <a:chExt cx="0" cy="0"/>
        </a:xfrm>
      </p:grpSpPr>
      <p:sp>
        <p:nvSpPr>
          <p:cNvPr id="38" name="Google Shape;38;p5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9" name="Google Shape;39;p52"/>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52"/>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1" name="Google Shape;41;p5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5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5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4" name="Shape 44"/>
        <p:cNvGrpSpPr/>
        <p:nvPr/>
      </p:nvGrpSpPr>
      <p:grpSpPr>
        <a:xfrm>
          <a:off x="0" y="0"/>
          <a:ext cx="0" cy="0"/>
          <a:chOff x="0" y="0"/>
          <a:chExt cx="0" cy="0"/>
        </a:xfrm>
      </p:grpSpPr>
      <p:sp>
        <p:nvSpPr>
          <p:cNvPr id="45" name="Google Shape;45;p53"/>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6" name="Google Shape;46;p53"/>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7" name="Google Shape;47;p53"/>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8" name="Google Shape;48;p53"/>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9" name="Google Shape;49;p53"/>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0" name="Google Shape;50;p5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5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5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3" name="Shape 53"/>
        <p:cNvGrpSpPr/>
        <p:nvPr/>
      </p:nvGrpSpPr>
      <p:grpSpPr>
        <a:xfrm>
          <a:off x="0" y="0"/>
          <a:ext cx="0" cy="0"/>
          <a:chOff x="0" y="0"/>
          <a:chExt cx="0" cy="0"/>
        </a:xfrm>
      </p:grpSpPr>
      <p:sp>
        <p:nvSpPr>
          <p:cNvPr id="54" name="Google Shape;54;p5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5" name="Google Shape;55;p5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5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5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55"/>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55"/>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55"/>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5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5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5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56"/>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56"/>
          <p:cNvSpPr/>
          <p:nvPr>
            <p:ph idx="2" type="pic"/>
          </p:nvPr>
        </p:nvSpPr>
        <p:spPr>
          <a:xfrm>
            <a:off x="5183188" y="987425"/>
            <a:ext cx="6172200" cy="4873625"/>
          </a:xfrm>
          <a:prstGeom prst="rect">
            <a:avLst/>
          </a:prstGeom>
          <a:noFill/>
          <a:ln>
            <a:noFill/>
          </a:ln>
        </p:spPr>
      </p:sp>
      <p:sp>
        <p:nvSpPr>
          <p:cNvPr id="68" name="Google Shape;68;p56"/>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5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5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5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5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57"/>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5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5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5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58"/>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58"/>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5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5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5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4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47"/>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4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4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4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1.png"/><Relationship Id="rId4" Type="http://schemas.openxmlformats.org/officeDocument/2006/relationships/image" Target="../media/image14.png"/><Relationship Id="rId5" Type="http://schemas.openxmlformats.org/officeDocument/2006/relationships/image" Target="../media/image3.png"/><Relationship Id="rId6" Type="http://schemas.openxmlformats.org/officeDocument/2006/relationships/image" Target="../media/image2.png"/><Relationship Id="rId7"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9.png"/><Relationship Id="rId4" Type="http://schemas.openxmlformats.org/officeDocument/2006/relationships/image" Target="../media/image4.png"/><Relationship Id="rId9" Type="http://schemas.openxmlformats.org/officeDocument/2006/relationships/image" Target="../media/image9.png"/><Relationship Id="rId5" Type="http://schemas.openxmlformats.org/officeDocument/2006/relationships/image" Target="../media/image12.png"/><Relationship Id="rId6" Type="http://schemas.openxmlformats.org/officeDocument/2006/relationships/image" Target="../media/image17.png"/><Relationship Id="rId7" Type="http://schemas.openxmlformats.org/officeDocument/2006/relationships/image" Target="../media/image8.png"/><Relationship Id="rId8" Type="http://schemas.openxmlformats.org/officeDocument/2006/relationships/image" Target="../media/image1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4.png"/><Relationship Id="rId4" Type="http://schemas.openxmlformats.org/officeDocument/2006/relationships/image" Target="../media/image12.png"/><Relationship Id="rId10" Type="http://schemas.openxmlformats.org/officeDocument/2006/relationships/image" Target="../media/image1.png"/><Relationship Id="rId9" Type="http://schemas.openxmlformats.org/officeDocument/2006/relationships/image" Target="../media/image7.png"/><Relationship Id="rId5" Type="http://schemas.openxmlformats.org/officeDocument/2006/relationships/image" Target="../media/image17.png"/><Relationship Id="rId6" Type="http://schemas.openxmlformats.org/officeDocument/2006/relationships/image" Target="../media/image8.png"/><Relationship Id="rId7" Type="http://schemas.openxmlformats.org/officeDocument/2006/relationships/image" Target="../media/image13.png"/><Relationship Id="rId8" Type="http://schemas.openxmlformats.org/officeDocument/2006/relationships/image" Target="../media/image10.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4.png"/><Relationship Id="rId4" Type="http://schemas.openxmlformats.org/officeDocument/2006/relationships/image" Target="../media/image12.png"/><Relationship Id="rId10" Type="http://schemas.openxmlformats.org/officeDocument/2006/relationships/image" Target="../media/image1.png"/><Relationship Id="rId9" Type="http://schemas.openxmlformats.org/officeDocument/2006/relationships/image" Target="../media/image7.png"/><Relationship Id="rId5" Type="http://schemas.openxmlformats.org/officeDocument/2006/relationships/image" Target="../media/image17.png"/><Relationship Id="rId6" Type="http://schemas.openxmlformats.org/officeDocument/2006/relationships/image" Target="../media/image8.png"/><Relationship Id="rId7" Type="http://schemas.openxmlformats.org/officeDocument/2006/relationships/image" Target="../media/image13.png"/><Relationship Id="rId8" Type="http://schemas.openxmlformats.org/officeDocument/2006/relationships/image" Target="../media/image16.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2.png"/><Relationship Id="rId4" Type="http://schemas.openxmlformats.org/officeDocument/2006/relationships/image" Target="../media/image17.png"/><Relationship Id="rId9" Type="http://schemas.openxmlformats.org/officeDocument/2006/relationships/image" Target="../media/image1.png"/><Relationship Id="rId5" Type="http://schemas.openxmlformats.org/officeDocument/2006/relationships/image" Target="../media/image8.png"/><Relationship Id="rId6" Type="http://schemas.openxmlformats.org/officeDocument/2006/relationships/image" Target="../media/image13.png"/><Relationship Id="rId7" Type="http://schemas.openxmlformats.org/officeDocument/2006/relationships/image" Target="../media/image18.png"/><Relationship Id="rId8" Type="http://schemas.openxmlformats.org/officeDocument/2006/relationships/image" Target="../media/image7.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2.png"/><Relationship Id="rId4" Type="http://schemas.openxmlformats.org/officeDocument/2006/relationships/image" Target="../media/image17.png"/><Relationship Id="rId9" Type="http://schemas.openxmlformats.org/officeDocument/2006/relationships/image" Target="../media/image1.png"/><Relationship Id="rId5" Type="http://schemas.openxmlformats.org/officeDocument/2006/relationships/image" Target="../media/image8.png"/><Relationship Id="rId6" Type="http://schemas.openxmlformats.org/officeDocument/2006/relationships/image" Target="../media/image13.png"/><Relationship Id="rId7" Type="http://schemas.openxmlformats.org/officeDocument/2006/relationships/image" Target="../media/image18.png"/><Relationship Id="rId8" Type="http://schemas.openxmlformats.org/officeDocument/2006/relationships/image" Target="../media/image7.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2.png"/><Relationship Id="rId4" Type="http://schemas.openxmlformats.org/officeDocument/2006/relationships/image" Target="../media/image17.png"/><Relationship Id="rId9" Type="http://schemas.openxmlformats.org/officeDocument/2006/relationships/image" Target="../media/image1.png"/><Relationship Id="rId5" Type="http://schemas.openxmlformats.org/officeDocument/2006/relationships/image" Target="../media/image8.png"/><Relationship Id="rId6" Type="http://schemas.openxmlformats.org/officeDocument/2006/relationships/image" Target="../media/image13.png"/><Relationship Id="rId7" Type="http://schemas.openxmlformats.org/officeDocument/2006/relationships/image" Target="../media/image18.png"/><Relationship Id="rId8" Type="http://schemas.openxmlformats.org/officeDocument/2006/relationships/image" Target="../media/image7.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2.png"/><Relationship Id="rId4" Type="http://schemas.openxmlformats.org/officeDocument/2006/relationships/image" Target="../media/image17.png"/><Relationship Id="rId9" Type="http://schemas.openxmlformats.org/officeDocument/2006/relationships/image" Target="../media/image1.png"/><Relationship Id="rId5" Type="http://schemas.openxmlformats.org/officeDocument/2006/relationships/image" Target="../media/image8.png"/><Relationship Id="rId6" Type="http://schemas.openxmlformats.org/officeDocument/2006/relationships/image" Target="../media/image13.png"/><Relationship Id="rId7" Type="http://schemas.openxmlformats.org/officeDocument/2006/relationships/image" Target="../media/image18.png"/><Relationship Id="rId8" Type="http://schemas.openxmlformats.org/officeDocument/2006/relationships/image" Target="../media/image7.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2.png"/><Relationship Id="rId4" Type="http://schemas.openxmlformats.org/officeDocument/2006/relationships/image" Target="../media/image17.png"/><Relationship Id="rId9" Type="http://schemas.openxmlformats.org/officeDocument/2006/relationships/image" Target="../media/image1.png"/><Relationship Id="rId5" Type="http://schemas.openxmlformats.org/officeDocument/2006/relationships/image" Target="../media/image8.png"/><Relationship Id="rId6" Type="http://schemas.openxmlformats.org/officeDocument/2006/relationships/image" Target="../media/image13.png"/><Relationship Id="rId7" Type="http://schemas.openxmlformats.org/officeDocument/2006/relationships/image" Target="../media/image20.png"/><Relationship Id="rId8" Type="http://schemas.openxmlformats.org/officeDocument/2006/relationships/image" Target="../media/image7.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2.png"/><Relationship Id="rId4" Type="http://schemas.openxmlformats.org/officeDocument/2006/relationships/image" Target="../media/image17.png"/><Relationship Id="rId9" Type="http://schemas.openxmlformats.org/officeDocument/2006/relationships/image" Target="../media/image1.png"/><Relationship Id="rId5" Type="http://schemas.openxmlformats.org/officeDocument/2006/relationships/image" Target="../media/image8.png"/><Relationship Id="rId6" Type="http://schemas.openxmlformats.org/officeDocument/2006/relationships/image" Target="../media/image13.png"/><Relationship Id="rId7" Type="http://schemas.openxmlformats.org/officeDocument/2006/relationships/image" Target="../media/image20.png"/><Relationship Id="rId8" Type="http://schemas.openxmlformats.org/officeDocument/2006/relationships/image" Target="../media/image7.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2.png"/><Relationship Id="rId4" Type="http://schemas.openxmlformats.org/officeDocument/2006/relationships/image" Target="../media/image17.png"/><Relationship Id="rId9" Type="http://schemas.openxmlformats.org/officeDocument/2006/relationships/image" Target="../media/image1.png"/><Relationship Id="rId5" Type="http://schemas.openxmlformats.org/officeDocument/2006/relationships/image" Target="../media/image8.png"/><Relationship Id="rId6" Type="http://schemas.openxmlformats.org/officeDocument/2006/relationships/image" Target="../media/image13.png"/><Relationship Id="rId7" Type="http://schemas.openxmlformats.org/officeDocument/2006/relationships/image" Target="../media/image20.png"/><Relationship Id="rId8" Type="http://schemas.openxmlformats.org/officeDocument/2006/relationships/image" Target="../media/image7.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2.png"/><Relationship Id="rId4" Type="http://schemas.openxmlformats.org/officeDocument/2006/relationships/image" Target="../media/image17.png"/><Relationship Id="rId9" Type="http://schemas.openxmlformats.org/officeDocument/2006/relationships/image" Target="../media/image1.png"/><Relationship Id="rId5" Type="http://schemas.openxmlformats.org/officeDocument/2006/relationships/image" Target="../media/image8.png"/><Relationship Id="rId6" Type="http://schemas.openxmlformats.org/officeDocument/2006/relationships/image" Target="../media/image13.png"/><Relationship Id="rId7" Type="http://schemas.openxmlformats.org/officeDocument/2006/relationships/image" Target="../media/image20.png"/><Relationship Id="rId8" Type="http://schemas.openxmlformats.org/officeDocument/2006/relationships/image" Target="../media/image7.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4.png"/><Relationship Id="rId4" Type="http://schemas.openxmlformats.org/officeDocument/2006/relationships/image" Target="../media/image12.png"/><Relationship Id="rId10" Type="http://schemas.openxmlformats.org/officeDocument/2006/relationships/image" Target="../media/image1.png"/><Relationship Id="rId9" Type="http://schemas.openxmlformats.org/officeDocument/2006/relationships/image" Target="../media/image7.png"/><Relationship Id="rId5" Type="http://schemas.openxmlformats.org/officeDocument/2006/relationships/image" Target="../media/image17.png"/><Relationship Id="rId6" Type="http://schemas.openxmlformats.org/officeDocument/2006/relationships/image" Target="../media/image8.png"/><Relationship Id="rId7" Type="http://schemas.openxmlformats.org/officeDocument/2006/relationships/image" Target="../media/image13.png"/><Relationship Id="rId8" Type="http://schemas.openxmlformats.org/officeDocument/2006/relationships/image" Target="../media/image23.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2.png"/><Relationship Id="rId4" Type="http://schemas.openxmlformats.org/officeDocument/2006/relationships/image" Target="../media/image17.png"/><Relationship Id="rId5" Type="http://schemas.openxmlformats.org/officeDocument/2006/relationships/image" Target="../media/image8.png"/><Relationship Id="rId6" Type="http://schemas.openxmlformats.org/officeDocument/2006/relationships/image" Target="../media/image22.png"/><Relationship Id="rId7" Type="http://schemas.openxmlformats.org/officeDocument/2006/relationships/image" Target="../media/image28.png"/><Relationship Id="rId8" Type="http://schemas.openxmlformats.org/officeDocument/2006/relationships/image" Target="../media/image7.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12.png"/><Relationship Id="rId4" Type="http://schemas.openxmlformats.org/officeDocument/2006/relationships/image" Target="../media/image17.png"/><Relationship Id="rId5" Type="http://schemas.openxmlformats.org/officeDocument/2006/relationships/image" Target="../media/image8.png"/><Relationship Id="rId6" Type="http://schemas.openxmlformats.org/officeDocument/2006/relationships/image" Target="../media/image22.png"/><Relationship Id="rId7" Type="http://schemas.openxmlformats.org/officeDocument/2006/relationships/image" Target="../media/image28.png"/><Relationship Id="rId8" Type="http://schemas.openxmlformats.org/officeDocument/2006/relationships/image" Target="../media/image7.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4.png"/><Relationship Id="rId4" Type="http://schemas.openxmlformats.org/officeDocument/2006/relationships/image" Target="../media/image12.png"/><Relationship Id="rId10" Type="http://schemas.openxmlformats.org/officeDocument/2006/relationships/image" Target="../media/image1.png"/><Relationship Id="rId9" Type="http://schemas.openxmlformats.org/officeDocument/2006/relationships/image" Target="../media/image7.png"/><Relationship Id="rId5" Type="http://schemas.openxmlformats.org/officeDocument/2006/relationships/image" Target="../media/image17.png"/><Relationship Id="rId6" Type="http://schemas.openxmlformats.org/officeDocument/2006/relationships/image" Target="../media/image8.png"/><Relationship Id="rId7" Type="http://schemas.openxmlformats.org/officeDocument/2006/relationships/image" Target="../media/image13.png"/><Relationship Id="rId8" Type="http://schemas.openxmlformats.org/officeDocument/2006/relationships/image" Target="../media/image2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4.png"/><Relationship Id="rId4" Type="http://schemas.openxmlformats.org/officeDocument/2006/relationships/image" Target="../media/image12.png"/><Relationship Id="rId10" Type="http://schemas.openxmlformats.org/officeDocument/2006/relationships/image" Target="../media/image1.png"/><Relationship Id="rId9" Type="http://schemas.openxmlformats.org/officeDocument/2006/relationships/image" Target="../media/image7.png"/><Relationship Id="rId5" Type="http://schemas.openxmlformats.org/officeDocument/2006/relationships/image" Target="../media/image17.png"/><Relationship Id="rId6" Type="http://schemas.openxmlformats.org/officeDocument/2006/relationships/image" Target="../media/image8.png"/><Relationship Id="rId7" Type="http://schemas.openxmlformats.org/officeDocument/2006/relationships/image" Target="../media/image13.png"/><Relationship Id="rId8" Type="http://schemas.openxmlformats.org/officeDocument/2006/relationships/image" Target="../media/image21.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4.png"/><Relationship Id="rId4" Type="http://schemas.openxmlformats.org/officeDocument/2006/relationships/image" Target="../media/image12.png"/><Relationship Id="rId10" Type="http://schemas.openxmlformats.org/officeDocument/2006/relationships/image" Target="../media/image1.png"/><Relationship Id="rId9" Type="http://schemas.openxmlformats.org/officeDocument/2006/relationships/image" Target="../media/image7.png"/><Relationship Id="rId5" Type="http://schemas.openxmlformats.org/officeDocument/2006/relationships/image" Target="../media/image17.png"/><Relationship Id="rId6" Type="http://schemas.openxmlformats.org/officeDocument/2006/relationships/image" Target="../media/image8.png"/><Relationship Id="rId7" Type="http://schemas.openxmlformats.org/officeDocument/2006/relationships/image" Target="../media/image13.png"/><Relationship Id="rId8" Type="http://schemas.openxmlformats.org/officeDocument/2006/relationships/image" Target="../media/image23.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4.png"/><Relationship Id="rId4" Type="http://schemas.openxmlformats.org/officeDocument/2006/relationships/image" Target="../media/image12.png"/><Relationship Id="rId10" Type="http://schemas.openxmlformats.org/officeDocument/2006/relationships/image" Target="../media/image1.png"/><Relationship Id="rId9" Type="http://schemas.openxmlformats.org/officeDocument/2006/relationships/image" Target="../media/image7.png"/><Relationship Id="rId5" Type="http://schemas.openxmlformats.org/officeDocument/2006/relationships/image" Target="../media/image17.png"/><Relationship Id="rId6" Type="http://schemas.openxmlformats.org/officeDocument/2006/relationships/image" Target="../media/image8.png"/><Relationship Id="rId7" Type="http://schemas.openxmlformats.org/officeDocument/2006/relationships/image" Target="../media/image13.png"/><Relationship Id="rId8" Type="http://schemas.openxmlformats.org/officeDocument/2006/relationships/image" Target="../media/image16.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4.png"/><Relationship Id="rId4" Type="http://schemas.openxmlformats.org/officeDocument/2006/relationships/image" Target="../media/image12.png"/><Relationship Id="rId10" Type="http://schemas.openxmlformats.org/officeDocument/2006/relationships/image" Target="../media/image1.png"/><Relationship Id="rId9" Type="http://schemas.openxmlformats.org/officeDocument/2006/relationships/image" Target="../media/image7.png"/><Relationship Id="rId5" Type="http://schemas.openxmlformats.org/officeDocument/2006/relationships/image" Target="../media/image17.png"/><Relationship Id="rId6" Type="http://schemas.openxmlformats.org/officeDocument/2006/relationships/image" Target="../media/image8.png"/><Relationship Id="rId7" Type="http://schemas.openxmlformats.org/officeDocument/2006/relationships/image" Target="../media/image13.png"/><Relationship Id="rId8" Type="http://schemas.openxmlformats.org/officeDocument/2006/relationships/image" Target="../media/image16.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4.png"/><Relationship Id="rId4" Type="http://schemas.openxmlformats.org/officeDocument/2006/relationships/image" Target="../media/image12.png"/><Relationship Id="rId10" Type="http://schemas.openxmlformats.org/officeDocument/2006/relationships/image" Target="../media/image1.png"/><Relationship Id="rId9" Type="http://schemas.openxmlformats.org/officeDocument/2006/relationships/image" Target="../media/image7.png"/><Relationship Id="rId5" Type="http://schemas.openxmlformats.org/officeDocument/2006/relationships/image" Target="../media/image17.png"/><Relationship Id="rId6" Type="http://schemas.openxmlformats.org/officeDocument/2006/relationships/image" Target="../media/image8.png"/><Relationship Id="rId7" Type="http://schemas.openxmlformats.org/officeDocument/2006/relationships/image" Target="../media/image13.png"/><Relationship Id="rId8" Type="http://schemas.openxmlformats.org/officeDocument/2006/relationships/image" Target="../media/image16.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4.png"/><Relationship Id="rId4" Type="http://schemas.openxmlformats.org/officeDocument/2006/relationships/image" Target="../media/image12.png"/><Relationship Id="rId10" Type="http://schemas.openxmlformats.org/officeDocument/2006/relationships/image" Target="../media/image1.png"/><Relationship Id="rId9" Type="http://schemas.openxmlformats.org/officeDocument/2006/relationships/image" Target="../media/image7.png"/><Relationship Id="rId5" Type="http://schemas.openxmlformats.org/officeDocument/2006/relationships/image" Target="../media/image17.png"/><Relationship Id="rId6" Type="http://schemas.openxmlformats.org/officeDocument/2006/relationships/image" Target="../media/image8.png"/><Relationship Id="rId7" Type="http://schemas.openxmlformats.org/officeDocument/2006/relationships/image" Target="../media/image13.png"/><Relationship Id="rId8" Type="http://schemas.openxmlformats.org/officeDocument/2006/relationships/image" Target="../media/image16.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4.png"/><Relationship Id="rId4" Type="http://schemas.openxmlformats.org/officeDocument/2006/relationships/image" Target="../media/image12.png"/><Relationship Id="rId10" Type="http://schemas.openxmlformats.org/officeDocument/2006/relationships/image" Target="../media/image1.png"/><Relationship Id="rId9" Type="http://schemas.openxmlformats.org/officeDocument/2006/relationships/image" Target="../media/image7.png"/><Relationship Id="rId5" Type="http://schemas.openxmlformats.org/officeDocument/2006/relationships/image" Target="../media/image17.png"/><Relationship Id="rId6" Type="http://schemas.openxmlformats.org/officeDocument/2006/relationships/image" Target="../media/image8.png"/><Relationship Id="rId7" Type="http://schemas.openxmlformats.org/officeDocument/2006/relationships/image" Target="../media/image13.png"/><Relationship Id="rId8" Type="http://schemas.openxmlformats.org/officeDocument/2006/relationships/image" Target="../media/image16.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4.png"/><Relationship Id="rId4" Type="http://schemas.openxmlformats.org/officeDocument/2006/relationships/image" Target="../media/image12.png"/><Relationship Id="rId10" Type="http://schemas.openxmlformats.org/officeDocument/2006/relationships/image" Target="../media/image1.png"/><Relationship Id="rId9" Type="http://schemas.openxmlformats.org/officeDocument/2006/relationships/image" Target="../media/image7.png"/><Relationship Id="rId5" Type="http://schemas.openxmlformats.org/officeDocument/2006/relationships/image" Target="../media/image17.png"/><Relationship Id="rId6" Type="http://schemas.openxmlformats.org/officeDocument/2006/relationships/image" Target="../media/image8.png"/><Relationship Id="rId7" Type="http://schemas.openxmlformats.org/officeDocument/2006/relationships/image" Target="../media/image13.png"/><Relationship Id="rId8" Type="http://schemas.openxmlformats.org/officeDocument/2006/relationships/image" Target="../media/image16.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4.png"/><Relationship Id="rId4" Type="http://schemas.openxmlformats.org/officeDocument/2006/relationships/image" Target="../media/image12.png"/><Relationship Id="rId10" Type="http://schemas.openxmlformats.org/officeDocument/2006/relationships/image" Target="../media/image1.png"/><Relationship Id="rId9" Type="http://schemas.openxmlformats.org/officeDocument/2006/relationships/image" Target="../media/image7.png"/><Relationship Id="rId5" Type="http://schemas.openxmlformats.org/officeDocument/2006/relationships/image" Target="../media/image17.png"/><Relationship Id="rId6" Type="http://schemas.openxmlformats.org/officeDocument/2006/relationships/image" Target="../media/image8.png"/><Relationship Id="rId7" Type="http://schemas.openxmlformats.org/officeDocument/2006/relationships/image" Target="../media/image13.png"/><Relationship Id="rId8" Type="http://schemas.openxmlformats.org/officeDocument/2006/relationships/image" Target="../media/image16.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4.png"/><Relationship Id="rId4" Type="http://schemas.openxmlformats.org/officeDocument/2006/relationships/image" Target="../media/image12.png"/><Relationship Id="rId10" Type="http://schemas.openxmlformats.org/officeDocument/2006/relationships/image" Target="../media/image1.png"/><Relationship Id="rId9" Type="http://schemas.openxmlformats.org/officeDocument/2006/relationships/image" Target="../media/image7.png"/><Relationship Id="rId5" Type="http://schemas.openxmlformats.org/officeDocument/2006/relationships/image" Target="../media/image17.png"/><Relationship Id="rId6" Type="http://schemas.openxmlformats.org/officeDocument/2006/relationships/image" Target="../media/image8.png"/><Relationship Id="rId7" Type="http://schemas.openxmlformats.org/officeDocument/2006/relationships/image" Target="../media/image13.png"/><Relationship Id="rId8" Type="http://schemas.openxmlformats.org/officeDocument/2006/relationships/image" Target="../media/image16.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4.png"/><Relationship Id="rId4" Type="http://schemas.openxmlformats.org/officeDocument/2006/relationships/image" Target="../media/image12.png"/><Relationship Id="rId10" Type="http://schemas.openxmlformats.org/officeDocument/2006/relationships/image" Target="../media/image1.png"/><Relationship Id="rId9" Type="http://schemas.openxmlformats.org/officeDocument/2006/relationships/image" Target="../media/image7.png"/><Relationship Id="rId5" Type="http://schemas.openxmlformats.org/officeDocument/2006/relationships/image" Target="../media/image17.png"/><Relationship Id="rId6" Type="http://schemas.openxmlformats.org/officeDocument/2006/relationships/image" Target="../media/image8.png"/><Relationship Id="rId7" Type="http://schemas.openxmlformats.org/officeDocument/2006/relationships/image" Target="../media/image13.png"/><Relationship Id="rId8" Type="http://schemas.openxmlformats.org/officeDocument/2006/relationships/image" Target="../media/image16.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4.png"/><Relationship Id="rId4" Type="http://schemas.openxmlformats.org/officeDocument/2006/relationships/image" Target="../media/image12.png"/><Relationship Id="rId10" Type="http://schemas.openxmlformats.org/officeDocument/2006/relationships/image" Target="../media/image1.png"/><Relationship Id="rId9" Type="http://schemas.openxmlformats.org/officeDocument/2006/relationships/image" Target="../media/image7.png"/><Relationship Id="rId5" Type="http://schemas.openxmlformats.org/officeDocument/2006/relationships/image" Target="../media/image17.png"/><Relationship Id="rId6" Type="http://schemas.openxmlformats.org/officeDocument/2006/relationships/image" Target="../media/image8.png"/><Relationship Id="rId7" Type="http://schemas.openxmlformats.org/officeDocument/2006/relationships/image" Target="../media/image13.png"/><Relationship Id="rId8" Type="http://schemas.openxmlformats.org/officeDocument/2006/relationships/image" Target="../media/image16.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4.png"/><Relationship Id="rId4" Type="http://schemas.openxmlformats.org/officeDocument/2006/relationships/image" Target="../media/image12.png"/><Relationship Id="rId10" Type="http://schemas.openxmlformats.org/officeDocument/2006/relationships/image" Target="../media/image1.png"/><Relationship Id="rId9" Type="http://schemas.openxmlformats.org/officeDocument/2006/relationships/image" Target="../media/image7.png"/><Relationship Id="rId5" Type="http://schemas.openxmlformats.org/officeDocument/2006/relationships/image" Target="../media/image17.png"/><Relationship Id="rId6" Type="http://schemas.openxmlformats.org/officeDocument/2006/relationships/image" Target="../media/image8.png"/><Relationship Id="rId7" Type="http://schemas.openxmlformats.org/officeDocument/2006/relationships/image" Target="../media/image13.png"/><Relationship Id="rId8" Type="http://schemas.openxmlformats.org/officeDocument/2006/relationships/image" Target="../media/image16.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4.png"/><Relationship Id="rId4" Type="http://schemas.openxmlformats.org/officeDocument/2006/relationships/image" Target="../media/image12.png"/><Relationship Id="rId10" Type="http://schemas.openxmlformats.org/officeDocument/2006/relationships/image" Target="../media/image1.png"/><Relationship Id="rId9" Type="http://schemas.openxmlformats.org/officeDocument/2006/relationships/image" Target="../media/image7.png"/><Relationship Id="rId5" Type="http://schemas.openxmlformats.org/officeDocument/2006/relationships/image" Target="../media/image17.png"/><Relationship Id="rId6" Type="http://schemas.openxmlformats.org/officeDocument/2006/relationships/image" Target="../media/image8.png"/><Relationship Id="rId7" Type="http://schemas.openxmlformats.org/officeDocument/2006/relationships/image" Target="../media/image13.png"/><Relationship Id="rId8" Type="http://schemas.openxmlformats.org/officeDocument/2006/relationships/image" Target="../media/image26.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12.png"/><Relationship Id="rId4" Type="http://schemas.openxmlformats.org/officeDocument/2006/relationships/image" Target="../media/image17.png"/><Relationship Id="rId9" Type="http://schemas.openxmlformats.org/officeDocument/2006/relationships/image" Target="../media/image1.png"/><Relationship Id="rId5" Type="http://schemas.openxmlformats.org/officeDocument/2006/relationships/image" Target="../media/image8.png"/><Relationship Id="rId6" Type="http://schemas.openxmlformats.org/officeDocument/2006/relationships/image" Target="../media/image13.png"/><Relationship Id="rId7" Type="http://schemas.openxmlformats.org/officeDocument/2006/relationships/image" Target="../media/image23.png"/><Relationship Id="rId8" Type="http://schemas.openxmlformats.org/officeDocument/2006/relationships/image" Target="../media/image7.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4.png"/><Relationship Id="rId4" Type="http://schemas.openxmlformats.org/officeDocument/2006/relationships/image" Target="../media/image12.png"/><Relationship Id="rId10" Type="http://schemas.openxmlformats.org/officeDocument/2006/relationships/image" Target="../media/image1.png"/><Relationship Id="rId9" Type="http://schemas.openxmlformats.org/officeDocument/2006/relationships/image" Target="../media/image7.png"/><Relationship Id="rId5" Type="http://schemas.openxmlformats.org/officeDocument/2006/relationships/image" Target="../media/image17.png"/><Relationship Id="rId6" Type="http://schemas.openxmlformats.org/officeDocument/2006/relationships/image" Target="../media/image8.png"/><Relationship Id="rId7" Type="http://schemas.openxmlformats.org/officeDocument/2006/relationships/image" Target="../media/image13.png"/><Relationship Id="rId8" Type="http://schemas.openxmlformats.org/officeDocument/2006/relationships/image" Target="../media/image23.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12.png"/><Relationship Id="rId4" Type="http://schemas.openxmlformats.org/officeDocument/2006/relationships/image" Target="../media/image17.png"/><Relationship Id="rId9" Type="http://schemas.openxmlformats.org/officeDocument/2006/relationships/image" Target="../media/image1.png"/><Relationship Id="rId5" Type="http://schemas.openxmlformats.org/officeDocument/2006/relationships/image" Target="../media/image8.png"/><Relationship Id="rId6" Type="http://schemas.openxmlformats.org/officeDocument/2006/relationships/image" Target="../media/image13.png"/><Relationship Id="rId7" Type="http://schemas.openxmlformats.org/officeDocument/2006/relationships/image" Target="../media/image23.png"/><Relationship Id="rId8" Type="http://schemas.openxmlformats.org/officeDocument/2006/relationships/image" Target="../media/image7.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4.png"/><Relationship Id="rId4" Type="http://schemas.openxmlformats.org/officeDocument/2006/relationships/image" Target="../media/image12.png"/><Relationship Id="rId10" Type="http://schemas.openxmlformats.org/officeDocument/2006/relationships/image" Target="../media/image1.png"/><Relationship Id="rId9" Type="http://schemas.openxmlformats.org/officeDocument/2006/relationships/image" Target="../media/image7.png"/><Relationship Id="rId5" Type="http://schemas.openxmlformats.org/officeDocument/2006/relationships/image" Target="../media/image17.png"/><Relationship Id="rId6" Type="http://schemas.openxmlformats.org/officeDocument/2006/relationships/image" Target="../media/image8.png"/><Relationship Id="rId7" Type="http://schemas.openxmlformats.org/officeDocument/2006/relationships/image" Target="../media/image13.png"/><Relationship Id="rId8" Type="http://schemas.openxmlformats.org/officeDocument/2006/relationships/image" Target="../media/image23.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12.png"/><Relationship Id="rId4" Type="http://schemas.openxmlformats.org/officeDocument/2006/relationships/image" Target="../media/image17.png"/><Relationship Id="rId5" Type="http://schemas.openxmlformats.org/officeDocument/2006/relationships/image" Target="../media/image8.png"/><Relationship Id="rId6" Type="http://schemas.openxmlformats.org/officeDocument/2006/relationships/image" Target="../media/image27.png"/><Relationship Id="rId7" Type="http://schemas.openxmlformats.org/officeDocument/2006/relationships/image" Target="../media/image24.png"/><Relationship Id="rId8" Type="http://schemas.openxmlformats.org/officeDocument/2006/relationships/image" Target="../media/image7.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 Id="rId3" Type="http://schemas.openxmlformats.org/officeDocument/2006/relationships/image" Target="../media/image4.png"/><Relationship Id="rId4" Type="http://schemas.openxmlformats.org/officeDocument/2006/relationships/image" Target="../media/image12.png"/><Relationship Id="rId10" Type="http://schemas.openxmlformats.org/officeDocument/2006/relationships/image" Target="../media/image1.png"/><Relationship Id="rId9" Type="http://schemas.openxmlformats.org/officeDocument/2006/relationships/image" Target="../media/image7.png"/><Relationship Id="rId5" Type="http://schemas.openxmlformats.org/officeDocument/2006/relationships/image" Target="../media/image17.png"/><Relationship Id="rId6" Type="http://schemas.openxmlformats.org/officeDocument/2006/relationships/image" Target="../media/image8.png"/><Relationship Id="rId7" Type="http://schemas.openxmlformats.org/officeDocument/2006/relationships/image" Target="../media/image13.png"/><Relationship Id="rId8" Type="http://schemas.openxmlformats.org/officeDocument/2006/relationships/image" Target="../media/image23.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 Id="rId3" Type="http://schemas.openxmlformats.org/officeDocument/2006/relationships/image" Target="../media/image4.png"/><Relationship Id="rId4" Type="http://schemas.openxmlformats.org/officeDocument/2006/relationships/image" Target="../media/image12.png"/><Relationship Id="rId11" Type="http://schemas.openxmlformats.org/officeDocument/2006/relationships/hyperlink" Target="#_bookmark23" TargetMode="External"/><Relationship Id="rId10" Type="http://schemas.openxmlformats.org/officeDocument/2006/relationships/image" Target="../media/image1.png"/><Relationship Id="rId9" Type="http://schemas.openxmlformats.org/officeDocument/2006/relationships/image" Target="../media/image7.png"/><Relationship Id="rId5" Type="http://schemas.openxmlformats.org/officeDocument/2006/relationships/image" Target="../media/image17.png"/><Relationship Id="rId6" Type="http://schemas.openxmlformats.org/officeDocument/2006/relationships/image" Target="../media/image8.png"/><Relationship Id="rId7" Type="http://schemas.openxmlformats.org/officeDocument/2006/relationships/image" Target="../media/image13.png"/><Relationship Id="rId8" Type="http://schemas.openxmlformats.org/officeDocument/2006/relationships/image" Target="../media/image23.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 Id="rId3" Type="http://schemas.openxmlformats.org/officeDocument/2006/relationships/image" Target="../media/image4.png"/><Relationship Id="rId4" Type="http://schemas.openxmlformats.org/officeDocument/2006/relationships/image" Target="../media/image12.png"/><Relationship Id="rId10" Type="http://schemas.openxmlformats.org/officeDocument/2006/relationships/image" Target="../media/image1.png"/><Relationship Id="rId9" Type="http://schemas.openxmlformats.org/officeDocument/2006/relationships/image" Target="../media/image7.png"/><Relationship Id="rId5" Type="http://schemas.openxmlformats.org/officeDocument/2006/relationships/image" Target="../media/image17.png"/><Relationship Id="rId6" Type="http://schemas.openxmlformats.org/officeDocument/2006/relationships/image" Target="../media/image8.png"/><Relationship Id="rId7" Type="http://schemas.openxmlformats.org/officeDocument/2006/relationships/image" Target="../media/image13.png"/><Relationship Id="rId8" Type="http://schemas.openxmlformats.org/officeDocument/2006/relationships/image" Target="../media/image23.png"/></Relationships>
</file>

<file path=ppt/slides/_rels/slide39.xml.rels><?xml version="1.0" encoding="UTF-8" standalone="yes"?><Relationships xmlns="http://schemas.openxmlformats.org/package/2006/relationships"><Relationship Id="rId11" Type="http://schemas.openxmlformats.org/officeDocument/2006/relationships/image" Target="../media/image25.png"/><Relationship Id="rId10" Type="http://schemas.openxmlformats.org/officeDocument/2006/relationships/image" Target="../media/image1.png"/><Relationship Id="rId13" Type="http://schemas.openxmlformats.org/officeDocument/2006/relationships/image" Target="../media/image30.png"/><Relationship Id="rId12" Type="http://schemas.openxmlformats.org/officeDocument/2006/relationships/image" Target="../media/image32.png"/><Relationship Id="rId1" Type="http://schemas.openxmlformats.org/officeDocument/2006/relationships/slideLayout" Target="../slideLayouts/slideLayout2.xml"/><Relationship Id="rId2" Type="http://schemas.openxmlformats.org/officeDocument/2006/relationships/notesSlide" Target="../notesSlides/notesSlide39.xml"/><Relationship Id="rId3" Type="http://schemas.openxmlformats.org/officeDocument/2006/relationships/image" Target="../media/image4.png"/><Relationship Id="rId4" Type="http://schemas.openxmlformats.org/officeDocument/2006/relationships/image" Target="../media/image12.png"/><Relationship Id="rId9" Type="http://schemas.openxmlformats.org/officeDocument/2006/relationships/image" Target="../media/image7.png"/><Relationship Id="rId15" Type="http://schemas.openxmlformats.org/officeDocument/2006/relationships/image" Target="../media/image31.png"/><Relationship Id="rId14" Type="http://schemas.openxmlformats.org/officeDocument/2006/relationships/image" Target="../media/image29.png"/><Relationship Id="rId16" Type="http://schemas.openxmlformats.org/officeDocument/2006/relationships/image" Target="../media/image33.png"/><Relationship Id="rId5" Type="http://schemas.openxmlformats.org/officeDocument/2006/relationships/image" Target="../media/image17.png"/><Relationship Id="rId6" Type="http://schemas.openxmlformats.org/officeDocument/2006/relationships/image" Target="../media/image8.png"/><Relationship Id="rId7" Type="http://schemas.openxmlformats.org/officeDocument/2006/relationships/image" Target="../media/image13.png"/><Relationship Id="rId8" Type="http://schemas.openxmlformats.org/officeDocument/2006/relationships/image" Target="../media/image23.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 Id="rId3" Type="http://schemas.openxmlformats.org/officeDocument/2006/relationships/image" Target="../media/image12.png"/><Relationship Id="rId4" Type="http://schemas.openxmlformats.org/officeDocument/2006/relationships/image" Target="../media/image17.png"/><Relationship Id="rId5" Type="http://schemas.openxmlformats.org/officeDocument/2006/relationships/image" Target="../media/image8.png"/><Relationship Id="rId6" Type="http://schemas.openxmlformats.org/officeDocument/2006/relationships/image" Target="../media/image13.png"/><Relationship Id="rId7" Type="http://schemas.openxmlformats.org/officeDocument/2006/relationships/image" Target="../media/image23.png"/><Relationship Id="rId8" Type="http://schemas.openxmlformats.org/officeDocument/2006/relationships/image" Target="../media/image7.png"/></Relationships>
</file>

<file path=ppt/slides/_rels/slide41.xml.rels><?xml version="1.0" encoding="UTF-8" standalone="yes"?><Relationships xmlns="http://schemas.openxmlformats.org/package/2006/relationships"><Relationship Id="rId10" Type="http://schemas.openxmlformats.org/officeDocument/2006/relationships/image" Target="../media/image1.png"/><Relationship Id="rId1" Type="http://schemas.openxmlformats.org/officeDocument/2006/relationships/slideLayout" Target="../slideLayouts/slideLayout2.xml"/><Relationship Id="rId2" Type="http://schemas.openxmlformats.org/officeDocument/2006/relationships/notesSlide" Target="../notesSlides/notesSlide41.xml"/><Relationship Id="rId3" Type="http://schemas.openxmlformats.org/officeDocument/2006/relationships/image" Target="../media/image4.png"/><Relationship Id="rId4" Type="http://schemas.openxmlformats.org/officeDocument/2006/relationships/image" Target="../media/image12.png"/><Relationship Id="rId9" Type="http://schemas.openxmlformats.org/officeDocument/2006/relationships/image" Target="../media/image7.png"/><Relationship Id="rId5" Type="http://schemas.openxmlformats.org/officeDocument/2006/relationships/image" Target="../media/image17.png"/><Relationship Id="rId6" Type="http://schemas.openxmlformats.org/officeDocument/2006/relationships/image" Target="../media/image8.png"/><Relationship Id="rId7" Type="http://schemas.openxmlformats.org/officeDocument/2006/relationships/image" Target="../media/image13.png"/><Relationship Id="rId8" Type="http://schemas.openxmlformats.org/officeDocument/2006/relationships/image" Target="../media/image23.png"/></Relationships>
</file>

<file path=ppt/slides/_rels/slide42.xml.rels><?xml version="1.0" encoding="UTF-8" standalone="yes"?><Relationships xmlns="http://schemas.openxmlformats.org/package/2006/relationships"><Relationship Id="rId10" Type="http://schemas.openxmlformats.org/officeDocument/2006/relationships/image" Target="../media/image1.png"/><Relationship Id="rId1" Type="http://schemas.openxmlformats.org/officeDocument/2006/relationships/slideLayout" Target="../slideLayouts/slideLayout2.xml"/><Relationship Id="rId2" Type="http://schemas.openxmlformats.org/officeDocument/2006/relationships/notesSlide" Target="../notesSlides/notesSlide42.xml"/><Relationship Id="rId3" Type="http://schemas.openxmlformats.org/officeDocument/2006/relationships/image" Target="../media/image4.png"/><Relationship Id="rId4" Type="http://schemas.openxmlformats.org/officeDocument/2006/relationships/image" Target="../media/image12.png"/><Relationship Id="rId9" Type="http://schemas.openxmlformats.org/officeDocument/2006/relationships/image" Target="../media/image7.png"/><Relationship Id="rId5" Type="http://schemas.openxmlformats.org/officeDocument/2006/relationships/image" Target="../media/image17.png"/><Relationship Id="rId6" Type="http://schemas.openxmlformats.org/officeDocument/2006/relationships/image" Target="../media/image8.png"/><Relationship Id="rId7" Type="http://schemas.openxmlformats.org/officeDocument/2006/relationships/image" Target="../media/image13.png"/><Relationship Id="rId8" Type="http://schemas.openxmlformats.org/officeDocument/2006/relationships/image" Target="../media/image23.png"/></Relationships>
</file>

<file path=ppt/slides/_rels/slide43.xml.rels><?xml version="1.0" encoding="UTF-8" standalone="yes"?><Relationships xmlns="http://schemas.openxmlformats.org/package/2006/relationships"><Relationship Id="rId10" Type="http://schemas.openxmlformats.org/officeDocument/2006/relationships/image" Target="../media/image1.png"/><Relationship Id="rId1" Type="http://schemas.openxmlformats.org/officeDocument/2006/relationships/slideLayout" Target="../slideLayouts/slideLayout2.xml"/><Relationship Id="rId2" Type="http://schemas.openxmlformats.org/officeDocument/2006/relationships/notesSlide" Target="../notesSlides/notesSlide43.xml"/><Relationship Id="rId3" Type="http://schemas.openxmlformats.org/officeDocument/2006/relationships/image" Target="../media/image4.png"/><Relationship Id="rId4" Type="http://schemas.openxmlformats.org/officeDocument/2006/relationships/image" Target="../media/image12.png"/><Relationship Id="rId9" Type="http://schemas.openxmlformats.org/officeDocument/2006/relationships/image" Target="../media/image7.png"/><Relationship Id="rId5" Type="http://schemas.openxmlformats.org/officeDocument/2006/relationships/image" Target="../media/image17.png"/><Relationship Id="rId6" Type="http://schemas.openxmlformats.org/officeDocument/2006/relationships/image" Target="../media/image8.png"/><Relationship Id="rId7" Type="http://schemas.openxmlformats.org/officeDocument/2006/relationships/image" Target="../media/image13.png"/><Relationship Id="rId8" Type="http://schemas.openxmlformats.org/officeDocument/2006/relationships/image" Target="../media/image23.png"/></Relationships>
</file>

<file path=ppt/slides/_rels/slide44.xml.rels><?xml version="1.0" encoding="UTF-8" standalone="yes"?><Relationships xmlns="http://schemas.openxmlformats.org/package/2006/relationships"><Relationship Id="rId10" Type="http://schemas.openxmlformats.org/officeDocument/2006/relationships/image" Target="../media/image1.png"/><Relationship Id="rId1" Type="http://schemas.openxmlformats.org/officeDocument/2006/relationships/slideLayout" Target="../slideLayouts/slideLayout2.xml"/><Relationship Id="rId2" Type="http://schemas.openxmlformats.org/officeDocument/2006/relationships/notesSlide" Target="../notesSlides/notesSlide44.xml"/><Relationship Id="rId3" Type="http://schemas.openxmlformats.org/officeDocument/2006/relationships/image" Target="../media/image4.png"/><Relationship Id="rId4" Type="http://schemas.openxmlformats.org/officeDocument/2006/relationships/image" Target="../media/image12.png"/><Relationship Id="rId9" Type="http://schemas.openxmlformats.org/officeDocument/2006/relationships/image" Target="../media/image7.png"/><Relationship Id="rId5" Type="http://schemas.openxmlformats.org/officeDocument/2006/relationships/image" Target="../media/image17.png"/><Relationship Id="rId6" Type="http://schemas.openxmlformats.org/officeDocument/2006/relationships/image" Target="../media/image8.png"/><Relationship Id="rId7" Type="http://schemas.openxmlformats.org/officeDocument/2006/relationships/image" Target="../media/image13.png"/><Relationship Id="rId8" Type="http://schemas.openxmlformats.org/officeDocument/2006/relationships/image" Target="../media/image23.png"/></Relationships>
</file>

<file path=ppt/slides/_rels/slide45.xml.rels><?xml version="1.0" encoding="UTF-8" standalone="yes"?><Relationships xmlns="http://schemas.openxmlformats.org/package/2006/relationships"><Relationship Id="rId10" Type="http://schemas.openxmlformats.org/officeDocument/2006/relationships/image" Target="../media/image1.png"/><Relationship Id="rId1" Type="http://schemas.openxmlformats.org/officeDocument/2006/relationships/slideLayout" Target="../slideLayouts/slideLayout2.xml"/><Relationship Id="rId2" Type="http://schemas.openxmlformats.org/officeDocument/2006/relationships/notesSlide" Target="../notesSlides/notesSlide45.xml"/><Relationship Id="rId3" Type="http://schemas.openxmlformats.org/officeDocument/2006/relationships/image" Target="../media/image4.png"/><Relationship Id="rId4" Type="http://schemas.openxmlformats.org/officeDocument/2006/relationships/image" Target="../media/image12.png"/><Relationship Id="rId9" Type="http://schemas.openxmlformats.org/officeDocument/2006/relationships/image" Target="../media/image7.png"/><Relationship Id="rId5" Type="http://schemas.openxmlformats.org/officeDocument/2006/relationships/image" Target="../media/image17.png"/><Relationship Id="rId6" Type="http://schemas.openxmlformats.org/officeDocument/2006/relationships/image" Target="../media/image8.png"/><Relationship Id="rId7" Type="http://schemas.openxmlformats.org/officeDocument/2006/relationships/image" Target="../media/image13.png"/><Relationship Id="rId8" Type="http://schemas.openxmlformats.org/officeDocument/2006/relationships/image" Target="../media/image23.png"/></Relationships>
</file>

<file path=ppt/slides/_rels/slide46.xml.rels><?xml version="1.0" encoding="UTF-8" standalone="yes"?><Relationships xmlns="http://schemas.openxmlformats.org/package/2006/relationships"><Relationship Id="rId10" Type="http://schemas.openxmlformats.org/officeDocument/2006/relationships/image" Target="../media/image4.png"/><Relationship Id="rId1" Type="http://schemas.openxmlformats.org/officeDocument/2006/relationships/slideLayout" Target="../slideLayouts/slideLayout2.xml"/><Relationship Id="rId2" Type="http://schemas.openxmlformats.org/officeDocument/2006/relationships/notesSlide" Target="../notesSlides/notesSlide46.xml"/><Relationship Id="rId3" Type="http://schemas.openxmlformats.org/officeDocument/2006/relationships/image" Target="../media/image12.png"/><Relationship Id="rId4" Type="http://schemas.openxmlformats.org/officeDocument/2006/relationships/image" Target="../media/image17.png"/><Relationship Id="rId9" Type="http://schemas.openxmlformats.org/officeDocument/2006/relationships/image" Target="../media/image35.jpg"/><Relationship Id="rId5" Type="http://schemas.openxmlformats.org/officeDocument/2006/relationships/image" Target="../media/image8.png"/><Relationship Id="rId6" Type="http://schemas.openxmlformats.org/officeDocument/2006/relationships/image" Target="../media/image13.png"/><Relationship Id="rId7" Type="http://schemas.openxmlformats.org/officeDocument/2006/relationships/image" Target="../media/image20.png"/><Relationship Id="rId8"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pic>
        <p:nvPicPr>
          <p:cNvPr id="88" name="Google Shape;88;p1"/>
          <p:cNvPicPr preferRelativeResize="0"/>
          <p:nvPr/>
        </p:nvPicPr>
        <p:blipFill rotWithShape="1">
          <a:blip r:embed="rId3">
            <a:alphaModFix/>
          </a:blip>
          <a:srcRect b="0" l="0" r="0" t="0"/>
          <a:stretch/>
        </p:blipFill>
        <p:spPr>
          <a:xfrm>
            <a:off x="575549" y="0"/>
            <a:ext cx="11616451" cy="6680068"/>
          </a:xfrm>
          <a:prstGeom prst="rect">
            <a:avLst/>
          </a:prstGeom>
          <a:noFill/>
          <a:ln>
            <a:noFill/>
          </a:ln>
        </p:spPr>
      </p:pic>
      <p:sp>
        <p:nvSpPr>
          <p:cNvPr id="89" name="Google Shape;89;p1"/>
          <p:cNvSpPr/>
          <p:nvPr/>
        </p:nvSpPr>
        <p:spPr>
          <a:xfrm rot="10800000">
            <a:off x="-79022" y="82127"/>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90" name="Google Shape;90;p1"/>
          <p:cNvPicPr preferRelativeResize="0"/>
          <p:nvPr/>
        </p:nvPicPr>
        <p:blipFill rotWithShape="1">
          <a:blip r:embed="rId4">
            <a:alphaModFix/>
          </a:blip>
          <a:srcRect b="11911" l="984" r="913" t="0"/>
          <a:stretch/>
        </p:blipFill>
        <p:spPr>
          <a:xfrm>
            <a:off x="0" y="4199708"/>
            <a:ext cx="12200709" cy="2688772"/>
          </a:xfrm>
          <a:prstGeom prst="rect">
            <a:avLst/>
          </a:prstGeom>
          <a:noFill/>
          <a:ln>
            <a:noFill/>
          </a:ln>
        </p:spPr>
      </p:pic>
      <p:pic>
        <p:nvPicPr>
          <p:cNvPr id="91" name="Google Shape;91;p1"/>
          <p:cNvPicPr preferRelativeResize="0"/>
          <p:nvPr/>
        </p:nvPicPr>
        <p:blipFill rotWithShape="1">
          <a:blip r:embed="rId5">
            <a:alphaModFix/>
          </a:blip>
          <a:srcRect b="0" l="0" r="0" t="0"/>
          <a:stretch/>
        </p:blipFill>
        <p:spPr>
          <a:xfrm>
            <a:off x="730762" y="4963885"/>
            <a:ext cx="1699476" cy="1524000"/>
          </a:xfrm>
          <a:prstGeom prst="rect">
            <a:avLst/>
          </a:prstGeom>
          <a:noFill/>
          <a:ln>
            <a:noFill/>
          </a:ln>
        </p:spPr>
      </p:pic>
      <p:pic>
        <p:nvPicPr>
          <p:cNvPr id="92" name="Google Shape;92;p1"/>
          <p:cNvPicPr preferRelativeResize="0"/>
          <p:nvPr/>
        </p:nvPicPr>
        <p:blipFill rotWithShape="1">
          <a:blip r:embed="rId6">
            <a:alphaModFix/>
          </a:blip>
          <a:srcRect b="0" l="0" r="0" t="0"/>
          <a:stretch/>
        </p:blipFill>
        <p:spPr>
          <a:xfrm>
            <a:off x="-112889" y="422122"/>
            <a:ext cx="6714451" cy="1972334"/>
          </a:xfrm>
          <a:prstGeom prst="rect">
            <a:avLst/>
          </a:prstGeom>
          <a:noFill/>
          <a:ln>
            <a:noFill/>
          </a:ln>
        </p:spPr>
      </p:pic>
      <p:pic>
        <p:nvPicPr>
          <p:cNvPr id="93" name="Google Shape;93;p1"/>
          <p:cNvPicPr preferRelativeResize="0"/>
          <p:nvPr/>
        </p:nvPicPr>
        <p:blipFill rotWithShape="1">
          <a:blip r:embed="rId7">
            <a:alphaModFix/>
          </a:blip>
          <a:srcRect b="0" l="0" r="0" t="0"/>
          <a:stretch/>
        </p:blipFill>
        <p:spPr>
          <a:xfrm>
            <a:off x="5015865" y="3125470"/>
            <a:ext cx="5258435" cy="2209800"/>
          </a:xfrm>
          <a:prstGeom prst="rect">
            <a:avLst/>
          </a:prstGeom>
          <a:noFill/>
          <a:ln>
            <a:noFill/>
          </a:ln>
        </p:spPr>
      </p:pic>
      <p:sp>
        <p:nvSpPr>
          <p:cNvPr id="94" name="Google Shape;94;p1"/>
          <p:cNvSpPr txBox="1"/>
          <p:nvPr/>
        </p:nvSpPr>
        <p:spPr>
          <a:xfrm>
            <a:off x="474133" y="715791"/>
            <a:ext cx="4900295" cy="209169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2800" u="none" cap="none" strike="noStrike">
                <a:solidFill>
                  <a:schemeClr val="lt1"/>
                </a:solidFill>
                <a:latin typeface="Tajawal Medium"/>
                <a:ea typeface="Tajawal Medium"/>
                <a:cs typeface="Tajawal Medium"/>
                <a:sym typeface="Tajawal Medium"/>
              </a:rPr>
              <a:t>Project Monitoring Course</a:t>
            </a:r>
            <a:endParaRPr sz="2800">
              <a:solidFill>
                <a:schemeClr val="lt1"/>
              </a:solidFill>
              <a:latin typeface="Tajawal Medium"/>
              <a:ea typeface="Tajawal Medium"/>
              <a:cs typeface="Tajawal Medium"/>
              <a:sym typeface="Tajawal Medium"/>
            </a:endParaRPr>
          </a:p>
          <a:p>
            <a:pPr indent="0" lvl="0" marL="0" marR="0" rtl="0" algn="l">
              <a:spcBef>
                <a:spcPts val="0"/>
              </a:spcBef>
              <a:spcAft>
                <a:spcPts val="0"/>
              </a:spcAft>
              <a:buNone/>
            </a:pPr>
            <a:r>
              <a:rPr lang="en-US" sz="2800">
                <a:solidFill>
                  <a:srgbClr val="FF0000"/>
                </a:solidFill>
                <a:latin typeface="Tajawal Medium"/>
                <a:ea typeface="Tajawal Medium"/>
                <a:cs typeface="Tajawal Medium"/>
                <a:sym typeface="Tajawal Medium"/>
              </a:rPr>
              <a:t>Prepared &amp; presented by:</a:t>
            </a:r>
            <a:endParaRPr/>
          </a:p>
          <a:p>
            <a:pPr indent="0" lvl="0" marL="0" marR="0" rtl="0" algn="l">
              <a:spcBef>
                <a:spcPts val="0"/>
              </a:spcBef>
              <a:spcAft>
                <a:spcPts val="0"/>
              </a:spcAft>
              <a:buNone/>
            </a:pPr>
            <a:r>
              <a:rPr lang="en-US" sz="2800">
                <a:solidFill>
                  <a:srgbClr val="FF0000"/>
                </a:solidFill>
                <a:latin typeface="Tajawal Medium"/>
                <a:ea typeface="Tajawal Medium"/>
                <a:cs typeface="Tajawal Medium"/>
                <a:sym typeface="Tajawal Medium"/>
              </a:rPr>
              <a:t>     Dr. Dhouha Melliti</a:t>
            </a:r>
            <a:endParaRPr sz="2800">
              <a:solidFill>
                <a:srgbClr val="C00000"/>
              </a:solidFill>
              <a:latin typeface="Tajawal Medium"/>
              <a:ea typeface="Tajawal Medium"/>
              <a:cs typeface="Tajawal Medium"/>
              <a:sym typeface="Tajawal Medium"/>
            </a:endParaRPr>
          </a:p>
          <a:p>
            <a:pPr indent="0" lvl="0" marL="0" marR="0" rtl="0" algn="ctr">
              <a:spcBef>
                <a:spcPts val="0"/>
              </a:spcBef>
              <a:spcAft>
                <a:spcPts val="0"/>
              </a:spcAft>
              <a:buNone/>
            </a:pPr>
            <a:r>
              <a:rPr lang="en-US" sz="1800">
                <a:solidFill>
                  <a:srgbClr val="C00000"/>
                </a:solidFill>
                <a:highlight>
                  <a:srgbClr val="00FFFF"/>
                </a:highlight>
                <a:latin typeface="Tajawal Medium"/>
                <a:ea typeface="Tajawal Medium"/>
                <a:cs typeface="Tajawal Medium"/>
                <a:sym typeface="Tajawal Medium"/>
              </a:rPr>
              <a:t>2022-2023</a:t>
            </a:r>
            <a:endParaRPr sz="2800">
              <a:solidFill>
                <a:srgbClr val="C00000"/>
              </a:solidFill>
              <a:latin typeface="Tajawal Medium"/>
              <a:ea typeface="Tajawal Medium"/>
              <a:cs typeface="Tajawal Medium"/>
              <a:sym typeface="Tajawal Medium"/>
            </a:endParaRPr>
          </a:p>
          <a:p>
            <a:pPr indent="0" lvl="0" marL="0" marR="0" rtl="0" algn="l">
              <a:spcBef>
                <a:spcPts val="0"/>
              </a:spcBef>
              <a:spcAft>
                <a:spcPts val="0"/>
              </a:spcAft>
              <a:buNone/>
            </a:pPr>
            <a:r>
              <a:t/>
            </a:r>
            <a:endParaRPr sz="2800">
              <a:solidFill>
                <a:srgbClr val="C00000"/>
              </a:solidFill>
              <a:latin typeface="Tajawal Medium"/>
              <a:ea typeface="Tajawal Medium"/>
              <a:cs typeface="Tajawal Medium"/>
              <a:sym typeface="Tajawal Medium"/>
            </a:endParaRPr>
          </a:p>
        </p:txBody>
      </p:sp>
      <p:sp>
        <p:nvSpPr>
          <p:cNvPr id="95" name="Google Shape;95;p1"/>
          <p:cNvSpPr txBox="1"/>
          <p:nvPr/>
        </p:nvSpPr>
        <p:spPr>
          <a:xfrm>
            <a:off x="5223510" y="3575228"/>
            <a:ext cx="4904559" cy="138499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 05</a:t>
            </a:r>
            <a:r>
              <a:rPr lang="en-US" sz="2800">
                <a:solidFill>
                  <a:schemeClr val="lt1"/>
                </a:solidFill>
                <a:latin typeface="Tajawal Medium"/>
                <a:ea typeface="Tajawal Medium"/>
                <a:cs typeface="Tajawal Medium"/>
                <a:sym typeface="Tajawal Medium"/>
              </a:rPr>
              <a:t>: </a:t>
            </a:r>
            <a:r>
              <a:rPr lang="en-US" sz="2800">
                <a:solidFill>
                  <a:srgbClr val="FF0000"/>
                </a:solidFill>
                <a:latin typeface="Tajawal Medium"/>
                <a:ea typeface="Tajawal Medium"/>
                <a:cs typeface="Tajawal Medium"/>
                <a:sym typeface="Tajawal Medium"/>
              </a:rPr>
              <a:t>Monitoring:Methods </a:t>
            </a:r>
            <a:endParaRPr/>
          </a:p>
          <a:p>
            <a:pPr indent="0" lvl="0" marL="0" marR="0" rtl="0" algn="ctr">
              <a:spcBef>
                <a:spcPts val="0"/>
              </a:spcBef>
              <a:spcAft>
                <a:spcPts val="0"/>
              </a:spcAft>
              <a:buNone/>
            </a:pPr>
            <a:r>
              <a:rPr lang="en-US" sz="2800">
                <a:solidFill>
                  <a:srgbClr val="FF0000"/>
                </a:solidFill>
                <a:latin typeface="Tajawal Medium"/>
                <a:ea typeface="Tajawal Medium"/>
                <a:cs typeface="Tajawal Medium"/>
                <a:sym typeface="Tajawal Medium"/>
              </a:rPr>
              <a:t>And results (part 2)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 name="Shape 99"/>
        <p:cNvGrpSpPr/>
        <p:nvPr/>
      </p:nvGrpSpPr>
      <p:grpSpPr>
        <a:xfrm>
          <a:off x="0" y="0"/>
          <a:ext cx="0" cy="0"/>
          <a:chOff x="0" y="0"/>
          <a:chExt cx="0" cy="0"/>
        </a:xfrm>
      </p:grpSpPr>
      <p:pic>
        <p:nvPicPr>
          <p:cNvPr id="100" name="Google Shape;100;p2"/>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101" name="Google Shape;101;p2"/>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2" name="Google Shape;102;p2"/>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3" name="Google Shape;103;p2"/>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104" name="Google Shape;104;p2"/>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105" name="Google Shape;105;p2"/>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106" name="Google Shape;106;p2"/>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pic>
        <p:nvPicPr>
          <p:cNvPr id="107" name="Google Shape;107;p2"/>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108" name="Google Shape;108;p2"/>
          <p:cNvPicPr preferRelativeResize="0"/>
          <p:nvPr/>
        </p:nvPicPr>
        <p:blipFill rotWithShape="1">
          <a:blip r:embed="rId8">
            <a:alphaModFix/>
          </a:blip>
          <a:srcRect b="0" l="0" r="0" t="0"/>
          <a:stretch/>
        </p:blipFill>
        <p:spPr>
          <a:xfrm>
            <a:off x="8708266" y="554566"/>
            <a:ext cx="3179850" cy="5748868"/>
          </a:xfrm>
          <a:prstGeom prst="rect">
            <a:avLst/>
          </a:prstGeom>
          <a:noFill/>
          <a:ln>
            <a:noFill/>
          </a:ln>
        </p:spPr>
      </p:pic>
      <p:pic>
        <p:nvPicPr>
          <p:cNvPr id="109" name="Google Shape;109;p2"/>
          <p:cNvPicPr preferRelativeResize="0"/>
          <p:nvPr/>
        </p:nvPicPr>
        <p:blipFill rotWithShape="1">
          <a:blip r:embed="rId9">
            <a:alphaModFix/>
          </a:blip>
          <a:srcRect b="0" l="0" r="0" t="0"/>
          <a:stretch/>
        </p:blipFill>
        <p:spPr>
          <a:xfrm>
            <a:off x="8964806" y="554566"/>
            <a:ext cx="2923310" cy="5907194"/>
          </a:xfrm>
          <a:prstGeom prst="rect">
            <a:avLst/>
          </a:prstGeom>
          <a:noFill/>
          <a:ln>
            <a:noFill/>
          </a:ln>
        </p:spPr>
      </p:pic>
      <p:sp>
        <p:nvSpPr>
          <p:cNvPr id="110" name="Google Shape;110;p2"/>
          <p:cNvSpPr/>
          <p:nvPr/>
        </p:nvSpPr>
        <p:spPr>
          <a:xfrm>
            <a:off x="1400175" y="2203450"/>
            <a:ext cx="6496685" cy="2609215"/>
          </a:xfrm>
          <a:prstGeom prst="ribbon">
            <a:avLst>
              <a:gd fmla="val 16667" name="adj1"/>
              <a:gd fmla="val 50000" name="adj2"/>
            </a:avLst>
          </a:prstGeom>
          <a:gradFill>
            <a:gsLst>
              <a:gs pos="0">
                <a:srgbClr val="B4D4A5"/>
              </a:gs>
              <a:gs pos="50000">
                <a:srgbClr val="A8CD97"/>
              </a:gs>
              <a:gs pos="100000">
                <a:srgbClr val="9BC985"/>
              </a:gs>
            </a:gsLst>
            <a:lin ang="5400000" scaled="0"/>
          </a:gradFill>
          <a:ln cap="flat" cmpd="sng" w="9525">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111" name="Google Shape;111;p2"/>
          <p:cNvSpPr txBox="1"/>
          <p:nvPr/>
        </p:nvSpPr>
        <p:spPr>
          <a:xfrm>
            <a:off x="3861543" y="2959735"/>
            <a:ext cx="589971" cy="113877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Calibri"/>
                <a:ea typeface="Calibri"/>
                <a:cs typeface="Calibri"/>
                <a:sym typeface="Calibri"/>
              </a:rPr>
              <a:t>«</a:t>
            </a:r>
            <a:endParaRPr b="1" sz="24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i="1" sz="24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i="1" sz="2400">
              <a:solidFill>
                <a:schemeClr val="dk1"/>
              </a:solidFill>
              <a:latin typeface="Times New Roman"/>
              <a:ea typeface="Times New Roman"/>
              <a:cs typeface="Times New Roman"/>
              <a:sym typeface="Times New Roman"/>
            </a:endParaRPr>
          </a:p>
        </p:txBody>
      </p:sp>
      <p:sp>
        <p:nvSpPr>
          <p:cNvPr id="112" name="Google Shape;112;p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113" name="Google Shape;113;p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114" name="Google Shape;114;p2"/>
          <p:cNvSpPr/>
          <p:nvPr/>
        </p:nvSpPr>
        <p:spPr>
          <a:xfrm>
            <a:off x="5276886" y="6675827"/>
            <a:ext cx="720843" cy="297525"/>
          </a:xfrm>
          <a:prstGeom prst="rect">
            <a:avLst/>
          </a:prstGeom>
          <a:solidFill>
            <a:srgbClr val="F8F9FA"/>
          </a:solidFill>
          <a:ln>
            <a:noFill/>
          </a:ln>
        </p:spPr>
        <p:txBody>
          <a:bodyPr anchorCtr="0" anchor="ctr" bIns="0" lIns="0" spcFirstLastPara="1" rIns="0" wrap="square" tIns="0">
            <a:spAutoFit/>
          </a:bodyPr>
          <a:lstStyle/>
          <a:p>
            <a:pPr indent="0" lvl="0" marL="0" marR="0" rtl="0" algn="ctr">
              <a:lnSpc>
                <a:spcPct val="100000"/>
              </a:lnSpc>
              <a:spcBef>
                <a:spcPts val="0"/>
              </a:spcBef>
              <a:spcAft>
                <a:spcPts val="0"/>
              </a:spcAft>
              <a:buClr>
                <a:srgbClr val="202124"/>
              </a:buClr>
              <a:buSzPts val="2100"/>
              <a:buFont typeface="Arial"/>
              <a:buNone/>
            </a:pPr>
            <a:r>
              <a:rPr b="0" i="0" lang="en-US" sz="2100" u="none" cap="none" strike="noStrike">
                <a:solidFill>
                  <a:srgbClr val="202124"/>
                </a:solidFill>
                <a:latin typeface="Arial"/>
                <a:ea typeface="Arial"/>
                <a:cs typeface="Arial"/>
                <a:sym typeface="Arial"/>
              </a:rPr>
              <a:t>“</a:t>
            </a:r>
            <a:endParaRPr b="1" i="0" sz="1800" u="none" cap="none" strike="noStrike">
              <a:solidFill>
                <a:schemeClr val="dk1"/>
              </a:solidFill>
              <a:latin typeface="Arial"/>
              <a:ea typeface="Arial"/>
              <a:cs typeface="Arial"/>
              <a:sym typeface="Arial"/>
            </a:endParaRPr>
          </a:p>
        </p:txBody>
      </p:sp>
      <p:sp>
        <p:nvSpPr>
          <p:cNvPr id="115" name="Google Shape;115;p2"/>
          <p:cNvSpPr txBox="1"/>
          <p:nvPr/>
        </p:nvSpPr>
        <p:spPr>
          <a:xfrm>
            <a:off x="1263112" y="384810"/>
            <a:ext cx="6328166"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 &amp; Results(Part2)</a:t>
            </a:r>
            <a:endParaRPr b="1" sz="2400">
              <a:solidFill>
                <a:srgbClr val="FF9518"/>
              </a:solidFill>
              <a:latin typeface="Tajawal Medium"/>
              <a:ea typeface="Tajawal Medium"/>
              <a:cs typeface="Tajawal Medium"/>
              <a:sym typeface="Tajawal Medium"/>
            </a:endParaRPr>
          </a:p>
        </p:txBody>
      </p:sp>
      <p:sp>
        <p:nvSpPr>
          <p:cNvPr id="116" name="Google Shape;116;p2"/>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Lecture5</a:t>
            </a:r>
            <a:endParaRPr b="1" sz="2800">
              <a:solidFill>
                <a:srgbClr val="FF9518"/>
              </a:solidFill>
              <a:latin typeface="Tajawal Medium"/>
              <a:ea typeface="Tajawal Medium"/>
              <a:cs typeface="Tajawal Medium"/>
              <a:sym typeface="Tajawal Medium"/>
            </a:endParaRPr>
          </a:p>
        </p:txBody>
      </p:sp>
      <p:sp>
        <p:nvSpPr>
          <p:cNvPr id="117" name="Google Shape;117;p2"/>
          <p:cNvSpPr/>
          <p:nvPr/>
        </p:nvSpPr>
        <p:spPr>
          <a:xfrm>
            <a:off x="3083668" y="2740513"/>
            <a:ext cx="3099348" cy="1908215"/>
          </a:xfrm>
          <a:prstGeom prst="rect">
            <a:avLst/>
          </a:prstGeom>
          <a:solidFill>
            <a:srgbClr val="FFFFFF"/>
          </a:solidFill>
          <a:ln>
            <a:noFill/>
          </a:ln>
        </p:spPr>
        <p:txBody>
          <a:bodyPr anchorCtr="0" anchor="ctr"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600"/>
              <a:buFont typeface="Arial"/>
              <a:buNone/>
            </a:pPr>
            <a:r>
              <a:t/>
            </a:r>
            <a:endParaRPr b="1" i="0" sz="1600" u="none" cap="none" strike="noStrike">
              <a:solidFill>
                <a:schemeClr val="dk1"/>
              </a:solidFill>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1800"/>
              <a:buFont typeface="Calibri"/>
              <a:buNone/>
            </a:pPr>
            <a:r>
              <a:rPr b="1" lang="en-US" sz="1800">
                <a:solidFill>
                  <a:schemeClr val="dk1"/>
                </a:solidFill>
                <a:latin typeface="Calibri"/>
                <a:ea typeface="Calibri"/>
                <a:cs typeface="Calibri"/>
                <a:sym typeface="Calibri"/>
              </a:rPr>
              <a:t>« </a:t>
            </a:r>
            <a:r>
              <a:rPr b="1" i="0" lang="en-US" sz="1800" u="none" cap="none" strike="noStrike">
                <a:solidFill>
                  <a:schemeClr val="dk1"/>
                </a:solidFill>
                <a:latin typeface="Calibri"/>
                <a:ea typeface="Calibri"/>
                <a:cs typeface="Calibri"/>
                <a:sym typeface="Calibri"/>
              </a:rPr>
              <a:t>Being a Project Manager is like being an artist, you have the different colored process streams combining into a work of art. »</a:t>
            </a:r>
            <a:endParaRPr/>
          </a:p>
          <a:p>
            <a:pPr indent="0" lvl="0" marL="0" marR="0" rtl="0" algn="r">
              <a:lnSpc>
                <a:spcPct val="100000"/>
              </a:lnSpc>
              <a:spcBef>
                <a:spcPts val="0"/>
              </a:spcBef>
              <a:spcAft>
                <a:spcPts val="0"/>
              </a:spcAft>
              <a:buClr>
                <a:schemeClr val="dk1"/>
              </a:buClr>
              <a:buSzPts val="1200"/>
              <a:buFont typeface="Calibri"/>
              <a:buNone/>
            </a:pPr>
            <a:r>
              <a:rPr b="1" i="1" lang="en-US" sz="1200">
                <a:solidFill>
                  <a:schemeClr val="dk1"/>
                </a:solidFill>
                <a:latin typeface="Calibri"/>
                <a:ea typeface="Calibri"/>
                <a:cs typeface="Calibri"/>
                <a:sym typeface="Calibri"/>
              </a:rPr>
              <a:t>Greg Cimamarrutsi</a:t>
            </a:r>
            <a:endParaRPr b="1" i="1" sz="1200" u="none" cap="none" strike="noStrike">
              <a:solidFill>
                <a:schemeClr val="dk1"/>
              </a:solidFill>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1" name="Shape 121"/>
        <p:cNvGrpSpPr/>
        <p:nvPr/>
      </p:nvGrpSpPr>
      <p:grpSpPr>
        <a:xfrm>
          <a:off x="0" y="0"/>
          <a:ext cx="0" cy="0"/>
          <a:chOff x="0" y="0"/>
          <a:chExt cx="0" cy="0"/>
        </a:xfrm>
      </p:grpSpPr>
      <p:pic>
        <p:nvPicPr>
          <p:cNvPr id="122" name="Google Shape;122;p3"/>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123" name="Google Shape;123;p3"/>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124" name="Google Shape;124;p3"/>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25" name="Google Shape;125;p3"/>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126" name="Google Shape;126;p3"/>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127" name="Google Shape;127;p3"/>
          <p:cNvPicPr preferRelativeResize="0"/>
          <p:nvPr/>
        </p:nvPicPr>
        <p:blipFill rotWithShape="1">
          <a:blip r:embed="rId8">
            <a:alphaModFix/>
          </a:blip>
          <a:srcRect b="0" l="0" r="0" t="0"/>
          <a:stretch/>
        </p:blipFill>
        <p:spPr>
          <a:xfrm>
            <a:off x="8913599" y="533330"/>
            <a:ext cx="3008768" cy="5907194"/>
          </a:xfrm>
          <a:prstGeom prst="rect">
            <a:avLst/>
          </a:prstGeom>
          <a:noFill/>
          <a:ln>
            <a:noFill/>
          </a:ln>
        </p:spPr>
      </p:pic>
      <p:pic>
        <p:nvPicPr>
          <p:cNvPr id="128" name="Google Shape;128;p3"/>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129" name="Google Shape;129;p3"/>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Lecture5</a:t>
            </a:r>
            <a:endParaRPr b="1" sz="2800">
              <a:solidFill>
                <a:srgbClr val="FF9518"/>
              </a:solidFill>
              <a:latin typeface="Tajawal Medium"/>
              <a:ea typeface="Tajawal Medium"/>
              <a:cs typeface="Tajawal Medium"/>
              <a:sym typeface="Tajawal Medium"/>
            </a:endParaRPr>
          </a:p>
        </p:txBody>
      </p:sp>
      <p:sp>
        <p:nvSpPr>
          <p:cNvPr id="130" name="Google Shape;130;p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131" name="Google Shape;131;p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132" name="Google Shape;132;p3"/>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 &amp; Results(Part2)</a:t>
            </a:r>
            <a:endParaRPr b="1" sz="2400">
              <a:solidFill>
                <a:srgbClr val="FF9518"/>
              </a:solidFill>
              <a:latin typeface="Tajawal Medium"/>
              <a:ea typeface="Tajawal Medium"/>
              <a:cs typeface="Tajawal Medium"/>
              <a:sym typeface="Tajawal Medium"/>
            </a:endParaRPr>
          </a:p>
        </p:txBody>
      </p:sp>
      <p:sp>
        <p:nvSpPr>
          <p:cNvPr id="133" name="Google Shape;133;p3"/>
          <p:cNvSpPr txBox="1"/>
          <p:nvPr/>
        </p:nvSpPr>
        <p:spPr>
          <a:xfrm>
            <a:off x="174957" y="1226384"/>
            <a:ext cx="8360410" cy="4376583"/>
          </a:xfrm>
          <a:prstGeom prst="rect">
            <a:avLst/>
          </a:prstGeom>
          <a:noFill/>
          <a:ln>
            <a:noFill/>
          </a:ln>
        </p:spPr>
        <p:txBody>
          <a:bodyPr anchorCtr="0" anchor="t" bIns="45700" lIns="91425" spcFirstLastPara="1" rIns="91425" wrap="square" tIns="45700">
            <a:spAutoFit/>
          </a:bodyPr>
          <a:lstStyle/>
          <a:p>
            <a:pPr indent="-2540" lvl="0" marL="2540" marR="0" rtl="0" algn="ctr">
              <a:lnSpc>
                <a:spcPct val="130000"/>
              </a:lnSpc>
              <a:spcBef>
                <a:spcPts val="0"/>
              </a:spcBef>
              <a:spcAft>
                <a:spcPts val="0"/>
              </a:spcAft>
              <a:buClr>
                <a:srgbClr val="007BD3"/>
              </a:buClr>
              <a:buSzPts val="2000"/>
              <a:buFont typeface="Arial"/>
              <a:buNone/>
            </a:pPr>
            <a:r>
              <a:rPr b="1" i="1" lang="en-US" sz="2000" u="sng">
                <a:solidFill>
                  <a:srgbClr val="007BD3"/>
                </a:solidFill>
                <a:latin typeface="Times New Roman"/>
                <a:ea typeface="Times New Roman"/>
                <a:cs typeface="Times New Roman"/>
                <a:sym typeface="Times New Roman"/>
              </a:rPr>
              <a:t>Session outline</a:t>
            </a:r>
            <a:endParaRPr b="1" i="1" sz="2000" u="sng">
              <a:solidFill>
                <a:srgbClr val="007BD3"/>
              </a:solidFill>
              <a:latin typeface="Times New Roman"/>
              <a:ea typeface="Times New Roman"/>
              <a:cs typeface="Times New Roman"/>
              <a:sym typeface="Times New Roman"/>
            </a:endParaRPr>
          </a:p>
          <a:p>
            <a:pPr indent="-2540" lvl="0" marL="2540" marR="0" rtl="0" algn="ctr">
              <a:lnSpc>
                <a:spcPct val="130000"/>
              </a:lnSpc>
              <a:spcBef>
                <a:spcPts val="0"/>
              </a:spcBef>
              <a:spcAft>
                <a:spcPts val="0"/>
              </a:spcAft>
              <a:buClr>
                <a:schemeClr val="dk1"/>
              </a:buClr>
              <a:buSzPts val="2400"/>
              <a:buFont typeface="Arial"/>
              <a:buNone/>
            </a:pPr>
            <a:r>
              <a:t/>
            </a:r>
            <a:endParaRPr b="1" i="1" sz="2400">
              <a:solidFill>
                <a:srgbClr val="007BD3"/>
              </a:solidFill>
              <a:latin typeface="Times New Roman"/>
              <a:ea typeface="Times New Roman"/>
              <a:cs typeface="Times New Roman"/>
              <a:sym typeface="Times New Roman"/>
            </a:endParaRPr>
          </a:p>
          <a:p>
            <a:pPr indent="-2540" lvl="0" marL="2540" marR="0" rtl="0" algn="ctr">
              <a:lnSpc>
                <a:spcPct val="130000"/>
              </a:lnSpc>
              <a:spcBef>
                <a:spcPts val="0"/>
              </a:spcBef>
              <a:spcAft>
                <a:spcPts val="0"/>
              </a:spcAft>
              <a:buClr>
                <a:schemeClr val="dk1"/>
              </a:buClr>
              <a:buSzPts val="2400"/>
              <a:buFont typeface="Arial"/>
              <a:buNone/>
            </a:pPr>
            <a:r>
              <a:t/>
            </a:r>
            <a:endParaRPr b="1" i="1" sz="2400">
              <a:solidFill>
                <a:srgbClr val="007BD3"/>
              </a:solidFill>
              <a:latin typeface="Times New Roman"/>
              <a:ea typeface="Times New Roman"/>
              <a:cs typeface="Times New Roman"/>
              <a:sym typeface="Times New Roman"/>
            </a:endParaRPr>
          </a:p>
          <a:p>
            <a:pPr indent="-2540" lvl="0" marL="2540" marR="0" rtl="0" algn="ctr">
              <a:lnSpc>
                <a:spcPct val="130000"/>
              </a:lnSpc>
              <a:spcBef>
                <a:spcPts val="0"/>
              </a:spcBef>
              <a:spcAft>
                <a:spcPts val="0"/>
              </a:spcAft>
              <a:buClr>
                <a:schemeClr val="dk1"/>
              </a:buClr>
              <a:buSzPts val="2400"/>
              <a:buFont typeface="Arial"/>
              <a:buNone/>
            </a:pPr>
            <a:r>
              <a:t/>
            </a:r>
            <a:endParaRPr b="1" i="1" sz="2400">
              <a:solidFill>
                <a:srgbClr val="007BD3"/>
              </a:solidFill>
              <a:latin typeface="Times New Roman"/>
              <a:ea typeface="Times New Roman"/>
              <a:cs typeface="Times New Roman"/>
              <a:sym typeface="Times New Roman"/>
            </a:endParaRPr>
          </a:p>
          <a:p>
            <a:pPr indent="-2540" lvl="0" marL="2540" marR="0" rtl="0" algn="ctr">
              <a:lnSpc>
                <a:spcPct val="130000"/>
              </a:lnSpc>
              <a:spcBef>
                <a:spcPts val="0"/>
              </a:spcBef>
              <a:spcAft>
                <a:spcPts val="0"/>
              </a:spcAft>
              <a:buClr>
                <a:schemeClr val="dk1"/>
              </a:buClr>
              <a:buSzPts val="2400"/>
              <a:buFont typeface="Arial"/>
              <a:buNone/>
            </a:pPr>
            <a:r>
              <a:t/>
            </a:r>
            <a:endParaRPr b="1" i="1" sz="2400">
              <a:solidFill>
                <a:srgbClr val="007BD3"/>
              </a:solidFill>
              <a:latin typeface="Times New Roman"/>
              <a:ea typeface="Times New Roman"/>
              <a:cs typeface="Times New Roman"/>
              <a:sym typeface="Times New Roman"/>
            </a:endParaRPr>
          </a:p>
          <a:p>
            <a:pPr indent="-2540" lvl="0" marL="2540" marR="0" rtl="0" algn="ctr">
              <a:lnSpc>
                <a:spcPct val="130000"/>
              </a:lnSpc>
              <a:spcBef>
                <a:spcPts val="0"/>
              </a:spcBef>
              <a:spcAft>
                <a:spcPts val="0"/>
              </a:spcAft>
              <a:buClr>
                <a:schemeClr val="dk1"/>
              </a:buClr>
              <a:buSzPts val="2400"/>
              <a:buFont typeface="Arial"/>
              <a:buNone/>
            </a:pPr>
            <a:r>
              <a:t/>
            </a:r>
            <a:endParaRPr b="1" i="1" sz="2400">
              <a:solidFill>
                <a:srgbClr val="007BD3"/>
              </a:solidFill>
              <a:latin typeface="Times New Roman"/>
              <a:ea typeface="Times New Roman"/>
              <a:cs typeface="Times New Roman"/>
              <a:sym typeface="Times New Roman"/>
            </a:endParaRPr>
          </a:p>
          <a:p>
            <a:pPr indent="-2540" lvl="0" marL="2540" marR="0" rtl="0" algn="ctr">
              <a:lnSpc>
                <a:spcPct val="130000"/>
              </a:lnSpc>
              <a:spcBef>
                <a:spcPts val="0"/>
              </a:spcBef>
              <a:spcAft>
                <a:spcPts val="0"/>
              </a:spcAft>
              <a:buClr>
                <a:srgbClr val="007BD3"/>
              </a:buClr>
              <a:buSzPts val="2400"/>
              <a:buFont typeface="Arial"/>
              <a:buNone/>
            </a:pPr>
            <a:r>
              <a:rPr b="1" i="1" lang="en-US" sz="2400">
                <a:solidFill>
                  <a:srgbClr val="007BD3"/>
                </a:solidFill>
                <a:latin typeface="Times New Roman"/>
                <a:ea typeface="Times New Roman"/>
                <a:cs typeface="Times New Roman"/>
                <a:sym typeface="Times New Roman"/>
              </a:rPr>
              <a:t> </a:t>
            </a:r>
            <a:endParaRPr b="1" i="1" sz="2400">
              <a:solidFill>
                <a:srgbClr val="007BD3"/>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p:txBody>
      </p:sp>
      <p:pic>
        <p:nvPicPr>
          <p:cNvPr id="134" name="Google Shape;134;p3"/>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135" name="Google Shape;135;p3"/>
          <p:cNvSpPr/>
          <p:nvPr/>
        </p:nvSpPr>
        <p:spPr>
          <a:xfrm>
            <a:off x="924992" y="1513909"/>
            <a:ext cx="1867543" cy="971744"/>
          </a:xfrm>
          <a:prstGeom prst="trapezoid">
            <a:avLst>
              <a:gd fmla="val 7242" name="adj"/>
            </a:avLst>
          </a:prstGeom>
          <a:solidFill>
            <a:schemeClr val="accent2"/>
          </a:solidFill>
          <a:ln>
            <a:noFill/>
          </a:ln>
        </p:spPr>
        <p:txBody>
          <a:bodyPr anchorCtr="0" anchor="ctr" bIns="91425" lIns="91425" spcFirstLastPara="1" rIns="91425" wrap="square" tIns="91425">
            <a:noAutofit/>
          </a:bodyPr>
          <a:lstStyle/>
          <a:p>
            <a:pPr indent="0" lvl="0" marL="0" marR="0" rtl="0" algn="ctr">
              <a:spcBef>
                <a:spcPts val="0"/>
              </a:spcBef>
              <a:spcAft>
                <a:spcPts val="0"/>
              </a:spcAft>
              <a:buNone/>
            </a:pPr>
            <a:r>
              <a:rPr b="1" lang="en-US" sz="1800">
                <a:solidFill>
                  <a:schemeClr val="dk1"/>
                </a:solidFill>
                <a:latin typeface="Calibri"/>
                <a:ea typeface="Calibri"/>
                <a:cs typeface="Calibri"/>
                <a:sym typeface="Calibri"/>
              </a:rPr>
              <a:t>Types of monitoring</a:t>
            </a:r>
            <a:endParaRPr/>
          </a:p>
        </p:txBody>
      </p:sp>
      <p:sp>
        <p:nvSpPr>
          <p:cNvPr id="136" name="Google Shape;136;p3"/>
          <p:cNvSpPr/>
          <p:nvPr/>
        </p:nvSpPr>
        <p:spPr>
          <a:xfrm>
            <a:off x="651541" y="1683902"/>
            <a:ext cx="551544" cy="630900"/>
          </a:xfrm>
          <a:prstGeom prst="trapezoid">
            <a:avLst>
              <a:gd fmla="val 7242" name="adj"/>
            </a:avLst>
          </a:prstGeom>
          <a:solidFill>
            <a:schemeClr val="accent4"/>
          </a:solidFill>
          <a:ln>
            <a:noFill/>
          </a:ln>
        </p:spPr>
        <p:txBody>
          <a:bodyPr anchorCtr="0" anchor="ctr" bIns="91425" lIns="91425" spcFirstLastPara="1" rIns="91425" wrap="square" tIns="91425">
            <a:noAutofit/>
          </a:bodyPr>
          <a:lstStyle/>
          <a:p>
            <a:pPr indent="0" lvl="0" marL="0" marR="0" rtl="0" algn="ctr">
              <a:spcBef>
                <a:spcPts val="0"/>
              </a:spcBef>
              <a:spcAft>
                <a:spcPts val="0"/>
              </a:spcAft>
              <a:buClr>
                <a:schemeClr val="dk1"/>
              </a:buClr>
              <a:buSzPts val="1100"/>
              <a:buFont typeface="Arial"/>
              <a:buNone/>
            </a:pPr>
            <a:r>
              <a:rPr b="1" lang="en-US" sz="2000">
                <a:solidFill>
                  <a:schemeClr val="lt1"/>
                </a:solidFill>
                <a:latin typeface="Fira Sans Extra Condensed Medium"/>
                <a:ea typeface="Fira Sans Extra Condensed Medium"/>
                <a:cs typeface="Fira Sans Extra Condensed Medium"/>
                <a:sym typeface="Fira Sans Extra Condensed Medium"/>
              </a:rPr>
              <a:t>01</a:t>
            </a:r>
            <a:endParaRPr b="1" sz="1200">
              <a:solidFill>
                <a:schemeClr val="dk1"/>
              </a:solidFill>
              <a:latin typeface="Calibri"/>
              <a:ea typeface="Calibri"/>
              <a:cs typeface="Calibri"/>
              <a:sym typeface="Calibri"/>
            </a:endParaRPr>
          </a:p>
        </p:txBody>
      </p:sp>
      <p:sp>
        <p:nvSpPr>
          <p:cNvPr id="137" name="Google Shape;137;p3"/>
          <p:cNvSpPr/>
          <p:nvPr/>
        </p:nvSpPr>
        <p:spPr>
          <a:xfrm>
            <a:off x="1385648" y="2722576"/>
            <a:ext cx="2225929" cy="965100"/>
          </a:xfrm>
          <a:prstGeom prst="trapezoid">
            <a:avLst>
              <a:gd fmla="val 7242" name="adj"/>
            </a:avLst>
          </a:prstGeom>
          <a:solidFill>
            <a:schemeClr val="accent3"/>
          </a:solidFill>
          <a:ln>
            <a:noFill/>
          </a:ln>
        </p:spPr>
        <p:txBody>
          <a:bodyPr anchorCtr="0" anchor="ctr" bIns="91425" lIns="91425" spcFirstLastPara="1" rIns="91425" wrap="square" tIns="91425">
            <a:noAutofit/>
          </a:bodyPr>
          <a:lstStyle/>
          <a:p>
            <a:pPr indent="0" lvl="0" marL="0" marR="0" rtl="0" algn="ctr">
              <a:spcBef>
                <a:spcPts val="0"/>
              </a:spcBef>
              <a:spcAft>
                <a:spcPts val="0"/>
              </a:spcAft>
              <a:buNone/>
            </a:pPr>
            <a:r>
              <a:rPr b="1" lang="en-US" sz="1400">
                <a:solidFill>
                  <a:schemeClr val="dk1"/>
                </a:solidFill>
                <a:latin typeface="Calibri"/>
                <a:ea typeface="Calibri"/>
                <a:cs typeface="Calibri"/>
                <a:sym typeface="Calibri"/>
              </a:rPr>
              <a:t>Remote management, monitoring and third-party monitoring</a:t>
            </a:r>
            <a:endParaRPr b="1" sz="1400">
              <a:solidFill>
                <a:schemeClr val="dk1"/>
              </a:solidFill>
              <a:latin typeface="Calibri"/>
              <a:ea typeface="Calibri"/>
              <a:cs typeface="Calibri"/>
              <a:sym typeface="Calibri"/>
            </a:endParaRPr>
          </a:p>
        </p:txBody>
      </p:sp>
      <p:sp>
        <p:nvSpPr>
          <p:cNvPr id="138" name="Google Shape;138;p3"/>
          <p:cNvSpPr/>
          <p:nvPr/>
        </p:nvSpPr>
        <p:spPr>
          <a:xfrm>
            <a:off x="1126786" y="2819934"/>
            <a:ext cx="585773" cy="630900"/>
          </a:xfrm>
          <a:prstGeom prst="trapezoid">
            <a:avLst>
              <a:gd fmla="val 7242" name="adj"/>
            </a:avLst>
          </a:prstGeom>
          <a:solidFill>
            <a:schemeClr val="accent4"/>
          </a:solidFill>
          <a:ln>
            <a:noFill/>
          </a:ln>
        </p:spPr>
        <p:txBody>
          <a:bodyPr anchorCtr="0" anchor="ctr" bIns="91425" lIns="91425" spcFirstLastPara="1" rIns="91425" wrap="square" tIns="91425">
            <a:noAutofit/>
          </a:bodyPr>
          <a:lstStyle/>
          <a:p>
            <a:pPr indent="0" lvl="0" marL="0" marR="0" rtl="0" algn="ctr">
              <a:spcBef>
                <a:spcPts val="0"/>
              </a:spcBef>
              <a:spcAft>
                <a:spcPts val="0"/>
              </a:spcAft>
              <a:buClr>
                <a:schemeClr val="dk1"/>
              </a:buClr>
              <a:buSzPts val="1100"/>
              <a:buFont typeface="Arial"/>
              <a:buNone/>
            </a:pPr>
            <a:r>
              <a:rPr b="1" lang="en-US" sz="2000">
                <a:solidFill>
                  <a:schemeClr val="lt1"/>
                </a:solidFill>
                <a:latin typeface="Fira Sans Extra Condensed Medium"/>
                <a:ea typeface="Fira Sans Extra Condensed Medium"/>
                <a:cs typeface="Fira Sans Extra Condensed Medium"/>
                <a:sym typeface="Fira Sans Extra Condensed Medium"/>
              </a:rPr>
              <a:t>02</a:t>
            </a:r>
            <a:endParaRPr b="1" sz="1200">
              <a:solidFill>
                <a:schemeClr val="dk1"/>
              </a:solidFill>
              <a:latin typeface="Calibri"/>
              <a:ea typeface="Calibri"/>
              <a:cs typeface="Calibri"/>
              <a:sym typeface="Calibri"/>
            </a:endParaRPr>
          </a:p>
        </p:txBody>
      </p:sp>
      <p:sp>
        <p:nvSpPr>
          <p:cNvPr id="139" name="Google Shape;139;p3"/>
          <p:cNvSpPr/>
          <p:nvPr/>
        </p:nvSpPr>
        <p:spPr>
          <a:xfrm>
            <a:off x="1881585" y="3795135"/>
            <a:ext cx="1821900" cy="986095"/>
          </a:xfrm>
          <a:prstGeom prst="trapezoid">
            <a:avLst>
              <a:gd fmla="val 7242" name="adj"/>
            </a:avLst>
          </a:prstGeom>
          <a:solidFill>
            <a:schemeClr val="accent1"/>
          </a:solidFill>
          <a:ln>
            <a:noFill/>
          </a:ln>
        </p:spPr>
        <p:txBody>
          <a:bodyPr anchorCtr="0" anchor="ctr" bIns="91425" lIns="91425" spcFirstLastPara="1" rIns="91425" wrap="square" tIns="91425">
            <a:noAutofit/>
          </a:bodyPr>
          <a:lstStyle/>
          <a:p>
            <a:pPr indent="0" lvl="0" marL="0" marR="0" rtl="0" algn="ctr">
              <a:spcBef>
                <a:spcPts val="0"/>
              </a:spcBef>
              <a:spcAft>
                <a:spcPts val="0"/>
              </a:spcAft>
              <a:buNone/>
            </a:pPr>
            <a:r>
              <a:rPr b="1" lang="en-US" sz="1400">
                <a:solidFill>
                  <a:schemeClr val="dk1"/>
                </a:solidFill>
                <a:latin typeface="Calibri"/>
                <a:ea typeface="Calibri"/>
                <a:cs typeface="Calibri"/>
                <a:sym typeface="Calibri"/>
              </a:rPr>
              <a:t>Pulling it all together: Monitoring and evaluation plan</a:t>
            </a:r>
            <a:endParaRPr b="1" sz="1400">
              <a:solidFill>
                <a:schemeClr val="dk1"/>
              </a:solidFill>
              <a:latin typeface="Calibri"/>
              <a:ea typeface="Calibri"/>
              <a:cs typeface="Calibri"/>
              <a:sym typeface="Calibri"/>
            </a:endParaRPr>
          </a:p>
        </p:txBody>
      </p:sp>
      <p:sp>
        <p:nvSpPr>
          <p:cNvPr id="140" name="Google Shape;140;p3"/>
          <p:cNvSpPr/>
          <p:nvPr/>
        </p:nvSpPr>
        <p:spPr>
          <a:xfrm>
            <a:off x="1513699" y="3891437"/>
            <a:ext cx="573187" cy="626650"/>
          </a:xfrm>
          <a:prstGeom prst="trapezoid">
            <a:avLst>
              <a:gd fmla="val 7242" name="adj"/>
            </a:avLst>
          </a:prstGeom>
          <a:solidFill>
            <a:schemeClr val="accent4"/>
          </a:solidFill>
          <a:ln>
            <a:noFill/>
          </a:ln>
        </p:spPr>
        <p:txBody>
          <a:bodyPr anchorCtr="0" anchor="ctr" bIns="91425" lIns="91425" spcFirstLastPara="1" rIns="91425" wrap="square" tIns="91425">
            <a:noAutofit/>
          </a:bodyPr>
          <a:lstStyle/>
          <a:p>
            <a:pPr indent="0" lvl="0" marL="0" marR="0" rtl="0" algn="ctr">
              <a:spcBef>
                <a:spcPts val="0"/>
              </a:spcBef>
              <a:spcAft>
                <a:spcPts val="0"/>
              </a:spcAft>
              <a:buClr>
                <a:schemeClr val="dk1"/>
              </a:buClr>
              <a:buSzPts val="1100"/>
              <a:buFont typeface="Arial"/>
              <a:buNone/>
            </a:pPr>
            <a:r>
              <a:rPr b="1" lang="en-US" sz="2000">
                <a:solidFill>
                  <a:schemeClr val="lt1"/>
                </a:solidFill>
                <a:latin typeface="Fira Sans Extra Condensed Medium"/>
                <a:ea typeface="Fira Sans Extra Condensed Medium"/>
                <a:cs typeface="Fira Sans Extra Condensed Medium"/>
                <a:sym typeface="Fira Sans Extra Condensed Medium"/>
              </a:rPr>
              <a:t>03</a:t>
            </a:r>
            <a:endParaRPr b="1" sz="1200">
              <a:solidFill>
                <a:schemeClr val="dk1"/>
              </a:solidFill>
              <a:latin typeface="Calibri"/>
              <a:ea typeface="Calibri"/>
              <a:cs typeface="Calibri"/>
              <a:sym typeface="Calibri"/>
            </a:endParaRPr>
          </a:p>
        </p:txBody>
      </p:sp>
      <p:sp>
        <p:nvSpPr>
          <p:cNvPr id="141" name="Google Shape;141;p3"/>
          <p:cNvSpPr/>
          <p:nvPr/>
        </p:nvSpPr>
        <p:spPr>
          <a:xfrm>
            <a:off x="2092271" y="4900679"/>
            <a:ext cx="2042385" cy="1004173"/>
          </a:xfrm>
          <a:prstGeom prst="trapezoid">
            <a:avLst>
              <a:gd fmla="val 7242" name="adj"/>
            </a:avLst>
          </a:prstGeom>
          <a:solidFill>
            <a:srgbClr val="C55A11"/>
          </a:solidFill>
          <a:ln>
            <a:noFill/>
          </a:ln>
        </p:spPr>
        <p:txBody>
          <a:bodyPr anchorCtr="0" anchor="ctr" bIns="91425" lIns="91425" spcFirstLastPara="1" rIns="91425" wrap="square" tIns="91425">
            <a:noAutofit/>
          </a:bodyPr>
          <a:lstStyle/>
          <a:p>
            <a:pPr indent="0" lvl="0" marL="0" marR="0" rtl="0" algn="ctr">
              <a:spcBef>
                <a:spcPts val="0"/>
              </a:spcBef>
              <a:spcAft>
                <a:spcPts val="0"/>
              </a:spcAft>
              <a:buNone/>
            </a:pPr>
            <a:r>
              <a:rPr b="1" lang="en-US" sz="1400">
                <a:solidFill>
                  <a:schemeClr val="dk1"/>
                </a:solidFill>
                <a:latin typeface="Calibri"/>
                <a:ea typeface="Calibri"/>
                <a:cs typeface="Calibri"/>
                <a:sym typeface="Calibri"/>
              </a:rPr>
              <a:t>Reporting and learning </a:t>
            </a:r>
            <a:endParaRPr b="1" sz="1400">
              <a:solidFill>
                <a:schemeClr val="dk1"/>
              </a:solidFill>
              <a:latin typeface="Calibri"/>
              <a:ea typeface="Calibri"/>
              <a:cs typeface="Calibri"/>
              <a:sym typeface="Calibri"/>
            </a:endParaRPr>
          </a:p>
        </p:txBody>
      </p:sp>
      <p:sp>
        <p:nvSpPr>
          <p:cNvPr id="142" name="Google Shape;142;p3"/>
          <p:cNvSpPr/>
          <p:nvPr/>
        </p:nvSpPr>
        <p:spPr>
          <a:xfrm rot="-5400000">
            <a:off x="3460103" y="1936646"/>
            <a:ext cx="563225" cy="260275"/>
          </a:xfrm>
          <a:custGeom>
            <a:rect b="b" l="l" r="r" t="t"/>
            <a:pathLst>
              <a:path extrusionOk="0" h="10411" w="22529">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1" sz="1800">
              <a:solidFill>
                <a:schemeClr val="dk1"/>
              </a:solidFill>
              <a:latin typeface="Calibri"/>
              <a:ea typeface="Calibri"/>
              <a:cs typeface="Calibri"/>
              <a:sym typeface="Calibri"/>
            </a:endParaRPr>
          </a:p>
        </p:txBody>
      </p:sp>
      <p:sp>
        <p:nvSpPr>
          <p:cNvPr id="143" name="Google Shape;143;p3"/>
          <p:cNvSpPr/>
          <p:nvPr/>
        </p:nvSpPr>
        <p:spPr>
          <a:xfrm rot="-5400000">
            <a:off x="3693099" y="3001588"/>
            <a:ext cx="617785" cy="260275"/>
          </a:xfrm>
          <a:custGeom>
            <a:rect b="b" l="l" r="r" t="t"/>
            <a:pathLst>
              <a:path extrusionOk="0" h="10411" w="22529">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3"/>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1" sz="1800">
              <a:solidFill>
                <a:schemeClr val="dk1"/>
              </a:solidFill>
              <a:latin typeface="Calibri"/>
              <a:ea typeface="Calibri"/>
              <a:cs typeface="Calibri"/>
              <a:sym typeface="Calibri"/>
            </a:endParaRPr>
          </a:p>
        </p:txBody>
      </p:sp>
      <p:sp>
        <p:nvSpPr>
          <p:cNvPr id="144" name="Google Shape;144;p3"/>
          <p:cNvSpPr/>
          <p:nvPr/>
        </p:nvSpPr>
        <p:spPr>
          <a:xfrm rot="-5400000">
            <a:off x="4054724" y="4161374"/>
            <a:ext cx="617785" cy="260275"/>
          </a:xfrm>
          <a:custGeom>
            <a:rect b="b" l="l" r="r" t="t"/>
            <a:pathLst>
              <a:path extrusionOk="0" h="10411" w="22529">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1"/>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1" sz="1800">
              <a:solidFill>
                <a:schemeClr val="dk1"/>
              </a:solidFill>
              <a:latin typeface="Calibri"/>
              <a:ea typeface="Calibri"/>
              <a:cs typeface="Calibri"/>
              <a:sym typeface="Calibri"/>
            </a:endParaRPr>
          </a:p>
        </p:txBody>
      </p:sp>
      <p:sp>
        <p:nvSpPr>
          <p:cNvPr id="145" name="Google Shape;145;p3"/>
          <p:cNvSpPr/>
          <p:nvPr/>
        </p:nvSpPr>
        <p:spPr>
          <a:xfrm rot="-5400000">
            <a:off x="4173543" y="5277253"/>
            <a:ext cx="653957" cy="260275"/>
          </a:xfrm>
          <a:custGeom>
            <a:rect b="b" l="l" r="r" t="t"/>
            <a:pathLst>
              <a:path extrusionOk="0" h="10411" w="22529">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rgbClr val="C55A11"/>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1" sz="1800">
              <a:solidFill>
                <a:schemeClr val="dk1"/>
              </a:solidFill>
              <a:latin typeface="Calibri"/>
              <a:ea typeface="Calibri"/>
              <a:cs typeface="Calibri"/>
              <a:sym typeface="Calibri"/>
            </a:endParaRPr>
          </a:p>
        </p:txBody>
      </p:sp>
      <p:sp>
        <p:nvSpPr>
          <p:cNvPr id="146" name="Google Shape;146;p3"/>
          <p:cNvSpPr/>
          <p:nvPr/>
        </p:nvSpPr>
        <p:spPr>
          <a:xfrm>
            <a:off x="4797939" y="1785171"/>
            <a:ext cx="2989958" cy="867600"/>
          </a:xfrm>
          <a:prstGeom prst="snip2DiagRect">
            <a:avLst>
              <a:gd fmla="val 0" name="adj1"/>
              <a:gd fmla="val 16667" name="adj2"/>
            </a:avLst>
          </a:prstGeom>
          <a:solidFill>
            <a:schemeClr val="lt2"/>
          </a:solidFill>
          <a:ln>
            <a:noFill/>
          </a:ln>
        </p:spPr>
        <p:txBody>
          <a:bodyPr anchorCtr="0" anchor="ctr" bIns="91425" lIns="91425" spcFirstLastPara="1" rIns="91425" wrap="square" tIns="91425">
            <a:noAutofit/>
          </a:bodyPr>
          <a:lstStyle/>
          <a:p>
            <a:pPr indent="0" lvl="0" marL="0" marR="0" rtl="0" algn="ctr">
              <a:spcBef>
                <a:spcPts val="0"/>
              </a:spcBef>
              <a:spcAft>
                <a:spcPts val="0"/>
              </a:spcAft>
              <a:buNone/>
            </a:pPr>
            <a:r>
              <a:rPr b="1" lang="en-US" sz="1400">
                <a:solidFill>
                  <a:schemeClr val="dk1"/>
                </a:solidFill>
                <a:latin typeface="Calibri"/>
                <a:ea typeface="Calibri"/>
                <a:cs typeface="Calibri"/>
                <a:sym typeface="Calibri"/>
              </a:rPr>
              <a:t>An overview of monitoring types</a:t>
            </a:r>
            <a:endParaRPr/>
          </a:p>
          <a:p>
            <a:pPr indent="0" lvl="0" marL="0" marR="0" rtl="0" algn="ctr">
              <a:spcBef>
                <a:spcPts val="0"/>
              </a:spcBef>
              <a:spcAft>
                <a:spcPts val="0"/>
              </a:spcAft>
              <a:buNone/>
            </a:pPr>
            <a:r>
              <a:rPr b="1" lang="en-US" sz="1400">
                <a:solidFill>
                  <a:schemeClr val="dk1"/>
                </a:solidFill>
                <a:latin typeface="Trebuchet MS"/>
                <a:ea typeface="Trebuchet MS"/>
                <a:cs typeface="Trebuchet MS"/>
                <a:sym typeface="Trebuchet MS"/>
              </a:rPr>
              <a:t> </a:t>
            </a:r>
            <a:r>
              <a:rPr b="1" lang="en-US" sz="1400">
                <a:solidFill>
                  <a:schemeClr val="dk1"/>
                </a:solidFill>
                <a:latin typeface="Calibri"/>
                <a:ea typeface="Calibri"/>
                <a:cs typeface="Calibri"/>
                <a:sym typeface="Calibri"/>
              </a:rPr>
              <a:t>Strategy- and policy-level monitoring </a:t>
            </a:r>
            <a:endParaRPr/>
          </a:p>
          <a:p>
            <a:pPr indent="0" lvl="0" marL="0" marR="0" rtl="0" algn="ctr">
              <a:spcBef>
                <a:spcPts val="0"/>
              </a:spcBef>
              <a:spcAft>
                <a:spcPts val="0"/>
              </a:spcAft>
              <a:buNone/>
            </a:pPr>
            <a:r>
              <a:t/>
            </a:r>
            <a:endParaRPr b="1" sz="1400">
              <a:solidFill>
                <a:schemeClr val="dk1"/>
              </a:solidFill>
              <a:latin typeface="Calibri"/>
              <a:ea typeface="Calibri"/>
              <a:cs typeface="Calibri"/>
              <a:sym typeface="Calibri"/>
            </a:endParaRPr>
          </a:p>
        </p:txBody>
      </p:sp>
      <p:sp>
        <p:nvSpPr>
          <p:cNvPr id="147" name="Google Shape;147;p3"/>
          <p:cNvSpPr/>
          <p:nvPr/>
        </p:nvSpPr>
        <p:spPr>
          <a:xfrm>
            <a:off x="1652936" y="5013732"/>
            <a:ext cx="605418" cy="641814"/>
          </a:xfrm>
          <a:prstGeom prst="trapezoid">
            <a:avLst>
              <a:gd fmla="val 7242" name="adj"/>
            </a:avLst>
          </a:prstGeom>
          <a:solidFill>
            <a:schemeClr val="accent4"/>
          </a:solidFill>
          <a:ln>
            <a:noFill/>
          </a:ln>
        </p:spPr>
        <p:txBody>
          <a:bodyPr anchorCtr="0" anchor="ctr" bIns="91425" lIns="91425" spcFirstLastPara="1" rIns="91425" wrap="square" tIns="91425">
            <a:noAutofit/>
          </a:bodyPr>
          <a:lstStyle/>
          <a:p>
            <a:pPr indent="0" lvl="0" marL="0" marR="0" rtl="0" algn="ctr">
              <a:spcBef>
                <a:spcPts val="0"/>
              </a:spcBef>
              <a:spcAft>
                <a:spcPts val="0"/>
              </a:spcAft>
              <a:buClr>
                <a:schemeClr val="dk1"/>
              </a:buClr>
              <a:buSzPts val="1100"/>
              <a:buFont typeface="Arial"/>
              <a:buNone/>
            </a:pPr>
            <a:r>
              <a:rPr b="1" lang="en-US" sz="2000">
                <a:solidFill>
                  <a:schemeClr val="lt1"/>
                </a:solidFill>
                <a:latin typeface="Fira Sans Extra Condensed Medium"/>
                <a:ea typeface="Fira Sans Extra Condensed Medium"/>
                <a:cs typeface="Fira Sans Extra Condensed Medium"/>
                <a:sym typeface="Fira Sans Extra Condensed Medium"/>
              </a:rPr>
              <a:t>04</a:t>
            </a:r>
            <a:endParaRPr b="1" sz="1200">
              <a:solidFill>
                <a:schemeClr val="dk1"/>
              </a:solidFill>
              <a:latin typeface="Calibri"/>
              <a:ea typeface="Calibri"/>
              <a:cs typeface="Calibri"/>
              <a:sym typeface="Calibri"/>
            </a:endParaRPr>
          </a:p>
        </p:txBody>
      </p:sp>
      <p:sp>
        <p:nvSpPr>
          <p:cNvPr id="148" name="Google Shape;148;p3"/>
          <p:cNvSpPr/>
          <p:nvPr/>
        </p:nvSpPr>
        <p:spPr>
          <a:xfrm>
            <a:off x="4767901" y="2767065"/>
            <a:ext cx="3064315" cy="906368"/>
          </a:xfrm>
          <a:prstGeom prst="snip2DiagRect">
            <a:avLst>
              <a:gd fmla="val 0" name="adj1"/>
              <a:gd fmla="val 16667" name="adj2"/>
            </a:avLst>
          </a:prstGeom>
          <a:solidFill>
            <a:schemeClr val="lt2"/>
          </a:solidFill>
          <a:ln>
            <a:noFill/>
          </a:ln>
        </p:spPr>
        <p:txBody>
          <a:bodyPr anchorCtr="0" anchor="ctr" bIns="91425" lIns="91425" spcFirstLastPara="1" rIns="91425" wrap="square" tIns="91425">
            <a:noAutofit/>
          </a:bodyPr>
          <a:lstStyle/>
          <a:p>
            <a:pPr indent="-285750" lvl="1" marL="742950" marR="0" rtl="0" algn="l">
              <a:spcBef>
                <a:spcPts val="0"/>
              </a:spcBef>
              <a:spcAft>
                <a:spcPts val="0"/>
              </a:spcAft>
              <a:buClr>
                <a:schemeClr val="dk1"/>
              </a:buClr>
              <a:buSzPts val="1400"/>
              <a:buFont typeface="Noto Sans Symbols"/>
              <a:buChar char="▪"/>
            </a:pPr>
            <a:r>
              <a:rPr b="1" i="0" lang="en-US" sz="1400" u="none" cap="none" strike="noStrike">
                <a:solidFill>
                  <a:schemeClr val="dk1"/>
                </a:solidFill>
                <a:latin typeface="Calibri"/>
                <a:ea typeface="Calibri"/>
                <a:cs typeface="Calibri"/>
                <a:sym typeface="Calibri"/>
              </a:rPr>
              <a:t>Remote management</a:t>
            </a:r>
            <a:endParaRPr/>
          </a:p>
          <a:p>
            <a:pPr indent="-285750" lvl="1" marL="742950" marR="0" rtl="0" algn="l">
              <a:spcBef>
                <a:spcPts val="0"/>
              </a:spcBef>
              <a:spcAft>
                <a:spcPts val="0"/>
              </a:spcAft>
              <a:buClr>
                <a:schemeClr val="dk1"/>
              </a:buClr>
              <a:buSzPts val="1400"/>
              <a:buFont typeface="Noto Sans Symbols"/>
              <a:buChar char="▪"/>
            </a:pPr>
            <a:r>
              <a:rPr b="1" i="0" lang="en-US" sz="1400" u="none" cap="none" strike="noStrike">
                <a:solidFill>
                  <a:schemeClr val="dk1"/>
                </a:solidFill>
                <a:latin typeface="Calibri"/>
                <a:ea typeface="Calibri"/>
                <a:cs typeface="Calibri"/>
                <a:sym typeface="Calibri"/>
              </a:rPr>
              <a:t>Remote monitoring</a:t>
            </a:r>
            <a:endParaRPr/>
          </a:p>
          <a:p>
            <a:pPr indent="-285750" lvl="1" marL="742950" marR="0" rtl="0" algn="l">
              <a:spcBef>
                <a:spcPts val="0"/>
              </a:spcBef>
              <a:spcAft>
                <a:spcPts val="0"/>
              </a:spcAft>
              <a:buClr>
                <a:schemeClr val="dk1"/>
              </a:buClr>
              <a:buSzPts val="1400"/>
              <a:buFont typeface="Noto Sans Symbols"/>
              <a:buChar char="▪"/>
            </a:pPr>
            <a:r>
              <a:rPr b="1" i="0" lang="en-US" sz="1400" u="none" cap="none" strike="noStrike">
                <a:solidFill>
                  <a:schemeClr val="dk1"/>
                </a:solidFill>
                <a:latin typeface="Calibri"/>
                <a:ea typeface="Calibri"/>
                <a:cs typeface="Calibri"/>
                <a:sym typeface="Calibri"/>
              </a:rPr>
              <a:t>third-party monitoring</a:t>
            </a:r>
            <a:endParaRPr b="1" i="0" sz="1400" u="none" cap="none" strike="noStrike">
              <a:solidFill>
                <a:schemeClr val="dk1"/>
              </a:solidFill>
              <a:latin typeface="Calibri"/>
              <a:ea typeface="Calibri"/>
              <a:cs typeface="Calibri"/>
              <a:sym typeface="Calibri"/>
            </a:endParaRPr>
          </a:p>
          <a:p>
            <a:pPr indent="-196850" lvl="1" marL="742950" marR="0" rtl="0" algn="l">
              <a:spcBef>
                <a:spcPts val="0"/>
              </a:spcBef>
              <a:spcAft>
                <a:spcPts val="0"/>
              </a:spcAft>
              <a:buClr>
                <a:schemeClr val="dk1"/>
              </a:buClr>
              <a:buSzPts val="1400"/>
              <a:buFont typeface="Noto Sans Symbols"/>
              <a:buNone/>
            </a:pPr>
            <a:r>
              <a:t/>
            </a:r>
            <a:endParaRPr b="1" i="0" sz="1400" u="none" cap="none" strike="noStrike">
              <a:solidFill>
                <a:schemeClr val="dk1"/>
              </a:solidFill>
              <a:latin typeface="Calibri"/>
              <a:ea typeface="Calibri"/>
              <a:cs typeface="Calibri"/>
              <a:sym typeface="Calibri"/>
            </a:endParaRPr>
          </a:p>
        </p:txBody>
      </p:sp>
      <p:sp>
        <p:nvSpPr>
          <p:cNvPr id="149" name="Google Shape;149;p3"/>
          <p:cNvSpPr/>
          <p:nvPr/>
        </p:nvSpPr>
        <p:spPr>
          <a:xfrm>
            <a:off x="4812223" y="3804835"/>
            <a:ext cx="2975673" cy="853828"/>
          </a:xfrm>
          <a:prstGeom prst="snip2DiagRect">
            <a:avLst>
              <a:gd fmla="val 0" name="adj1"/>
              <a:gd fmla="val 16667" name="adj2"/>
            </a:avLst>
          </a:prstGeom>
          <a:solidFill>
            <a:schemeClr val="lt2"/>
          </a:solidFill>
          <a:ln>
            <a:noFill/>
          </a:ln>
        </p:spPr>
        <p:txBody>
          <a:bodyPr anchorCtr="0" anchor="ctr" bIns="91425" lIns="91425" spcFirstLastPara="1" rIns="91425" wrap="square" tIns="91425">
            <a:noAutofit/>
          </a:bodyPr>
          <a:lstStyle/>
          <a:p>
            <a:pPr indent="0" lvl="1" marL="457200" marR="0" rtl="0" algn="ctr">
              <a:spcBef>
                <a:spcPts val="460"/>
              </a:spcBef>
              <a:spcAft>
                <a:spcPts val="0"/>
              </a:spcAft>
              <a:buNone/>
            </a:pPr>
            <a:r>
              <a:rPr b="1" i="0" lang="en-US" sz="1400" u="none" cap="none" strike="noStrike">
                <a:solidFill>
                  <a:schemeClr val="dk1"/>
                </a:solidFill>
                <a:latin typeface="Calibri"/>
                <a:ea typeface="Calibri"/>
                <a:cs typeface="Calibri"/>
                <a:sym typeface="Calibri"/>
              </a:rPr>
              <a:t>Monitoring and reporting on results</a:t>
            </a:r>
            <a:endParaRPr/>
          </a:p>
        </p:txBody>
      </p:sp>
      <p:sp>
        <p:nvSpPr>
          <p:cNvPr id="150" name="Google Shape;150;p3"/>
          <p:cNvSpPr/>
          <p:nvPr/>
        </p:nvSpPr>
        <p:spPr>
          <a:xfrm>
            <a:off x="4812223" y="4844579"/>
            <a:ext cx="2989958" cy="867600"/>
          </a:xfrm>
          <a:prstGeom prst="snip2DiagRect">
            <a:avLst>
              <a:gd fmla="val 0" name="adj1"/>
              <a:gd fmla="val 16667" name="adj2"/>
            </a:avLst>
          </a:prstGeom>
          <a:solidFill>
            <a:schemeClr val="lt2"/>
          </a:solidFill>
          <a:ln>
            <a:noFill/>
          </a:ln>
        </p:spPr>
        <p:txBody>
          <a:bodyPr anchorCtr="0" anchor="ctr" bIns="91425" lIns="91425" spcFirstLastPara="1" rIns="91425" wrap="square" tIns="91425">
            <a:noAutofit/>
          </a:bodyPr>
          <a:lstStyle/>
          <a:p>
            <a:pPr indent="-285750" lvl="0" marL="285750" marR="0" rtl="0" algn="ctr">
              <a:spcBef>
                <a:spcPts val="0"/>
              </a:spcBef>
              <a:spcAft>
                <a:spcPts val="0"/>
              </a:spcAft>
              <a:buClr>
                <a:schemeClr val="dk1"/>
              </a:buClr>
              <a:buSzPts val="1400"/>
              <a:buFont typeface="Arial"/>
              <a:buChar char="•"/>
            </a:pPr>
            <a:r>
              <a:rPr b="1" lang="en-US" sz="1400">
                <a:solidFill>
                  <a:schemeClr val="dk1"/>
                </a:solidFill>
                <a:latin typeface="Calibri"/>
                <a:ea typeface="Calibri"/>
                <a:cs typeface="Calibri"/>
                <a:sym typeface="Calibri"/>
              </a:rPr>
              <a:t>Collecting data to ensure results-oriented reporting versus activity-based reporting</a:t>
            </a:r>
            <a:endParaRPr b="1" sz="1400">
              <a:solidFill>
                <a:schemeClr val="dk1"/>
              </a:solidFill>
              <a:latin typeface="Calibri"/>
              <a:ea typeface="Calibri"/>
              <a:cs typeface="Calibri"/>
              <a:sym typeface="Calibri"/>
            </a:endParaRPr>
          </a:p>
          <a:p>
            <a:pPr indent="-285750" lvl="0" marL="285750" marR="0" rtl="0" algn="ctr">
              <a:spcBef>
                <a:spcPts val="0"/>
              </a:spcBef>
              <a:spcAft>
                <a:spcPts val="0"/>
              </a:spcAft>
              <a:buClr>
                <a:schemeClr val="dk1"/>
              </a:buClr>
              <a:buSzPts val="1400"/>
              <a:buFont typeface="Arial"/>
              <a:buChar char="•"/>
            </a:pPr>
            <a:r>
              <a:rPr b="1" lang="en-US" sz="1400">
                <a:solidFill>
                  <a:schemeClr val="dk1"/>
                </a:solidFill>
                <a:latin typeface="Calibri"/>
                <a:ea typeface="Calibri"/>
                <a:cs typeface="Calibri"/>
                <a:sym typeface="Calibri"/>
              </a:rPr>
              <a:t>Reporting on results</a:t>
            </a:r>
            <a:endParaRPr b="1" sz="1400">
              <a:solidFill>
                <a:schemeClr val="dk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135"/>
                                        </p:tgtEl>
                                        <p:attrNameLst>
                                          <p:attrName>style.visibility</p:attrName>
                                        </p:attrNameLst>
                                      </p:cBhvr>
                                      <p:to>
                                        <p:strVal val="visible"/>
                                      </p:to>
                                    </p:set>
                                    <p:animEffect filter="fade" transition="in">
                                      <p:cBhvr>
                                        <p:cTn dur="500"/>
                                        <p:tgtEl>
                                          <p:spTgt spid="135"/>
                                        </p:tgtEl>
                                      </p:cBhvr>
                                    </p:animEffect>
                                  </p:childTnLst>
                                </p:cTn>
                              </p:par>
                              <p:par>
                                <p:cTn fill="hold" nodeType="withEffect" presetClass="entr" presetID="10" presetSubtype="0">
                                  <p:stCondLst>
                                    <p:cond delay="0"/>
                                  </p:stCondLst>
                                  <p:childTnLst>
                                    <p:set>
                                      <p:cBhvr>
                                        <p:cTn dur="1" fill="hold">
                                          <p:stCondLst>
                                            <p:cond delay="0"/>
                                          </p:stCondLst>
                                        </p:cTn>
                                        <p:tgtEl>
                                          <p:spTgt spid="136"/>
                                        </p:tgtEl>
                                        <p:attrNameLst>
                                          <p:attrName>style.visibility</p:attrName>
                                        </p:attrNameLst>
                                      </p:cBhvr>
                                      <p:to>
                                        <p:strVal val="visible"/>
                                      </p:to>
                                    </p:set>
                                    <p:animEffect filter="fade" transition="in">
                                      <p:cBhvr>
                                        <p:cTn dur="500"/>
                                        <p:tgtEl>
                                          <p:spTgt spid="136"/>
                                        </p:tgtEl>
                                      </p:cBhvr>
                                    </p:animEffect>
                                  </p:childTnLst>
                                </p:cTn>
                              </p:par>
                              <p:par>
                                <p:cTn fill="hold" nodeType="withEffect" presetClass="entr" presetID="10" presetSubtype="0">
                                  <p:stCondLst>
                                    <p:cond delay="0"/>
                                  </p:stCondLst>
                                  <p:childTnLst>
                                    <p:set>
                                      <p:cBhvr>
                                        <p:cTn dur="1" fill="hold">
                                          <p:stCondLst>
                                            <p:cond delay="0"/>
                                          </p:stCondLst>
                                        </p:cTn>
                                        <p:tgtEl>
                                          <p:spTgt spid="137"/>
                                        </p:tgtEl>
                                        <p:attrNameLst>
                                          <p:attrName>style.visibility</p:attrName>
                                        </p:attrNameLst>
                                      </p:cBhvr>
                                      <p:to>
                                        <p:strVal val="visible"/>
                                      </p:to>
                                    </p:set>
                                    <p:animEffect filter="fade" transition="in">
                                      <p:cBhvr>
                                        <p:cTn dur="500"/>
                                        <p:tgtEl>
                                          <p:spTgt spid="137"/>
                                        </p:tgtEl>
                                      </p:cBhvr>
                                    </p:animEffect>
                                  </p:childTnLst>
                                </p:cTn>
                              </p:par>
                              <p:par>
                                <p:cTn fill="hold" nodeType="withEffect" presetClass="entr" presetID="10" presetSubtype="0">
                                  <p:stCondLst>
                                    <p:cond delay="0"/>
                                  </p:stCondLst>
                                  <p:childTnLst>
                                    <p:set>
                                      <p:cBhvr>
                                        <p:cTn dur="1" fill="hold">
                                          <p:stCondLst>
                                            <p:cond delay="0"/>
                                          </p:stCondLst>
                                        </p:cTn>
                                        <p:tgtEl>
                                          <p:spTgt spid="138"/>
                                        </p:tgtEl>
                                        <p:attrNameLst>
                                          <p:attrName>style.visibility</p:attrName>
                                        </p:attrNameLst>
                                      </p:cBhvr>
                                      <p:to>
                                        <p:strVal val="visible"/>
                                      </p:to>
                                    </p:set>
                                    <p:animEffect filter="fade" transition="in">
                                      <p:cBhvr>
                                        <p:cTn dur="500"/>
                                        <p:tgtEl>
                                          <p:spTgt spid="138"/>
                                        </p:tgtEl>
                                      </p:cBhvr>
                                    </p:animEffect>
                                  </p:childTnLst>
                                </p:cTn>
                              </p:par>
                              <p:par>
                                <p:cTn fill="hold" nodeType="withEffect" presetClass="entr" presetID="10" presetSubtype="0">
                                  <p:stCondLst>
                                    <p:cond delay="0"/>
                                  </p:stCondLst>
                                  <p:childTnLst>
                                    <p:set>
                                      <p:cBhvr>
                                        <p:cTn dur="1" fill="hold">
                                          <p:stCondLst>
                                            <p:cond delay="0"/>
                                          </p:stCondLst>
                                        </p:cTn>
                                        <p:tgtEl>
                                          <p:spTgt spid="139"/>
                                        </p:tgtEl>
                                        <p:attrNameLst>
                                          <p:attrName>style.visibility</p:attrName>
                                        </p:attrNameLst>
                                      </p:cBhvr>
                                      <p:to>
                                        <p:strVal val="visible"/>
                                      </p:to>
                                    </p:set>
                                    <p:animEffect filter="fade" transition="in">
                                      <p:cBhvr>
                                        <p:cTn dur="500"/>
                                        <p:tgtEl>
                                          <p:spTgt spid="139"/>
                                        </p:tgtEl>
                                      </p:cBhvr>
                                    </p:animEffect>
                                  </p:childTnLst>
                                </p:cTn>
                              </p:par>
                              <p:par>
                                <p:cTn fill="hold" nodeType="withEffect" presetClass="entr" presetID="10" presetSubtype="0">
                                  <p:stCondLst>
                                    <p:cond delay="0"/>
                                  </p:stCondLst>
                                  <p:childTnLst>
                                    <p:set>
                                      <p:cBhvr>
                                        <p:cTn dur="1" fill="hold">
                                          <p:stCondLst>
                                            <p:cond delay="0"/>
                                          </p:stCondLst>
                                        </p:cTn>
                                        <p:tgtEl>
                                          <p:spTgt spid="140"/>
                                        </p:tgtEl>
                                        <p:attrNameLst>
                                          <p:attrName>style.visibility</p:attrName>
                                        </p:attrNameLst>
                                      </p:cBhvr>
                                      <p:to>
                                        <p:strVal val="visible"/>
                                      </p:to>
                                    </p:set>
                                    <p:animEffect filter="fade" transition="in">
                                      <p:cBhvr>
                                        <p:cTn dur="500"/>
                                        <p:tgtEl>
                                          <p:spTgt spid="140"/>
                                        </p:tgtEl>
                                      </p:cBhvr>
                                    </p:animEffect>
                                  </p:childTnLst>
                                </p:cTn>
                              </p:par>
                              <p:par>
                                <p:cTn fill="hold" nodeType="withEffect" presetClass="entr" presetID="10" presetSubtype="0">
                                  <p:stCondLst>
                                    <p:cond delay="0"/>
                                  </p:stCondLst>
                                  <p:childTnLst>
                                    <p:set>
                                      <p:cBhvr>
                                        <p:cTn dur="1" fill="hold">
                                          <p:stCondLst>
                                            <p:cond delay="0"/>
                                          </p:stCondLst>
                                        </p:cTn>
                                        <p:tgtEl>
                                          <p:spTgt spid="141"/>
                                        </p:tgtEl>
                                        <p:attrNameLst>
                                          <p:attrName>style.visibility</p:attrName>
                                        </p:attrNameLst>
                                      </p:cBhvr>
                                      <p:to>
                                        <p:strVal val="visible"/>
                                      </p:to>
                                    </p:set>
                                    <p:animEffect filter="fade" transition="in">
                                      <p:cBhvr>
                                        <p:cTn dur="500"/>
                                        <p:tgtEl>
                                          <p:spTgt spid="141"/>
                                        </p:tgtEl>
                                      </p:cBhvr>
                                    </p:animEffect>
                                  </p:childTnLst>
                                </p:cTn>
                              </p:par>
                              <p:par>
                                <p:cTn fill="hold" nodeType="withEffect" presetClass="entr" presetID="10" presetSubtype="0">
                                  <p:stCondLst>
                                    <p:cond delay="0"/>
                                  </p:stCondLst>
                                  <p:childTnLst>
                                    <p:set>
                                      <p:cBhvr>
                                        <p:cTn dur="1" fill="hold">
                                          <p:stCondLst>
                                            <p:cond delay="0"/>
                                          </p:stCondLst>
                                        </p:cTn>
                                        <p:tgtEl>
                                          <p:spTgt spid="142"/>
                                        </p:tgtEl>
                                        <p:attrNameLst>
                                          <p:attrName>style.visibility</p:attrName>
                                        </p:attrNameLst>
                                      </p:cBhvr>
                                      <p:to>
                                        <p:strVal val="visible"/>
                                      </p:to>
                                    </p:set>
                                    <p:animEffect filter="fade" transition="in">
                                      <p:cBhvr>
                                        <p:cTn dur="500"/>
                                        <p:tgtEl>
                                          <p:spTgt spid="142"/>
                                        </p:tgtEl>
                                      </p:cBhvr>
                                    </p:animEffect>
                                  </p:childTnLst>
                                </p:cTn>
                              </p:par>
                              <p:par>
                                <p:cTn fill="hold" nodeType="withEffect" presetClass="entr" presetID="10" presetSubtype="0">
                                  <p:stCondLst>
                                    <p:cond delay="0"/>
                                  </p:stCondLst>
                                  <p:childTnLst>
                                    <p:set>
                                      <p:cBhvr>
                                        <p:cTn dur="1" fill="hold">
                                          <p:stCondLst>
                                            <p:cond delay="0"/>
                                          </p:stCondLst>
                                        </p:cTn>
                                        <p:tgtEl>
                                          <p:spTgt spid="143"/>
                                        </p:tgtEl>
                                        <p:attrNameLst>
                                          <p:attrName>style.visibility</p:attrName>
                                        </p:attrNameLst>
                                      </p:cBhvr>
                                      <p:to>
                                        <p:strVal val="visible"/>
                                      </p:to>
                                    </p:set>
                                    <p:animEffect filter="fade" transition="in">
                                      <p:cBhvr>
                                        <p:cTn dur="500"/>
                                        <p:tgtEl>
                                          <p:spTgt spid="143"/>
                                        </p:tgtEl>
                                      </p:cBhvr>
                                    </p:animEffect>
                                  </p:childTnLst>
                                </p:cTn>
                              </p:par>
                              <p:par>
                                <p:cTn fill="hold" nodeType="withEffect" presetClass="entr" presetID="10" presetSubtype="0">
                                  <p:stCondLst>
                                    <p:cond delay="0"/>
                                  </p:stCondLst>
                                  <p:childTnLst>
                                    <p:set>
                                      <p:cBhvr>
                                        <p:cTn dur="1" fill="hold">
                                          <p:stCondLst>
                                            <p:cond delay="0"/>
                                          </p:stCondLst>
                                        </p:cTn>
                                        <p:tgtEl>
                                          <p:spTgt spid="144"/>
                                        </p:tgtEl>
                                        <p:attrNameLst>
                                          <p:attrName>style.visibility</p:attrName>
                                        </p:attrNameLst>
                                      </p:cBhvr>
                                      <p:to>
                                        <p:strVal val="visible"/>
                                      </p:to>
                                    </p:set>
                                    <p:animEffect filter="fade" transition="in">
                                      <p:cBhvr>
                                        <p:cTn dur="500"/>
                                        <p:tgtEl>
                                          <p:spTgt spid="144"/>
                                        </p:tgtEl>
                                      </p:cBhvr>
                                    </p:animEffect>
                                  </p:childTnLst>
                                </p:cTn>
                              </p:par>
                              <p:par>
                                <p:cTn fill="hold" nodeType="withEffect" presetClass="entr" presetID="10" presetSubtype="0">
                                  <p:stCondLst>
                                    <p:cond delay="0"/>
                                  </p:stCondLst>
                                  <p:childTnLst>
                                    <p:set>
                                      <p:cBhvr>
                                        <p:cTn dur="1" fill="hold">
                                          <p:stCondLst>
                                            <p:cond delay="0"/>
                                          </p:stCondLst>
                                        </p:cTn>
                                        <p:tgtEl>
                                          <p:spTgt spid="145"/>
                                        </p:tgtEl>
                                        <p:attrNameLst>
                                          <p:attrName>style.visibility</p:attrName>
                                        </p:attrNameLst>
                                      </p:cBhvr>
                                      <p:to>
                                        <p:strVal val="visible"/>
                                      </p:to>
                                    </p:set>
                                    <p:animEffect filter="fade" transition="in">
                                      <p:cBhvr>
                                        <p:cTn dur="500"/>
                                        <p:tgtEl>
                                          <p:spTgt spid="145"/>
                                        </p:tgtEl>
                                      </p:cBhvr>
                                    </p:animEffect>
                                  </p:childTnLst>
                                </p:cTn>
                              </p:par>
                              <p:par>
                                <p:cTn fill="hold" nodeType="withEffect" presetClass="entr" presetID="10" presetSubtype="0">
                                  <p:stCondLst>
                                    <p:cond delay="0"/>
                                  </p:stCondLst>
                                  <p:childTnLst>
                                    <p:set>
                                      <p:cBhvr>
                                        <p:cTn dur="1" fill="hold">
                                          <p:stCondLst>
                                            <p:cond delay="0"/>
                                          </p:stCondLst>
                                        </p:cTn>
                                        <p:tgtEl>
                                          <p:spTgt spid="146"/>
                                        </p:tgtEl>
                                        <p:attrNameLst>
                                          <p:attrName>style.visibility</p:attrName>
                                        </p:attrNameLst>
                                      </p:cBhvr>
                                      <p:to>
                                        <p:strVal val="visible"/>
                                      </p:to>
                                    </p:set>
                                    <p:animEffect filter="fade" transition="in">
                                      <p:cBhvr>
                                        <p:cTn dur="500"/>
                                        <p:tgtEl>
                                          <p:spTgt spid="146"/>
                                        </p:tgtEl>
                                      </p:cBhvr>
                                    </p:animEffect>
                                  </p:childTnLst>
                                </p:cTn>
                              </p:par>
                              <p:par>
                                <p:cTn fill="hold" nodeType="withEffect" presetClass="entr" presetID="10" presetSubtype="0">
                                  <p:stCondLst>
                                    <p:cond delay="0"/>
                                  </p:stCondLst>
                                  <p:childTnLst>
                                    <p:set>
                                      <p:cBhvr>
                                        <p:cTn dur="1" fill="hold">
                                          <p:stCondLst>
                                            <p:cond delay="0"/>
                                          </p:stCondLst>
                                        </p:cTn>
                                        <p:tgtEl>
                                          <p:spTgt spid="147"/>
                                        </p:tgtEl>
                                        <p:attrNameLst>
                                          <p:attrName>style.visibility</p:attrName>
                                        </p:attrNameLst>
                                      </p:cBhvr>
                                      <p:to>
                                        <p:strVal val="visible"/>
                                      </p:to>
                                    </p:set>
                                    <p:animEffect filter="fade" transition="in">
                                      <p:cBhvr>
                                        <p:cTn dur="500"/>
                                        <p:tgtEl>
                                          <p:spTgt spid="147"/>
                                        </p:tgtEl>
                                      </p:cBhvr>
                                    </p:animEffect>
                                  </p:childTnLst>
                                </p:cTn>
                              </p:par>
                              <p:par>
                                <p:cTn fill="hold" nodeType="withEffect" presetClass="entr" presetID="10" presetSubtype="0">
                                  <p:stCondLst>
                                    <p:cond delay="0"/>
                                  </p:stCondLst>
                                  <p:childTnLst>
                                    <p:set>
                                      <p:cBhvr>
                                        <p:cTn dur="1" fill="hold">
                                          <p:stCondLst>
                                            <p:cond delay="0"/>
                                          </p:stCondLst>
                                        </p:cTn>
                                        <p:tgtEl>
                                          <p:spTgt spid="148"/>
                                        </p:tgtEl>
                                        <p:attrNameLst>
                                          <p:attrName>style.visibility</p:attrName>
                                        </p:attrNameLst>
                                      </p:cBhvr>
                                      <p:to>
                                        <p:strVal val="visible"/>
                                      </p:to>
                                    </p:set>
                                    <p:animEffect filter="fade" transition="in">
                                      <p:cBhvr>
                                        <p:cTn dur="500"/>
                                        <p:tgtEl>
                                          <p:spTgt spid="148"/>
                                        </p:tgtEl>
                                      </p:cBhvr>
                                    </p:animEffect>
                                  </p:childTnLst>
                                </p:cTn>
                              </p:par>
                              <p:par>
                                <p:cTn fill="hold" nodeType="withEffect" presetClass="entr" presetID="10" presetSubtype="0">
                                  <p:stCondLst>
                                    <p:cond delay="0"/>
                                  </p:stCondLst>
                                  <p:childTnLst>
                                    <p:set>
                                      <p:cBhvr>
                                        <p:cTn dur="1" fill="hold">
                                          <p:stCondLst>
                                            <p:cond delay="0"/>
                                          </p:stCondLst>
                                        </p:cTn>
                                        <p:tgtEl>
                                          <p:spTgt spid="149"/>
                                        </p:tgtEl>
                                        <p:attrNameLst>
                                          <p:attrName>style.visibility</p:attrName>
                                        </p:attrNameLst>
                                      </p:cBhvr>
                                      <p:to>
                                        <p:strVal val="visible"/>
                                      </p:to>
                                    </p:set>
                                    <p:animEffect filter="fade" transition="in">
                                      <p:cBhvr>
                                        <p:cTn dur="500"/>
                                        <p:tgtEl>
                                          <p:spTgt spid="149"/>
                                        </p:tgtEl>
                                      </p:cBhvr>
                                    </p:animEffect>
                                  </p:childTnLst>
                                </p:cTn>
                              </p:par>
                              <p:par>
                                <p:cTn fill="hold" nodeType="withEffect" presetClass="entr" presetID="10" presetSubtype="0">
                                  <p:stCondLst>
                                    <p:cond delay="0"/>
                                  </p:stCondLst>
                                  <p:childTnLst>
                                    <p:set>
                                      <p:cBhvr>
                                        <p:cTn dur="1" fill="hold">
                                          <p:stCondLst>
                                            <p:cond delay="0"/>
                                          </p:stCondLst>
                                        </p:cTn>
                                        <p:tgtEl>
                                          <p:spTgt spid="150"/>
                                        </p:tgtEl>
                                        <p:attrNameLst>
                                          <p:attrName>style.visibility</p:attrName>
                                        </p:attrNameLst>
                                      </p:cBhvr>
                                      <p:to>
                                        <p:strVal val="visible"/>
                                      </p:to>
                                    </p:set>
                                    <p:animEffect filter="fade" transition="in">
                                      <p:cBhvr>
                                        <p:cTn dur="500"/>
                                        <p:tgtEl>
                                          <p:spTgt spid="15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4" name="Shape 154"/>
        <p:cNvGrpSpPr/>
        <p:nvPr/>
      </p:nvGrpSpPr>
      <p:grpSpPr>
        <a:xfrm>
          <a:off x="0" y="0"/>
          <a:ext cx="0" cy="0"/>
          <a:chOff x="0" y="0"/>
          <a:chExt cx="0" cy="0"/>
        </a:xfrm>
      </p:grpSpPr>
      <p:pic>
        <p:nvPicPr>
          <p:cNvPr id="155" name="Google Shape;155;p4"/>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156" name="Google Shape;156;p4"/>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157" name="Google Shape;157;p4"/>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58" name="Google Shape;158;p4"/>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159" name="Google Shape;159;p4"/>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160" name="Google Shape;160;p4"/>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161" name="Google Shape;161;p4"/>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162" name="Google Shape;162;p4"/>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Lecture5</a:t>
            </a:r>
            <a:endParaRPr b="1" sz="2800">
              <a:solidFill>
                <a:srgbClr val="FF9518"/>
              </a:solidFill>
              <a:latin typeface="Tajawal Medium"/>
              <a:ea typeface="Tajawal Medium"/>
              <a:cs typeface="Tajawal Medium"/>
              <a:sym typeface="Tajawal Medium"/>
            </a:endParaRPr>
          </a:p>
        </p:txBody>
      </p:sp>
      <p:sp>
        <p:nvSpPr>
          <p:cNvPr id="163" name="Google Shape;163;p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164" name="Google Shape;164;p4"/>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 &amp; Results(Part2)</a:t>
            </a:r>
            <a:endParaRPr b="1" sz="2400">
              <a:solidFill>
                <a:srgbClr val="FF951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166" name="Google Shape;166;p4"/>
          <p:cNvSpPr/>
          <p:nvPr/>
        </p:nvSpPr>
        <p:spPr>
          <a:xfrm>
            <a:off x="201478" y="1093220"/>
            <a:ext cx="8340542" cy="5478423"/>
          </a:xfrm>
          <a:prstGeom prst="rect">
            <a:avLst/>
          </a:prstGeom>
          <a:noFill/>
          <a:ln>
            <a:noFill/>
          </a:ln>
        </p:spPr>
        <p:txBody>
          <a:bodyPr anchorCtr="0" anchor="t" bIns="45700" lIns="91425" spcFirstLastPara="1" rIns="91425" wrap="square" tIns="45700">
            <a:spAutoFit/>
          </a:bodyPr>
          <a:lstStyle/>
          <a:p>
            <a:pPr indent="-158750" lvl="0" marL="285750" marR="0" rtl="0" algn="l">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457200" lvl="0" marL="457200" marR="0" rtl="0" algn="ctr">
              <a:spcBef>
                <a:spcPts val="0"/>
              </a:spcBef>
              <a:spcAft>
                <a:spcPts val="0"/>
              </a:spcAft>
              <a:buClr>
                <a:srgbClr val="0070C0"/>
              </a:buClr>
              <a:buSzPts val="2400"/>
              <a:buFont typeface="Calibri"/>
              <a:buAutoNum type="arabicPeriod"/>
            </a:pPr>
            <a:r>
              <a:rPr b="1" lang="en-US" sz="2400">
                <a:solidFill>
                  <a:srgbClr val="0070C0"/>
                </a:solidFill>
                <a:latin typeface="Times New Roman"/>
                <a:ea typeface="Times New Roman"/>
                <a:cs typeface="Times New Roman"/>
                <a:sym typeface="Times New Roman"/>
              </a:rPr>
              <a:t>An overview of Monitoring types</a:t>
            </a:r>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graphicFrame>
        <p:nvGraphicFramePr>
          <p:cNvPr id="167" name="Google Shape;167;p4"/>
          <p:cNvGraphicFramePr/>
          <p:nvPr/>
        </p:nvGraphicFramePr>
        <p:xfrm>
          <a:off x="912894" y="2139450"/>
          <a:ext cx="3000000" cy="3000000"/>
        </p:xfrm>
        <a:graphic>
          <a:graphicData uri="http://schemas.openxmlformats.org/drawingml/2006/table">
            <a:tbl>
              <a:tblPr bandRow="1" firstCol="1" firstRow="1">
                <a:noFill/>
                <a:tableStyleId>{7F83F0DE-E19C-4FF6-ABD7-C4A34A20349F}</a:tableStyleId>
              </a:tblPr>
              <a:tblGrid>
                <a:gridCol w="3594225"/>
                <a:gridCol w="3417675"/>
              </a:tblGrid>
              <a:tr h="1630525">
                <a:tc>
                  <a:txBody>
                    <a:bodyPr/>
                    <a:lstStyle/>
                    <a:p>
                      <a:pPr indent="0" lvl="0" marL="0" marR="0" rtl="0" algn="ctr">
                        <a:spcBef>
                          <a:spcPts val="0"/>
                        </a:spcBef>
                        <a:spcAft>
                          <a:spcPts val="0"/>
                        </a:spcAft>
                        <a:buNone/>
                      </a:pPr>
                      <a:r>
                        <a:rPr lang="en-US" sz="1200" u="none" cap="none" strike="noStrike"/>
                        <a:t> </a:t>
                      </a:r>
                      <a:endParaRPr sz="1200" u="none" cap="none" strike="noStrike"/>
                    </a:p>
                    <a:p>
                      <a:pPr indent="0" lvl="0" marL="341630" marR="332740" rtl="0" algn="ctr">
                        <a:spcBef>
                          <a:spcPts val="0"/>
                        </a:spcBef>
                        <a:spcAft>
                          <a:spcPts val="0"/>
                        </a:spcAft>
                        <a:buNone/>
                      </a:pPr>
                      <a:r>
                        <a:rPr lang="en-US" sz="2400" u="none" cap="none" strike="noStrike">
                          <a:solidFill>
                            <a:srgbClr val="FFFF00"/>
                          </a:solidFill>
                        </a:rPr>
                        <a:t>Activities</a:t>
                      </a:r>
                      <a:endParaRPr sz="2400" u="none" cap="none" strike="noStrike">
                        <a:solidFill>
                          <a:srgbClr val="FFFF00"/>
                        </a:solidFill>
                      </a:endParaRPr>
                    </a:p>
                    <a:p>
                      <a:pPr indent="0" lvl="0" marL="341630" marR="330835" rtl="0" algn="ctr">
                        <a:lnSpc>
                          <a:spcPct val="102000"/>
                        </a:lnSpc>
                        <a:spcBef>
                          <a:spcPts val="40"/>
                        </a:spcBef>
                        <a:spcAft>
                          <a:spcPts val="0"/>
                        </a:spcAft>
                        <a:buNone/>
                      </a:pPr>
                      <a:r>
                        <a:rPr lang="en-US" sz="2000" u="none" cap="none" strike="noStrike">
                          <a:solidFill>
                            <a:schemeClr val="dk1"/>
                          </a:solidFill>
                        </a:rPr>
                        <a:t>Key monitoring tool: </a:t>
                      </a:r>
                      <a:r>
                        <a:rPr lang="en-US" sz="2000" u="none" cap="none" strike="noStrike"/>
                        <a:t>Detailed workplan</a:t>
                      </a:r>
                      <a:endParaRPr sz="2000" u="none" cap="none" strike="noStrike">
                        <a:latin typeface="Trebuchet MS"/>
                        <a:ea typeface="Trebuchet MS"/>
                        <a:cs typeface="Trebuchet MS"/>
                        <a:sym typeface="Trebuchet MS"/>
                      </a:endParaRPr>
                    </a:p>
                  </a:txBody>
                  <a:tcPr marT="0" marB="0" marR="0" marL="0"/>
                </a:tc>
                <a:tc>
                  <a:txBody>
                    <a:bodyPr/>
                    <a:lstStyle/>
                    <a:p>
                      <a:pPr indent="0" lvl="0" marL="493394" marR="501015" rtl="0" algn="ctr">
                        <a:spcBef>
                          <a:spcPts val="0"/>
                        </a:spcBef>
                        <a:spcAft>
                          <a:spcPts val="0"/>
                        </a:spcAft>
                        <a:buNone/>
                      </a:pPr>
                      <a:r>
                        <a:rPr lang="en-US" sz="2800" u="none" cap="none" strike="noStrike">
                          <a:solidFill>
                            <a:srgbClr val="66FF33"/>
                          </a:solidFill>
                        </a:rPr>
                        <a:t>Results</a:t>
                      </a:r>
                      <a:endParaRPr sz="2800" u="none" cap="none" strike="noStrike">
                        <a:solidFill>
                          <a:srgbClr val="66FF33"/>
                        </a:solidFill>
                      </a:endParaRPr>
                    </a:p>
                    <a:p>
                      <a:pPr indent="0" lvl="0" marL="493394" marR="501650" rtl="0" algn="ctr">
                        <a:lnSpc>
                          <a:spcPct val="102000"/>
                        </a:lnSpc>
                        <a:spcBef>
                          <a:spcPts val="40"/>
                        </a:spcBef>
                        <a:spcAft>
                          <a:spcPts val="0"/>
                        </a:spcAft>
                        <a:buNone/>
                      </a:pPr>
                      <a:r>
                        <a:rPr b="1" lang="en-US" sz="2000" u="none" cap="none" strike="noStrike">
                          <a:solidFill>
                            <a:schemeClr val="dk1"/>
                          </a:solidFill>
                          <a:latin typeface="Calibri"/>
                          <a:ea typeface="Calibri"/>
                          <a:cs typeface="Calibri"/>
                          <a:sym typeface="Calibri"/>
                        </a:rPr>
                        <a:t>Key design tools:</a:t>
                      </a:r>
                      <a:endParaRPr/>
                    </a:p>
                    <a:p>
                      <a:pPr indent="0" lvl="0" marL="493394" marR="501650" rtl="0" algn="ctr">
                        <a:lnSpc>
                          <a:spcPct val="102000"/>
                        </a:lnSpc>
                        <a:spcBef>
                          <a:spcPts val="40"/>
                        </a:spcBef>
                        <a:spcAft>
                          <a:spcPts val="0"/>
                        </a:spcAft>
                        <a:buNone/>
                      </a:pPr>
                      <a:r>
                        <a:rPr b="1" lang="en-US" sz="2000" u="none" cap="none" strike="noStrike">
                          <a:solidFill>
                            <a:schemeClr val="dk1"/>
                          </a:solidFill>
                          <a:latin typeface="Calibri"/>
                          <a:ea typeface="Calibri"/>
                          <a:cs typeface="Calibri"/>
                          <a:sym typeface="Calibri"/>
                        </a:rPr>
                        <a:t> </a:t>
                      </a:r>
                      <a:r>
                        <a:rPr lang="en-US" sz="2000" u="none" cap="none" strike="noStrike"/>
                        <a:t>ToC, Results Matrix</a:t>
                      </a:r>
                      <a:endParaRPr sz="2000" u="none" cap="none" strike="noStrike"/>
                    </a:p>
                    <a:p>
                      <a:pPr indent="0" lvl="0" marL="329565" marR="337185" rtl="0" algn="ctr">
                        <a:spcBef>
                          <a:spcPts val="5"/>
                        </a:spcBef>
                        <a:spcAft>
                          <a:spcPts val="0"/>
                        </a:spcAft>
                        <a:buNone/>
                      </a:pPr>
                      <a:r>
                        <a:rPr lang="en-US" sz="2000" u="none" cap="none" strike="noStrike"/>
                        <a:t>Key monitoring tool: RMF</a:t>
                      </a:r>
                      <a:endParaRPr sz="2000" u="none" cap="none" strike="noStrike">
                        <a:latin typeface="Trebuchet MS"/>
                        <a:ea typeface="Trebuchet MS"/>
                        <a:cs typeface="Trebuchet MS"/>
                        <a:sym typeface="Trebuchet MS"/>
                      </a:endParaRPr>
                    </a:p>
                  </a:txBody>
                  <a:tcPr marT="0" marB="0" marR="0" marL="0"/>
                </a:tc>
              </a:tr>
              <a:tr h="1942225">
                <a:tc>
                  <a:txBody>
                    <a:bodyPr/>
                    <a:lstStyle/>
                    <a:p>
                      <a:pPr indent="0" lvl="0" marL="341630" marR="332740" rtl="0" algn="ctr">
                        <a:spcBef>
                          <a:spcPts val="0"/>
                        </a:spcBef>
                        <a:spcAft>
                          <a:spcPts val="0"/>
                        </a:spcAft>
                        <a:buNone/>
                      </a:pPr>
                      <a:r>
                        <a:rPr lang="en-US" sz="2400" u="none" cap="none" strike="noStrike">
                          <a:solidFill>
                            <a:srgbClr val="FF0000"/>
                          </a:solidFill>
                        </a:rPr>
                        <a:t>Budget and expenditures</a:t>
                      </a:r>
                      <a:endParaRPr sz="2400" u="none" cap="none" strike="noStrike">
                        <a:solidFill>
                          <a:srgbClr val="FF0000"/>
                        </a:solidFill>
                      </a:endParaRPr>
                    </a:p>
                    <a:p>
                      <a:pPr indent="-635" lvl="0" marL="218440" marR="207009" rtl="0" algn="ctr">
                        <a:lnSpc>
                          <a:spcPct val="102000"/>
                        </a:lnSpc>
                        <a:spcBef>
                          <a:spcPts val="35"/>
                        </a:spcBef>
                        <a:spcAft>
                          <a:spcPts val="0"/>
                        </a:spcAft>
                        <a:buNone/>
                      </a:pPr>
                      <a:r>
                        <a:rPr b="1" lang="en-US" sz="2000" u="none" cap="none" strike="noStrike">
                          <a:solidFill>
                            <a:schemeClr val="dk1"/>
                          </a:solidFill>
                          <a:latin typeface="Calibri"/>
                          <a:ea typeface="Calibri"/>
                          <a:cs typeface="Calibri"/>
                          <a:sym typeface="Calibri"/>
                        </a:rPr>
                        <a:t>Key monitoring tool:</a:t>
                      </a:r>
                      <a:endParaRPr/>
                    </a:p>
                    <a:p>
                      <a:pPr indent="-635" lvl="0" marL="218440" marR="207009" rtl="0" algn="ctr">
                        <a:lnSpc>
                          <a:spcPct val="102000"/>
                        </a:lnSpc>
                        <a:spcBef>
                          <a:spcPts val="35"/>
                        </a:spcBef>
                        <a:spcAft>
                          <a:spcPts val="0"/>
                        </a:spcAft>
                        <a:buNone/>
                      </a:pPr>
                      <a:r>
                        <a:rPr b="1" lang="en-US" sz="2000" u="none" cap="none" strike="noStrike">
                          <a:solidFill>
                            <a:schemeClr val="dk1"/>
                          </a:solidFill>
                          <a:latin typeface="Calibri"/>
                          <a:ea typeface="Calibri"/>
                          <a:cs typeface="Calibri"/>
                          <a:sym typeface="Calibri"/>
                        </a:rPr>
                        <a:t> </a:t>
                      </a:r>
                      <a:r>
                        <a:rPr lang="en-US" sz="2000" u="none" cap="none" strike="noStrike"/>
                        <a:t>Process and Resource Integrated Systems</a:t>
                      </a:r>
                      <a:endParaRPr sz="2000" u="none" cap="none" strike="noStrike"/>
                    </a:p>
                    <a:p>
                      <a:pPr indent="0" lvl="0" marL="85725" marR="74930" rtl="0" algn="ctr">
                        <a:lnSpc>
                          <a:spcPct val="102000"/>
                        </a:lnSpc>
                        <a:spcBef>
                          <a:spcPts val="10"/>
                        </a:spcBef>
                        <a:spcAft>
                          <a:spcPts val="0"/>
                        </a:spcAft>
                        <a:buNone/>
                      </a:pPr>
                      <a:r>
                        <a:rPr lang="en-US" sz="2000" u="none" cap="none" strike="noStrike"/>
                        <a:t>Management (PRISM) financial reports and PRIMA for All</a:t>
                      </a:r>
                      <a:endParaRPr sz="2000" u="none" cap="none" strike="noStrike">
                        <a:latin typeface="Trebuchet MS"/>
                        <a:ea typeface="Trebuchet MS"/>
                        <a:cs typeface="Trebuchet MS"/>
                        <a:sym typeface="Trebuchet MS"/>
                      </a:endParaRPr>
                    </a:p>
                  </a:txBody>
                  <a:tcPr marT="0" marB="0" marR="0" marL="0"/>
                </a:tc>
                <a:tc>
                  <a:txBody>
                    <a:bodyPr/>
                    <a:lstStyle/>
                    <a:p>
                      <a:pPr indent="0" lvl="0" marL="0" marR="0" rtl="0" algn="ctr">
                        <a:spcBef>
                          <a:spcPts val="0"/>
                        </a:spcBef>
                        <a:spcAft>
                          <a:spcPts val="0"/>
                        </a:spcAft>
                        <a:buNone/>
                      </a:pPr>
                      <a:r>
                        <a:rPr lang="en-US" sz="1200" u="none" cap="none" strike="noStrike"/>
                        <a:t> </a:t>
                      </a:r>
                      <a:endParaRPr sz="1200" u="none" cap="none" strike="noStrike"/>
                    </a:p>
                    <a:p>
                      <a:pPr indent="0" lvl="0" marL="493394" marR="501015" rtl="0" algn="ctr">
                        <a:spcBef>
                          <a:spcPts val="0"/>
                        </a:spcBef>
                        <a:spcAft>
                          <a:spcPts val="0"/>
                        </a:spcAft>
                        <a:buNone/>
                      </a:pPr>
                      <a:r>
                        <a:rPr b="1" lang="en-US" sz="2800" u="none" cap="none" strike="noStrike">
                          <a:solidFill>
                            <a:srgbClr val="FFC000"/>
                          </a:solidFill>
                        </a:rPr>
                        <a:t>Risks</a:t>
                      </a:r>
                      <a:endParaRPr b="1" sz="2800" u="none" cap="none" strike="noStrike">
                        <a:solidFill>
                          <a:srgbClr val="FFC000"/>
                        </a:solidFill>
                      </a:endParaRPr>
                    </a:p>
                    <a:p>
                      <a:pPr indent="0" lvl="0" marL="429260" marR="437515" rtl="0" algn="ctr">
                        <a:lnSpc>
                          <a:spcPct val="102000"/>
                        </a:lnSpc>
                        <a:spcBef>
                          <a:spcPts val="40"/>
                        </a:spcBef>
                        <a:spcAft>
                          <a:spcPts val="0"/>
                        </a:spcAft>
                        <a:buNone/>
                      </a:pPr>
                      <a:r>
                        <a:rPr b="1" lang="en-US" sz="2000" u="none" cap="none" strike="noStrike">
                          <a:solidFill>
                            <a:schemeClr val="dk1"/>
                          </a:solidFill>
                          <a:latin typeface="Calibri"/>
                          <a:ea typeface="Calibri"/>
                          <a:cs typeface="Calibri"/>
                          <a:sym typeface="Calibri"/>
                        </a:rPr>
                        <a:t>Key monitoring tool: </a:t>
                      </a:r>
                      <a:endParaRPr b="1" sz="2000" u="none" cap="none" strike="noStrike">
                        <a:solidFill>
                          <a:schemeClr val="dk1"/>
                        </a:solidFill>
                        <a:latin typeface="Calibri"/>
                        <a:ea typeface="Calibri"/>
                        <a:cs typeface="Calibri"/>
                        <a:sym typeface="Calibri"/>
                      </a:endParaRPr>
                    </a:p>
                    <a:p>
                      <a:pPr indent="0" lvl="0" marL="429260" marR="437515" rtl="0" algn="ctr">
                        <a:lnSpc>
                          <a:spcPct val="102000"/>
                        </a:lnSpc>
                        <a:spcBef>
                          <a:spcPts val="40"/>
                        </a:spcBef>
                        <a:spcAft>
                          <a:spcPts val="0"/>
                        </a:spcAft>
                        <a:buNone/>
                      </a:pPr>
                      <a:r>
                        <a:t/>
                      </a:r>
                      <a:endParaRPr b="1" sz="2000" u="none" cap="none" strike="noStrike">
                        <a:solidFill>
                          <a:schemeClr val="dk1"/>
                        </a:solidFill>
                        <a:latin typeface="Calibri"/>
                        <a:ea typeface="Calibri"/>
                        <a:cs typeface="Calibri"/>
                        <a:sym typeface="Calibri"/>
                      </a:endParaRPr>
                    </a:p>
                    <a:p>
                      <a:pPr indent="0" lvl="0" marL="429260" marR="437515" rtl="0" algn="ctr">
                        <a:lnSpc>
                          <a:spcPct val="102000"/>
                        </a:lnSpc>
                        <a:spcBef>
                          <a:spcPts val="40"/>
                        </a:spcBef>
                        <a:spcAft>
                          <a:spcPts val="0"/>
                        </a:spcAft>
                        <a:buNone/>
                      </a:pPr>
                      <a:r>
                        <a:rPr b="1" lang="en-US" sz="2000" u="none" cap="none" strike="noStrike">
                          <a:solidFill>
                            <a:srgbClr val="0070C0"/>
                          </a:solidFill>
                          <a:latin typeface="Calibri"/>
                          <a:ea typeface="Calibri"/>
                          <a:cs typeface="Calibri"/>
                          <a:sym typeface="Calibri"/>
                        </a:rPr>
                        <a:t>Risk Management Plan</a:t>
                      </a:r>
                      <a:endParaRPr b="1" sz="2000" u="none" cap="none" strike="noStrike">
                        <a:solidFill>
                          <a:srgbClr val="0070C0"/>
                        </a:solidFill>
                        <a:latin typeface="Calibri"/>
                        <a:ea typeface="Calibri"/>
                        <a:cs typeface="Calibri"/>
                        <a:sym typeface="Calibri"/>
                      </a:endParaRPr>
                    </a:p>
                  </a:txBody>
                  <a:tcPr marT="0" marB="0" marR="0" marL="0"/>
                </a:tc>
              </a:tr>
            </a:tbl>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1" name="Shape 171"/>
        <p:cNvGrpSpPr/>
        <p:nvPr/>
      </p:nvGrpSpPr>
      <p:grpSpPr>
        <a:xfrm>
          <a:off x="0" y="0"/>
          <a:ext cx="0" cy="0"/>
          <a:chOff x="0" y="0"/>
          <a:chExt cx="0" cy="0"/>
        </a:xfrm>
      </p:grpSpPr>
      <p:pic>
        <p:nvPicPr>
          <p:cNvPr id="172" name="Google Shape;172;p5"/>
          <p:cNvPicPr preferRelativeResize="0"/>
          <p:nvPr/>
        </p:nvPicPr>
        <p:blipFill rotWithShape="1">
          <a:blip r:embed="rId3">
            <a:alphaModFix/>
          </a:blip>
          <a:srcRect b="0" l="0" r="0" t="0"/>
          <a:stretch/>
        </p:blipFill>
        <p:spPr>
          <a:xfrm>
            <a:off x="2414753" y="6721404"/>
            <a:ext cx="9902229" cy="204838"/>
          </a:xfrm>
          <a:prstGeom prst="rect">
            <a:avLst/>
          </a:prstGeom>
          <a:noFill/>
          <a:ln>
            <a:noFill/>
          </a:ln>
        </p:spPr>
      </p:pic>
      <p:pic>
        <p:nvPicPr>
          <p:cNvPr id="173" name="Google Shape;173;p5"/>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174" name="Google Shape;174;p5"/>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175" name="Google Shape;175;p5"/>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176" name="Google Shape;176;p5"/>
          <p:cNvPicPr preferRelativeResize="0"/>
          <p:nvPr/>
        </p:nvPicPr>
        <p:blipFill rotWithShape="1">
          <a:blip r:embed="rId7">
            <a:alphaModFix/>
          </a:blip>
          <a:srcRect b="0" l="0" r="0" t="0"/>
          <a:stretch/>
        </p:blipFill>
        <p:spPr>
          <a:xfrm>
            <a:off x="8903775" y="533330"/>
            <a:ext cx="3018591" cy="5907194"/>
          </a:xfrm>
          <a:prstGeom prst="rect">
            <a:avLst/>
          </a:prstGeom>
          <a:noFill/>
          <a:ln>
            <a:noFill/>
          </a:ln>
        </p:spPr>
      </p:pic>
      <p:pic>
        <p:nvPicPr>
          <p:cNvPr id="177" name="Google Shape;177;p5"/>
          <p:cNvPicPr preferRelativeResize="0"/>
          <p:nvPr/>
        </p:nvPicPr>
        <p:blipFill rotWithShape="1">
          <a:blip r:embed="rId8">
            <a:alphaModFix/>
          </a:blip>
          <a:srcRect b="0" l="0" r="0" t="0"/>
          <a:stretch/>
        </p:blipFill>
        <p:spPr>
          <a:xfrm>
            <a:off x="0" y="-27434"/>
            <a:ext cx="8542020" cy="1614805"/>
          </a:xfrm>
          <a:prstGeom prst="rect">
            <a:avLst/>
          </a:prstGeom>
          <a:noFill/>
          <a:ln>
            <a:noFill/>
          </a:ln>
        </p:spPr>
      </p:pic>
      <p:sp>
        <p:nvSpPr>
          <p:cNvPr id="178" name="Google Shape;178;p5"/>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Lecture5</a:t>
            </a:r>
            <a:endParaRPr b="1" sz="2800">
              <a:solidFill>
                <a:srgbClr val="FF9518"/>
              </a:solidFill>
              <a:latin typeface="Tajawal Medium"/>
              <a:ea typeface="Tajawal Medium"/>
              <a:cs typeface="Tajawal Medium"/>
              <a:sym typeface="Tajawal Medium"/>
            </a:endParaRPr>
          </a:p>
        </p:txBody>
      </p:sp>
      <p:sp>
        <p:nvSpPr>
          <p:cNvPr id="179" name="Google Shape;179;p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180" name="Google Shape;180;p5"/>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 &amp; Results(Part2)</a:t>
            </a:r>
            <a:endParaRPr b="1" sz="2400">
              <a:solidFill>
                <a:srgbClr val="FF9518"/>
              </a:solidFill>
              <a:latin typeface="Tajawal Medium"/>
              <a:ea typeface="Tajawal Medium"/>
              <a:cs typeface="Tajawal Medium"/>
              <a:sym typeface="Tajawal Medium"/>
            </a:endParaRPr>
          </a:p>
        </p:txBody>
      </p:sp>
      <p:pic>
        <p:nvPicPr>
          <p:cNvPr id="181" name="Google Shape;181;p5"/>
          <p:cNvPicPr preferRelativeResize="0"/>
          <p:nvPr/>
        </p:nvPicPr>
        <p:blipFill rotWithShape="1">
          <a:blip r:embed="rId9">
            <a:alphaModFix/>
          </a:blip>
          <a:srcRect b="0" l="0" r="0" t="0"/>
          <a:stretch/>
        </p:blipFill>
        <p:spPr>
          <a:xfrm>
            <a:off x="8832229" y="3773834"/>
            <a:ext cx="2591670" cy="2667532"/>
          </a:xfrm>
          <a:prstGeom prst="rect">
            <a:avLst/>
          </a:prstGeom>
          <a:noFill/>
          <a:ln>
            <a:noFill/>
          </a:ln>
        </p:spPr>
      </p:pic>
      <p:grpSp>
        <p:nvGrpSpPr>
          <p:cNvPr id="182" name="Google Shape;182;p5"/>
          <p:cNvGrpSpPr/>
          <p:nvPr/>
        </p:nvGrpSpPr>
        <p:grpSpPr>
          <a:xfrm>
            <a:off x="564090" y="2690942"/>
            <a:ext cx="530210" cy="532889"/>
            <a:chOff x="912" y="921"/>
            <a:chExt cx="834" cy="834"/>
          </a:xfrm>
        </p:grpSpPr>
        <p:sp>
          <p:nvSpPr>
            <p:cNvPr id="183" name="Google Shape;183;p5"/>
            <p:cNvSpPr/>
            <p:nvPr/>
          </p:nvSpPr>
          <p:spPr>
            <a:xfrm>
              <a:off x="912" y="921"/>
              <a:ext cx="834" cy="834"/>
            </a:xfrm>
            <a:custGeom>
              <a:rect b="b" l="l" r="r" t="t"/>
              <a:pathLst>
                <a:path extrusionOk="0" h="834" w="834">
                  <a:moveTo>
                    <a:pt x="417" y="0"/>
                  </a:moveTo>
                  <a:lnTo>
                    <a:pt x="342" y="7"/>
                  </a:lnTo>
                  <a:lnTo>
                    <a:pt x="272" y="26"/>
                  </a:lnTo>
                  <a:lnTo>
                    <a:pt x="207" y="57"/>
                  </a:lnTo>
                  <a:lnTo>
                    <a:pt x="148" y="98"/>
                  </a:lnTo>
                  <a:lnTo>
                    <a:pt x="98" y="148"/>
                  </a:lnTo>
                  <a:lnTo>
                    <a:pt x="57" y="207"/>
                  </a:lnTo>
                  <a:lnTo>
                    <a:pt x="26" y="272"/>
                  </a:lnTo>
                  <a:lnTo>
                    <a:pt x="7" y="342"/>
                  </a:lnTo>
                  <a:lnTo>
                    <a:pt x="0" y="417"/>
                  </a:lnTo>
                  <a:lnTo>
                    <a:pt x="7" y="492"/>
                  </a:lnTo>
                  <a:lnTo>
                    <a:pt x="26" y="563"/>
                  </a:lnTo>
                  <a:lnTo>
                    <a:pt x="57" y="628"/>
                  </a:lnTo>
                  <a:lnTo>
                    <a:pt x="98" y="686"/>
                  </a:lnTo>
                  <a:lnTo>
                    <a:pt x="148" y="736"/>
                  </a:lnTo>
                  <a:lnTo>
                    <a:pt x="207" y="777"/>
                  </a:lnTo>
                  <a:lnTo>
                    <a:pt x="272" y="808"/>
                  </a:lnTo>
                  <a:lnTo>
                    <a:pt x="342" y="827"/>
                  </a:lnTo>
                  <a:lnTo>
                    <a:pt x="417" y="834"/>
                  </a:lnTo>
                  <a:lnTo>
                    <a:pt x="492" y="827"/>
                  </a:lnTo>
                  <a:lnTo>
                    <a:pt x="563" y="808"/>
                  </a:lnTo>
                  <a:lnTo>
                    <a:pt x="628" y="777"/>
                  </a:lnTo>
                  <a:lnTo>
                    <a:pt x="686" y="736"/>
                  </a:lnTo>
                  <a:lnTo>
                    <a:pt x="736" y="686"/>
                  </a:lnTo>
                  <a:lnTo>
                    <a:pt x="777" y="628"/>
                  </a:lnTo>
                  <a:lnTo>
                    <a:pt x="808" y="563"/>
                  </a:lnTo>
                  <a:lnTo>
                    <a:pt x="827" y="492"/>
                  </a:lnTo>
                  <a:lnTo>
                    <a:pt x="834" y="417"/>
                  </a:lnTo>
                  <a:lnTo>
                    <a:pt x="827" y="342"/>
                  </a:lnTo>
                  <a:lnTo>
                    <a:pt x="808" y="272"/>
                  </a:lnTo>
                  <a:lnTo>
                    <a:pt x="777" y="207"/>
                  </a:lnTo>
                  <a:lnTo>
                    <a:pt x="736" y="148"/>
                  </a:lnTo>
                  <a:lnTo>
                    <a:pt x="686" y="98"/>
                  </a:lnTo>
                  <a:lnTo>
                    <a:pt x="628" y="57"/>
                  </a:lnTo>
                  <a:lnTo>
                    <a:pt x="563" y="26"/>
                  </a:lnTo>
                  <a:lnTo>
                    <a:pt x="492" y="7"/>
                  </a:lnTo>
                  <a:lnTo>
                    <a:pt x="417" y="0"/>
                  </a:lnTo>
                  <a:close/>
                </a:path>
              </a:pathLst>
            </a:custGeom>
            <a:solidFill>
              <a:srgbClr val="368DDD"/>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84" name="Google Shape;184;p5"/>
            <p:cNvSpPr/>
            <p:nvPr/>
          </p:nvSpPr>
          <p:spPr>
            <a:xfrm>
              <a:off x="912" y="921"/>
              <a:ext cx="834" cy="834"/>
            </a:xfrm>
            <a:custGeom>
              <a:rect b="b" l="l" r="r" t="t"/>
              <a:pathLst>
                <a:path extrusionOk="0" h="834" w="834">
                  <a:moveTo>
                    <a:pt x="417" y="834"/>
                  </a:moveTo>
                  <a:lnTo>
                    <a:pt x="492" y="827"/>
                  </a:lnTo>
                  <a:lnTo>
                    <a:pt x="563" y="808"/>
                  </a:lnTo>
                  <a:lnTo>
                    <a:pt x="628" y="777"/>
                  </a:lnTo>
                  <a:lnTo>
                    <a:pt x="686" y="736"/>
                  </a:lnTo>
                  <a:lnTo>
                    <a:pt x="736" y="686"/>
                  </a:lnTo>
                  <a:lnTo>
                    <a:pt x="777" y="628"/>
                  </a:lnTo>
                  <a:lnTo>
                    <a:pt x="808" y="563"/>
                  </a:lnTo>
                  <a:lnTo>
                    <a:pt x="827" y="492"/>
                  </a:lnTo>
                  <a:lnTo>
                    <a:pt x="834" y="417"/>
                  </a:lnTo>
                  <a:lnTo>
                    <a:pt x="827" y="342"/>
                  </a:lnTo>
                  <a:lnTo>
                    <a:pt x="808" y="272"/>
                  </a:lnTo>
                  <a:lnTo>
                    <a:pt x="777" y="207"/>
                  </a:lnTo>
                  <a:lnTo>
                    <a:pt x="736" y="148"/>
                  </a:lnTo>
                  <a:lnTo>
                    <a:pt x="686" y="98"/>
                  </a:lnTo>
                  <a:lnTo>
                    <a:pt x="628" y="57"/>
                  </a:lnTo>
                  <a:lnTo>
                    <a:pt x="563" y="26"/>
                  </a:lnTo>
                  <a:lnTo>
                    <a:pt x="492" y="7"/>
                  </a:lnTo>
                  <a:lnTo>
                    <a:pt x="417" y="0"/>
                  </a:lnTo>
                  <a:lnTo>
                    <a:pt x="342" y="7"/>
                  </a:lnTo>
                  <a:lnTo>
                    <a:pt x="272" y="26"/>
                  </a:lnTo>
                  <a:lnTo>
                    <a:pt x="207" y="57"/>
                  </a:lnTo>
                  <a:lnTo>
                    <a:pt x="148" y="98"/>
                  </a:lnTo>
                  <a:lnTo>
                    <a:pt x="98" y="148"/>
                  </a:lnTo>
                  <a:lnTo>
                    <a:pt x="57" y="207"/>
                  </a:lnTo>
                  <a:lnTo>
                    <a:pt x="26" y="272"/>
                  </a:lnTo>
                  <a:lnTo>
                    <a:pt x="7" y="342"/>
                  </a:lnTo>
                  <a:lnTo>
                    <a:pt x="0" y="417"/>
                  </a:lnTo>
                  <a:lnTo>
                    <a:pt x="7" y="492"/>
                  </a:lnTo>
                  <a:lnTo>
                    <a:pt x="26" y="563"/>
                  </a:lnTo>
                  <a:lnTo>
                    <a:pt x="57" y="628"/>
                  </a:lnTo>
                  <a:lnTo>
                    <a:pt x="98" y="686"/>
                  </a:lnTo>
                  <a:lnTo>
                    <a:pt x="148" y="736"/>
                  </a:lnTo>
                  <a:lnTo>
                    <a:pt x="207" y="777"/>
                  </a:lnTo>
                  <a:lnTo>
                    <a:pt x="272" y="808"/>
                  </a:lnTo>
                  <a:lnTo>
                    <a:pt x="342" y="827"/>
                  </a:lnTo>
                  <a:lnTo>
                    <a:pt x="417" y="834"/>
                  </a:lnTo>
                  <a:close/>
                </a:path>
              </a:pathLst>
            </a:custGeom>
            <a:noFill/>
            <a:ln cap="flat" cmpd="sng" w="12700">
              <a:solidFill>
                <a:srgbClr val="FFFF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85" name="Google Shape;185;p5"/>
            <p:cNvSpPr/>
            <p:nvPr/>
          </p:nvSpPr>
          <p:spPr>
            <a:xfrm>
              <a:off x="1099" y="1005"/>
              <a:ext cx="462" cy="665"/>
            </a:xfrm>
            <a:custGeom>
              <a:rect b="b" l="l" r="r" t="t"/>
              <a:pathLst>
                <a:path extrusionOk="0" h="665" w="462">
                  <a:moveTo>
                    <a:pt x="311" y="608"/>
                  </a:moveTo>
                  <a:lnTo>
                    <a:pt x="149" y="608"/>
                  </a:lnTo>
                  <a:lnTo>
                    <a:pt x="155" y="630"/>
                  </a:lnTo>
                  <a:lnTo>
                    <a:pt x="170" y="648"/>
                  </a:lnTo>
                  <a:lnTo>
                    <a:pt x="193" y="660"/>
                  </a:lnTo>
                  <a:lnTo>
                    <a:pt x="223" y="665"/>
                  </a:lnTo>
                  <a:lnTo>
                    <a:pt x="257" y="662"/>
                  </a:lnTo>
                  <a:lnTo>
                    <a:pt x="284" y="652"/>
                  </a:lnTo>
                  <a:lnTo>
                    <a:pt x="303" y="633"/>
                  </a:lnTo>
                  <a:lnTo>
                    <a:pt x="311" y="608"/>
                  </a:lnTo>
                  <a:close/>
                  <a:moveTo>
                    <a:pt x="337" y="541"/>
                  </a:moveTo>
                  <a:lnTo>
                    <a:pt x="336" y="528"/>
                  </a:lnTo>
                  <a:lnTo>
                    <a:pt x="332" y="517"/>
                  </a:lnTo>
                  <a:lnTo>
                    <a:pt x="324" y="509"/>
                  </a:lnTo>
                  <a:lnTo>
                    <a:pt x="311" y="505"/>
                  </a:lnTo>
                  <a:lnTo>
                    <a:pt x="271" y="504"/>
                  </a:lnTo>
                  <a:lnTo>
                    <a:pt x="230" y="504"/>
                  </a:lnTo>
                  <a:lnTo>
                    <a:pt x="150" y="505"/>
                  </a:lnTo>
                  <a:lnTo>
                    <a:pt x="137" y="508"/>
                  </a:lnTo>
                  <a:lnTo>
                    <a:pt x="129" y="517"/>
                  </a:lnTo>
                  <a:lnTo>
                    <a:pt x="124" y="530"/>
                  </a:lnTo>
                  <a:lnTo>
                    <a:pt x="124" y="547"/>
                  </a:lnTo>
                  <a:lnTo>
                    <a:pt x="126" y="559"/>
                  </a:lnTo>
                  <a:lnTo>
                    <a:pt x="131" y="569"/>
                  </a:lnTo>
                  <a:lnTo>
                    <a:pt x="139" y="575"/>
                  </a:lnTo>
                  <a:lnTo>
                    <a:pt x="153" y="577"/>
                  </a:lnTo>
                  <a:lnTo>
                    <a:pt x="171" y="577"/>
                  </a:lnTo>
                  <a:lnTo>
                    <a:pt x="227" y="577"/>
                  </a:lnTo>
                  <a:lnTo>
                    <a:pt x="227" y="575"/>
                  </a:lnTo>
                  <a:lnTo>
                    <a:pt x="308" y="575"/>
                  </a:lnTo>
                  <a:lnTo>
                    <a:pt x="322" y="572"/>
                  </a:lnTo>
                  <a:lnTo>
                    <a:pt x="330" y="564"/>
                  </a:lnTo>
                  <a:lnTo>
                    <a:pt x="335" y="554"/>
                  </a:lnTo>
                  <a:lnTo>
                    <a:pt x="337" y="541"/>
                  </a:lnTo>
                  <a:close/>
                  <a:moveTo>
                    <a:pt x="462" y="245"/>
                  </a:moveTo>
                  <a:lnTo>
                    <a:pt x="454" y="169"/>
                  </a:lnTo>
                  <a:lnTo>
                    <a:pt x="421" y="99"/>
                  </a:lnTo>
                  <a:lnTo>
                    <a:pt x="413" y="91"/>
                  </a:lnTo>
                  <a:lnTo>
                    <a:pt x="413" y="229"/>
                  </a:lnTo>
                  <a:lnTo>
                    <a:pt x="410" y="260"/>
                  </a:lnTo>
                  <a:lnTo>
                    <a:pt x="402" y="291"/>
                  </a:lnTo>
                  <a:lnTo>
                    <a:pt x="387" y="320"/>
                  </a:lnTo>
                  <a:lnTo>
                    <a:pt x="362" y="358"/>
                  </a:lnTo>
                  <a:lnTo>
                    <a:pt x="350" y="377"/>
                  </a:lnTo>
                  <a:lnTo>
                    <a:pt x="338" y="397"/>
                  </a:lnTo>
                  <a:lnTo>
                    <a:pt x="331" y="409"/>
                  </a:lnTo>
                  <a:lnTo>
                    <a:pt x="322" y="413"/>
                  </a:lnTo>
                  <a:lnTo>
                    <a:pt x="309" y="412"/>
                  </a:lnTo>
                  <a:lnTo>
                    <a:pt x="296" y="412"/>
                  </a:lnTo>
                  <a:lnTo>
                    <a:pt x="288" y="412"/>
                  </a:lnTo>
                  <a:lnTo>
                    <a:pt x="267" y="412"/>
                  </a:lnTo>
                  <a:lnTo>
                    <a:pt x="225" y="412"/>
                  </a:lnTo>
                  <a:lnTo>
                    <a:pt x="225" y="410"/>
                  </a:lnTo>
                  <a:lnTo>
                    <a:pt x="199" y="411"/>
                  </a:lnTo>
                  <a:lnTo>
                    <a:pt x="173" y="414"/>
                  </a:lnTo>
                  <a:lnTo>
                    <a:pt x="148" y="413"/>
                  </a:lnTo>
                  <a:lnTo>
                    <a:pt x="126" y="407"/>
                  </a:lnTo>
                  <a:lnTo>
                    <a:pt x="109" y="391"/>
                  </a:lnTo>
                  <a:lnTo>
                    <a:pt x="96" y="370"/>
                  </a:lnTo>
                  <a:lnTo>
                    <a:pt x="85" y="346"/>
                  </a:lnTo>
                  <a:lnTo>
                    <a:pt x="73" y="322"/>
                  </a:lnTo>
                  <a:lnTo>
                    <a:pt x="52" y="271"/>
                  </a:lnTo>
                  <a:lnTo>
                    <a:pt x="47" y="220"/>
                  </a:lnTo>
                  <a:lnTo>
                    <a:pt x="57" y="171"/>
                  </a:lnTo>
                  <a:lnTo>
                    <a:pt x="83" y="123"/>
                  </a:lnTo>
                  <a:lnTo>
                    <a:pt x="121" y="84"/>
                  </a:lnTo>
                  <a:lnTo>
                    <a:pt x="164" y="59"/>
                  </a:lnTo>
                  <a:lnTo>
                    <a:pt x="213" y="49"/>
                  </a:lnTo>
                  <a:lnTo>
                    <a:pt x="267" y="53"/>
                  </a:lnTo>
                  <a:lnTo>
                    <a:pt x="319" y="71"/>
                  </a:lnTo>
                  <a:lnTo>
                    <a:pt x="361" y="102"/>
                  </a:lnTo>
                  <a:lnTo>
                    <a:pt x="390" y="144"/>
                  </a:lnTo>
                  <a:lnTo>
                    <a:pt x="409" y="196"/>
                  </a:lnTo>
                  <a:lnTo>
                    <a:pt x="413" y="229"/>
                  </a:lnTo>
                  <a:lnTo>
                    <a:pt x="413" y="91"/>
                  </a:lnTo>
                  <a:lnTo>
                    <a:pt x="371" y="49"/>
                  </a:lnTo>
                  <a:lnTo>
                    <a:pt x="365" y="43"/>
                  </a:lnTo>
                  <a:lnTo>
                    <a:pt x="295" y="9"/>
                  </a:lnTo>
                  <a:lnTo>
                    <a:pt x="219" y="0"/>
                  </a:lnTo>
                  <a:lnTo>
                    <a:pt x="145" y="15"/>
                  </a:lnTo>
                  <a:lnTo>
                    <a:pt x="79" y="56"/>
                  </a:lnTo>
                  <a:lnTo>
                    <a:pt x="28" y="117"/>
                  </a:lnTo>
                  <a:lnTo>
                    <a:pt x="2" y="189"/>
                  </a:lnTo>
                  <a:lnTo>
                    <a:pt x="0" y="266"/>
                  </a:lnTo>
                  <a:lnTo>
                    <a:pt x="25" y="341"/>
                  </a:lnTo>
                  <a:lnTo>
                    <a:pt x="40" y="369"/>
                  </a:lnTo>
                  <a:lnTo>
                    <a:pt x="56" y="397"/>
                  </a:lnTo>
                  <a:lnTo>
                    <a:pt x="71" y="424"/>
                  </a:lnTo>
                  <a:lnTo>
                    <a:pt x="86" y="452"/>
                  </a:lnTo>
                  <a:lnTo>
                    <a:pt x="93" y="465"/>
                  </a:lnTo>
                  <a:lnTo>
                    <a:pt x="100" y="468"/>
                  </a:lnTo>
                  <a:lnTo>
                    <a:pt x="141" y="467"/>
                  </a:lnTo>
                  <a:lnTo>
                    <a:pt x="191" y="467"/>
                  </a:lnTo>
                  <a:lnTo>
                    <a:pt x="282" y="468"/>
                  </a:lnTo>
                  <a:lnTo>
                    <a:pt x="323" y="467"/>
                  </a:lnTo>
                  <a:lnTo>
                    <a:pt x="346" y="467"/>
                  </a:lnTo>
                  <a:lnTo>
                    <a:pt x="356" y="465"/>
                  </a:lnTo>
                  <a:lnTo>
                    <a:pt x="359" y="460"/>
                  </a:lnTo>
                  <a:lnTo>
                    <a:pt x="389" y="414"/>
                  </a:lnTo>
                  <a:lnTo>
                    <a:pt x="390" y="413"/>
                  </a:lnTo>
                  <a:lnTo>
                    <a:pt x="403" y="392"/>
                  </a:lnTo>
                  <a:lnTo>
                    <a:pt x="424" y="357"/>
                  </a:lnTo>
                  <a:lnTo>
                    <a:pt x="442" y="322"/>
                  </a:lnTo>
                  <a:lnTo>
                    <a:pt x="462" y="245"/>
                  </a:ln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186" name="Google Shape;186;p5"/>
          <p:cNvSpPr/>
          <p:nvPr/>
        </p:nvSpPr>
        <p:spPr>
          <a:xfrm rot="480000">
            <a:off x="860390" y="2493101"/>
            <a:ext cx="69850" cy="102113"/>
          </a:xfrm>
          <a:prstGeom prst="rect">
            <a:avLst/>
          </a:prstGeom>
        </p:spPr>
        <p:txBody>
          <a:bodyPr>
            <a:prstTxWarp prst="textPlain"/>
          </a:bodyPr>
          <a:lstStyle/>
          <a:p>
            <a:pPr lvl="0" algn="ctr"/>
            <a:r>
              <a:rPr b="1" i="0">
                <a:ln>
                  <a:noFill/>
                </a:ln>
                <a:solidFill>
                  <a:srgbClr val="368DDD"/>
                </a:solidFill>
                <a:latin typeface="Arial"/>
              </a:rPr>
              <a:t>A</a:t>
            </a:r>
          </a:p>
        </p:txBody>
      </p:sp>
      <p:sp>
        <p:nvSpPr>
          <p:cNvPr id="187" name="Google Shape;187;p5"/>
          <p:cNvSpPr/>
          <p:nvPr/>
        </p:nvSpPr>
        <p:spPr>
          <a:xfrm rot="1320000">
            <a:off x="933354" y="2512135"/>
            <a:ext cx="60325" cy="102113"/>
          </a:xfrm>
          <a:prstGeom prst="rect">
            <a:avLst/>
          </a:prstGeom>
        </p:spPr>
        <p:txBody>
          <a:bodyPr>
            <a:prstTxWarp prst="textPlain"/>
          </a:bodyPr>
          <a:lstStyle/>
          <a:p>
            <a:pPr lvl="0" algn="ctr"/>
            <a:r>
              <a:rPr b="1" i="0">
                <a:ln>
                  <a:noFill/>
                </a:ln>
                <a:solidFill>
                  <a:srgbClr val="368DDD"/>
                </a:solidFill>
                <a:latin typeface="Arial"/>
              </a:rPr>
              <a:t>T</a:t>
            </a:r>
          </a:p>
        </p:txBody>
      </p:sp>
      <p:sp>
        <p:nvSpPr>
          <p:cNvPr id="188" name="Google Shape;188;p5"/>
          <p:cNvSpPr/>
          <p:nvPr/>
        </p:nvSpPr>
        <p:spPr>
          <a:xfrm rot="1860000">
            <a:off x="992056" y="2534342"/>
            <a:ext cx="33337" cy="102113"/>
          </a:xfrm>
          <a:prstGeom prst="rect">
            <a:avLst/>
          </a:prstGeom>
        </p:spPr>
        <p:txBody>
          <a:bodyPr>
            <a:prstTxWarp prst="textPlain"/>
          </a:bodyPr>
          <a:lstStyle/>
          <a:p>
            <a:pPr lvl="0" algn="ctr"/>
            <a:r>
              <a:rPr b="1" i="0">
                <a:ln>
                  <a:noFill/>
                </a:ln>
                <a:solidFill>
                  <a:srgbClr val="368DDD"/>
                </a:solidFill>
                <a:latin typeface="Arial"/>
              </a:rPr>
              <a:t>I</a:t>
            </a:r>
          </a:p>
        </p:txBody>
      </p:sp>
      <p:sp>
        <p:nvSpPr>
          <p:cNvPr id="189" name="Google Shape;189;p5"/>
          <p:cNvSpPr/>
          <p:nvPr/>
        </p:nvSpPr>
        <p:spPr>
          <a:xfrm rot="2520000">
            <a:off x="1019004" y="2572412"/>
            <a:ext cx="82550" cy="102113"/>
          </a:xfrm>
          <a:prstGeom prst="rect">
            <a:avLst/>
          </a:prstGeom>
        </p:spPr>
        <p:txBody>
          <a:bodyPr>
            <a:prstTxWarp prst="textPlain"/>
          </a:bodyPr>
          <a:lstStyle/>
          <a:p>
            <a:pPr lvl="0" algn="ctr"/>
            <a:r>
              <a:rPr b="1" i="0">
                <a:ln>
                  <a:noFill/>
                </a:ln>
                <a:solidFill>
                  <a:srgbClr val="368DDD"/>
                </a:solidFill>
                <a:latin typeface="Arial"/>
              </a:rPr>
              <a:t>O</a:t>
            </a:r>
          </a:p>
        </p:txBody>
      </p:sp>
      <p:sp>
        <p:nvSpPr>
          <p:cNvPr id="190" name="Google Shape;190;p5"/>
          <p:cNvSpPr/>
          <p:nvPr/>
        </p:nvSpPr>
        <p:spPr>
          <a:xfrm rot="3480000">
            <a:off x="1077022" y="2640121"/>
            <a:ext cx="81371" cy="101600"/>
          </a:xfrm>
          <a:prstGeom prst="rect">
            <a:avLst/>
          </a:prstGeom>
        </p:spPr>
        <p:txBody>
          <a:bodyPr>
            <a:prstTxWarp prst="textPlain"/>
          </a:bodyPr>
          <a:lstStyle/>
          <a:p>
            <a:pPr lvl="0" algn="ctr"/>
            <a:r>
              <a:rPr b="1" i="0">
                <a:ln>
                  <a:noFill/>
                </a:ln>
                <a:solidFill>
                  <a:srgbClr val="368DDD"/>
                </a:solidFill>
                <a:latin typeface="Arial"/>
              </a:rPr>
              <a:t>N</a:t>
            </a:r>
          </a:p>
        </p:txBody>
      </p:sp>
      <p:sp>
        <p:nvSpPr>
          <p:cNvPr id="191" name="Google Shape;191;p5"/>
          <p:cNvSpPr/>
          <p:nvPr/>
        </p:nvSpPr>
        <p:spPr>
          <a:xfrm rot="-4440000">
            <a:off x="502265" y="2734768"/>
            <a:ext cx="45719" cy="101600"/>
          </a:xfrm>
          <a:prstGeom prst="rect">
            <a:avLst/>
          </a:prstGeom>
        </p:spPr>
        <p:txBody>
          <a:bodyPr>
            <a:prstTxWarp prst="textPlain"/>
          </a:bodyPr>
          <a:lstStyle/>
          <a:p>
            <a:pPr lvl="0" algn="ctr"/>
            <a:r>
              <a:rPr b="1" i="0">
                <a:ln>
                  <a:noFill/>
                </a:ln>
                <a:solidFill>
                  <a:srgbClr val="368DDD"/>
                </a:solidFill>
                <a:latin typeface="Arial"/>
              </a:rPr>
              <a:t>I</a:t>
            </a:r>
          </a:p>
        </p:txBody>
      </p:sp>
      <p:sp>
        <p:nvSpPr>
          <p:cNvPr id="192" name="Google Shape;192;p5"/>
          <p:cNvSpPr/>
          <p:nvPr/>
        </p:nvSpPr>
        <p:spPr>
          <a:xfrm rot="-3720000">
            <a:off x="508493" y="2667116"/>
            <a:ext cx="81372" cy="101600"/>
          </a:xfrm>
          <a:prstGeom prst="rect">
            <a:avLst/>
          </a:prstGeom>
        </p:spPr>
        <p:txBody>
          <a:bodyPr>
            <a:prstTxWarp prst="textPlain"/>
          </a:bodyPr>
          <a:lstStyle/>
          <a:p>
            <a:pPr lvl="0" algn="ctr"/>
            <a:r>
              <a:rPr b="1" i="0">
                <a:ln>
                  <a:noFill/>
                </a:ln>
                <a:solidFill>
                  <a:srgbClr val="368DDD"/>
                </a:solidFill>
                <a:latin typeface="Arial"/>
              </a:rPr>
              <a:t>N</a:t>
            </a:r>
          </a:p>
        </p:txBody>
      </p:sp>
      <p:sp>
        <p:nvSpPr>
          <p:cNvPr id="193" name="Google Shape;193;p5"/>
          <p:cNvSpPr/>
          <p:nvPr/>
        </p:nvSpPr>
        <p:spPr>
          <a:xfrm rot="-2880000">
            <a:off x="561734" y="2604336"/>
            <a:ext cx="57439" cy="101600"/>
          </a:xfrm>
          <a:prstGeom prst="rect">
            <a:avLst/>
          </a:prstGeom>
        </p:spPr>
        <p:txBody>
          <a:bodyPr>
            <a:prstTxWarp prst="textPlain"/>
          </a:bodyPr>
          <a:lstStyle/>
          <a:p>
            <a:pPr lvl="0" algn="ctr"/>
            <a:r>
              <a:rPr b="1" i="0">
                <a:ln>
                  <a:noFill/>
                </a:ln>
                <a:solidFill>
                  <a:srgbClr val="368DDD"/>
                </a:solidFill>
                <a:latin typeface="Arial"/>
              </a:rPr>
              <a:t>F</a:t>
            </a:r>
          </a:p>
        </p:txBody>
      </p:sp>
      <p:sp>
        <p:nvSpPr>
          <p:cNvPr id="194" name="Google Shape;194;p5"/>
          <p:cNvSpPr/>
          <p:nvPr/>
        </p:nvSpPr>
        <p:spPr>
          <a:xfrm rot="-2220000">
            <a:off x="603404" y="2553376"/>
            <a:ext cx="82550" cy="102113"/>
          </a:xfrm>
          <a:prstGeom prst="rect">
            <a:avLst/>
          </a:prstGeom>
        </p:spPr>
        <p:txBody>
          <a:bodyPr>
            <a:prstTxWarp prst="textPlain"/>
          </a:bodyPr>
          <a:lstStyle/>
          <a:p>
            <a:pPr lvl="0" algn="ctr"/>
            <a:r>
              <a:rPr b="1" i="0">
                <a:ln>
                  <a:noFill/>
                </a:ln>
                <a:solidFill>
                  <a:srgbClr val="368DDD"/>
                </a:solidFill>
                <a:latin typeface="Arial"/>
              </a:rPr>
              <a:t>O</a:t>
            </a:r>
          </a:p>
        </p:txBody>
      </p:sp>
      <p:sp>
        <p:nvSpPr>
          <p:cNvPr id="195" name="Google Shape;195;p5"/>
          <p:cNvSpPr/>
          <p:nvPr/>
        </p:nvSpPr>
        <p:spPr>
          <a:xfrm rot="-1260000">
            <a:off x="684304" y="2512137"/>
            <a:ext cx="66675" cy="102112"/>
          </a:xfrm>
          <a:prstGeom prst="rect">
            <a:avLst/>
          </a:prstGeom>
        </p:spPr>
        <p:txBody>
          <a:bodyPr>
            <a:prstTxWarp prst="textPlain"/>
          </a:bodyPr>
          <a:lstStyle/>
          <a:p>
            <a:pPr lvl="0" algn="ctr"/>
            <a:r>
              <a:rPr b="1" i="0">
                <a:ln>
                  <a:noFill/>
                </a:ln>
                <a:solidFill>
                  <a:srgbClr val="368DDD"/>
                </a:solidFill>
                <a:latin typeface="Arial"/>
              </a:rPr>
              <a:t>R</a:t>
            </a:r>
          </a:p>
        </p:txBody>
      </p:sp>
      <p:sp>
        <p:nvSpPr>
          <p:cNvPr id="196" name="Google Shape;196;p5"/>
          <p:cNvSpPr/>
          <p:nvPr/>
        </p:nvSpPr>
        <p:spPr>
          <a:xfrm rot="-420000">
            <a:off x="755681" y="2489926"/>
            <a:ext cx="95250" cy="102113"/>
          </a:xfrm>
          <a:prstGeom prst="rect">
            <a:avLst/>
          </a:prstGeom>
        </p:spPr>
        <p:txBody>
          <a:bodyPr>
            <a:prstTxWarp prst="textPlain"/>
          </a:bodyPr>
          <a:lstStyle/>
          <a:p>
            <a:pPr lvl="0" algn="ctr"/>
            <a:r>
              <a:rPr b="1" i="0">
                <a:ln>
                  <a:noFill/>
                </a:ln>
                <a:solidFill>
                  <a:srgbClr val="368DDD"/>
                </a:solidFill>
                <a:latin typeface="Arial"/>
              </a:rPr>
              <a:t>M</a:t>
            </a:r>
          </a:p>
        </p:txBody>
      </p:sp>
      <p:sp>
        <p:nvSpPr>
          <p:cNvPr id="197" name="Google Shape;197;p5"/>
          <p:cNvSpPr/>
          <p:nvPr/>
        </p:nvSpPr>
        <p:spPr>
          <a:xfrm>
            <a:off x="0" y="1550129"/>
            <a:ext cx="12192000" cy="457200"/>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98" name="Google Shape;198;p5"/>
          <p:cNvSpPr/>
          <p:nvPr/>
        </p:nvSpPr>
        <p:spPr>
          <a:xfrm>
            <a:off x="1326834" y="1831448"/>
            <a:ext cx="7046805" cy="584775"/>
          </a:xfrm>
          <a:prstGeom prst="rect">
            <a:avLst/>
          </a:prstGeom>
          <a:noFill/>
          <a:ln>
            <a:noFill/>
          </a:ln>
        </p:spPr>
        <p:txBody>
          <a:bodyPr anchorCtr="0" anchor="ctr" bIns="45700" lIns="91425" spcFirstLastPara="1" rIns="91425" wrap="square" tIns="45700">
            <a:spAutoFit/>
          </a:bodyPr>
          <a:lstStyle/>
          <a:p>
            <a:pPr indent="-285750" lvl="0" marL="285750" marR="0" rtl="0" algn="l">
              <a:lnSpc>
                <a:spcPct val="100000"/>
              </a:lnSpc>
              <a:spcBef>
                <a:spcPts val="0"/>
              </a:spcBef>
              <a:spcAft>
                <a:spcPts val="0"/>
              </a:spcAft>
              <a:buClr>
                <a:srgbClr val="000099"/>
              </a:buClr>
              <a:buSzPts val="1600"/>
              <a:buFont typeface="Noto Sans Symbols"/>
              <a:buChar char="⮚"/>
            </a:pPr>
            <a:r>
              <a:rPr b="1" lang="en-US" sz="1600">
                <a:solidFill>
                  <a:srgbClr val="000099"/>
                </a:solidFill>
                <a:latin typeface="Times New Roman"/>
                <a:ea typeface="Times New Roman"/>
                <a:cs typeface="Times New Roman"/>
                <a:sym typeface="Times New Roman"/>
              </a:rPr>
              <a:t>A variety of elements can be monitored in an intervention and what to monitor will depend on the specific information needs of an intervention.</a:t>
            </a:r>
            <a:endParaRPr/>
          </a:p>
        </p:txBody>
      </p:sp>
      <p:sp>
        <p:nvSpPr>
          <p:cNvPr id="199" name="Google Shape;199;p5"/>
          <p:cNvSpPr/>
          <p:nvPr/>
        </p:nvSpPr>
        <p:spPr>
          <a:xfrm>
            <a:off x="2255520" y="1393044"/>
            <a:ext cx="4005942" cy="400110"/>
          </a:xfrm>
          <a:prstGeom prst="rect">
            <a:avLst/>
          </a:prstGeom>
          <a:noFill/>
          <a:ln>
            <a:noFill/>
          </a:ln>
        </p:spPr>
        <p:txBody>
          <a:bodyPr anchorCtr="0" anchor="t" bIns="45700" lIns="91425" spcFirstLastPara="1" rIns="91425" wrap="square" tIns="45700">
            <a:spAutoFit/>
          </a:bodyPr>
          <a:lstStyle/>
          <a:p>
            <a:pPr indent="0" lvl="2" marL="914400" marR="0" rtl="0" algn="ctr">
              <a:spcBef>
                <a:spcPts val="0"/>
              </a:spcBef>
              <a:spcAft>
                <a:spcPts val="0"/>
              </a:spcAft>
              <a:buNone/>
            </a:pPr>
            <a:r>
              <a:rPr b="1" i="0" lang="en-US" sz="2000" u="none" cap="none" strike="noStrike">
                <a:solidFill>
                  <a:srgbClr val="FF681E"/>
                </a:solidFill>
                <a:latin typeface="Times New Roman"/>
                <a:ea typeface="Times New Roman"/>
                <a:cs typeface="Times New Roman"/>
                <a:sym typeface="Times New Roman"/>
              </a:rPr>
              <a:t>Types of monitoring (1/4)</a:t>
            </a:r>
            <a:endParaRPr b="1" i="0" sz="2000" u="none" cap="none" strike="noStrike">
              <a:solidFill>
                <a:srgbClr val="FF681E"/>
              </a:solidFill>
              <a:latin typeface="Times New Roman"/>
              <a:ea typeface="Times New Roman"/>
              <a:cs typeface="Times New Roman"/>
              <a:sym typeface="Times New Roman"/>
            </a:endParaRPr>
          </a:p>
        </p:txBody>
      </p:sp>
      <p:graphicFrame>
        <p:nvGraphicFramePr>
          <p:cNvPr id="200" name="Google Shape;200;p5"/>
          <p:cNvGraphicFramePr/>
          <p:nvPr/>
        </p:nvGraphicFramePr>
        <p:xfrm>
          <a:off x="1224451" y="2451850"/>
          <a:ext cx="3000000" cy="3000000"/>
        </p:xfrm>
        <a:graphic>
          <a:graphicData uri="http://schemas.openxmlformats.org/drawingml/2006/table">
            <a:tbl>
              <a:tblPr bandRow="1" firstCol="1" firstRow="1">
                <a:noFill/>
                <a:tableStyleId>{7F83F0DE-E19C-4FF6-ABD7-C4A34A20349F}</a:tableStyleId>
              </a:tblPr>
              <a:tblGrid>
                <a:gridCol w="1179475"/>
                <a:gridCol w="3859825"/>
                <a:gridCol w="2122275"/>
              </a:tblGrid>
              <a:tr h="493975">
                <a:tc>
                  <a:txBody>
                    <a:bodyPr/>
                    <a:lstStyle/>
                    <a:p>
                      <a:pPr indent="-183514" lvl="0" marL="340360" marR="0" rtl="0" algn="ctr">
                        <a:lnSpc>
                          <a:spcPct val="75000"/>
                        </a:lnSpc>
                        <a:spcBef>
                          <a:spcPts val="0"/>
                        </a:spcBef>
                        <a:spcAft>
                          <a:spcPts val="0"/>
                        </a:spcAft>
                        <a:buNone/>
                      </a:pPr>
                      <a:r>
                        <a:t/>
                      </a:r>
                      <a:endParaRPr sz="1600" u="sng" cap="none" strike="noStrike"/>
                    </a:p>
                    <a:p>
                      <a:pPr indent="-183514" lvl="0" marL="340360" marR="0" rtl="0" algn="ctr">
                        <a:lnSpc>
                          <a:spcPct val="75000"/>
                        </a:lnSpc>
                        <a:spcBef>
                          <a:spcPts val="50"/>
                        </a:spcBef>
                        <a:spcAft>
                          <a:spcPts val="0"/>
                        </a:spcAft>
                        <a:buNone/>
                      </a:pPr>
                      <a:r>
                        <a:rPr lang="en-US" sz="1600" u="sng" cap="none" strike="noStrike"/>
                        <a:t>Monitoring</a:t>
                      </a:r>
                      <a:endParaRPr/>
                    </a:p>
                    <a:p>
                      <a:pPr indent="-183514" lvl="0" marL="340360" marR="0" rtl="0" algn="ctr">
                        <a:lnSpc>
                          <a:spcPct val="75000"/>
                        </a:lnSpc>
                        <a:spcBef>
                          <a:spcPts val="50"/>
                        </a:spcBef>
                        <a:spcAft>
                          <a:spcPts val="0"/>
                        </a:spcAft>
                        <a:buNone/>
                      </a:pPr>
                      <a:r>
                        <a:rPr lang="en-US" sz="1600" u="sng" cap="none" strike="noStrike"/>
                        <a:t>  type</a:t>
                      </a:r>
                      <a:endParaRPr sz="1600" u="sng" cap="none" strike="noStrike">
                        <a:latin typeface="Trebuchet MS"/>
                        <a:ea typeface="Trebuchet MS"/>
                        <a:cs typeface="Trebuchet MS"/>
                        <a:sym typeface="Trebuchet MS"/>
                      </a:endParaRPr>
                    </a:p>
                  </a:txBody>
                  <a:tcPr marT="0" marB="0" marR="0" marL="0">
                    <a:solidFill>
                      <a:srgbClr val="92D050"/>
                    </a:solidFill>
                  </a:tcPr>
                </a:tc>
                <a:tc>
                  <a:txBody>
                    <a:bodyPr/>
                    <a:lstStyle/>
                    <a:p>
                      <a:pPr indent="0" lvl="0" marL="1185545" marR="1196975" rtl="0" algn="ctr">
                        <a:spcBef>
                          <a:spcPts val="0"/>
                        </a:spcBef>
                        <a:spcAft>
                          <a:spcPts val="0"/>
                        </a:spcAft>
                        <a:buNone/>
                      </a:pPr>
                      <a:r>
                        <a:rPr lang="en-US" sz="1600" u="sng" cap="none" strike="noStrike"/>
                        <a:t>Description</a:t>
                      </a:r>
                      <a:endParaRPr sz="1600" u="sng" cap="none" strike="noStrike">
                        <a:latin typeface="Trebuchet MS"/>
                        <a:ea typeface="Trebuchet MS"/>
                        <a:cs typeface="Trebuchet MS"/>
                        <a:sym typeface="Trebuchet MS"/>
                      </a:endParaRPr>
                    </a:p>
                  </a:txBody>
                  <a:tcPr marT="0" marB="0" marR="0" marL="0">
                    <a:solidFill>
                      <a:srgbClr val="92D050"/>
                    </a:solidFill>
                  </a:tcPr>
                </a:tc>
                <a:tc>
                  <a:txBody>
                    <a:bodyPr/>
                    <a:lstStyle/>
                    <a:p>
                      <a:pPr indent="0" lvl="0" marL="481330" marR="0" rtl="0" algn="ctr">
                        <a:spcBef>
                          <a:spcPts val="0"/>
                        </a:spcBef>
                        <a:spcAft>
                          <a:spcPts val="0"/>
                        </a:spcAft>
                        <a:buNone/>
                      </a:pPr>
                      <a:r>
                        <a:rPr lang="en-US" sz="1600" u="sng" cap="none" strike="noStrike"/>
                        <a:t>Tool/s to use</a:t>
                      </a:r>
                      <a:endParaRPr sz="1600" u="sng" cap="none" strike="noStrike">
                        <a:latin typeface="Trebuchet MS"/>
                        <a:ea typeface="Trebuchet MS"/>
                        <a:cs typeface="Trebuchet MS"/>
                        <a:sym typeface="Trebuchet MS"/>
                      </a:endParaRPr>
                    </a:p>
                  </a:txBody>
                  <a:tcPr marT="0" marB="0" marR="0" marL="0">
                    <a:solidFill>
                      <a:srgbClr val="92D050"/>
                    </a:solidFill>
                  </a:tcPr>
                </a:tc>
              </a:tr>
              <a:tr h="3725625">
                <a:tc>
                  <a:txBody>
                    <a:bodyPr/>
                    <a:lstStyle/>
                    <a:p>
                      <a:pPr indent="0" lvl="0" marL="0" marR="0" rtl="0" algn="ctr">
                        <a:spcBef>
                          <a:spcPts val="0"/>
                        </a:spcBef>
                        <a:spcAft>
                          <a:spcPts val="0"/>
                        </a:spcAft>
                        <a:buNone/>
                      </a:pPr>
                      <a:r>
                        <a:rPr lang="en-US" sz="1200" u="none" cap="none" strike="noStrike"/>
                        <a:t> </a:t>
                      </a:r>
                      <a:endParaRPr sz="1200" u="none" cap="none" strike="noStrike"/>
                    </a:p>
                    <a:p>
                      <a:pPr indent="0" lvl="0" marL="0" marR="0" rtl="0" algn="ctr">
                        <a:spcBef>
                          <a:spcPts val="0"/>
                        </a:spcBef>
                        <a:spcAft>
                          <a:spcPts val="0"/>
                        </a:spcAft>
                        <a:buNone/>
                      </a:pPr>
                      <a:r>
                        <a:rPr lang="en-US" sz="1200" u="none" cap="none" strike="noStrike"/>
                        <a:t> </a:t>
                      </a:r>
                      <a:endParaRPr sz="1200" u="none" cap="none" strike="noStrike"/>
                    </a:p>
                    <a:p>
                      <a:pPr indent="0" lvl="0" marL="0" marR="0" rtl="0" algn="ctr">
                        <a:spcBef>
                          <a:spcPts val="0"/>
                        </a:spcBef>
                        <a:spcAft>
                          <a:spcPts val="0"/>
                        </a:spcAft>
                        <a:buNone/>
                      </a:pPr>
                      <a:r>
                        <a:rPr lang="en-US" sz="1200" u="none" cap="none" strike="noStrike"/>
                        <a:t> </a:t>
                      </a:r>
                      <a:endParaRPr sz="1200" u="none" cap="none" strike="noStrike"/>
                    </a:p>
                    <a:p>
                      <a:pPr indent="0" lvl="0" marL="0" marR="0" rtl="0" algn="ctr">
                        <a:spcBef>
                          <a:spcPts val="0"/>
                        </a:spcBef>
                        <a:spcAft>
                          <a:spcPts val="0"/>
                        </a:spcAft>
                        <a:buNone/>
                      </a:pPr>
                      <a:r>
                        <a:rPr lang="en-US" sz="1200" u="none" cap="none" strike="noStrike"/>
                        <a:t> </a:t>
                      </a:r>
                      <a:endParaRPr sz="1200" u="none" cap="none" strike="noStrike"/>
                    </a:p>
                    <a:p>
                      <a:pPr indent="0" lvl="0" marL="0" marR="0" rtl="0" algn="ctr">
                        <a:spcBef>
                          <a:spcPts val="0"/>
                        </a:spcBef>
                        <a:spcAft>
                          <a:spcPts val="0"/>
                        </a:spcAft>
                        <a:buNone/>
                      </a:pPr>
                      <a:r>
                        <a:rPr lang="en-US" sz="1200" u="none" cap="none" strike="noStrike"/>
                        <a:t> </a:t>
                      </a:r>
                      <a:endParaRPr sz="1200" u="none" cap="none" strike="noStrike"/>
                    </a:p>
                    <a:p>
                      <a:pPr indent="0" lvl="0" marL="98425" marR="207645" rtl="0" algn="ctr">
                        <a:lnSpc>
                          <a:spcPct val="102000"/>
                        </a:lnSpc>
                        <a:spcBef>
                          <a:spcPts val="955"/>
                        </a:spcBef>
                        <a:spcAft>
                          <a:spcPts val="0"/>
                        </a:spcAft>
                        <a:buNone/>
                      </a:pPr>
                      <a:r>
                        <a:rPr lang="en-US" sz="1400" u="sng" cap="none" strike="noStrike">
                          <a:solidFill>
                            <a:srgbClr val="FF0000"/>
                          </a:solidFill>
                        </a:rPr>
                        <a:t>Activity monitoring</a:t>
                      </a:r>
                      <a:endParaRPr sz="1400" u="sng" cap="none" strike="noStrike">
                        <a:solidFill>
                          <a:srgbClr val="FF0000"/>
                        </a:solidFill>
                        <a:latin typeface="Trebuchet MS"/>
                        <a:ea typeface="Trebuchet MS"/>
                        <a:cs typeface="Trebuchet MS"/>
                        <a:sym typeface="Trebuchet MS"/>
                      </a:endParaRPr>
                    </a:p>
                  </a:txBody>
                  <a:tcPr marT="0" marB="0" marR="0" marL="0">
                    <a:solidFill>
                      <a:srgbClr val="92D050"/>
                    </a:solidFill>
                  </a:tcPr>
                </a:tc>
                <a:tc>
                  <a:txBody>
                    <a:bodyPr/>
                    <a:lstStyle/>
                    <a:p>
                      <a:pPr indent="-285750" lvl="0" marL="386715" marR="112395" rtl="0" algn="ctr">
                        <a:lnSpc>
                          <a:spcPct val="102000"/>
                        </a:lnSpc>
                        <a:spcBef>
                          <a:spcPts val="0"/>
                        </a:spcBef>
                        <a:spcAft>
                          <a:spcPts val="0"/>
                        </a:spcAft>
                        <a:buClr>
                          <a:schemeClr val="dk1"/>
                        </a:buClr>
                        <a:buSzPts val="1400"/>
                        <a:buFont typeface="Arial"/>
                        <a:buChar char="•"/>
                      </a:pPr>
                      <a:r>
                        <a:rPr b="1" lang="en-US" sz="1400" u="none" cap="none" strike="noStrike">
                          <a:latin typeface="Times New Roman"/>
                          <a:ea typeface="Times New Roman"/>
                          <a:cs typeface="Times New Roman"/>
                          <a:sym typeface="Times New Roman"/>
                        </a:rPr>
                        <a:t>Activity monitoring tracks progress, gaps and delays in activities against a detailed workplan.</a:t>
                      </a:r>
                      <a:endParaRPr b="1" sz="1400" u="none" cap="none" strike="noStrike">
                        <a:latin typeface="Times New Roman"/>
                        <a:ea typeface="Times New Roman"/>
                        <a:cs typeface="Times New Roman"/>
                        <a:sym typeface="Times New Roman"/>
                      </a:endParaRPr>
                    </a:p>
                    <a:p>
                      <a:pPr indent="-285750" lvl="0" marL="285750" marR="0" rtl="0" algn="ctr">
                        <a:spcBef>
                          <a:spcPts val="45"/>
                        </a:spcBef>
                        <a:spcAft>
                          <a:spcPts val="0"/>
                        </a:spcAft>
                        <a:buClr>
                          <a:schemeClr val="dk1"/>
                        </a:buClr>
                        <a:buSzPts val="1400"/>
                        <a:buFont typeface="Arial"/>
                        <a:buChar char="•"/>
                      </a:pPr>
                      <a:r>
                        <a:rPr b="1" lang="en-US" sz="1400" u="none" cap="none" strike="noStrike">
                          <a:latin typeface="Times New Roman"/>
                          <a:ea typeface="Times New Roman"/>
                          <a:cs typeface="Times New Roman"/>
                          <a:sym typeface="Times New Roman"/>
                        </a:rPr>
                        <a:t> A manager should already have a basic workplan from the intervention proposal. At the start of implementation, this basic workplan should be further developed into a detailed workplan. The detailed workplan includes the activities and tasks identified within the Results Matrix, along with all other activities and tasks related to implementation. It includes, for example, a section for ongoing monitoring, evaluation and reporting activities. Ideally, the development of the detailed workplan should be undertaken by the intervention team, under the overall leadership of the manager</a:t>
                      </a:r>
                      <a:r>
                        <a:rPr lang="en-US" sz="1200" u="none" cap="none" strike="noStrike"/>
                        <a:t>.</a:t>
                      </a:r>
                      <a:endParaRPr sz="1200" u="none" cap="none" strike="noStrike">
                        <a:latin typeface="Trebuchet MS"/>
                        <a:ea typeface="Trebuchet MS"/>
                        <a:cs typeface="Trebuchet MS"/>
                        <a:sym typeface="Trebuchet MS"/>
                      </a:endParaRPr>
                    </a:p>
                  </a:txBody>
                  <a:tcPr marT="0" marB="0" marR="0" marL="0">
                    <a:solidFill>
                      <a:srgbClr val="92D050"/>
                    </a:solidFill>
                  </a:tcPr>
                </a:tc>
                <a:tc>
                  <a:txBody>
                    <a:bodyPr/>
                    <a:lstStyle/>
                    <a:p>
                      <a:pPr indent="0" lvl="0" marL="0" marR="0" rtl="0" algn="ctr">
                        <a:spcBef>
                          <a:spcPts val="0"/>
                        </a:spcBef>
                        <a:spcAft>
                          <a:spcPts val="0"/>
                        </a:spcAft>
                        <a:buNone/>
                      </a:pPr>
                      <a:r>
                        <a:rPr lang="en-US" sz="1200" u="none" cap="none" strike="noStrike"/>
                        <a:t> </a:t>
                      </a:r>
                      <a:endParaRPr sz="1200" u="none" cap="none" strike="noStrike"/>
                    </a:p>
                    <a:p>
                      <a:pPr indent="0" lvl="0" marL="100965" marR="109854" rtl="0" algn="ctr">
                        <a:lnSpc>
                          <a:spcPct val="102000"/>
                        </a:lnSpc>
                        <a:spcBef>
                          <a:spcPts val="0"/>
                        </a:spcBef>
                        <a:spcAft>
                          <a:spcPts val="0"/>
                        </a:spcAft>
                        <a:buNone/>
                      </a:pPr>
                      <a:r>
                        <a:t/>
                      </a:r>
                      <a:endParaRPr b="1" sz="1400" u="none" cap="none" strike="noStrike">
                        <a:solidFill>
                          <a:schemeClr val="dk1"/>
                        </a:solidFill>
                        <a:latin typeface="Calibri"/>
                        <a:ea typeface="Calibri"/>
                        <a:cs typeface="Calibri"/>
                        <a:sym typeface="Calibri"/>
                      </a:endParaRPr>
                    </a:p>
                    <a:p>
                      <a:pPr indent="0" lvl="0" marL="100965" marR="109854" rtl="0" algn="ctr">
                        <a:lnSpc>
                          <a:spcPct val="102000"/>
                        </a:lnSpc>
                        <a:spcBef>
                          <a:spcPts val="0"/>
                        </a:spcBef>
                        <a:spcAft>
                          <a:spcPts val="0"/>
                        </a:spcAft>
                        <a:buNone/>
                      </a:pPr>
                      <a:r>
                        <a:rPr b="1" lang="en-US" sz="1400" u="none" cap="none" strike="noStrike">
                          <a:solidFill>
                            <a:schemeClr val="dk1"/>
                          </a:solidFill>
                          <a:latin typeface="Times New Roman"/>
                          <a:ea typeface="Times New Roman"/>
                          <a:cs typeface="Times New Roman"/>
                          <a:sym typeface="Times New Roman"/>
                        </a:rPr>
                        <a:t>The workplan helps to plan and monitor the implementation of activities, clearly distribute tasks among the intervention team and helps to ensure that the outputs are delivered within the time frame and budget available.</a:t>
                      </a:r>
                      <a:endParaRPr b="1" sz="1400" u="none" cap="none" strike="noStrike">
                        <a:solidFill>
                          <a:schemeClr val="dk1"/>
                        </a:solidFill>
                        <a:latin typeface="Times New Roman"/>
                        <a:ea typeface="Times New Roman"/>
                        <a:cs typeface="Times New Roman"/>
                        <a:sym typeface="Times New Roman"/>
                      </a:endParaRPr>
                    </a:p>
                  </a:txBody>
                  <a:tcPr marT="0" marB="0" marR="0" marL="0">
                    <a:solidFill>
                      <a:srgbClr val="92D050"/>
                    </a:solidFill>
                  </a:tcPr>
                </a:tc>
              </a:tr>
            </a:tbl>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4" name="Shape 204"/>
        <p:cNvGrpSpPr/>
        <p:nvPr/>
      </p:nvGrpSpPr>
      <p:grpSpPr>
        <a:xfrm>
          <a:off x="0" y="0"/>
          <a:ext cx="0" cy="0"/>
          <a:chOff x="0" y="0"/>
          <a:chExt cx="0" cy="0"/>
        </a:xfrm>
      </p:grpSpPr>
      <p:pic>
        <p:nvPicPr>
          <p:cNvPr id="205" name="Google Shape;205;p6"/>
          <p:cNvPicPr preferRelativeResize="0"/>
          <p:nvPr/>
        </p:nvPicPr>
        <p:blipFill rotWithShape="1">
          <a:blip r:embed="rId3">
            <a:alphaModFix/>
          </a:blip>
          <a:srcRect b="0" l="0" r="0" t="0"/>
          <a:stretch/>
        </p:blipFill>
        <p:spPr>
          <a:xfrm>
            <a:off x="2414753" y="6721404"/>
            <a:ext cx="9902229" cy="204838"/>
          </a:xfrm>
          <a:prstGeom prst="rect">
            <a:avLst/>
          </a:prstGeom>
          <a:noFill/>
          <a:ln>
            <a:noFill/>
          </a:ln>
        </p:spPr>
      </p:pic>
      <p:pic>
        <p:nvPicPr>
          <p:cNvPr id="206" name="Google Shape;206;p6"/>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207" name="Google Shape;207;p6"/>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208" name="Google Shape;208;p6"/>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209" name="Google Shape;209;p6"/>
          <p:cNvPicPr preferRelativeResize="0"/>
          <p:nvPr/>
        </p:nvPicPr>
        <p:blipFill rotWithShape="1">
          <a:blip r:embed="rId7">
            <a:alphaModFix/>
          </a:blip>
          <a:srcRect b="0" l="0" r="0" t="0"/>
          <a:stretch/>
        </p:blipFill>
        <p:spPr>
          <a:xfrm>
            <a:off x="8903775" y="533330"/>
            <a:ext cx="3018591" cy="5907194"/>
          </a:xfrm>
          <a:prstGeom prst="rect">
            <a:avLst/>
          </a:prstGeom>
          <a:noFill/>
          <a:ln>
            <a:noFill/>
          </a:ln>
        </p:spPr>
      </p:pic>
      <p:pic>
        <p:nvPicPr>
          <p:cNvPr id="210" name="Google Shape;210;p6"/>
          <p:cNvPicPr preferRelativeResize="0"/>
          <p:nvPr/>
        </p:nvPicPr>
        <p:blipFill rotWithShape="1">
          <a:blip r:embed="rId8">
            <a:alphaModFix/>
          </a:blip>
          <a:srcRect b="0" l="0" r="0" t="0"/>
          <a:stretch/>
        </p:blipFill>
        <p:spPr>
          <a:xfrm>
            <a:off x="0" y="-27434"/>
            <a:ext cx="8542020" cy="1614805"/>
          </a:xfrm>
          <a:prstGeom prst="rect">
            <a:avLst/>
          </a:prstGeom>
          <a:noFill/>
          <a:ln>
            <a:noFill/>
          </a:ln>
        </p:spPr>
      </p:pic>
      <p:sp>
        <p:nvSpPr>
          <p:cNvPr id="211" name="Google Shape;211;p6"/>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Lecture5</a:t>
            </a:r>
            <a:endParaRPr b="1" sz="2800">
              <a:solidFill>
                <a:srgbClr val="FF9518"/>
              </a:solidFill>
              <a:latin typeface="Tajawal Medium"/>
              <a:ea typeface="Tajawal Medium"/>
              <a:cs typeface="Tajawal Medium"/>
              <a:sym typeface="Tajawal Medium"/>
            </a:endParaRPr>
          </a:p>
        </p:txBody>
      </p:sp>
      <p:sp>
        <p:nvSpPr>
          <p:cNvPr id="212" name="Google Shape;212;p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213" name="Google Shape;213;p6"/>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 &amp; Results(Part2)</a:t>
            </a:r>
            <a:endParaRPr b="1" sz="2400">
              <a:solidFill>
                <a:srgbClr val="FF9518"/>
              </a:solidFill>
              <a:latin typeface="Tajawal Medium"/>
              <a:ea typeface="Tajawal Medium"/>
              <a:cs typeface="Tajawal Medium"/>
              <a:sym typeface="Tajawal Medium"/>
            </a:endParaRPr>
          </a:p>
        </p:txBody>
      </p:sp>
      <p:pic>
        <p:nvPicPr>
          <p:cNvPr id="214" name="Google Shape;214;p6"/>
          <p:cNvPicPr preferRelativeResize="0"/>
          <p:nvPr/>
        </p:nvPicPr>
        <p:blipFill rotWithShape="1">
          <a:blip r:embed="rId9">
            <a:alphaModFix/>
          </a:blip>
          <a:srcRect b="0" l="0" r="0" t="0"/>
          <a:stretch/>
        </p:blipFill>
        <p:spPr>
          <a:xfrm>
            <a:off x="8832229" y="3773834"/>
            <a:ext cx="2591670" cy="2667532"/>
          </a:xfrm>
          <a:prstGeom prst="rect">
            <a:avLst/>
          </a:prstGeom>
          <a:noFill/>
          <a:ln>
            <a:noFill/>
          </a:ln>
        </p:spPr>
      </p:pic>
      <p:grpSp>
        <p:nvGrpSpPr>
          <p:cNvPr id="215" name="Google Shape;215;p6"/>
          <p:cNvGrpSpPr/>
          <p:nvPr/>
        </p:nvGrpSpPr>
        <p:grpSpPr>
          <a:xfrm>
            <a:off x="564090" y="2690942"/>
            <a:ext cx="530210" cy="532889"/>
            <a:chOff x="912" y="921"/>
            <a:chExt cx="834" cy="834"/>
          </a:xfrm>
        </p:grpSpPr>
        <p:sp>
          <p:nvSpPr>
            <p:cNvPr id="216" name="Google Shape;216;p6"/>
            <p:cNvSpPr/>
            <p:nvPr/>
          </p:nvSpPr>
          <p:spPr>
            <a:xfrm>
              <a:off x="912" y="921"/>
              <a:ext cx="834" cy="834"/>
            </a:xfrm>
            <a:custGeom>
              <a:rect b="b" l="l" r="r" t="t"/>
              <a:pathLst>
                <a:path extrusionOk="0" h="834" w="834">
                  <a:moveTo>
                    <a:pt x="417" y="0"/>
                  </a:moveTo>
                  <a:lnTo>
                    <a:pt x="342" y="7"/>
                  </a:lnTo>
                  <a:lnTo>
                    <a:pt x="272" y="26"/>
                  </a:lnTo>
                  <a:lnTo>
                    <a:pt x="207" y="57"/>
                  </a:lnTo>
                  <a:lnTo>
                    <a:pt x="148" y="98"/>
                  </a:lnTo>
                  <a:lnTo>
                    <a:pt x="98" y="148"/>
                  </a:lnTo>
                  <a:lnTo>
                    <a:pt x="57" y="207"/>
                  </a:lnTo>
                  <a:lnTo>
                    <a:pt x="26" y="272"/>
                  </a:lnTo>
                  <a:lnTo>
                    <a:pt x="7" y="342"/>
                  </a:lnTo>
                  <a:lnTo>
                    <a:pt x="0" y="417"/>
                  </a:lnTo>
                  <a:lnTo>
                    <a:pt x="7" y="492"/>
                  </a:lnTo>
                  <a:lnTo>
                    <a:pt x="26" y="563"/>
                  </a:lnTo>
                  <a:lnTo>
                    <a:pt x="57" y="628"/>
                  </a:lnTo>
                  <a:lnTo>
                    <a:pt x="98" y="686"/>
                  </a:lnTo>
                  <a:lnTo>
                    <a:pt x="148" y="736"/>
                  </a:lnTo>
                  <a:lnTo>
                    <a:pt x="207" y="777"/>
                  </a:lnTo>
                  <a:lnTo>
                    <a:pt x="272" y="808"/>
                  </a:lnTo>
                  <a:lnTo>
                    <a:pt x="342" y="827"/>
                  </a:lnTo>
                  <a:lnTo>
                    <a:pt x="417" y="834"/>
                  </a:lnTo>
                  <a:lnTo>
                    <a:pt x="492" y="827"/>
                  </a:lnTo>
                  <a:lnTo>
                    <a:pt x="563" y="808"/>
                  </a:lnTo>
                  <a:lnTo>
                    <a:pt x="628" y="777"/>
                  </a:lnTo>
                  <a:lnTo>
                    <a:pt x="686" y="736"/>
                  </a:lnTo>
                  <a:lnTo>
                    <a:pt x="736" y="686"/>
                  </a:lnTo>
                  <a:lnTo>
                    <a:pt x="777" y="628"/>
                  </a:lnTo>
                  <a:lnTo>
                    <a:pt x="808" y="563"/>
                  </a:lnTo>
                  <a:lnTo>
                    <a:pt x="827" y="492"/>
                  </a:lnTo>
                  <a:lnTo>
                    <a:pt x="834" y="417"/>
                  </a:lnTo>
                  <a:lnTo>
                    <a:pt x="827" y="342"/>
                  </a:lnTo>
                  <a:lnTo>
                    <a:pt x="808" y="272"/>
                  </a:lnTo>
                  <a:lnTo>
                    <a:pt x="777" y="207"/>
                  </a:lnTo>
                  <a:lnTo>
                    <a:pt x="736" y="148"/>
                  </a:lnTo>
                  <a:lnTo>
                    <a:pt x="686" y="98"/>
                  </a:lnTo>
                  <a:lnTo>
                    <a:pt x="628" y="57"/>
                  </a:lnTo>
                  <a:lnTo>
                    <a:pt x="563" y="26"/>
                  </a:lnTo>
                  <a:lnTo>
                    <a:pt x="492" y="7"/>
                  </a:lnTo>
                  <a:lnTo>
                    <a:pt x="417" y="0"/>
                  </a:lnTo>
                  <a:close/>
                </a:path>
              </a:pathLst>
            </a:custGeom>
            <a:solidFill>
              <a:srgbClr val="368DDD"/>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17" name="Google Shape;217;p6"/>
            <p:cNvSpPr/>
            <p:nvPr/>
          </p:nvSpPr>
          <p:spPr>
            <a:xfrm>
              <a:off x="912" y="921"/>
              <a:ext cx="834" cy="834"/>
            </a:xfrm>
            <a:custGeom>
              <a:rect b="b" l="l" r="r" t="t"/>
              <a:pathLst>
                <a:path extrusionOk="0" h="834" w="834">
                  <a:moveTo>
                    <a:pt x="417" y="834"/>
                  </a:moveTo>
                  <a:lnTo>
                    <a:pt x="492" y="827"/>
                  </a:lnTo>
                  <a:lnTo>
                    <a:pt x="563" y="808"/>
                  </a:lnTo>
                  <a:lnTo>
                    <a:pt x="628" y="777"/>
                  </a:lnTo>
                  <a:lnTo>
                    <a:pt x="686" y="736"/>
                  </a:lnTo>
                  <a:lnTo>
                    <a:pt x="736" y="686"/>
                  </a:lnTo>
                  <a:lnTo>
                    <a:pt x="777" y="628"/>
                  </a:lnTo>
                  <a:lnTo>
                    <a:pt x="808" y="563"/>
                  </a:lnTo>
                  <a:lnTo>
                    <a:pt x="827" y="492"/>
                  </a:lnTo>
                  <a:lnTo>
                    <a:pt x="834" y="417"/>
                  </a:lnTo>
                  <a:lnTo>
                    <a:pt x="827" y="342"/>
                  </a:lnTo>
                  <a:lnTo>
                    <a:pt x="808" y="272"/>
                  </a:lnTo>
                  <a:lnTo>
                    <a:pt x="777" y="207"/>
                  </a:lnTo>
                  <a:lnTo>
                    <a:pt x="736" y="148"/>
                  </a:lnTo>
                  <a:lnTo>
                    <a:pt x="686" y="98"/>
                  </a:lnTo>
                  <a:lnTo>
                    <a:pt x="628" y="57"/>
                  </a:lnTo>
                  <a:lnTo>
                    <a:pt x="563" y="26"/>
                  </a:lnTo>
                  <a:lnTo>
                    <a:pt x="492" y="7"/>
                  </a:lnTo>
                  <a:lnTo>
                    <a:pt x="417" y="0"/>
                  </a:lnTo>
                  <a:lnTo>
                    <a:pt x="342" y="7"/>
                  </a:lnTo>
                  <a:lnTo>
                    <a:pt x="272" y="26"/>
                  </a:lnTo>
                  <a:lnTo>
                    <a:pt x="207" y="57"/>
                  </a:lnTo>
                  <a:lnTo>
                    <a:pt x="148" y="98"/>
                  </a:lnTo>
                  <a:lnTo>
                    <a:pt x="98" y="148"/>
                  </a:lnTo>
                  <a:lnTo>
                    <a:pt x="57" y="207"/>
                  </a:lnTo>
                  <a:lnTo>
                    <a:pt x="26" y="272"/>
                  </a:lnTo>
                  <a:lnTo>
                    <a:pt x="7" y="342"/>
                  </a:lnTo>
                  <a:lnTo>
                    <a:pt x="0" y="417"/>
                  </a:lnTo>
                  <a:lnTo>
                    <a:pt x="7" y="492"/>
                  </a:lnTo>
                  <a:lnTo>
                    <a:pt x="26" y="563"/>
                  </a:lnTo>
                  <a:lnTo>
                    <a:pt x="57" y="628"/>
                  </a:lnTo>
                  <a:lnTo>
                    <a:pt x="98" y="686"/>
                  </a:lnTo>
                  <a:lnTo>
                    <a:pt x="148" y="736"/>
                  </a:lnTo>
                  <a:lnTo>
                    <a:pt x="207" y="777"/>
                  </a:lnTo>
                  <a:lnTo>
                    <a:pt x="272" y="808"/>
                  </a:lnTo>
                  <a:lnTo>
                    <a:pt x="342" y="827"/>
                  </a:lnTo>
                  <a:lnTo>
                    <a:pt x="417" y="834"/>
                  </a:lnTo>
                  <a:close/>
                </a:path>
              </a:pathLst>
            </a:custGeom>
            <a:noFill/>
            <a:ln cap="flat" cmpd="sng" w="12700">
              <a:solidFill>
                <a:srgbClr val="FFFF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18" name="Google Shape;218;p6"/>
            <p:cNvSpPr/>
            <p:nvPr/>
          </p:nvSpPr>
          <p:spPr>
            <a:xfrm>
              <a:off x="1099" y="1005"/>
              <a:ext cx="462" cy="665"/>
            </a:xfrm>
            <a:custGeom>
              <a:rect b="b" l="l" r="r" t="t"/>
              <a:pathLst>
                <a:path extrusionOk="0" h="665" w="462">
                  <a:moveTo>
                    <a:pt x="311" y="608"/>
                  </a:moveTo>
                  <a:lnTo>
                    <a:pt x="149" y="608"/>
                  </a:lnTo>
                  <a:lnTo>
                    <a:pt x="155" y="630"/>
                  </a:lnTo>
                  <a:lnTo>
                    <a:pt x="170" y="648"/>
                  </a:lnTo>
                  <a:lnTo>
                    <a:pt x="193" y="660"/>
                  </a:lnTo>
                  <a:lnTo>
                    <a:pt x="223" y="665"/>
                  </a:lnTo>
                  <a:lnTo>
                    <a:pt x="257" y="662"/>
                  </a:lnTo>
                  <a:lnTo>
                    <a:pt x="284" y="652"/>
                  </a:lnTo>
                  <a:lnTo>
                    <a:pt x="303" y="633"/>
                  </a:lnTo>
                  <a:lnTo>
                    <a:pt x="311" y="608"/>
                  </a:lnTo>
                  <a:close/>
                  <a:moveTo>
                    <a:pt x="337" y="541"/>
                  </a:moveTo>
                  <a:lnTo>
                    <a:pt x="336" y="528"/>
                  </a:lnTo>
                  <a:lnTo>
                    <a:pt x="332" y="517"/>
                  </a:lnTo>
                  <a:lnTo>
                    <a:pt x="324" y="509"/>
                  </a:lnTo>
                  <a:lnTo>
                    <a:pt x="311" y="505"/>
                  </a:lnTo>
                  <a:lnTo>
                    <a:pt x="271" y="504"/>
                  </a:lnTo>
                  <a:lnTo>
                    <a:pt x="230" y="504"/>
                  </a:lnTo>
                  <a:lnTo>
                    <a:pt x="150" y="505"/>
                  </a:lnTo>
                  <a:lnTo>
                    <a:pt x="137" y="508"/>
                  </a:lnTo>
                  <a:lnTo>
                    <a:pt x="129" y="517"/>
                  </a:lnTo>
                  <a:lnTo>
                    <a:pt x="124" y="530"/>
                  </a:lnTo>
                  <a:lnTo>
                    <a:pt x="124" y="547"/>
                  </a:lnTo>
                  <a:lnTo>
                    <a:pt x="126" y="559"/>
                  </a:lnTo>
                  <a:lnTo>
                    <a:pt x="131" y="569"/>
                  </a:lnTo>
                  <a:lnTo>
                    <a:pt x="139" y="575"/>
                  </a:lnTo>
                  <a:lnTo>
                    <a:pt x="153" y="577"/>
                  </a:lnTo>
                  <a:lnTo>
                    <a:pt x="171" y="577"/>
                  </a:lnTo>
                  <a:lnTo>
                    <a:pt x="227" y="577"/>
                  </a:lnTo>
                  <a:lnTo>
                    <a:pt x="227" y="575"/>
                  </a:lnTo>
                  <a:lnTo>
                    <a:pt x="308" y="575"/>
                  </a:lnTo>
                  <a:lnTo>
                    <a:pt x="322" y="572"/>
                  </a:lnTo>
                  <a:lnTo>
                    <a:pt x="330" y="564"/>
                  </a:lnTo>
                  <a:lnTo>
                    <a:pt x="335" y="554"/>
                  </a:lnTo>
                  <a:lnTo>
                    <a:pt x="337" y="541"/>
                  </a:lnTo>
                  <a:close/>
                  <a:moveTo>
                    <a:pt x="462" y="245"/>
                  </a:moveTo>
                  <a:lnTo>
                    <a:pt x="454" y="169"/>
                  </a:lnTo>
                  <a:lnTo>
                    <a:pt x="421" y="99"/>
                  </a:lnTo>
                  <a:lnTo>
                    <a:pt x="413" y="91"/>
                  </a:lnTo>
                  <a:lnTo>
                    <a:pt x="413" y="229"/>
                  </a:lnTo>
                  <a:lnTo>
                    <a:pt x="410" y="260"/>
                  </a:lnTo>
                  <a:lnTo>
                    <a:pt x="402" y="291"/>
                  </a:lnTo>
                  <a:lnTo>
                    <a:pt x="387" y="320"/>
                  </a:lnTo>
                  <a:lnTo>
                    <a:pt x="362" y="358"/>
                  </a:lnTo>
                  <a:lnTo>
                    <a:pt x="350" y="377"/>
                  </a:lnTo>
                  <a:lnTo>
                    <a:pt x="338" y="397"/>
                  </a:lnTo>
                  <a:lnTo>
                    <a:pt x="331" y="409"/>
                  </a:lnTo>
                  <a:lnTo>
                    <a:pt x="322" y="413"/>
                  </a:lnTo>
                  <a:lnTo>
                    <a:pt x="309" y="412"/>
                  </a:lnTo>
                  <a:lnTo>
                    <a:pt x="296" y="412"/>
                  </a:lnTo>
                  <a:lnTo>
                    <a:pt x="288" y="412"/>
                  </a:lnTo>
                  <a:lnTo>
                    <a:pt x="267" y="412"/>
                  </a:lnTo>
                  <a:lnTo>
                    <a:pt x="225" y="412"/>
                  </a:lnTo>
                  <a:lnTo>
                    <a:pt x="225" y="410"/>
                  </a:lnTo>
                  <a:lnTo>
                    <a:pt x="199" y="411"/>
                  </a:lnTo>
                  <a:lnTo>
                    <a:pt x="173" y="414"/>
                  </a:lnTo>
                  <a:lnTo>
                    <a:pt x="148" y="413"/>
                  </a:lnTo>
                  <a:lnTo>
                    <a:pt x="126" y="407"/>
                  </a:lnTo>
                  <a:lnTo>
                    <a:pt x="109" y="391"/>
                  </a:lnTo>
                  <a:lnTo>
                    <a:pt x="96" y="370"/>
                  </a:lnTo>
                  <a:lnTo>
                    <a:pt x="85" y="346"/>
                  </a:lnTo>
                  <a:lnTo>
                    <a:pt x="73" y="322"/>
                  </a:lnTo>
                  <a:lnTo>
                    <a:pt x="52" y="271"/>
                  </a:lnTo>
                  <a:lnTo>
                    <a:pt x="47" y="220"/>
                  </a:lnTo>
                  <a:lnTo>
                    <a:pt x="57" y="171"/>
                  </a:lnTo>
                  <a:lnTo>
                    <a:pt x="83" y="123"/>
                  </a:lnTo>
                  <a:lnTo>
                    <a:pt x="121" y="84"/>
                  </a:lnTo>
                  <a:lnTo>
                    <a:pt x="164" y="59"/>
                  </a:lnTo>
                  <a:lnTo>
                    <a:pt x="213" y="49"/>
                  </a:lnTo>
                  <a:lnTo>
                    <a:pt x="267" y="53"/>
                  </a:lnTo>
                  <a:lnTo>
                    <a:pt x="319" y="71"/>
                  </a:lnTo>
                  <a:lnTo>
                    <a:pt x="361" y="102"/>
                  </a:lnTo>
                  <a:lnTo>
                    <a:pt x="390" y="144"/>
                  </a:lnTo>
                  <a:lnTo>
                    <a:pt x="409" y="196"/>
                  </a:lnTo>
                  <a:lnTo>
                    <a:pt x="413" y="229"/>
                  </a:lnTo>
                  <a:lnTo>
                    <a:pt x="413" y="91"/>
                  </a:lnTo>
                  <a:lnTo>
                    <a:pt x="371" y="49"/>
                  </a:lnTo>
                  <a:lnTo>
                    <a:pt x="365" y="43"/>
                  </a:lnTo>
                  <a:lnTo>
                    <a:pt x="295" y="9"/>
                  </a:lnTo>
                  <a:lnTo>
                    <a:pt x="219" y="0"/>
                  </a:lnTo>
                  <a:lnTo>
                    <a:pt x="145" y="15"/>
                  </a:lnTo>
                  <a:lnTo>
                    <a:pt x="79" y="56"/>
                  </a:lnTo>
                  <a:lnTo>
                    <a:pt x="28" y="117"/>
                  </a:lnTo>
                  <a:lnTo>
                    <a:pt x="2" y="189"/>
                  </a:lnTo>
                  <a:lnTo>
                    <a:pt x="0" y="266"/>
                  </a:lnTo>
                  <a:lnTo>
                    <a:pt x="25" y="341"/>
                  </a:lnTo>
                  <a:lnTo>
                    <a:pt x="40" y="369"/>
                  </a:lnTo>
                  <a:lnTo>
                    <a:pt x="56" y="397"/>
                  </a:lnTo>
                  <a:lnTo>
                    <a:pt x="71" y="424"/>
                  </a:lnTo>
                  <a:lnTo>
                    <a:pt x="86" y="452"/>
                  </a:lnTo>
                  <a:lnTo>
                    <a:pt x="93" y="465"/>
                  </a:lnTo>
                  <a:lnTo>
                    <a:pt x="100" y="468"/>
                  </a:lnTo>
                  <a:lnTo>
                    <a:pt x="141" y="467"/>
                  </a:lnTo>
                  <a:lnTo>
                    <a:pt x="191" y="467"/>
                  </a:lnTo>
                  <a:lnTo>
                    <a:pt x="282" y="468"/>
                  </a:lnTo>
                  <a:lnTo>
                    <a:pt x="323" y="467"/>
                  </a:lnTo>
                  <a:lnTo>
                    <a:pt x="346" y="467"/>
                  </a:lnTo>
                  <a:lnTo>
                    <a:pt x="356" y="465"/>
                  </a:lnTo>
                  <a:lnTo>
                    <a:pt x="359" y="460"/>
                  </a:lnTo>
                  <a:lnTo>
                    <a:pt x="389" y="414"/>
                  </a:lnTo>
                  <a:lnTo>
                    <a:pt x="390" y="413"/>
                  </a:lnTo>
                  <a:lnTo>
                    <a:pt x="403" y="392"/>
                  </a:lnTo>
                  <a:lnTo>
                    <a:pt x="424" y="357"/>
                  </a:lnTo>
                  <a:lnTo>
                    <a:pt x="442" y="322"/>
                  </a:lnTo>
                  <a:lnTo>
                    <a:pt x="462" y="245"/>
                  </a:ln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219" name="Google Shape;219;p6"/>
          <p:cNvSpPr/>
          <p:nvPr/>
        </p:nvSpPr>
        <p:spPr>
          <a:xfrm rot="480000">
            <a:off x="860390" y="2493101"/>
            <a:ext cx="69850" cy="102113"/>
          </a:xfrm>
          <a:prstGeom prst="rect">
            <a:avLst/>
          </a:prstGeom>
        </p:spPr>
        <p:txBody>
          <a:bodyPr>
            <a:prstTxWarp prst="textPlain"/>
          </a:bodyPr>
          <a:lstStyle/>
          <a:p>
            <a:pPr lvl="0" algn="ctr"/>
            <a:r>
              <a:rPr b="1" i="0">
                <a:ln>
                  <a:noFill/>
                </a:ln>
                <a:solidFill>
                  <a:srgbClr val="368DDD"/>
                </a:solidFill>
                <a:latin typeface="Arial"/>
              </a:rPr>
              <a:t>A</a:t>
            </a:r>
          </a:p>
        </p:txBody>
      </p:sp>
      <p:sp>
        <p:nvSpPr>
          <p:cNvPr id="220" name="Google Shape;220;p6"/>
          <p:cNvSpPr/>
          <p:nvPr/>
        </p:nvSpPr>
        <p:spPr>
          <a:xfrm rot="1320000">
            <a:off x="933354" y="2512135"/>
            <a:ext cx="60325" cy="102113"/>
          </a:xfrm>
          <a:prstGeom prst="rect">
            <a:avLst/>
          </a:prstGeom>
        </p:spPr>
        <p:txBody>
          <a:bodyPr>
            <a:prstTxWarp prst="textPlain"/>
          </a:bodyPr>
          <a:lstStyle/>
          <a:p>
            <a:pPr lvl="0" algn="ctr"/>
            <a:r>
              <a:rPr b="1" i="0">
                <a:ln>
                  <a:noFill/>
                </a:ln>
                <a:solidFill>
                  <a:srgbClr val="368DDD"/>
                </a:solidFill>
                <a:latin typeface="Arial"/>
              </a:rPr>
              <a:t>T</a:t>
            </a:r>
          </a:p>
        </p:txBody>
      </p:sp>
      <p:sp>
        <p:nvSpPr>
          <p:cNvPr id="221" name="Google Shape;221;p6"/>
          <p:cNvSpPr/>
          <p:nvPr/>
        </p:nvSpPr>
        <p:spPr>
          <a:xfrm rot="1860000">
            <a:off x="992056" y="2534342"/>
            <a:ext cx="33337" cy="102113"/>
          </a:xfrm>
          <a:prstGeom prst="rect">
            <a:avLst/>
          </a:prstGeom>
        </p:spPr>
        <p:txBody>
          <a:bodyPr>
            <a:prstTxWarp prst="textPlain"/>
          </a:bodyPr>
          <a:lstStyle/>
          <a:p>
            <a:pPr lvl="0" algn="ctr"/>
            <a:r>
              <a:rPr b="1" i="0">
                <a:ln>
                  <a:noFill/>
                </a:ln>
                <a:solidFill>
                  <a:srgbClr val="368DDD"/>
                </a:solidFill>
                <a:latin typeface="Arial"/>
              </a:rPr>
              <a:t>I</a:t>
            </a:r>
          </a:p>
        </p:txBody>
      </p:sp>
      <p:sp>
        <p:nvSpPr>
          <p:cNvPr id="222" name="Google Shape;222;p6"/>
          <p:cNvSpPr/>
          <p:nvPr/>
        </p:nvSpPr>
        <p:spPr>
          <a:xfrm rot="2520000">
            <a:off x="1019004" y="2572412"/>
            <a:ext cx="82550" cy="102113"/>
          </a:xfrm>
          <a:prstGeom prst="rect">
            <a:avLst/>
          </a:prstGeom>
        </p:spPr>
        <p:txBody>
          <a:bodyPr>
            <a:prstTxWarp prst="textPlain"/>
          </a:bodyPr>
          <a:lstStyle/>
          <a:p>
            <a:pPr lvl="0" algn="ctr"/>
            <a:r>
              <a:rPr b="1" i="0">
                <a:ln>
                  <a:noFill/>
                </a:ln>
                <a:solidFill>
                  <a:srgbClr val="368DDD"/>
                </a:solidFill>
                <a:latin typeface="Arial"/>
              </a:rPr>
              <a:t>O</a:t>
            </a:r>
          </a:p>
        </p:txBody>
      </p:sp>
      <p:sp>
        <p:nvSpPr>
          <p:cNvPr id="223" name="Google Shape;223;p6"/>
          <p:cNvSpPr/>
          <p:nvPr/>
        </p:nvSpPr>
        <p:spPr>
          <a:xfrm rot="3480000">
            <a:off x="1077022" y="2640121"/>
            <a:ext cx="81371" cy="101600"/>
          </a:xfrm>
          <a:prstGeom prst="rect">
            <a:avLst/>
          </a:prstGeom>
        </p:spPr>
        <p:txBody>
          <a:bodyPr>
            <a:prstTxWarp prst="textPlain"/>
          </a:bodyPr>
          <a:lstStyle/>
          <a:p>
            <a:pPr lvl="0" algn="ctr"/>
            <a:r>
              <a:rPr b="1" i="0">
                <a:ln>
                  <a:noFill/>
                </a:ln>
                <a:solidFill>
                  <a:srgbClr val="368DDD"/>
                </a:solidFill>
                <a:latin typeface="Arial"/>
              </a:rPr>
              <a:t>N</a:t>
            </a:r>
          </a:p>
        </p:txBody>
      </p:sp>
      <p:sp>
        <p:nvSpPr>
          <p:cNvPr id="224" name="Google Shape;224;p6"/>
          <p:cNvSpPr/>
          <p:nvPr/>
        </p:nvSpPr>
        <p:spPr>
          <a:xfrm rot="-4440000">
            <a:off x="502265" y="2734768"/>
            <a:ext cx="45719" cy="101600"/>
          </a:xfrm>
          <a:prstGeom prst="rect">
            <a:avLst/>
          </a:prstGeom>
        </p:spPr>
        <p:txBody>
          <a:bodyPr>
            <a:prstTxWarp prst="textPlain"/>
          </a:bodyPr>
          <a:lstStyle/>
          <a:p>
            <a:pPr lvl="0" algn="ctr"/>
            <a:r>
              <a:rPr b="1" i="0">
                <a:ln>
                  <a:noFill/>
                </a:ln>
                <a:solidFill>
                  <a:srgbClr val="368DDD"/>
                </a:solidFill>
                <a:latin typeface="Arial"/>
              </a:rPr>
              <a:t>I</a:t>
            </a:r>
          </a:p>
        </p:txBody>
      </p:sp>
      <p:sp>
        <p:nvSpPr>
          <p:cNvPr id="225" name="Google Shape;225;p6"/>
          <p:cNvSpPr/>
          <p:nvPr/>
        </p:nvSpPr>
        <p:spPr>
          <a:xfrm rot="-3720000">
            <a:off x="508493" y="2667116"/>
            <a:ext cx="81372" cy="101600"/>
          </a:xfrm>
          <a:prstGeom prst="rect">
            <a:avLst/>
          </a:prstGeom>
        </p:spPr>
        <p:txBody>
          <a:bodyPr>
            <a:prstTxWarp prst="textPlain"/>
          </a:bodyPr>
          <a:lstStyle/>
          <a:p>
            <a:pPr lvl="0" algn="ctr"/>
            <a:r>
              <a:rPr b="1" i="0">
                <a:ln>
                  <a:noFill/>
                </a:ln>
                <a:solidFill>
                  <a:srgbClr val="368DDD"/>
                </a:solidFill>
                <a:latin typeface="Arial"/>
              </a:rPr>
              <a:t>N</a:t>
            </a:r>
          </a:p>
        </p:txBody>
      </p:sp>
      <p:sp>
        <p:nvSpPr>
          <p:cNvPr id="226" name="Google Shape;226;p6"/>
          <p:cNvSpPr/>
          <p:nvPr/>
        </p:nvSpPr>
        <p:spPr>
          <a:xfrm rot="-2880000">
            <a:off x="561734" y="2604336"/>
            <a:ext cx="57439" cy="101600"/>
          </a:xfrm>
          <a:prstGeom prst="rect">
            <a:avLst/>
          </a:prstGeom>
        </p:spPr>
        <p:txBody>
          <a:bodyPr>
            <a:prstTxWarp prst="textPlain"/>
          </a:bodyPr>
          <a:lstStyle/>
          <a:p>
            <a:pPr lvl="0" algn="ctr"/>
            <a:r>
              <a:rPr b="1" i="0">
                <a:ln>
                  <a:noFill/>
                </a:ln>
                <a:solidFill>
                  <a:srgbClr val="368DDD"/>
                </a:solidFill>
                <a:latin typeface="Arial"/>
              </a:rPr>
              <a:t>F</a:t>
            </a:r>
          </a:p>
        </p:txBody>
      </p:sp>
      <p:sp>
        <p:nvSpPr>
          <p:cNvPr id="227" name="Google Shape;227;p6"/>
          <p:cNvSpPr/>
          <p:nvPr/>
        </p:nvSpPr>
        <p:spPr>
          <a:xfrm rot="-2220000">
            <a:off x="603404" y="2553376"/>
            <a:ext cx="82550" cy="102113"/>
          </a:xfrm>
          <a:prstGeom prst="rect">
            <a:avLst/>
          </a:prstGeom>
        </p:spPr>
        <p:txBody>
          <a:bodyPr>
            <a:prstTxWarp prst="textPlain"/>
          </a:bodyPr>
          <a:lstStyle/>
          <a:p>
            <a:pPr lvl="0" algn="ctr"/>
            <a:r>
              <a:rPr b="1" i="0">
                <a:ln>
                  <a:noFill/>
                </a:ln>
                <a:solidFill>
                  <a:srgbClr val="368DDD"/>
                </a:solidFill>
                <a:latin typeface="Arial"/>
              </a:rPr>
              <a:t>O</a:t>
            </a:r>
          </a:p>
        </p:txBody>
      </p:sp>
      <p:sp>
        <p:nvSpPr>
          <p:cNvPr id="228" name="Google Shape;228;p6"/>
          <p:cNvSpPr/>
          <p:nvPr/>
        </p:nvSpPr>
        <p:spPr>
          <a:xfrm rot="-1260000">
            <a:off x="684304" y="2512137"/>
            <a:ext cx="66675" cy="102112"/>
          </a:xfrm>
          <a:prstGeom prst="rect">
            <a:avLst/>
          </a:prstGeom>
        </p:spPr>
        <p:txBody>
          <a:bodyPr>
            <a:prstTxWarp prst="textPlain"/>
          </a:bodyPr>
          <a:lstStyle/>
          <a:p>
            <a:pPr lvl="0" algn="ctr"/>
            <a:r>
              <a:rPr b="1" i="0">
                <a:ln>
                  <a:noFill/>
                </a:ln>
                <a:solidFill>
                  <a:srgbClr val="368DDD"/>
                </a:solidFill>
                <a:latin typeface="Arial"/>
              </a:rPr>
              <a:t>R</a:t>
            </a:r>
          </a:p>
        </p:txBody>
      </p:sp>
      <p:sp>
        <p:nvSpPr>
          <p:cNvPr id="229" name="Google Shape;229;p6"/>
          <p:cNvSpPr/>
          <p:nvPr/>
        </p:nvSpPr>
        <p:spPr>
          <a:xfrm rot="-420000">
            <a:off x="755681" y="2489926"/>
            <a:ext cx="95250" cy="102113"/>
          </a:xfrm>
          <a:prstGeom prst="rect">
            <a:avLst/>
          </a:prstGeom>
        </p:spPr>
        <p:txBody>
          <a:bodyPr>
            <a:prstTxWarp prst="textPlain"/>
          </a:bodyPr>
          <a:lstStyle/>
          <a:p>
            <a:pPr lvl="0" algn="ctr"/>
            <a:r>
              <a:rPr b="1" i="0">
                <a:ln>
                  <a:noFill/>
                </a:ln>
                <a:solidFill>
                  <a:srgbClr val="368DDD"/>
                </a:solidFill>
                <a:latin typeface="Arial"/>
              </a:rPr>
              <a:t>M</a:t>
            </a:r>
          </a:p>
        </p:txBody>
      </p:sp>
      <p:sp>
        <p:nvSpPr>
          <p:cNvPr id="230" name="Google Shape;230;p6"/>
          <p:cNvSpPr/>
          <p:nvPr/>
        </p:nvSpPr>
        <p:spPr>
          <a:xfrm>
            <a:off x="0" y="1550129"/>
            <a:ext cx="12192000" cy="457200"/>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31" name="Google Shape;231;p6"/>
          <p:cNvSpPr/>
          <p:nvPr/>
        </p:nvSpPr>
        <p:spPr>
          <a:xfrm>
            <a:off x="2255520" y="1393044"/>
            <a:ext cx="4005942" cy="400110"/>
          </a:xfrm>
          <a:prstGeom prst="rect">
            <a:avLst/>
          </a:prstGeom>
          <a:noFill/>
          <a:ln>
            <a:noFill/>
          </a:ln>
        </p:spPr>
        <p:txBody>
          <a:bodyPr anchorCtr="0" anchor="t" bIns="45700" lIns="91425" spcFirstLastPara="1" rIns="91425" wrap="square" tIns="45700">
            <a:spAutoFit/>
          </a:bodyPr>
          <a:lstStyle/>
          <a:p>
            <a:pPr indent="0" lvl="2" marL="914400" marR="0" rtl="0" algn="ctr">
              <a:spcBef>
                <a:spcPts val="0"/>
              </a:spcBef>
              <a:spcAft>
                <a:spcPts val="0"/>
              </a:spcAft>
              <a:buNone/>
            </a:pPr>
            <a:r>
              <a:rPr b="1" i="0" lang="en-US" sz="2000" u="none" cap="none" strike="noStrike">
                <a:solidFill>
                  <a:srgbClr val="FF681E"/>
                </a:solidFill>
                <a:latin typeface="Times New Roman"/>
                <a:ea typeface="Times New Roman"/>
                <a:cs typeface="Times New Roman"/>
                <a:sym typeface="Times New Roman"/>
              </a:rPr>
              <a:t>Types of monitoring (2/4)</a:t>
            </a:r>
            <a:endParaRPr b="1" i="0" sz="2000" u="none" cap="none" strike="noStrike">
              <a:solidFill>
                <a:srgbClr val="FF681E"/>
              </a:solidFill>
              <a:latin typeface="Times New Roman"/>
              <a:ea typeface="Times New Roman"/>
              <a:cs typeface="Times New Roman"/>
              <a:sym typeface="Times New Roman"/>
            </a:endParaRPr>
          </a:p>
        </p:txBody>
      </p:sp>
      <p:graphicFrame>
        <p:nvGraphicFramePr>
          <p:cNvPr id="232" name="Google Shape;232;p6"/>
          <p:cNvGraphicFramePr/>
          <p:nvPr/>
        </p:nvGraphicFramePr>
        <p:xfrm>
          <a:off x="1224451" y="1867409"/>
          <a:ext cx="3000000" cy="3000000"/>
        </p:xfrm>
        <a:graphic>
          <a:graphicData uri="http://schemas.openxmlformats.org/drawingml/2006/table">
            <a:tbl>
              <a:tblPr bandRow="1" firstCol="1" firstRow="1">
                <a:noFill/>
                <a:tableStyleId>{7F83F0DE-E19C-4FF6-ABD7-C4A34A20349F}</a:tableStyleId>
              </a:tblPr>
              <a:tblGrid>
                <a:gridCol w="1179475"/>
                <a:gridCol w="3859825"/>
                <a:gridCol w="2122275"/>
              </a:tblGrid>
              <a:tr h="562775">
                <a:tc>
                  <a:txBody>
                    <a:bodyPr/>
                    <a:lstStyle/>
                    <a:p>
                      <a:pPr indent="-183514" lvl="0" marL="340360" marR="0" rtl="0" algn="ctr">
                        <a:lnSpc>
                          <a:spcPct val="75000"/>
                        </a:lnSpc>
                        <a:spcBef>
                          <a:spcPts val="0"/>
                        </a:spcBef>
                        <a:spcAft>
                          <a:spcPts val="0"/>
                        </a:spcAft>
                        <a:buNone/>
                      </a:pPr>
                      <a:r>
                        <a:t/>
                      </a:r>
                      <a:endParaRPr sz="1600" u="sng" cap="none" strike="noStrike"/>
                    </a:p>
                    <a:p>
                      <a:pPr indent="-183514" lvl="0" marL="340360" marR="0" rtl="0" algn="ctr">
                        <a:lnSpc>
                          <a:spcPct val="75000"/>
                        </a:lnSpc>
                        <a:spcBef>
                          <a:spcPts val="50"/>
                        </a:spcBef>
                        <a:spcAft>
                          <a:spcPts val="0"/>
                        </a:spcAft>
                        <a:buNone/>
                      </a:pPr>
                      <a:r>
                        <a:rPr lang="en-US" sz="1600" u="sng" cap="none" strike="noStrike"/>
                        <a:t>Monitoring</a:t>
                      </a:r>
                      <a:endParaRPr/>
                    </a:p>
                    <a:p>
                      <a:pPr indent="-183514" lvl="0" marL="340360" marR="0" rtl="0" algn="ctr">
                        <a:lnSpc>
                          <a:spcPct val="75000"/>
                        </a:lnSpc>
                        <a:spcBef>
                          <a:spcPts val="50"/>
                        </a:spcBef>
                        <a:spcAft>
                          <a:spcPts val="0"/>
                        </a:spcAft>
                        <a:buNone/>
                      </a:pPr>
                      <a:r>
                        <a:rPr lang="en-US" sz="1600" u="sng" cap="none" strike="noStrike"/>
                        <a:t>  type</a:t>
                      </a:r>
                      <a:endParaRPr sz="1600" u="sng" cap="none" strike="noStrike">
                        <a:latin typeface="Trebuchet MS"/>
                        <a:ea typeface="Trebuchet MS"/>
                        <a:cs typeface="Trebuchet MS"/>
                        <a:sym typeface="Trebuchet MS"/>
                      </a:endParaRPr>
                    </a:p>
                  </a:txBody>
                  <a:tcPr marT="0" marB="0" marR="0" marL="0">
                    <a:solidFill>
                      <a:srgbClr val="92D050"/>
                    </a:solidFill>
                  </a:tcPr>
                </a:tc>
                <a:tc>
                  <a:txBody>
                    <a:bodyPr/>
                    <a:lstStyle/>
                    <a:p>
                      <a:pPr indent="0" lvl="0" marL="1185545" marR="1196975" rtl="0" algn="ctr">
                        <a:spcBef>
                          <a:spcPts val="0"/>
                        </a:spcBef>
                        <a:spcAft>
                          <a:spcPts val="0"/>
                        </a:spcAft>
                        <a:buNone/>
                      </a:pPr>
                      <a:r>
                        <a:rPr lang="en-US" sz="1600" u="sng" cap="none" strike="noStrike"/>
                        <a:t>Description</a:t>
                      </a:r>
                      <a:endParaRPr sz="1600" u="sng" cap="none" strike="noStrike">
                        <a:latin typeface="Trebuchet MS"/>
                        <a:ea typeface="Trebuchet MS"/>
                        <a:cs typeface="Trebuchet MS"/>
                        <a:sym typeface="Trebuchet MS"/>
                      </a:endParaRPr>
                    </a:p>
                  </a:txBody>
                  <a:tcPr marT="0" marB="0" marR="0" marL="0">
                    <a:solidFill>
                      <a:srgbClr val="92D050"/>
                    </a:solidFill>
                  </a:tcPr>
                </a:tc>
                <a:tc>
                  <a:txBody>
                    <a:bodyPr/>
                    <a:lstStyle/>
                    <a:p>
                      <a:pPr indent="0" lvl="0" marL="481330" marR="0" rtl="0" algn="ctr">
                        <a:spcBef>
                          <a:spcPts val="0"/>
                        </a:spcBef>
                        <a:spcAft>
                          <a:spcPts val="0"/>
                        </a:spcAft>
                        <a:buNone/>
                      </a:pPr>
                      <a:r>
                        <a:rPr lang="en-US" sz="1600" u="sng" cap="none" strike="noStrike"/>
                        <a:t>Tool/s to use</a:t>
                      </a:r>
                      <a:endParaRPr sz="1600" u="sng" cap="none" strike="noStrike">
                        <a:latin typeface="Trebuchet MS"/>
                        <a:ea typeface="Trebuchet MS"/>
                        <a:cs typeface="Trebuchet MS"/>
                        <a:sym typeface="Trebuchet MS"/>
                      </a:endParaRPr>
                    </a:p>
                  </a:txBody>
                  <a:tcPr marT="0" marB="0" marR="0" marL="0">
                    <a:solidFill>
                      <a:srgbClr val="92D050"/>
                    </a:solidFill>
                  </a:tcPr>
                </a:tc>
              </a:tr>
              <a:tr h="4239650">
                <a:tc>
                  <a:txBody>
                    <a:bodyPr/>
                    <a:lstStyle/>
                    <a:p>
                      <a:pPr indent="0" lvl="0" marL="0" marR="0" rtl="0" algn="ctr">
                        <a:spcBef>
                          <a:spcPts val="0"/>
                        </a:spcBef>
                        <a:spcAft>
                          <a:spcPts val="0"/>
                        </a:spcAft>
                        <a:buNone/>
                      </a:pPr>
                      <a:r>
                        <a:rPr lang="en-US" sz="1200" u="none" cap="none" strike="noStrike"/>
                        <a:t> </a:t>
                      </a:r>
                      <a:endParaRPr sz="1200" u="none" cap="none" strike="noStrike"/>
                    </a:p>
                    <a:p>
                      <a:pPr indent="0" lvl="0" marL="0" marR="0" rtl="0" algn="ctr">
                        <a:spcBef>
                          <a:spcPts val="0"/>
                        </a:spcBef>
                        <a:spcAft>
                          <a:spcPts val="0"/>
                        </a:spcAft>
                        <a:buNone/>
                      </a:pPr>
                      <a:r>
                        <a:rPr lang="en-US" sz="1200" u="none" cap="none" strike="noStrike"/>
                        <a:t> </a:t>
                      </a:r>
                      <a:endParaRPr sz="1200" u="none" cap="none" strike="noStrike"/>
                    </a:p>
                    <a:p>
                      <a:pPr indent="0" lvl="0" marL="0" marR="0" rtl="0" algn="ctr">
                        <a:spcBef>
                          <a:spcPts val="0"/>
                        </a:spcBef>
                        <a:spcAft>
                          <a:spcPts val="0"/>
                        </a:spcAft>
                        <a:buNone/>
                      </a:pPr>
                      <a:r>
                        <a:rPr lang="en-US" sz="1200" u="none" cap="none" strike="noStrike"/>
                        <a:t> </a:t>
                      </a:r>
                      <a:endParaRPr sz="1200" u="none" cap="none" strike="noStrike"/>
                    </a:p>
                    <a:p>
                      <a:pPr indent="0" lvl="0" marL="0" marR="0" rtl="0" algn="ctr">
                        <a:spcBef>
                          <a:spcPts val="0"/>
                        </a:spcBef>
                        <a:spcAft>
                          <a:spcPts val="0"/>
                        </a:spcAft>
                        <a:buNone/>
                      </a:pPr>
                      <a:r>
                        <a:rPr lang="en-US" sz="1200" u="none" cap="none" strike="noStrike"/>
                        <a:t> </a:t>
                      </a:r>
                      <a:endParaRPr sz="1200" u="none" cap="none" strike="noStrike"/>
                    </a:p>
                    <a:p>
                      <a:pPr indent="0" lvl="0" marL="0" marR="0" rtl="0" algn="ctr">
                        <a:spcBef>
                          <a:spcPts val="0"/>
                        </a:spcBef>
                        <a:spcAft>
                          <a:spcPts val="0"/>
                        </a:spcAft>
                        <a:buNone/>
                      </a:pPr>
                      <a:r>
                        <a:rPr lang="en-US" sz="1200" u="none" cap="none" strike="noStrike"/>
                        <a:t> </a:t>
                      </a:r>
                      <a:endParaRPr sz="1200" u="none" cap="none" strike="noStrike"/>
                    </a:p>
                    <a:p>
                      <a:pPr indent="0" lvl="0" marL="0" marR="0" rtl="0" algn="ctr">
                        <a:spcBef>
                          <a:spcPts val="0"/>
                        </a:spcBef>
                        <a:spcAft>
                          <a:spcPts val="0"/>
                        </a:spcAft>
                        <a:buNone/>
                      </a:pPr>
                      <a:r>
                        <a:t/>
                      </a:r>
                      <a:endParaRPr b="1" sz="1200" u="none" cap="none" strike="noStrike">
                        <a:solidFill>
                          <a:schemeClr val="lt1"/>
                        </a:solidFill>
                        <a:latin typeface="Calibri"/>
                        <a:ea typeface="Calibri"/>
                        <a:cs typeface="Calibri"/>
                        <a:sym typeface="Calibri"/>
                      </a:endParaRPr>
                    </a:p>
                    <a:p>
                      <a:pPr indent="0" lvl="0" marL="0" marR="0" rtl="0" algn="ctr">
                        <a:spcBef>
                          <a:spcPts val="0"/>
                        </a:spcBef>
                        <a:spcAft>
                          <a:spcPts val="0"/>
                        </a:spcAft>
                        <a:buNone/>
                      </a:pPr>
                      <a:r>
                        <a:rPr b="1" lang="en-US" sz="1800" u="none" cap="none" strike="noStrike">
                          <a:solidFill>
                            <a:srgbClr val="FFFF00"/>
                          </a:solidFill>
                          <a:latin typeface="Calibri"/>
                          <a:ea typeface="Calibri"/>
                          <a:cs typeface="Calibri"/>
                          <a:sym typeface="Calibri"/>
                        </a:rPr>
                        <a:t>Results monitoring</a:t>
                      </a:r>
                      <a:endParaRPr sz="1200" u="none" cap="none" strike="noStrike">
                        <a:solidFill>
                          <a:srgbClr val="FFFF00"/>
                        </a:solidFill>
                      </a:endParaRPr>
                    </a:p>
                  </a:txBody>
                  <a:tcPr marT="0" marB="0" marR="0" marL="0">
                    <a:solidFill>
                      <a:srgbClr val="92D050"/>
                    </a:solidFill>
                  </a:tcPr>
                </a:tc>
                <a:tc>
                  <a:txBody>
                    <a:bodyPr/>
                    <a:lstStyle/>
                    <a:p>
                      <a:pPr indent="0" lvl="0" marL="100965" marR="113029" rtl="0" algn="ctr">
                        <a:lnSpc>
                          <a:spcPct val="102000"/>
                        </a:lnSpc>
                        <a:spcBef>
                          <a:spcPts val="0"/>
                        </a:spcBef>
                        <a:spcAft>
                          <a:spcPts val="0"/>
                        </a:spcAft>
                        <a:buNone/>
                      </a:pPr>
                      <a:r>
                        <a:t/>
                      </a:r>
                      <a:endParaRPr b="1" sz="1000" u="none" cap="none" strike="noStrike">
                        <a:latin typeface="Trebuchet MS"/>
                        <a:ea typeface="Trebuchet MS"/>
                        <a:cs typeface="Trebuchet MS"/>
                        <a:sym typeface="Trebuchet MS"/>
                      </a:endParaRPr>
                    </a:p>
                    <a:p>
                      <a:pPr indent="-285750" lvl="0" marL="386715" marR="113029" rtl="0" algn="ctr">
                        <a:lnSpc>
                          <a:spcPct val="102000"/>
                        </a:lnSpc>
                        <a:spcBef>
                          <a:spcPts val="590"/>
                        </a:spcBef>
                        <a:spcAft>
                          <a:spcPts val="0"/>
                        </a:spcAft>
                        <a:buClr>
                          <a:srgbClr val="C00000"/>
                        </a:buClr>
                        <a:buSzPts val="1400"/>
                        <a:buFont typeface="Arial"/>
                        <a:buChar char="•"/>
                      </a:pPr>
                      <a:r>
                        <a:rPr b="1" lang="en-US" sz="1400" u="none" cap="none" strike="noStrike">
                          <a:solidFill>
                            <a:srgbClr val="C00000"/>
                          </a:solidFill>
                          <a:latin typeface="Times New Roman"/>
                          <a:ea typeface="Times New Roman"/>
                          <a:cs typeface="Times New Roman"/>
                          <a:sym typeface="Times New Roman"/>
                        </a:rPr>
                        <a:t>Results monitoring tracks results</a:t>
                      </a:r>
                      <a:r>
                        <a:rPr b="1" lang="en-US" sz="1400" u="none" cap="none" strike="noStrike">
                          <a:solidFill>
                            <a:schemeClr val="dk1"/>
                          </a:solidFill>
                          <a:latin typeface="Times New Roman"/>
                          <a:ea typeface="Times New Roman"/>
                          <a:cs typeface="Times New Roman"/>
                          <a:sym typeface="Times New Roman"/>
                        </a:rPr>
                        <a:t>:This type of monitoring is used to determine whether an intervention is on or off track towards its intended results (outputs, outcomes, objective). </a:t>
                      </a:r>
                      <a:endParaRPr/>
                    </a:p>
                    <a:p>
                      <a:pPr indent="-285750" lvl="0" marL="386715" marR="113029" rtl="0" algn="ctr">
                        <a:lnSpc>
                          <a:spcPct val="102000"/>
                        </a:lnSpc>
                        <a:spcBef>
                          <a:spcPts val="590"/>
                        </a:spcBef>
                        <a:spcAft>
                          <a:spcPts val="0"/>
                        </a:spcAft>
                        <a:buClr>
                          <a:schemeClr val="dk1"/>
                        </a:buClr>
                        <a:buSzPts val="1400"/>
                        <a:buFont typeface="Arial"/>
                        <a:buChar char="•"/>
                      </a:pPr>
                      <a:r>
                        <a:rPr b="1" lang="en-US" sz="1400" u="none" cap="none" strike="noStrike">
                          <a:solidFill>
                            <a:schemeClr val="dk1"/>
                          </a:solidFill>
                          <a:latin typeface="Times New Roman"/>
                          <a:ea typeface="Times New Roman"/>
                          <a:cs typeface="Times New Roman"/>
                          <a:sym typeface="Times New Roman"/>
                        </a:rPr>
                        <a:t>It is also recommended to reflect on and identify any unintended positive or negative effect. An example of this could be if training participants independently created a working group and continued to meet beyond the time frame of that training.</a:t>
                      </a:r>
                      <a:endParaRPr b="1" sz="1400" u="none" cap="none" strike="noStrike">
                        <a:solidFill>
                          <a:schemeClr val="dk1"/>
                        </a:solidFill>
                        <a:latin typeface="Times New Roman"/>
                        <a:ea typeface="Times New Roman"/>
                        <a:cs typeface="Times New Roman"/>
                        <a:sym typeface="Times New Roman"/>
                      </a:endParaRPr>
                    </a:p>
                    <a:p>
                      <a:pPr indent="-285750" lvl="0" marL="386715" marR="113029" rtl="0" algn="ctr">
                        <a:lnSpc>
                          <a:spcPct val="102000"/>
                        </a:lnSpc>
                        <a:spcBef>
                          <a:spcPts val="590"/>
                        </a:spcBef>
                        <a:spcAft>
                          <a:spcPts val="0"/>
                        </a:spcAft>
                        <a:buClr>
                          <a:schemeClr val="dk1"/>
                        </a:buClr>
                        <a:buSzPts val="1400"/>
                        <a:buFont typeface="Arial"/>
                        <a:buChar char="•"/>
                      </a:pPr>
                      <a:r>
                        <a:rPr b="1" lang="en-US" sz="1400" u="none" cap="none" strike="noStrike">
                          <a:solidFill>
                            <a:schemeClr val="dk1"/>
                          </a:solidFill>
                          <a:latin typeface="Times New Roman"/>
                          <a:ea typeface="Times New Roman"/>
                          <a:cs typeface="Times New Roman"/>
                          <a:sym typeface="Times New Roman"/>
                        </a:rPr>
                        <a:t>The previous sections have shown how to monitor for results in great detail using the IOM Results Monitoring Framework and/or the Results Matrix.</a:t>
                      </a:r>
                      <a:endParaRPr b="1" sz="1400" u="none" cap="none" strike="noStrike">
                        <a:solidFill>
                          <a:schemeClr val="dk1"/>
                        </a:solidFill>
                        <a:latin typeface="Times New Roman"/>
                        <a:ea typeface="Times New Roman"/>
                        <a:cs typeface="Times New Roman"/>
                        <a:sym typeface="Times New Roman"/>
                      </a:endParaRPr>
                    </a:p>
                  </a:txBody>
                  <a:tcPr marT="0" marB="0" marR="0" marL="0">
                    <a:solidFill>
                      <a:srgbClr val="92D050"/>
                    </a:solidFill>
                  </a:tcPr>
                </a:tc>
                <a:tc>
                  <a:txBody>
                    <a:bodyPr/>
                    <a:lstStyle/>
                    <a:p>
                      <a:pPr indent="0" lvl="0" marL="0" marR="0" rtl="0" algn="ctr">
                        <a:spcBef>
                          <a:spcPts val="0"/>
                        </a:spcBef>
                        <a:spcAft>
                          <a:spcPts val="0"/>
                        </a:spcAft>
                        <a:buNone/>
                      </a:pPr>
                      <a:r>
                        <a:t/>
                      </a:r>
                      <a:endParaRPr b="1" sz="1050" u="none" cap="none" strike="noStrike">
                        <a:latin typeface="Trebuchet MS"/>
                        <a:ea typeface="Trebuchet MS"/>
                        <a:cs typeface="Trebuchet MS"/>
                        <a:sym typeface="Trebuchet MS"/>
                      </a:endParaRPr>
                    </a:p>
                    <a:p>
                      <a:pPr indent="0" lvl="0" marL="0" marR="0" rtl="0" algn="ctr">
                        <a:spcBef>
                          <a:spcPts val="0"/>
                        </a:spcBef>
                        <a:spcAft>
                          <a:spcPts val="0"/>
                        </a:spcAft>
                        <a:buNone/>
                      </a:pPr>
                      <a:r>
                        <a:t/>
                      </a:r>
                      <a:endParaRPr b="1" sz="1050" u="none" cap="none" strike="noStrike">
                        <a:latin typeface="Trebuchet MS"/>
                        <a:ea typeface="Trebuchet MS"/>
                        <a:cs typeface="Trebuchet MS"/>
                        <a:sym typeface="Trebuchet MS"/>
                      </a:endParaRPr>
                    </a:p>
                    <a:p>
                      <a:pPr indent="0" lvl="0" marL="0" marR="0" rtl="0" algn="ctr">
                        <a:spcBef>
                          <a:spcPts val="0"/>
                        </a:spcBef>
                        <a:spcAft>
                          <a:spcPts val="0"/>
                        </a:spcAft>
                        <a:buNone/>
                      </a:pPr>
                      <a:r>
                        <a:t/>
                      </a:r>
                      <a:endParaRPr b="1" sz="1050" u="none" cap="none" strike="noStrike">
                        <a:latin typeface="Trebuchet MS"/>
                        <a:ea typeface="Trebuchet MS"/>
                        <a:cs typeface="Trebuchet MS"/>
                        <a:sym typeface="Trebuchet MS"/>
                      </a:endParaRPr>
                    </a:p>
                    <a:p>
                      <a:pPr indent="0" lvl="0" marL="0" marR="0" rtl="0" algn="ctr">
                        <a:spcBef>
                          <a:spcPts val="0"/>
                        </a:spcBef>
                        <a:spcAft>
                          <a:spcPts val="0"/>
                        </a:spcAft>
                        <a:buNone/>
                      </a:pPr>
                      <a:r>
                        <a:rPr b="1" lang="en-US" sz="1050" u="none" cap="none" strike="noStrike">
                          <a:latin typeface="Trebuchet MS"/>
                          <a:ea typeface="Trebuchet MS"/>
                          <a:cs typeface="Trebuchet MS"/>
                          <a:sym typeface="Trebuchet MS"/>
                        </a:rPr>
                        <a:t> </a:t>
                      </a:r>
                      <a:endParaRPr b="1" sz="1400" u="none" cap="none" strike="noStrike">
                        <a:solidFill>
                          <a:schemeClr val="dk1"/>
                        </a:solidFill>
                        <a:latin typeface="Calibri"/>
                        <a:ea typeface="Calibri"/>
                        <a:cs typeface="Calibri"/>
                        <a:sym typeface="Calibri"/>
                      </a:endParaRPr>
                    </a:p>
                    <a:p>
                      <a:pPr indent="0" lvl="0" marL="100965" marR="109854" rtl="0" algn="ctr">
                        <a:lnSpc>
                          <a:spcPct val="102000"/>
                        </a:lnSpc>
                        <a:spcBef>
                          <a:spcPts val="0"/>
                        </a:spcBef>
                        <a:spcAft>
                          <a:spcPts val="0"/>
                        </a:spcAft>
                        <a:buNone/>
                      </a:pPr>
                      <a:r>
                        <a:rPr b="1" lang="en-US" sz="1400" u="none" cap="none" strike="noStrike">
                          <a:solidFill>
                            <a:schemeClr val="dk1"/>
                          </a:solidFill>
                          <a:latin typeface="Calibri"/>
                          <a:ea typeface="Calibri"/>
                          <a:cs typeface="Calibri"/>
                          <a:sym typeface="Calibri"/>
                        </a:rPr>
                        <a:t>The RMF should always reflect the most recent agreed-upon version of the Results Matrix and should be reviewed regularly.</a:t>
                      </a:r>
                      <a:endParaRPr b="1" sz="1400" u="none" cap="none" strike="noStrike">
                        <a:solidFill>
                          <a:schemeClr val="dk1"/>
                        </a:solidFill>
                        <a:latin typeface="Calibri"/>
                        <a:ea typeface="Calibri"/>
                        <a:cs typeface="Calibri"/>
                        <a:sym typeface="Calibri"/>
                      </a:endParaRPr>
                    </a:p>
                    <a:p>
                      <a:pPr indent="0" lvl="0" marL="0" marR="0" rtl="0" algn="ctr">
                        <a:spcBef>
                          <a:spcPts val="20"/>
                        </a:spcBef>
                        <a:spcAft>
                          <a:spcPts val="0"/>
                        </a:spcAft>
                        <a:buNone/>
                      </a:pPr>
                      <a:r>
                        <a:rPr b="1" lang="en-US" sz="1400" u="none" cap="none" strike="noStrike">
                          <a:solidFill>
                            <a:schemeClr val="dk1"/>
                          </a:solidFill>
                          <a:latin typeface="Calibri"/>
                          <a:ea typeface="Calibri"/>
                          <a:cs typeface="Calibri"/>
                          <a:sym typeface="Calibri"/>
                        </a:rPr>
                        <a:t> </a:t>
                      </a:r>
                      <a:endParaRPr b="1" sz="1400" u="none" cap="none" strike="noStrike">
                        <a:solidFill>
                          <a:schemeClr val="dk1"/>
                        </a:solidFill>
                        <a:latin typeface="Calibri"/>
                        <a:ea typeface="Calibri"/>
                        <a:cs typeface="Calibri"/>
                        <a:sym typeface="Calibri"/>
                      </a:endParaRPr>
                    </a:p>
                    <a:p>
                      <a:pPr indent="0" lvl="0" marL="100965" marR="109854" rtl="0" algn="ctr">
                        <a:lnSpc>
                          <a:spcPct val="109090"/>
                        </a:lnSpc>
                        <a:spcBef>
                          <a:spcPts val="0"/>
                        </a:spcBef>
                        <a:spcAft>
                          <a:spcPts val="0"/>
                        </a:spcAft>
                        <a:buNone/>
                      </a:pPr>
                      <a:r>
                        <a:t/>
                      </a:r>
                      <a:endParaRPr sz="1100" u="none" cap="none" strike="noStrike">
                        <a:latin typeface="Trebuchet MS"/>
                        <a:ea typeface="Trebuchet MS"/>
                        <a:cs typeface="Trebuchet MS"/>
                        <a:sym typeface="Trebuchet MS"/>
                      </a:endParaRPr>
                    </a:p>
                  </a:txBody>
                  <a:tcPr marT="0" marB="0" marR="0" marL="0">
                    <a:solidFill>
                      <a:srgbClr val="92D050"/>
                    </a:solidFill>
                  </a:tcPr>
                </a:tc>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6" name="Shape 236"/>
        <p:cNvGrpSpPr/>
        <p:nvPr/>
      </p:nvGrpSpPr>
      <p:grpSpPr>
        <a:xfrm>
          <a:off x="0" y="0"/>
          <a:ext cx="0" cy="0"/>
          <a:chOff x="0" y="0"/>
          <a:chExt cx="0" cy="0"/>
        </a:xfrm>
      </p:grpSpPr>
      <p:pic>
        <p:nvPicPr>
          <p:cNvPr id="237" name="Google Shape;237;p7"/>
          <p:cNvPicPr preferRelativeResize="0"/>
          <p:nvPr/>
        </p:nvPicPr>
        <p:blipFill rotWithShape="1">
          <a:blip r:embed="rId3">
            <a:alphaModFix/>
          </a:blip>
          <a:srcRect b="0" l="0" r="0" t="0"/>
          <a:stretch/>
        </p:blipFill>
        <p:spPr>
          <a:xfrm>
            <a:off x="2414753" y="6721404"/>
            <a:ext cx="9902229" cy="204838"/>
          </a:xfrm>
          <a:prstGeom prst="rect">
            <a:avLst/>
          </a:prstGeom>
          <a:noFill/>
          <a:ln>
            <a:noFill/>
          </a:ln>
        </p:spPr>
      </p:pic>
      <p:pic>
        <p:nvPicPr>
          <p:cNvPr id="238" name="Google Shape;238;p7"/>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239" name="Google Shape;239;p7"/>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240" name="Google Shape;240;p7"/>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241" name="Google Shape;241;p7"/>
          <p:cNvPicPr preferRelativeResize="0"/>
          <p:nvPr/>
        </p:nvPicPr>
        <p:blipFill rotWithShape="1">
          <a:blip r:embed="rId7">
            <a:alphaModFix/>
          </a:blip>
          <a:srcRect b="0" l="0" r="0" t="0"/>
          <a:stretch/>
        </p:blipFill>
        <p:spPr>
          <a:xfrm>
            <a:off x="8903775" y="533330"/>
            <a:ext cx="3018591" cy="5907194"/>
          </a:xfrm>
          <a:prstGeom prst="rect">
            <a:avLst/>
          </a:prstGeom>
          <a:noFill/>
          <a:ln>
            <a:noFill/>
          </a:ln>
        </p:spPr>
      </p:pic>
      <p:pic>
        <p:nvPicPr>
          <p:cNvPr id="242" name="Google Shape;242;p7"/>
          <p:cNvPicPr preferRelativeResize="0"/>
          <p:nvPr/>
        </p:nvPicPr>
        <p:blipFill rotWithShape="1">
          <a:blip r:embed="rId8">
            <a:alphaModFix/>
          </a:blip>
          <a:srcRect b="0" l="0" r="0" t="0"/>
          <a:stretch/>
        </p:blipFill>
        <p:spPr>
          <a:xfrm>
            <a:off x="0" y="-27434"/>
            <a:ext cx="8542020" cy="1614805"/>
          </a:xfrm>
          <a:prstGeom prst="rect">
            <a:avLst/>
          </a:prstGeom>
          <a:noFill/>
          <a:ln>
            <a:noFill/>
          </a:ln>
        </p:spPr>
      </p:pic>
      <p:sp>
        <p:nvSpPr>
          <p:cNvPr id="243" name="Google Shape;243;p7"/>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Lecture5</a:t>
            </a:r>
            <a:endParaRPr b="1" sz="2800">
              <a:solidFill>
                <a:srgbClr val="FF9518"/>
              </a:solidFill>
              <a:latin typeface="Tajawal Medium"/>
              <a:ea typeface="Tajawal Medium"/>
              <a:cs typeface="Tajawal Medium"/>
              <a:sym typeface="Tajawal Medium"/>
            </a:endParaRPr>
          </a:p>
        </p:txBody>
      </p:sp>
      <p:sp>
        <p:nvSpPr>
          <p:cNvPr id="244" name="Google Shape;244;p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245" name="Google Shape;245;p7"/>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 &amp; Results(Part2)</a:t>
            </a:r>
            <a:endParaRPr b="1" sz="2400">
              <a:solidFill>
                <a:srgbClr val="FF9518"/>
              </a:solidFill>
              <a:latin typeface="Tajawal Medium"/>
              <a:ea typeface="Tajawal Medium"/>
              <a:cs typeface="Tajawal Medium"/>
              <a:sym typeface="Tajawal Medium"/>
            </a:endParaRPr>
          </a:p>
        </p:txBody>
      </p:sp>
      <p:pic>
        <p:nvPicPr>
          <p:cNvPr id="246" name="Google Shape;246;p7"/>
          <p:cNvPicPr preferRelativeResize="0"/>
          <p:nvPr/>
        </p:nvPicPr>
        <p:blipFill rotWithShape="1">
          <a:blip r:embed="rId9">
            <a:alphaModFix/>
          </a:blip>
          <a:srcRect b="0" l="0" r="0" t="0"/>
          <a:stretch/>
        </p:blipFill>
        <p:spPr>
          <a:xfrm>
            <a:off x="8832229" y="3773834"/>
            <a:ext cx="2591670" cy="2667532"/>
          </a:xfrm>
          <a:prstGeom prst="rect">
            <a:avLst/>
          </a:prstGeom>
          <a:noFill/>
          <a:ln>
            <a:noFill/>
          </a:ln>
        </p:spPr>
      </p:pic>
      <p:grpSp>
        <p:nvGrpSpPr>
          <p:cNvPr id="247" name="Google Shape;247;p7"/>
          <p:cNvGrpSpPr/>
          <p:nvPr/>
        </p:nvGrpSpPr>
        <p:grpSpPr>
          <a:xfrm>
            <a:off x="564090" y="2690942"/>
            <a:ext cx="530210" cy="532889"/>
            <a:chOff x="912" y="921"/>
            <a:chExt cx="834" cy="834"/>
          </a:xfrm>
        </p:grpSpPr>
        <p:sp>
          <p:nvSpPr>
            <p:cNvPr id="248" name="Google Shape;248;p7"/>
            <p:cNvSpPr/>
            <p:nvPr/>
          </p:nvSpPr>
          <p:spPr>
            <a:xfrm>
              <a:off x="912" y="921"/>
              <a:ext cx="834" cy="834"/>
            </a:xfrm>
            <a:custGeom>
              <a:rect b="b" l="l" r="r" t="t"/>
              <a:pathLst>
                <a:path extrusionOk="0" h="834" w="834">
                  <a:moveTo>
                    <a:pt x="417" y="0"/>
                  </a:moveTo>
                  <a:lnTo>
                    <a:pt x="342" y="7"/>
                  </a:lnTo>
                  <a:lnTo>
                    <a:pt x="272" y="26"/>
                  </a:lnTo>
                  <a:lnTo>
                    <a:pt x="207" y="57"/>
                  </a:lnTo>
                  <a:lnTo>
                    <a:pt x="148" y="98"/>
                  </a:lnTo>
                  <a:lnTo>
                    <a:pt x="98" y="148"/>
                  </a:lnTo>
                  <a:lnTo>
                    <a:pt x="57" y="207"/>
                  </a:lnTo>
                  <a:lnTo>
                    <a:pt x="26" y="272"/>
                  </a:lnTo>
                  <a:lnTo>
                    <a:pt x="7" y="342"/>
                  </a:lnTo>
                  <a:lnTo>
                    <a:pt x="0" y="417"/>
                  </a:lnTo>
                  <a:lnTo>
                    <a:pt x="7" y="492"/>
                  </a:lnTo>
                  <a:lnTo>
                    <a:pt x="26" y="563"/>
                  </a:lnTo>
                  <a:lnTo>
                    <a:pt x="57" y="628"/>
                  </a:lnTo>
                  <a:lnTo>
                    <a:pt x="98" y="686"/>
                  </a:lnTo>
                  <a:lnTo>
                    <a:pt x="148" y="736"/>
                  </a:lnTo>
                  <a:lnTo>
                    <a:pt x="207" y="777"/>
                  </a:lnTo>
                  <a:lnTo>
                    <a:pt x="272" y="808"/>
                  </a:lnTo>
                  <a:lnTo>
                    <a:pt x="342" y="827"/>
                  </a:lnTo>
                  <a:lnTo>
                    <a:pt x="417" y="834"/>
                  </a:lnTo>
                  <a:lnTo>
                    <a:pt x="492" y="827"/>
                  </a:lnTo>
                  <a:lnTo>
                    <a:pt x="563" y="808"/>
                  </a:lnTo>
                  <a:lnTo>
                    <a:pt x="628" y="777"/>
                  </a:lnTo>
                  <a:lnTo>
                    <a:pt x="686" y="736"/>
                  </a:lnTo>
                  <a:lnTo>
                    <a:pt x="736" y="686"/>
                  </a:lnTo>
                  <a:lnTo>
                    <a:pt x="777" y="628"/>
                  </a:lnTo>
                  <a:lnTo>
                    <a:pt x="808" y="563"/>
                  </a:lnTo>
                  <a:lnTo>
                    <a:pt x="827" y="492"/>
                  </a:lnTo>
                  <a:lnTo>
                    <a:pt x="834" y="417"/>
                  </a:lnTo>
                  <a:lnTo>
                    <a:pt x="827" y="342"/>
                  </a:lnTo>
                  <a:lnTo>
                    <a:pt x="808" y="272"/>
                  </a:lnTo>
                  <a:lnTo>
                    <a:pt x="777" y="207"/>
                  </a:lnTo>
                  <a:lnTo>
                    <a:pt x="736" y="148"/>
                  </a:lnTo>
                  <a:lnTo>
                    <a:pt x="686" y="98"/>
                  </a:lnTo>
                  <a:lnTo>
                    <a:pt x="628" y="57"/>
                  </a:lnTo>
                  <a:lnTo>
                    <a:pt x="563" y="26"/>
                  </a:lnTo>
                  <a:lnTo>
                    <a:pt x="492" y="7"/>
                  </a:lnTo>
                  <a:lnTo>
                    <a:pt x="417" y="0"/>
                  </a:lnTo>
                  <a:close/>
                </a:path>
              </a:pathLst>
            </a:custGeom>
            <a:solidFill>
              <a:srgbClr val="368DDD"/>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49" name="Google Shape;249;p7"/>
            <p:cNvSpPr/>
            <p:nvPr/>
          </p:nvSpPr>
          <p:spPr>
            <a:xfrm>
              <a:off x="912" y="921"/>
              <a:ext cx="834" cy="834"/>
            </a:xfrm>
            <a:custGeom>
              <a:rect b="b" l="l" r="r" t="t"/>
              <a:pathLst>
                <a:path extrusionOk="0" h="834" w="834">
                  <a:moveTo>
                    <a:pt x="417" y="834"/>
                  </a:moveTo>
                  <a:lnTo>
                    <a:pt x="492" y="827"/>
                  </a:lnTo>
                  <a:lnTo>
                    <a:pt x="563" y="808"/>
                  </a:lnTo>
                  <a:lnTo>
                    <a:pt x="628" y="777"/>
                  </a:lnTo>
                  <a:lnTo>
                    <a:pt x="686" y="736"/>
                  </a:lnTo>
                  <a:lnTo>
                    <a:pt x="736" y="686"/>
                  </a:lnTo>
                  <a:lnTo>
                    <a:pt x="777" y="628"/>
                  </a:lnTo>
                  <a:lnTo>
                    <a:pt x="808" y="563"/>
                  </a:lnTo>
                  <a:lnTo>
                    <a:pt x="827" y="492"/>
                  </a:lnTo>
                  <a:lnTo>
                    <a:pt x="834" y="417"/>
                  </a:lnTo>
                  <a:lnTo>
                    <a:pt x="827" y="342"/>
                  </a:lnTo>
                  <a:lnTo>
                    <a:pt x="808" y="272"/>
                  </a:lnTo>
                  <a:lnTo>
                    <a:pt x="777" y="207"/>
                  </a:lnTo>
                  <a:lnTo>
                    <a:pt x="736" y="148"/>
                  </a:lnTo>
                  <a:lnTo>
                    <a:pt x="686" y="98"/>
                  </a:lnTo>
                  <a:lnTo>
                    <a:pt x="628" y="57"/>
                  </a:lnTo>
                  <a:lnTo>
                    <a:pt x="563" y="26"/>
                  </a:lnTo>
                  <a:lnTo>
                    <a:pt x="492" y="7"/>
                  </a:lnTo>
                  <a:lnTo>
                    <a:pt x="417" y="0"/>
                  </a:lnTo>
                  <a:lnTo>
                    <a:pt x="342" y="7"/>
                  </a:lnTo>
                  <a:lnTo>
                    <a:pt x="272" y="26"/>
                  </a:lnTo>
                  <a:lnTo>
                    <a:pt x="207" y="57"/>
                  </a:lnTo>
                  <a:lnTo>
                    <a:pt x="148" y="98"/>
                  </a:lnTo>
                  <a:lnTo>
                    <a:pt x="98" y="148"/>
                  </a:lnTo>
                  <a:lnTo>
                    <a:pt x="57" y="207"/>
                  </a:lnTo>
                  <a:lnTo>
                    <a:pt x="26" y="272"/>
                  </a:lnTo>
                  <a:lnTo>
                    <a:pt x="7" y="342"/>
                  </a:lnTo>
                  <a:lnTo>
                    <a:pt x="0" y="417"/>
                  </a:lnTo>
                  <a:lnTo>
                    <a:pt x="7" y="492"/>
                  </a:lnTo>
                  <a:lnTo>
                    <a:pt x="26" y="563"/>
                  </a:lnTo>
                  <a:lnTo>
                    <a:pt x="57" y="628"/>
                  </a:lnTo>
                  <a:lnTo>
                    <a:pt x="98" y="686"/>
                  </a:lnTo>
                  <a:lnTo>
                    <a:pt x="148" y="736"/>
                  </a:lnTo>
                  <a:lnTo>
                    <a:pt x="207" y="777"/>
                  </a:lnTo>
                  <a:lnTo>
                    <a:pt x="272" y="808"/>
                  </a:lnTo>
                  <a:lnTo>
                    <a:pt x="342" y="827"/>
                  </a:lnTo>
                  <a:lnTo>
                    <a:pt x="417" y="834"/>
                  </a:lnTo>
                  <a:close/>
                </a:path>
              </a:pathLst>
            </a:custGeom>
            <a:noFill/>
            <a:ln cap="flat" cmpd="sng" w="12700">
              <a:solidFill>
                <a:srgbClr val="FFFF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50" name="Google Shape;250;p7"/>
            <p:cNvSpPr/>
            <p:nvPr/>
          </p:nvSpPr>
          <p:spPr>
            <a:xfrm>
              <a:off x="1099" y="1005"/>
              <a:ext cx="462" cy="665"/>
            </a:xfrm>
            <a:custGeom>
              <a:rect b="b" l="l" r="r" t="t"/>
              <a:pathLst>
                <a:path extrusionOk="0" h="665" w="462">
                  <a:moveTo>
                    <a:pt x="311" y="608"/>
                  </a:moveTo>
                  <a:lnTo>
                    <a:pt x="149" y="608"/>
                  </a:lnTo>
                  <a:lnTo>
                    <a:pt x="155" y="630"/>
                  </a:lnTo>
                  <a:lnTo>
                    <a:pt x="170" y="648"/>
                  </a:lnTo>
                  <a:lnTo>
                    <a:pt x="193" y="660"/>
                  </a:lnTo>
                  <a:lnTo>
                    <a:pt x="223" y="665"/>
                  </a:lnTo>
                  <a:lnTo>
                    <a:pt x="257" y="662"/>
                  </a:lnTo>
                  <a:lnTo>
                    <a:pt x="284" y="652"/>
                  </a:lnTo>
                  <a:lnTo>
                    <a:pt x="303" y="633"/>
                  </a:lnTo>
                  <a:lnTo>
                    <a:pt x="311" y="608"/>
                  </a:lnTo>
                  <a:close/>
                  <a:moveTo>
                    <a:pt x="337" y="541"/>
                  </a:moveTo>
                  <a:lnTo>
                    <a:pt x="336" y="528"/>
                  </a:lnTo>
                  <a:lnTo>
                    <a:pt x="332" y="517"/>
                  </a:lnTo>
                  <a:lnTo>
                    <a:pt x="324" y="509"/>
                  </a:lnTo>
                  <a:lnTo>
                    <a:pt x="311" y="505"/>
                  </a:lnTo>
                  <a:lnTo>
                    <a:pt x="271" y="504"/>
                  </a:lnTo>
                  <a:lnTo>
                    <a:pt x="230" y="504"/>
                  </a:lnTo>
                  <a:lnTo>
                    <a:pt x="150" y="505"/>
                  </a:lnTo>
                  <a:lnTo>
                    <a:pt x="137" y="508"/>
                  </a:lnTo>
                  <a:lnTo>
                    <a:pt x="129" y="517"/>
                  </a:lnTo>
                  <a:lnTo>
                    <a:pt x="124" y="530"/>
                  </a:lnTo>
                  <a:lnTo>
                    <a:pt x="124" y="547"/>
                  </a:lnTo>
                  <a:lnTo>
                    <a:pt x="126" y="559"/>
                  </a:lnTo>
                  <a:lnTo>
                    <a:pt x="131" y="569"/>
                  </a:lnTo>
                  <a:lnTo>
                    <a:pt x="139" y="575"/>
                  </a:lnTo>
                  <a:lnTo>
                    <a:pt x="153" y="577"/>
                  </a:lnTo>
                  <a:lnTo>
                    <a:pt x="171" y="577"/>
                  </a:lnTo>
                  <a:lnTo>
                    <a:pt x="227" y="577"/>
                  </a:lnTo>
                  <a:lnTo>
                    <a:pt x="227" y="575"/>
                  </a:lnTo>
                  <a:lnTo>
                    <a:pt x="308" y="575"/>
                  </a:lnTo>
                  <a:lnTo>
                    <a:pt x="322" y="572"/>
                  </a:lnTo>
                  <a:lnTo>
                    <a:pt x="330" y="564"/>
                  </a:lnTo>
                  <a:lnTo>
                    <a:pt x="335" y="554"/>
                  </a:lnTo>
                  <a:lnTo>
                    <a:pt x="337" y="541"/>
                  </a:lnTo>
                  <a:close/>
                  <a:moveTo>
                    <a:pt x="462" y="245"/>
                  </a:moveTo>
                  <a:lnTo>
                    <a:pt x="454" y="169"/>
                  </a:lnTo>
                  <a:lnTo>
                    <a:pt x="421" y="99"/>
                  </a:lnTo>
                  <a:lnTo>
                    <a:pt x="413" y="91"/>
                  </a:lnTo>
                  <a:lnTo>
                    <a:pt x="413" y="229"/>
                  </a:lnTo>
                  <a:lnTo>
                    <a:pt x="410" y="260"/>
                  </a:lnTo>
                  <a:lnTo>
                    <a:pt x="402" y="291"/>
                  </a:lnTo>
                  <a:lnTo>
                    <a:pt x="387" y="320"/>
                  </a:lnTo>
                  <a:lnTo>
                    <a:pt x="362" y="358"/>
                  </a:lnTo>
                  <a:lnTo>
                    <a:pt x="350" y="377"/>
                  </a:lnTo>
                  <a:lnTo>
                    <a:pt x="338" y="397"/>
                  </a:lnTo>
                  <a:lnTo>
                    <a:pt x="331" y="409"/>
                  </a:lnTo>
                  <a:lnTo>
                    <a:pt x="322" y="413"/>
                  </a:lnTo>
                  <a:lnTo>
                    <a:pt x="309" y="412"/>
                  </a:lnTo>
                  <a:lnTo>
                    <a:pt x="296" y="412"/>
                  </a:lnTo>
                  <a:lnTo>
                    <a:pt x="288" y="412"/>
                  </a:lnTo>
                  <a:lnTo>
                    <a:pt x="267" y="412"/>
                  </a:lnTo>
                  <a:lnTo>
                    <a:pt x="225" y="412"/>
                  </a:lnTo>
                  <a:lnTo>
                    <a:pt x="225" y="410"/>
                  </a:lnTo>
                  <a:lnTo>
                    <a:pt x="199" y="411"/>
                  </a:lnTo>
                  <a:lnTo>
                    <a:pt x="173" y="414"/>
                  </a:lnTo>
                  <a:lnTo>
                    <a:pt x="148" y="413"/>
                  </a:lnTo>
                  <a:lnTo>
                    <a:pt x="126" y="407"/>
                  </a:lnTo>
                  <a:lnTo>
                    <a:pt x="109" y="391"/>
                  </a:lnTo>
                  <a:lnTo>
                    <a:pt x="96" y="370"/>
                  </a:lnTo>
                  <a:lnTo>
                    <a:pt x="85" y="346"/>
                  </a:lnTo>
                  <a:lnTo>
                    <a:pt x="73" y="322"/>
                  </a:lnTo>
                  <a:lnTo>
                    <a:pt x="52" y="271"/>
                  </a:lnTo>
                  <a:lnTo>
                    <a:pt x="47" y="220"/>
                  </a:lnTo>
                  <a:lnTo>
                    <a:pt x="57" y="171"/>
                  </a:lnTo>
                  <a:lnTo>
                    <a:pt x="83" y="123"/>
                  </a:lnTo>
                  <a:lnTo>
                    <a:pt x="121" y="84"/>
                  </a:lnTo>
                  <a:lnTo>
                    <a:pt x="164" y="59"/>
                  </a:lnTo>
                  <a:lnTo>
                    <a:pt x="213" y="49"/>
                  </a:lnTo>
                  <a:lnTo>
                    <a:pt x="267" y="53"/>
                  </a:lnTo>
                  <a:lnTo>
                    <a:pt x="319" y="71"/>
                  </a:lnTo>
                  <a:lnTo>
                    <a:pt x="361" y="102"/>
                  </a:lnTo>
                  <a:lnTo>
                    <a:pt x="390" y="144"/>
                  </a:lnTo>
                  <a:lnTo>
                    <a:pt x="409" y="196"/>
                  </a:lnTo>
                  <a:lnTo>
                    <a:pt x="413" y="229"/>
                  </a:lnTo>
                  <a:lnTo>
                    <a:pt x="413" y="91"/>
                  </a:lnTo>
                  <a:lnTo>
                    <a:pt x="371" y="49"/>
                  </a:lnTo>
                  <a:lnTo>
                    <a:pt x="365" y="43"/>
                  </a:lnTo>
                  <a:lnTo>
                    <a:pt x="295" y="9"/>
                  </a:lnTo>
                  <a:lnTo>
                    <a:pt x="219" y="0"/>
                  </a:lnTo>
                  <a:lnTo>
                    <a:pt x="145" y="15"/>
                  </a:lnTo>
                  <a:lnTo>
                    <a:pt x="79" y="56"/>
                  </a:lnTo>
                  <a:lnTo>
                    <a:pt x="28" y="117"/>
                  </a:lnTo>
                  <a:lnTo>
                    <a:pt x="2" y="189"/>
                  </a:lnTo>
                  <a:lnTo>
                    <a:pt x="0" y="266"/>
                  </a:lnTo>
                  <a:lnTo>
                    <a:pt x="25" y="341"/>
                  </a:lnTo>
                  <a:lnTo>
                    <a:pt x="40" y="369"/>
                  </a:lnTo>
                  <a:lnTo>
                    <a:pt x="56" y="397"/>
                  </a:lnTo>
                  <a:lnTo>
                    <a:pt x="71" y="424"/>
                  </a:lnTo>
                  <a:lnTo>
                    <a:pt x="86" y="452"/>
                  </a:lnTo>
                  <a:lnTo>
                    <a:pt x="93" y="465"/>
                  </a:lnTo>
                  <a:lnTo>
                    <a:pt x="100" y="468"/>
                  </a:lnTo>
                  <a:lnTo>
                    <a:pt x="141" y="467"/>
                  </a:lnTo>
                  <a:lnTo>
                    <a:pt x="191" y="467"/>
                  </a:lnTo>
                  <a:lnTo>
                    <a:pt x="282" y="468"/>
                  </a:lnTo>
                  <a:lnTo>
                    <a:pt x="323" y="467"/>
                  </a:lnTo>
                  <a:lnTo>
                    <a:pt x="346" y="467"/>
                  </a:lnTo>
                  <a:lnTo>
                    <a:pt x="356" y="465"/>
                  </a:lnTo>
                  <a:lnTo>
                    <a:pt x="359" y="460"/>
                  </a:lnTo>
                  <a:lnTo>
                    <a:pt x="389" y="414"/>
                  </a:lnTo>
                  <a:lnTo>
                    <a:pt x="390" y="413"/>
                  </a:lnTo>
                  <a:lnTo>
                    <a:pt x="403" y="392"/>
                  </a:lnTo>
                  <a:lnTo>
                    <a:pt x="424" y="357"/>
                  </a:lnTo>
                  <a:lnTo>
                    <a:pt x="442" y="322"/>
                  </a:lnTo>
                  <a:lnTo>
                    <a:pt x="462" y="245"/>
                  </a:ln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251" name="Google Shape;251;p7"/>
          <p:cNvSpPr/>
          <p:nvPr/>
        </p:nvSpPr>
        <p:spPr>
          <a:xfrm rot="480000">
            <a:off x="860390" y="2493101"/>
            <a:ext cx="69850" cy="102113"/>
          </a:xfrm>
          <a:prstGeom prst="rect">
            <a:avLst/>
          </a:prstGeom>
        </p:spPr>
        <p:txBody>
          <a:bodyPr>
            <a:prstTxWarp prst="textPlain"/>
          </a:bodyPr>
          <a:lstStyle/>
          <a:p>
            <a:pPr lvl="0" algn="ctr"/>
            <a:r>
              <a:rPr b="1" i="0">
                <a:ln>
                  <a:noFill/>
                </a:ln>
                <a:solidFill>
                  <a:srgbClr val="368DDD"/>
                </a:solidFill>
                <a:latin typeface="Arial"/>
              </a:rPr>
              <a:t>A</a:t>
            </a:r>
          </a:p>
        </p:txBody>
      </p:sp>
      <p:sp>
        <p:nvSpPr>
          <p:cNvPr id="252" name="Google Shape;252;p7"/>
          <p:cNvSpPr/>
          <p:nvPr/>
        </p:nvSpPr>
        <p:spPr>
          <a:xfrm rot="1320000">
            <a:off x="933354" y="2512135"/>
            <a:ext cx="60325" cy="102113"/>
          </a:xfrm>
          <a:prstGeom prst="rect">
            <a:avLst/>
          </a:prstGeom>
        </p:spPr>
        <p:txBody>
          <a:bodyPr>
            <a:prstTxWarp prst="textPlain"/>
          </a:bodyPr>
          <a:lstStyle/>
          <a:p>
            <a:pPr lvl="0" algn="ctr"/>
            <a:r>
              <a:rPr b="1" i="0">
                <a:ln>
                  <a:noFill/>
                </a:ln>
                <a:solidFill>
                  <a:srgbClr val="368DDD"/>
                </a:solidFill>
                <a:latin typeface="Arial"/>
              </a:rPr>
              <a:t>T</a:t>
            </a:r>
          </a:p>
        </p:txBody>
      </p:sp>
      <p:sp>
        <p:nvSpPr>
          <p:cNvPr id="253" name="Google Shape;253;p7"/>
          <p:cNvSpPr/>
          <p:nvPr/>
        </p:nvSpPr>
        <p:spPr>
          <a:xfrm rot="1860000">
            <a:off x="992056" y="2534342"/>
            <a:ext cx="33337" cy="102113"/>
          </a:xfrm>
          <a:prstGeom prst="rect">
            <a:avLst/>
          </a:prstGeom>
        </p:spPr>
        <p:txBody>
          <a:bodyPr>
            <a:prstTxWarp prst="textPlain"/>
          </a:bodyPr>
          <a:lstStyle/>
          <a:p>
            <a:pPr lvl="0" algn="ctr"/>
            <a:r>
              <a:rPr b="1" i="0">
                <a:ln>
                  <a:noFill/>
                </a:ln>
                <a:solidFill>
                  <a:srgbClr val="368DDD"/>
                </a:solidFill>
                <a:latin typeface="Arial"/>
              </a:rPr>
              <a:t>I</a:t>
            </a:r>
          </a:p>
        </p:txBody>
      </p:sp>
      <p:sp>
        <p:nvSpPr>
          <p:cNvPr id="254" name="Google Shape;254;p7"/>
          <p:cNvSpPr/>
          <p:nvPr/>
        </p:nvSpPr>
        <p:spPr>
          <a:xfrm rot="2520000">
            <a:off x="1019004" y="2572412"/>
            <a:ext cx="82550" cy="102113"/>
          </a:xfrm>
          <a:prstGeom prst="rect">
            <a:avLst/>
          </a:prstGeom>
        </p:spPr>
        <p:txBody>
          <a:bodyPr>
            <a:prstTxWarp prst="textPlain"/>
          </a:bodyPr>
          <a:lstStyle/>
          <a:p>
            <a:pPr lvl="0" algn="ctr"/>
            <a:r>
              <a:rPr b="1" i="0">
                <a:ln>
                  <a:noFill/>
                </a:ln>
                <a:solidFill>
                  <a:srgbClr val="368DDD"/>
                </a:solidFill>
                <a:latin typeface="Arial"/>
              </a:rPr>
              <a:t>O</a:t>
            </a:r>
          </a:p>
        </p:txBody>
      </p:sp>
      <p:sp>
        <p:nvSpPr>
          <p:cNvPr id="255" name="Google Shape;255;p7"/>
          <p:cNvSpPr/>
          <p:nvPr/>
        </p:nvSpPr>
        <p:spPr>
          <a:xfrm rot="3480000">
            <a:off x="1077022" y="2640121"/>
            <a:ext cx="81371" cy="101600"/>
          </a:xfrm>
          <a:prstGeom prst="rect">
            <a:avLst/>
          </a:prstGeom>
        </p:spPr>
        <p:txBody>
          <a:bodyPr>
            <a:prstTxWarp prst="textPlain"/>
          </a:bodyPr>
          <a:lstStyle/>
          <a:p>
            <a:pPr lvl="0" algn="ctr"/>
            <a:r>
              <a:rPr b="1" i="0">
                <a:ln>
                  <a:noFill/>
                </a:ln>
                <a:solidFill>
                  <a:srgbClr val="368DDD"/>
                </a:solidFill>
                <a:latin typeface="Arial"/>
              </a:rPr>
              <a:t>N</a:t>
            </a:r>
          </a:p>
        </p:txBody>
      </p:sp>
      <p:sp>
        <p:nvSpPr>
          <p:cNvPr id="256" name="Google Shape;256;p7"/>
          <p:cNvSpPr/>
          <p:nvPr/>
        </p:nvSpPr>
        <p:spPr>
          <a:xfrm rot="-4440000">
            <a:off x="502265" y="2734768"/>
            <a:ext cx="45719" cy="101600"/>
          </a:xfrm>
          <a:prstGeom prst="rect">
            <a:avLst/>
          </a:prstGeom>
        </p:spPr>
        <p:txBody>
          <a:bodyPr>
            <a:prstTxWarp prst="textPlain"/>
          </a:bodyPr>
          <a:lstStyle/>
          <a:p>
            <a:pPr lvl="0" algn="ctr"/>
            <a:r>
              <a:rPr b="1" i="0">
                <a:ln>
                  <a:noFill/>
                </a:ln>
                <a:solidFill>
                  <a:srgbClr val="368DDD"/>
                </a:solidFill>
                <a:latin typeface="Arial"/>
              </a:rPr>
              <a:t>I</a:t>
            </a:r>
          </a:p>
        </p:txBody>
      </p:sp>
      <p:sp>
        <p:nvSpPr>
          <p:cNvPr id="257" name="Google Shape;257;p7"/>
          <p:cNvSpPr/>
          <p:nvPr/>
        </p:nvSpPr>
        <p:spPr>
          <a:xfrm rot="-3720000">
            <a:off x="508493" y="2667116"/>
            <a:ext cx="81372" cy="101600"/>
          </a:xfrm>
          <a:prstGeom prst="rect">
            <a:avLst/>
          </a:prstGeom>
        </p:spPr>
        <p:txBody>
          <a:bodyPr>
            <a:prstTxWarp prst="textPlain"/>
          </a:bodyPr>
          <a:lstStyle/>
          <a:p>
            <a:pPr lvl="0" algn="ctr"/>
            <a:r>
              <a:rPr b="1" i="0">
                <a:ln>
                  <a:noFill/>
                </a:ln>
                <a:solidFill>
                  <a:srgbClr val="368DDD"/>
                </a:solidFill>
                <a:latin typeface="Arial"/>
              </a:rPr>
              <a:t>N</a:t>
            </a:r>
          </a:p>
        </p:txBody>
      </p:sp>
      <p:sp>
        <p:nvSpPr>
          <p:cNvPr id="258" name="Google Shape;258;p7"/>
          <p:cNvSpPr/>
          <p:nvPr/>
        </p:nvSpPr>
        <p:spPr>
          <a:xfrm rot="-2880000">
            <a:off x="561734" y="2604336"/>
            <a:ext cx="57439" cy="101600"/>
          </a:xfrm>
          <a:prstGeom prst="rect">
            <a:avLst/>
          </a:prstGeom>
        </p:spPr>
        <p:txBody>
          <a:bodyPr>
            <a:prstTxWarp prst="textPlain"/>
          </a:bodyPr>
          <a:lstStyle/>
          <a:p>
            <a:pPr lvl="0" algn="ctr"/>
            <a:r>
              <a:rPr b="1" i="0">
                <a:ln>
                  <a:noFill/>
                </a:ln>
                <a:solidFill>
                  <a:srgbClr val="368DDD"/>
                </a:solidFill>
                <a:latin typeface="Arial"/>
              </a:rPr>
              <a:t>F</a:t>
            </a:r>
          </a:p>
        </p:txBody>
      </p:sp>
      <p:sp>
        <p:nvSpPr>
          <p:cNvPr id="259" name="Google Shape;259;p7"/>
          <p:cNvSpPr/>
          <p:nvPr/>
        </p:nvSpPr>
        <p:spPr>
          <a:xfrm rot="-2220000">
            <a:off x="603404" y="2553376"/>
            <a:ext cx="82550" cy="102113"/>
          </a:xfrm>
          <a:prstGeom prst="rect">
            <a:avLst/>
          </a:prstGeom>
        </p:spPr>
        <p:txBody>
          <a:bodyPr>
            <a:prstTxWarp prst="textPlain"/>
          </a:bodyPr>
          <a:lstStyle/>
          <a:p>
            <a:pPr lvl="0" algn="ctr"/>
            <a:r>
              <a:rPr b="1" i="0">
                <a:ln>
                  <a:noFill/>
                </a:ln>
                <a:solidFill>
                  <a:srgbClr val="368DDD"/>
                </a:solidFill>
                <a:latin typeface="Arial"/>
              </a:rPr>
              <a:t>O</a:t>
            </a:r>
          </a:p>
        </p:txBody>
      </p:sp>
      <p:sp>
        <p:nvSpPr>
          <p:cNvPr id="260" name="Google Shape;260;p7"/>
          <p:cNvSpPr/>
          <p:nvPr/>
        </p:nvSpPr>
        <p:spPr>
          <a:xfrm rot="-1260000">
            <a:off x="684304" y="2512137"/>
            <a:ext cx="66675" cy="102112"/>
          </a:xfrm>
          <a:prstGeom prst="rect">
            <a:avLst/>
          </a:prstGeom>
        </p:spPr>
        <p:txBody>
          <a:bodyPr>
            <a:prstTxWarp prst="textPlain"/>
          </a:bodyPr>
          <a:lstStyle/>
          <a:p>
            <a:pPr lvl="0" algn="ctr"/>
            <a:r>
              <a:rPr b="1" i="0">
                <a:ln>
                  <a:noFill/>
                </a:ln>
                <a:solidFill>
                  <a:srgbClr val="368DDD"/>
                </a:solidFill>
                <a:latin typeface="Arial"/>
              </a:rPr>
              <a:t>R</a:t>
            </a:r>
          </a:p>
        </p:txBody>
      </p:sp>
      <p:sp>
        <p:nvSpPr>
          <p:cNvPr id="261" name="Google Shape;261;p7"/>
          <p:cNvSpPr/>
          <p:nvPr/>
        </p:nvSpPr>
        <p:spPr>
          <a:xfrm rot="-420000">
            <a:off x="755681" y="2489926"/>
            <a:ext cx="95250" cy="102113"/>
          </a:xfrm>
          <a:prstGeom prst="rect">
            <a:avLst/>
          </a:prstGeom>
        </p:spPr>
        <p:txBody>
          <a:bodyPr>
            <a:prstTxWarp prst="textPlain"/>
          </a:bodyPr>
          <a:lstStyle/>
          <a:p>
            <a:pPr lvl="0" algn="ctr"/>
            <a:r>
              <a:rPr b="1" i="0">
                <a:ln>
                  <a:noFill/>
                </a:ln>
                <a:solidFill>
                  <a:srgbClr val="368DDD"/>
                </a:solidFill>
                <a:latin typeface="Arial"/>
              </a:rPr>
              <a:t>M</a:t>
            </a:r>
          </a:p>
        </p:txBody>
      </p:sp>
      <p:sp>
        <p:nvSpPr>
          <p:cNvPr id="262" name="Google Shape;262;p7"/>
          <p:cNvSpPr/>
          <p:nvPr/>
        </p:nvSpPr>
        <p:spPr>
          <a:xfrm>
            <a:off x="0" y="1550129"/>
            <a:ext cx="12192000" cy="457200"/>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63" name="Google Shape;263;p7"/>
          <p:cNvSpPr/>
          <p:nvPr/>
        </p:nvSpPr>
        <p:spPr>
          <a:xfrm>
            <a:off x="2255520" y="1393044"/>
            <a:ext cx="4005942" cy="400110"/>
          </a:xfrm>
          <a:prstGeom prst="rect">
            <a:avLst/>
          </a:prstGeom>
          <a:noFill/>
          <a:ln>
            <a:noFill/>
          </a:ln>
        </p:spPr>
        <p:txBody>
          <a:bodyPr anchorCtr="0" anchor="t" bIns="45700" lIns="91425" spcFirstLastPara="1" rIns="91425" wrap="square" tIns="45700">
            <a:spAutoFit/>
          </a:bodyPr>
          <a:lstStyle/>
          <a:p>
            <a:pPr indent="0" lvl="2" marL="914400" marR="0" rtl="0" algn="ctr">
              <a:spcBef>
                <a:spcPts val="0"/>
              </a:spcBef>
              <a:spcAft>
                <a:spcPts val="0"/>
              </a:spcAft>
              <a:buNone/>
            </a:pPr>
            <a:r>
              <a:rPr b="1" i="0" lang="en-US" sz="2000" u="none" cap="none" strike="noStrike">
                <a:solidFill>
                  <a:srgbClr val="FF681E"/>
                </a:solidFill>
                <a:latin typeface="Times New Roman"/>
                <a:ea typeface="Times New Roman"/>
                <a:cs typeface="Times New Roman"/>
                <a:sym typeface="Times New Roman"/>
              </a:rPr>
              <a:t>Types of monitoring (3/4)</a:t>
            </a:r>
            <a:endParaRPr b="1" i="0" sz="2000" u="none" cap="none" strike="noStrike">
              <a:solidFill>
                <a:srgbClr val="FF681E"/>
              </a:solidFill>
              <a:latin typeface="Times New Roman"/>
              <a:ea typeface="Times New Roman"/>
              <a:cs typeface="Times New Roman"/>
              <a:sym typeface="Times New Roman"/>
            </a:endParaRPr>
          </a:p>
        </p:txBody>
      </p:sp>
      <p:graphicFrame>
        <p:nvGraphicFramePr>
          <p:cNvPr id="264" name="Google Shape;264;p7"/>
          <p:cNvGraphicFramePr/>
          <p:nvPr/>
        </p:nvGraphicFramePr>
        <p:xfrm>
          <a:off x="1224451" y="1950239"/>
          <a:ext cx="3000000" cy="3000000"/>
        </p:xfrm>
        <a:graphic>
          <a:graphicData uri="http://schemas.openxmlformats.org/drawingml/2006/table">
            <a:tbl>
              <a:tblPr bandRow="1" firstCol="1" firstRow="1">
                <a:noFill/>
                <a:tableStyleId>{7F83F0DE-E19C-4FF6-ABD7-C4A34A20349F}</a:tableStyleId>
              </a:tblPr>
              <a:tblGrid>
                <a:gridCol w="1179475"/>
                <a:gridCol w="3859825"/>
                <a:gridCol w="2122275"/>
              </a:tblGrid>
              <a:tr h="572125">
                <a:tc>
                  <a:txBody>
                    <a:bodyPr/>
                    <a:lstStyle/>
                    <a:p>
                      <a:pPr indent="-183514" lvl="0" marL="340360" marR="0" rtl="0" algn="ctr">
                        <a:lnSpc>
                          <a:spcPct val="75000"/>
                        </a:lnSpc>
                        <a:spcBef>
                          <a:spcPts val="0"/>
                        </a:spcBef>
                        <a:spcAft>
                          <a:spcPts val="0"/>
                        </a:spcAft>
                        <a:buNone/>
                      </a:pPr>
                      <a:r>
                        <a:t/>
                      </a:r>
                      <a:endParaRPr sz="1600" u="none" cap="none" strike="noStrike"/>
                    </a:p>
                    <a:p>
                      <a:pPr indent="-183514" lvl="0" marL="340360" marR="0" rtl="0" algn="ctr">
                        <a:lnSpc>
                          <a:spcPct val="75000"/>
                        </a:lnSpc>
                        <a:spcBef>
                          <a:spcPts val="50"/>
                        </a:spcBef>
                        <a:spcAft>
                          <a:spcPts val="0"/>
                        </a:spcAft>
                        <a:buNone/>
                      </a:pPr>
                      <a:r>
                        <a:rPr lang="en-US" sz="1600" u="none" cap="none" strike="noStrike"/>
                        <a:t>Monitoring</a:t>
                      </a:r>
                      <a:endParaRPr/>
                    </a:p>
                    <a:p>
                      <a:pPr indent="-183514" lvl="0" marL="340360" marR="0" rtl="0" algn="ctr">
                        <a:lnSpc>
                          <a:spcPct val="75000"/>
                        </a:lnSpc>
                        <a:spcBef>
                          <a:spcPts val="50"/>
                        </a:spcBef>
                        <a:spcAft>
                          <a:spcPts val="0"/>
                        </a:spcAft>
                        <a:buNone/>
                      </a:pPr>
                      <a:r>
                        <a:rPr lang="en-US" sz="1600" u="none" cap="none" strike="noStrike"/>
                        <a:t>  type</a:t>
                      </a:r>
                      <a:endParaRPr sz="1600" u="none" cap="none" strike="noStrike">
                        <a:latin typeface="Trebuchet MS"/>
                        <a:ea typeface="Trebuchet MS"/>
                        <a:cs typeface="Trebuchet MS"/>
                        <a:sym typeface="Trebuchet MS"/>
                      </a:endParaRPr>
                    </a:p>
                  </a:txBody>
                  <a:tcPr marT="0" marB="0" marR="0" marL="0">
                    <a:solidFill>
                      <a:srgbClr val="92D050"/>
                    </a:solidFill>
                  </a:tcPr>
                </a:tc>
                <a:tc>
                  <a:txBody>
                    <a:bodyPr/>
                    <a:lstStyle/>
                    <a:p>
                      <a:pPr indent="0" lvl="0" marL="1185545" marR="1196975" rtl="0" algn="ctr">
                        <a:spcBef>
                          <a:spcPts val="0"/>
                        </a:spcBef>
                        <a:spcAft>
                          <a:spcPts val="0"/>
                        </a:spcAft>
                        <a:buNone/>
                      </a:pPr>
                      <a:r>
                        <a:rPr lang="en-US" sz="1600" u="none" cap="none" strike="noStrike"/>
                        <a:t>Description</a:t>
                      </a:r>
                      <a:endParaRPr sz="1600" u="none" cap="none" strike="noStrike">
                        <a:latin typeface="Trebuchet MS"/>
                        <a:ea typeface="Trebuchet MS"/>
                        <a:cs typeface="Trebuchet MS"/>
                        <a:sym typeface="Trebuchet MS"/>
                      </a:endParaRPr>
                    </a:p>
                  </a:txBody>
                  <a:tcPr marT="0" marB="0" marR="0" marL="0">
                    <a:solidFill>
                      <a:srgbClr val="92D050"/>
                    </a:solidFill>
                  </a:tcPr>
                </a:tc>
                <a:tc>
                  <a:txBody>
                    <a:bodyPr/>
                    <a:lstStyle/>
                    <a:p>
                      <a:pPr indent="0" lvl="0" marL="481330" marR="0" rtl="0" algn="ctr">
                        <a:spcBef>
                          <a:spcPts val="0"/>
                        </a:spcBef>
                        <a:spcAft>
                          <a:spcPts val="0"/>
                        </a:spcAft>
                        <a:buNone/>
                      </a:pPr>
                      <a:r>
                        <a:rPr lang="en-US" sz="1600" u="none" cap="none" strike="noStrike"/>
                        <a:t>Tool/s to use</a:t>
                      </a:r>
                      <a:endParaRPr sz="1600" u="none" cap="none" strike="noStrike">
                        <a:latin typeface="Trebuchet MS"/>
                        <a:ea typeface="Trebuchet MS"/>
                        <a:cs typeface="Trebuchet MS"/>
                        <a:sym typeface="Trebuchet MS"/>
                      </a:endParaRPr>
                    </a:p>
                  </a:txBody>
                  <a:tcPr marT="0" marB="0" marR="0" marL="0">
                    <a:solidFill>
                      <a:srgbClr val="92D050"/>
                    </a:solidFill>
                  </a:tcPr>
                </a:tc>
              </a:tr>
              <a:tr h="3971250">
                <a:tc>
                  <a:txBody>
                    <a:bodyPr/>
                    <a:lstStyle/>
                    <a:p>
                      <a:pPr indent="0" lvl="0" marL="0" marR="0" rtl="0" algn="l">
                        <a:spcBef>
                          <a:spcPts val="0"/>
                        </a:spcBef>
                        <a:spcAft>
                          <a:spcPts val="0"/>
                        </a:spcAft>
                        <a:buNone/>
                      </a:pPr>
                      <a:r>
                        <a:rPr b="1" lang="en-US" sz="1600" u="none" cap="none" strike="noStrike">
                          <a:latin typeface="Trebuchet MS"/>
                          <a:ea typeface="Trebuchet MS"/>
                          <a:cs typeface="Trebuchet MS"/>
                          <a:sym typeface="Trebuchet MS"/>
                        </a:rPr>
                        <a:t> </a:t>
                      </a:r>
                      <a:endParaRPr sz="1600" u="none" cap="none" strike="noStrike">
                        <a:latin typeface="Trebuchet MS"/>
                        <a:ea typeface="Trebuchet MS"/>
                        <a:cs typeface="Trebuchet MS"/>
                        <a:sym typeface="Trebuchet MS"/>
                      </a:endParaRPr>
                    </a:p>
                    <a:p>
                      <a:pPr indent="0" lvl="0" marL="0" marR="0" rtl="0" algn="l">
                        <a:spcBef>
                          <a:spcPts val="40"/>
                        </a:spcBef>
                        <a:spcAft>
                          <a:spcPts val="0"/>
                        </a:spcAft>
                        <a:buNone/>
                      </a:pPr>
                      <a:r>
                        <a:rPr b="1" lang="en-US" sz="1600" u="none" cap="none" strike="noStrike">
                          <a:latin typeface="Trebuchet MS"/>
                          <a:ea typeface="Trebuchet MS"/>
                          <a:cs typeface="Trebuchet MS"/>
                          <a:sym typeface="Trebuchet MS"/>
                        </a:rPr>
                        <a:t> </a:t>
                      </a:r>
                      <a:endParaRPr sz="1600" u="none" cap="none" strike="noStrike">
                        <a:latin typeface="Trebuchet MS"/>
                        <a:ea typeface="Trebuchet MS"/>
                        <a:cs typeface="Trebuchet MS"/>
                        <a:sym typeface="Trebuchet MS"/>
                      </a:endParaRPr>
                    </a:p>
                    <a:p>
                      <a:pPr indent="0" lvl="0" marL="98425" marR="0" rtl="0" algn="l">
                        <a:lnSpc>
                          <a:spcPct val="102000"/>
                        </a:lnSpc>
                        <a:spcBef>
                          <a:spcPts val="0"/>
                        </a:spcBef>
                        <a:spcAft>
                          <a:spcPts val="0"/>
                        </a:spcAft>
                        <a:buNone/>
                      </a:pPr>
                      <a:r>
                        <a:t/>
                      </a:r>
                      <a:endParaRPr b="1" sz="1600" u="none" cap="none" strike="noStrike">
                        <a:latin typeface="Trebuchet MS"/>
                        <a:ea typeface="Trebuchet MS"/>
                        <a:cs typeface="Trebuchet MS"/>
                        <a:sym typeface="Trebuchet MS"/>
                      </a:endParaRPr>
                    </a:p>
                    <a:p>
                      <a:pPr indent="0" lvl="0" marL="98425" marR="0" rtl="0" algn="l">
                        <a:lnSpc>
                          <a:spcPct val="102000"/>
                        </a:lnSpc>
                        <a:spcBef>
                          <a:spcPts val="0"/>
                        </a:spcBef>
                        <a:spcAft>
                          <a:spcPts val="0"/>
                        </a:spcAft>
                        <a:buNone/>
                      </a:pPr>
                      <a:r>
                        <a:t/>
                      </a:r>
                      <a:endParaRPr b="1" sz="1600" u="none" cap="none" strike="noStrike">
                        <a:latin typeface="Trebuchet MS"/>
                        <a:ea typeface="Trebuchet MS"/>
                        <a:cs typeface="Trebuchet MS"/>
                        <a:sym typeface="Trebuchet MS"/>
                      </a:endParaRPr>
                    </a:p>
                    <a:p>
                      <a:pPr indent="0" lvl="0" marL="98425" marR="0" rtl="0" algn="l">
                        <a:lnSpc>
                          <a:spcPct val="102000"/>
                        </a:lnSpc>
                        <a:spcBef>
                          <a:spcPts val="0"/>
                        </a:spcBef>
                        <a:spcAft>
                          <a:spcPts val="0"/>
                        </a:spcAft>
                        <a:buNone/>
                      </a:pPr>
                      <a:r>
                        <a:t/>
                      </a:r>
                      <a:endParaRPr b="1" sz="1600" u="none" cap="none" strike="noStrike">
                        <a:latin typeface="Trebuchet MS"/>
                        <a:ea typeface="Trebuchet MS"/>
                        <a:cs typeface="Trebuchet MS"/>
                        <a:sym typeface="Trebuchet MS"/>
                      </a:endParaRPr>
                    </a:p>
                    <a:p>
                      <a:pPr indent="0" lvl="0" marL="98425" marR="0" rtl="0" algn="ctr">
                        <a:lnSpc>
                          <a:spcPct val="102000"/>
                        </a:lnSpc>
                        <a:spcBef>
                          <a:spcPts val="0"/>
                        </a:spcBef>
                        <a:spcAft>
                          <a:spcPts val="0"/>
                        </a:spcAft>
                        <a:buNone/>
                      </a:pPr>
                      <a:r>
                        <a:t/>
                      </a:r>
                      <a:endParaRPr b="1" sz="1600" u="none" cap="none" strike="noStrike">
                        <a:solidFill>
                          <a:srgbClr val="000099"/>
                        </a:solidFill>
                        <a:latin typeface="Trebuchet MS"/>
                        <a:ea typeface="Trebuchet MS"/>
                        <a:cs typeface="Trebuchet MS"/>
                        <a:sym typeface="Trebuchet MS"/>
                      </a:endParaRPr>
                    </a:p>
                    <a:p>
                      <a:pPr indent="0" lvl="0" marL="98425" marR="0" rtl="0" algn="ctr">
                        <a:lnSpc>
                          <a:spcPct val="102000"/>
                        </a:lnSpc>
                        <a:spcBef>
                          <a:spcPts val="0"/>
                        </a:spcBef>
                        <a:spcAft>
                          <a:spcPts val="0"/>
                        </a:spcAft>
                        <a:buNone/>
                      </a:pPr>
                      <a:r>
                        <a:rPr b="1" lang="en-US" sz="1600" u="none" cap="none" strike="noStrike">
                          <a:solidFill>
                            <a:srgbClr val="000099"/>
                          </a:solidFill>
                          <a:latin typeface="Calibri"/>
                          <a:ea typeface="Calibri"/>
                          <a:cs typeface="Calibri"/>
                          <a:sym typeface="Calibri"/>
                        </a:rPr>
                        <a:t>Financial (Budget and expenditure) monitoring</a:t>
                      </a:r>
                      <a:endParaRPr sz="1600" u="none" cap="none" strike="noStrike">
                        <a:solidFill>
                          <a:srgbClr val="000099"/>
                        </a:solidFill>
                        <a:latin typeface="Calibri"/>
                        <a:ea typeface="Calibri"/>
                        <a:cs typeface="Calibri"/>
                        <a:sym typeface="Calibri"/>
                      </a:endParaRPr>
                    </a:p>
                  </a:txBody>
                  <a:tcPr marT="0" marB="0" marR="0" marL="0">
                    <a:solidFill>
                      <a:srgbClr val="92D050"/>
                    </a:solidFill>
                  </a:tcPr>
                </a:tc>
                <a:tc>
                  <a:txBody>
                    <a:bodyPr/>
                    <a:lstStyle/>
                    <a:p>
                      <a:pPr indent="0" lvl="0" marL="100965" marR="113029" rtl="0" algn="just">
                        <a:lnSpc>
                          <a:spcPct val="102000"/>
                        </a:lnSpc>
                        <a:spcBef>
                          <a:spcPts val="0"/>
                        </a:spcBef>
                        <a:spcAft>
                          <a:spcPts val="0"/>
                        </a:spcAft>
                        <a:buNone/>
                      </a:pPr>
                      <a:r>
                        <a:t/>
                      </a:r>
                      <a:endParaRPr b="1" sz="1600" u="none" cap="none" strike="noStrike">
                        <a:latin typeface="Trebuchet MS"/>
                        <a:ea typeface="Trebuchet MS"/>
                        <a:cs typeface="Trebuchet MS"/>
                        <a:sym typeface="Trebuchet MS"/>
                      </a:endParaRPr>
                    </a:p>
                    <a:p>
                      <a:pPr indent="0" lvl="0" marL="100965" marR="113029" rtl="0" algn="just">
                        <a:lnSpc>
                          <a:spcPct val="102000"/>
                        </a:lnSpc>
                        <a:spcBef>
                          <a:spcPts val="590"/>
                        </a:spcBef>
                        <a:spcAft>
                          <a:spcPts val="0"/>
                        </a:spcAft>
                        <a:buNone/>
                      </a:pPr>
                      <a:r>
                        <a:rPr b="1" lang="en-US" sz="1600" u="none" cap="none" strike="noStrike">
                          <a:solidFill>
                            <a:srgbClr val="FF0000"/>
                          </a:solidFill>
                          <a:latin typeface="Calibri"/>
                          <a:ea typeface="Calibri"/>
                          <a:cs typeface="Calibri"/>
                          <a:sym typeface="Calibri"/>
                        </a:rPr>
                        <a:t>Financial monitoring tracks costs </a:t>
                      </a:r>
                      <a:r>
                        <a:rPr b="1" lang="en-US" sz="1600" u="none" cap="none" strike="noStrike">
                          <a:solidFill>
                            <a:schemeClr val="dk1"/>
                          </a:solidFill>
                          <a:latin typeface="Calibri"/>
                          <a:ea typeface="Calibri"/>
                          <a:cs typeface="Calibri"/>
                          <a:sym typeface="Calibri"/>
                        </a:rPr>
                        <a:t>by input against the planned expenditures as per the approved budget.</a:t>
                      </a:r>
                      <a:endParaRPr/>
                    </a:p>
                    <a:p>
                      <a:pPr indent="0" lvl="0" marL="100965" marR="113029" rtl="0" algn="just">
                        <a:lnSpc>
                          <a:spcPct val="102000"/>
                        </a:lnSpc>
                        <a:spcBef>
                          <a:spcPts val="590"/>
                        </a:spcBef>
                        <a:spcAft>
                          <a:spcPts val="0"/>
                        </a:spcAft>
                        <a:buNone/>
                      </a:pPr>
                      <a:r>
                        <a:rPr b="1" lang="en-US" sz="1600" u="none" cap="none" strike="noStrike">
                          <a:solidFill>
                            <a:schemeClr val="dk1"/>
                          </a:solidFill>
                          <a:latin typeface="Calibri"/>
                          <a:ea typeface="Calibri"/>
                          <a:cs typeface="Calibri"/>
                          <a:sym typeface="Calibri"/>
                        </a:rPr>
                        <a:t> It is often done in conjunction with compliance and process monitoring (described below).</a:t>
                      </a:r>
                      <a:endParaRPr b="1" sz="1600" u="none" cap="none" strike="noStrike">
                        <a:solidFill>
                          <a:schemeClr val="dk1"/>
                        </a:solidFill>
                        <a:latin typeface="Calibri"/>
                        <a:ea typeface="Calibri"/>
                        <a:cs typeface="Calibri"/>
                        <a:sym typeface="Calibri"/>
                      </a:endParaRPr>
                    </a:p>
                    <a:p>
                      <a:pPr indent="0" lvl="0" marL="0" marR="0" rtl="0" algn="l">
                        <a:spcBef>
                          <a:spcPts val="55"/>
                        </a:spcBef>
                        <a:spcAft>
                          <a:spcPts val="0"/>
                        </a:spcAft>
                        <a:buNone/>
                      </a:pPr>
                      <a:r>
                        <a:rPr b="1" lang="en-US" sz="1600" u="none" cap="none" strike="noStrike">
                          <a:solidFill>
                            <a:schemeClr val="dk1"/>
                          </a:solidFill>
                          <a:latin typeface="Calibri"/>
                          <a:ea typeface="Calibri"/>
                          <a:cs typeface="Calibri"/>
                          <a:sym typeface="Calibri"/>
                        </a:rPr>
                        <a:t> </a:t>
                      </a:r>
                      <a:endParaRPr b="1" sz="1600" u="none" cap="none" strike="noStrike">
                        <a:solidFill>
                          <a:schemeClr val="dk1"/>
                        </a:solidFill>
                        <a:latin typeface="Calibri"/>
                        <a:ea typeface="Calibri"/>
                        <a:cs typeface="Calibri"/>
                        <a:sym typeface="Calibri"/>
                      </a:endParaRPr>
                    </a:p>
                    <a:p>
                      <a:pPr indent="0" lvl="0" marL="100965" marR="113029" rtl="0" algn="just">
                        <a:lnSpc>
                          <a:spcPct val="102000"/>
                        </a:lnSpc>
                        <a:spcBef>
                          <a:spcPts val="0"/>
                        </a:spcBef>
                        <a:spcAft>
                          <a:spcPts val="0"/>
                        </a:spcAft>
                        <a:buNone/>
                      </a:pPr>
                      <a:r>
                        <a:rPr b="1" lang="en-US" sz="1600" u="none" cap="none" strike="noStrike">
                          <a:solidFill>
                            <a:schemeClr val="dk1"/>
                          </a:solidFill>
                          <a:latin typeface="Calibri"/>
                          <a:ea typeface="Calibri"/>
                          <a:cs typeface="Calibri"/>
                          <a:sym typeface="Calibri"/>
                        </a:rPr>
                        <a:t>When reporting, PRIMA is used to create interim and final financial reports and can, therefore, be a resource for financial monitoring.</a:t>
                      </a:r>
                      <a:endParaRPr b="1" sz="1600" u="none" cap="none" strike="noStrike">
                        <a:solidFill>
                          <a:schemeClr val="dk1"/>
                        </a:solidFill>
                        <a:latin typeface="Calibri"/>
                        <a:ea typeface="Calibri"/>
                        <a:cs typeface="Calibri"/>
                        <a:sym typeface="Calibri"/>
                      </a:endParaRPr>
                    </a:p>
                  </a:txBody>
                  <a:tcPr marT="0" marB="0" marR="0" marL="0">
                    <a:solidFill>
                      <a:srgbClr val="92D050"/>
                    </a:solidFill>
                  </a:tcPr>
                </a:tc>
                <a:tc>
                  <a:txBody>
                    <a:bodyPr/>
                    <a:lstStyle/>
                    <a:p>
                      <a:pPr indent="0" lvl="0" marL="100965" marR="0" rtl="0" algn="l">
                        <a:spcBef>
                          <a:spcPts val="0"/>
                        </a:spcBef>
                        <a:spcAft>
                          <a:spcPts val="0"/>
                        </a:spcAft>
                        <a:buNone/>
                      </a:pPr>
                      <a:r>
                        <a:t/>
                      </a:r>
                      <a:endParaRPr sz="1600" u="none" cap="none" strike="noStrike">
                        <a:latin typeface="Trebuchet MS"/>
                        <a:ea typeface="Trebuchet MS"/>
                        <a:cs typeface="Trebuchet MS"/>
                        <a:sym typeface="Trebuchet MS"/>
                      </a:endParaRPr>
                    </a:p>
                    <a:p>
                      <a:pPr indent="0" lvl="0" marL="100965" marR="0" rtl="0" algn="l">
                        <a:spcBef>
                          <a:spcPts val="0"/>
                        </a:spcBef>
                        <a:spcAft>
                          <a:spcPts val="0"/>
                        </a:spcAft>
                        <a:buNone/>
                      </a:pPr>
                      <a:r>
                        <a:t/>
                      </a:r>
                      <a:endParaRPr sz="1600" u="none" cap="none" strike="noStrike">
                        <a:latin typeface="Trebuchet MS"/>
                        <a:ea typeface="Trebuchet MS"/>
                        <a:cs typeface="Trebuchet MS"/>
                        <a:sym typeface="Trebuchet MS"/>
                      </a:endParaRPr>
                    </a:p>
                    <a:p>
                      <a:pPr indent="0" lvl="0" marL="100965" marR="0" rtl="0" algn="l">
                        <a:spcBef>
                          <a:spcPts val="0"/>
                        </a:spcBef>
                        <a:spcAft>
                          <a:spcPts val="0"/>
                        </a:spcAft>
                        <a:buNone/>
                      </a:pPr>
                      <a:r>
                        <a:t/>
                      </a:r>
                      <a:endParaRPr sz="1600" u="none" cap="none" strike="noStrike">
                        <a:latin typeface="Trebuchet MS"/>
                        <a:ea typeface="Trebuchet MS"/>
                        <a:cs typeface="Trebuchet MS"/>
                        <a:sym typeface="Trebuchet MS"/>
                      </a:endParaRPr>
                    </a:p>
                    <a:p>
                      <a:pPr indent="0" lvl="0" marL="100965" marR="0" rtl="0" algn="l">
                        <a:spcBef>
                          <a:spcPts val="0"/>
                        </a:spcBef>
                        <a:spcAft>
                          <a:spcPts val="0"/>
                        </a:spcAft>
                        <a:buNone/>
                      </a:pPr>
                      <a:r>
                        <a:t/>
                      </a:r>
                      <a:endParaRPr sz="1600" u="none" cap="none" strike="noStrike">
                        <a:latin typeface="Trebuchet MS"/>
                        <a:ea typeface="Trebuchet MS"/>
                        <a:cs typeface="Trebuchet MS"/>
                        <a:sym typeface="Trebuchet MS"/>
                      </a:endParaRPr>
                    </a:p>
                    <a:p>
                      <a:pPr indent="0" lvl="0" marL="100965" marR="0" rtl="0" algn="l">
                        <a:spcBef>
                          <a:spcPts val="0"/>
                        </a:spcBef>
                        <a:spcAft>
                          <a:spcPts val="0"/>
                        </a:spcAft>
                        <a:buNone/>
                      </a:pPr>
                      <a:r>
                        <a:t/>
                      </a:r>
                      <a:endParaRPr sz="1600" u="none" cap="none" strike="noStrike">
                        <a:latin typeface="Trebuchet MS"/>
                        <a:ea typeface="Trebuchet MS"/>
                        <a:cs typeface="Trebuchet MS"/>
                        <a:sym typeface="Trebuchet MS"/>
                      </a:endParaRPr>
                    </a:p>
                    <a:p>
                      <a:pPr indent="0" lvl="0" marL="100965" marR="0" rtl="0" algn="l">
                        <a:spcBef>
                          <a:spcPts val="0"/>
                        </a:spcBef>
                        <a:spcAft>
                          <a:spcPts val="0"/>
                        </a:spcAft>
                        <a:buNone/>
                      </a:pPr>
                      <a:r>
                        <a:t/>
                      </a:r>
                      <a:endParaRPr sz="1600" u="none" cap="none" strike="noStrike">
                        <a:latin typeface="Trebuchet MS"/>
                        <a:ea typeface="Trebuchet MS"/>
                        <a:cs typeface="Trebuchet MS"/>
                        <a:sym typeface="Trebuchet MS"/>
                      </a:endParaRPr>
                    </a:p>
                    <a:p>
                      <a:pPr indent="0" lvl="0" marL="100965" marR="0" rtl="0" algn="l">
                        <a:spcBef>
                          <a:spcPts val="0"/>
                        </a:spcBef>
                        <a:spcAft>
                          <a:spcPts val="0"/>
                        </a:spcAft>
                        <a:buNone/>
                      </a:pPr>
                      <a:r>
                        <a:t/>
                      </a:r>
                      <a:endParaRPr b="1" sz="1600" u="none" cap="none" strike="noStrike">
                        <a:solidFill>
                          <a:schemeClr val="dk1"/>
                        </a:solidFill>
                        <a:latin typeface="Calibri"/>
                        <a:ea typeface="Calibri"/>
                        <a:cs typeface="Calibri"/>
                        <a:sym typeface="Calibri"/>
                      </a:endParaRPr>
                    </a:p>
                    <a:p>
                      <a:pPr indent="0" lvl="0" marL="100965" marR="0" rtl="0" algn="l">
                        <a:spcBef>
                          <a:spcPts val="0"/>
                        </a:spcBef>
                        <a:spcAft>
                          <a:spcPts val="0"/>
                        </a:spcAft>
                        <a:buNone/>
                      </a:pPr>
                      <a:r>
                        <a:rPr b="1" lang="en-US" sz="1600" u="none" cap="none" strike="noStrike">
                          <a:solidFill>
                            <a:schemeClr val="dk1"/>
                          </a:solidFill>
                          <a:latin typeface="Calibri"/>
                          <a:ea typeface="Calibri"/>
                          <a:cs typeface="Calibri"/>
                          <a:sym typeface="Calibri"/>
                        </a:rPr>
                        <a:t>                PRIMA</a:t>
                      </a:r>
                      <a:endParaRPr b="1" sz="1600" u="none" cap="none" strike="noStrike">
                        <a:solidFill>
                          <a:schemeClr val="dk1"/>
                        </a:solidFill>
                        <a:latin typeface="Calibri"/>
                        <a:ea typeface="Calibri"/>
                        <a:cs typeface="Calibri"/>
                        <a:sym typeface="Calibri"/>
                      </a:endParaRPr>
                    </a:p>
                  </a:txBody>
                  <a:tcPr marT="0" marB="0" marR="0" marL="0">
                    <a:solidFill>
                      <a:srgbClr val="92D050"/>
                    </a:solidFill>
                  </a:tcPr>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8" name="Shape 268"/>
        <p:cNvGrpSpPr/>
        <p:nvPr/>
      </p:nvGrpSpPr>
      <p:grpSpPr>
        <a:xfrm>
          <a:off x="0" y="0"/>
          <a:ext cx="0" cy="0"/>
          <a:chOff x="0" y="0"/>
          <a:chExt cx="0" cy="0"/>
        </a:xfrm>
      </p:grpSpPr>
      <p:pic>
        <p:nvPicPr>
          <p:cNvPr id="269" name="Google Shape;269;p8"/>
          <p:cNvPicPr preferRelativeResize="0"/>
          <p:nvPr/>
        </p:nvPicPr>
        <p:blipFill rotWithShape="1">
          <a:blip r:embed="rId3">
            <a:alphaModFix/>
          </a:blip>
          <a:srcRect b="0" l="0" r="0" t="0"/>
          <a:stretch/>
        </p:blipFill>
        <p:spPr>
          <a:xfrm>
            <a:off x="2414753" y="6721404"/>
            <a:ext cx="9902229" cy="204838"/>
          </a:xfrm>
          <a:prstGeom prst="rect">
            <a:avLst/>
          </a:prstGeom>
          <a:noFill/>
          <a:ln>
            <a:noFill/>
          </a:ln>
        </p:spPr>
      </p:pic>
      <p:pic>
        <p:nvPicPr>
          <p:cNvPr id="270" name="Google Shape;270;p8"/>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271" name="Google Shape;271;p8"/>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272" name="Google Shape;272;p8"/>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273" name="Google Shape;273;p8"/>
          <p:cNvPicPr preferRelativeResize="0"/>
          <p:nvPr/>
        </p:nvPicPr>
        <p:blipFill rotWithShape="1">
          <a:blip r:embed="rId7">
            <a:alphaModFix/>
          </a:blip>
          <a:srcRect b="0" l="0" r="0" t="0"/>
          <a:stretch/>
        </p:blipFill>
        <p:spPr>
          <a:xfrm>
            <a:off x="8903775" y="533330"/>
            <a:ext cx="3018591" cy="5907194"/>
          </a:xfrm>
          <a:prstGeom prst="rect">
            <a:avLst/>
          </a:prstGeom>
          <a:noFill/>
          <a:ln>
            <a:noFill/>
          </a:ln>
        </p:spPr>
      </p:pic>
      <p:pic>
        <p:nvPicPr>
          <p:cNvPr id="274" name="Google Shape;274;p8"/>
          <p:cNvPicPr preferRelativeResize="0"/>
          <p:nvPr/>
        </p:nvPicPr>
        <p:blipFill rotWithShape="1">
          <a:blip r:embed="rId8">
            <a:alphaModFix/>
          </a:blip>
          <a:srcRect b="0" l="0" r="0" t="0"/>
          <a:stretch/>
        </p:blipFill>
        <p:spPr>
          <a:xfrm>
            <a:off x="0" y="-27434"/>
            <a:ext cx="8542020" cy="1614805"/>
          </a:xfrm>
          <a:prstGeom prst="rect">
            <a:avLst/>
          </a:prstGeom>
          <a:noFill/>
          <a:ln>
            <a:noFill/>
          </a:ln>
        </p:spPr>
      </p:pic>
      <p:sp>
        <p:nvSpPr>
          <p:cNvPr id="275" name="Google Shape;275;p8"/>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Lecture5</a:t>
            </a:r>
            <a:endParaRPr b="1" sz="2800">
              <a:solidFill>
                <a:srgbClr val="FF9518"/>
              </a:solidFill>
              <a:latin typeface="Tajawal Medium"/>
              <a:ea typeface="Tajawal Medium"/>
              <a:cs typeface="Tajawal Medium"/>
              <a:sym typeface="Tajawal Medium"/>
            </a:endParaRPr>
          </a:p>
        </p:txBody>
      </p:sp>
      <p:sp>
        <p:nvSpPr>
          <p:cNvPr id="276" name="Google Shape;276;p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277" name="Google Shape;277;p8"/>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 &amp; Results(Part2)</a:t>
            </a:r>
            <a:endParaRPr b="1" sz="2400">
              <a:solidFill>
                <a:srgbClr val="FF9518"/>
              </a:solidFill>
              <a:latin typeface="Tajawal Medium"/>
              <a:ea typeface="Tajawal Medium"/>
              <a:cs typeface="Tajawal Medium"/>
              <a:sym typeface="Tajawal Medium"/>
            </a:endParaRPr>
          </a:p>
        </p:txBody>
      </p:sp>
      <p:pic>
        <p:nvPicPr>
          <p:cNvPr id="278" name="Google Shape;278;p8"/>
          <p:cNvPicPr preferRelativeResize="0"/>
          <p:nvPr/>
        </p:nvPicPr>
        <p:blipFill rotWithShape="1">
          <a:blip r:embed="rId9">
            <a:alphaModFix/>
          </a:blip>
          <a:srcRect b="0" l="0" r="0" t="0"/>
          <a:stretch/>
        </p:blipFill>
        <p:spPr>
          <a:xfrm>
            <a:off x="8832229" y="3773834"/>
            <a:ext cx="2591670" cy="2667532"/>
          </a:xfrm>
          <a:prstGeom prst="rect">
            <a:avLst/>
          </a:prstGeom>
          <a:noFill/>
          <a:ln>
            <a:noFill/>
          </a:ln>
        </p:spPr>
      </p:pic>
      <p:grpSp>
        <p:nvGrpSpPr>
          <p:cNvPr id="279" name="Google Shape;279;p8"/>
          <p:cNvGrpSpPr/>
          <p:nvPr/>
        </p:nvGrpSpPr>
        <p:grpSpPr>
          <a:xfrm>
            <a:off x="564090" y="2690942"/>
            <a:ext cx="530210" cy="532889"/>
            <a:chOff x="912" y="921"/>
            <a:chExt cx="834" cy="834"/>
          </a:xfrm>
        </p:grpSpPr>
        <p:sp>
          <p:nvSpPr>
            <p:cNvPr id="280" name="Google Shape;280;p8"/>
            <p:cNvSpPr/>
            <p:nvPr/>
          </p:nvSpPr>
          <p:spPr>
            <a:xfrm>
              <a:off x="912" y="921"/>
              <a:ext cx="834" cy="834"/>
            </a:xfrm>
            <a:custGeom>
              <a:rect b="b" l="l" r="r" t="t"/>
              <a:pathLst>
                <a:path extrusionOk="0" h="834" w="834">
                  <a:moveTo>
                    <a:pt x="417" y="0"/>
                  </a:moveTo>
                  <a:lnTo>
                    <a:pt x="342" y="7"/>
                  </a:lnTo>
                  <a:lnTo>
                    <a:pt x="272" y="26"/>
                  </a:lnTo>
                  <a:lnTo>
                    <a:pt x="207" y="57"/>
                  </a:lnTo>
                  <a:lnTo>
                    <a:pt x="148" y="98"/>
                  </a:lnTo>
                  <a:lnTo>
                    <a:pt x="98" y="148"/>
                  </a:lnTo>
                  <a:lnTo>
                    <a:pt x="57" y="207"/>
                  </a:lnTo>
                  <a:lnTo>
                    <a:pt x="26" y="272"/>
                  </a:lnTo>
                  <a:lnTo>
                    <a:pt x="7" y="342"/>
                  </a:lnTo>
                  <a:lnTo>
                    <a:pt x="0" y="417"/>
                  </a:lnTo>
                  <a:lnTo>
                    <a:pt x="7" y="492"/>
                  </a:lnTo>
                  <a:lnTo>
                    <a:pt x="26" y="563"/>
                  </a:lnTo>
                  <a:lnTo>
                    <a:pt x="57" y="628"/>
                  </a:lnTo>
                  <a:lnTo>
                    <a:pt x="98" y="686"/>
                  </a:lnTo>
                  <a:lnTo>
                    <a:pt x="148" y="736"/>
                  </a:lnTo>
                  <a:lnTo>
                    <a:pt x="207" y="777"/>
                  </a:lnTo>
                  <a:lnTo>
                    <a:pt x="272" y="808"/>
                  </a:lnTo>
                  <a:lnTo>
                    <a:pt x="342" y="827"/>
                  </a:lnTo>
                  <a:lnTo>
                    <a:pt x="417" y="834"/>
                  </a:lnTo>
                  <a:lnTo>
                    <a:pt x="492" y="827"/>
                  </a:lnTo>
                  <a:lnTo>
                    <a:pt x="563" y="808"/>
                  </a:lnTo>
                  <a:lnTo>
                    <a:pt x="628" y="777"/>
                  </a:lnTo>
                  <a:lnTo>
                    <a:pt x="686" y="736"/>
                  </a:lnTo>
                  <a:lnTo>
                    <a:pt x="736" y="686"/>
                  </a:lnTo>
                  <a:lnTo>
                    <a:pt x="777" y="628"/>
                  </a:lnTo>
                  <a:lnTo>
                    <a:pt x="808" y="563"/>
                  </a:lnTo>
                  <a:lnTo>
                    <a:pt x="827" y="492"/>
                  </a:lnTo>
                  <a:lnTo>
                    <a:pt x="834" y="417"/>
                  </a:lnTo>
                  <a:lnTo>
                    <a:pt x="827" y="342"/>
                  </a:lnTo>
                  <a:lnTo>
                    <a:pt x="808" y="272"/>
                  </a:lnTo>
                  <a:lnTo>
                    <a:pt x="777" y="207"/>
                  </a:lnTo>
                  <a:lnTo>
                    <a:pt x="736" y="148"/>
                  </a:lnTo>
                  <a:lnTo>
                    <a:pt x="686" y="98"/>
                  </a:lnTo>
                  <a:lnTo>
                    <a:pt x="628" y="57"/>
                  </a:lnTo>
                  <a:lnTo>
                    <a:pt x="563" y="26"/>
                  </a:lnTo>
                  <a:lnTo>
                    <a:pt x="492" y="7"/>
                  </a:lnTo>
                  <a:lnTo>
                    <a:pt x="417" y="0"/>
                  </a:lnTo>
                  <a:close/>
                </a:path>
              </a:pathLst>
            </a:custGeom>
            <a:solidFill>
              <a:srgbClr val="368DDD"/>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81" name="Google Shape;281;p8"/>
            <p:cNvSpPr/>
            <p:nvPr/>
          </p:nvSpPr>
          <p:spPr>
            <a:xfrm>
              <a:off x="912" y="921"/>
              <a:ext cx="834" cy="834"/>
            </a:xfrm>
            <a:custGeom>
              <a:rect b="b" l="l" r="r" t="t"/>
              <a:pathLst>
                <a:path extrusionOk="0" h="834" w="834">
                  <a:moveTo>
                    <a:pt x="417" y="834"/>
                  </a:moveTo>
                  <a:lnTo>
                    <a:pt x="492" y="827"/>
                  </a:lnTo>
                  <a:lnTo>
                    <a:pt x="563" y="808"/>
                  </a:lnTo>
                  <a:lnTo>
                    <a:pt x="628" y="777"/>
                  </a:lnTo>
                  <a:lnTo>
                    <a:pt x="686" y="736"/>
                  </a:lnTo>
                  <a:lnTo>
                    <a:pt x="736" y="686"/>
                  </a:lnTo>
                  <a:lnTo>
                    <a:pt x="777" y="628"/>
                  </a:lnTo>
                  <a:lnTo>
                    <a:pt x="808" y="563"/>
                  </a:lnTo>
                  <a:lnTo>
                    <a:pt x="827" y="492"/>
                  </a:lnTo>
                  <a:lnTo>
                    <a:pt x="834" y="417"/>
                  </a:lnTo>
                  <a:lnTo>
                    <a:pt x="827" y="342"/>
                  </a:lnTo>
                  <a:lnTo>
                    <a:pt x="808" y="272"/>
                  </a:lnTo>
                  <a:lnTo>
                    <a:pt x="777" y="207"/>
                  </a:lnTo>
                  <a:lnTo>
                    <a:pt x="736" y="148"/>
                  </a:lnTo>
                  <a:lnTo>
                    <a:pt x="686" y="98"/>
                  </a:lnTo>
                  <a:lnTo>
                    <a:pt x="628" y="57"/>
                  </a:lnTo>
                  <a:lnTo>
                    <a:pt x="563" y="26"/>
                  </a:lnTo>
                  <a:lnTo>
                    <a:pt x="492" y="7"/>
                  </a:lnTo>
                  <a:lnTo>
                    <a:pt x="417" y="0"/>
                  </a:lnTo>
                  <a:lnTo>
                    <a:pt x="342" y="7"/>
                  </a:lnTo>
                  <a:lnTo>
                    <a:pt x="272" y="26"/>
                  </a:lnTo>
                  <a:lnTo>
                    <a:pt x="207" y="57"/>
                  </a:lnTo>
                  <a:lnTo>
                    <a:pt x="148" y="98"/>
                  </a:lnTo>
                  <a:lnTo>
                    <a:pt x="98" y="148"/>
                  </a:lnTo>
                  <a:lnTo>
                    <a:pt x="57" y="207"/>
                  </a:lnTo>
                  <a:lnTo>
                    <a:pt x="26" y="272"/>
                  </a:lnTo>
                  <a:lnTo>
                    <a:pt x="7" y="342"/>
                  </a:lnTo>
                  <a:lnTo>
                    <a:pt x="0" y="417"/>
                  </a:lnTo>
                  <a:lnTo>
                    <a:pt x="7" y="492"/>
                  </a:lnTo>
                  <a:lnTo>
                    <a:pt x="26" y="563"/>
                  </a:lnTo>
                  <a:lnTo>
                    <a:pt x="57" y="628"/>
                  </a:lnTo>
                  <a:lnTo>
                    <a:pt x="98" y="686"/>
                  </a:lnTo>
                  <a:lnTo>
                    <a:pt x="148" y="736"/>
                  </a:lnTo>
                  <a:lnTo>
                    <a:pt x="207" y="777"/>
                  </a:lnTo>
                  <a:lnTo>
                    <a:pt x="272" y="808"/>
                  </a:lnTo>
                  <a:lnTo>
                    <a:pt x="342" y="827"/>
                  </a:lnTo>
                  <a:lnTo>
                    <a:pt x="417" y="834"/>
                  </a:lnTo>
                  <a:close/>
                </a:path>
              </a:pathLst>
            </a:custGeom>
            <a:noFill/>
            <a:ln cap="flat" cmpd="sng" w="12700">
              <a:solidFill>
                <a:srgbClr val="FFFF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82" name="Google Shape;282;p8"/>
            <p:cNvSpPr/>
            <p:nvPr/>
          </p:nvSpPr>
          <p:spPr>
            <a:xfrm>
              <a:off x="1099" y="1005"/>
              <a:ext cx="462" cy="665"/>
            </a:xfrm>
            <a:custGeom>
              <a:rect b="b" l="l" r="r" t="t"/>
              <a:pathLst>
                <a:path extrusionOk="0" h="665" w="462">
                  <a:moveTo>
                    <a:pt x="311" y="608"/>
                  </a:moveTo>
                  <a:lnTo>
                    <a:pt x="149" y="608"/>
                  </a:lnTo>
                  <a:lnTo>
                    <a:pt x="155" y="630"/>
                  </a:lnTo>
                  <a:lnTo>
                    <a:pt x="170" y="648"/>
                  </a:lnTo>
                  <a:lnTo>
                    <a:pt x="193" y="660"/>
                  </a:lnTo>
                  <a:lnTo>
                    <a:pt x="223" y="665"/>
                  </a:lnTo>
                  <a:lnTo>
                    <a:pt x="257" y="662"/>
                  </a:lnTo>
                  <a:lnTo>
                    <a:pt x="284" y="652"/>
                  </a:lnTo>
                  <a:lnTo>
                    <a:pt x="303" y="633"/>
                  </a:lnTo>
                  <a:lnTo>
                    <a:pt x="311" y="608"/>
                  </a:lnTo>
                  <a:close/>
                  <a:moveTo>
                    <a:pt x="337" y="541"/>
                  </a:moveTo>
                  <a:lnTo>
                    <a:pt x="336" y="528"/>
                  </a:lnTo>
                  <a:lnTo>
                    <a:pt x="332" y="517"/>
                  </a:lnTo>
                  <a:lnTo>
                    <a:pt x="324" y="509"/>
                  </a:lnTo>
                  <a:lnTo>
                    <a:pt x="311" y="505"/>
                  </a:lnTo>
                  <a:lnTo>
                    <a:pt x="271" y="504"/>
                  </a:lnTo>
                  <a:lnTo>
                    <a:pt x="230" y="504"/>
                  </a:lnTo>
                  <a:lnTo>
                    <a:pt x="150" y="505"/>
                  </a:lnTo>
                  <a:lnTo>
                    <a:pt x="137" y="508"/>
                  </a:lnTo>
                  <a:lnTo>
                    <a:pt x="129" y="517"/>
                  </a:lnTo>
                  <a:lnTo>
                    <a:pt x="124" y="530"/>
                  </a:lnTo>
                  <a:lnTo>
                    <a:pt x="124" y="547"/>
                  </a:lnTo>
                  <a:lnTo>
                    <a:pt x="126" y="559"/>
                  </a:lnTo>
                  <a:lnTo>
                    <a:pt x="131" y="569"/>
                  </a:lnTo>
                  <a:lnTo>
                    <a:pt x="139" y="575"/>
                  </a:lnTo>
                  <a:lnTo>
                    <a:pt x="153" y="577"/>
                  </a:lnTo>
                  <a:lnTo>
                    <a:pt x="171" y="577"/>
                  </a:lnTo>
                  <a:lnTo>
                    <a:pt x="227" y="577"/>
                  </a:lnTo>
                  <a:lnTo>
                    <a:pt x="227" y="575"/>
                  </a:lnTo>
                  <a:lnTo>
                    <a:pt x="308" y="575"/>
                  </a:lnTo>
                  <a:lnTo>
                    <a:pt x="322" y="572"/>
                  </a:lnTo>
                  <a:lnTo>
                    <a:pt x="330" y="564"/>
                  </a:lnTo>
                  <a:lnTo>
                    <a:pt x="335" y="554"/>
                  </a:lnTo>
                  <a:lnTo>
                    <a:pt x="337" y="541"/>
                  </a:lnTo>
                  <a:close/>
                  <a:moveTo>
                    <a:pt x="462" y="245"/>
                  </a:moveTo>
                  <a:lnTo>
                    <a:pt x="454" y="169"/>
                  </a:lnTo>
                  <a:lnTo>
                    <a:pt x="421" y="99"/>
                  </a:lnTo>
                  <a:lnTo>
                    <a:pt x="413" y="91"/>
                  </a:lnTo>
                  <a:lnTo>
                    <a:pt x="413" y="229"/>
                  </a:lnTo>
                  <a:lnTo>
                    <a:pt x="410" y="260"/>
                  </a:lnTo>
                  <a:lnTo>
                    <a:pt x="402" y="291"/>
                  </a:lnTo>
                  <a:lnTo>
                    <a:pt x="387" y="320"/>
                  </a:lnTo>
                  <a:lnTo>
                    <a:pt x="362" y="358"/>
                  </a:lnTo>
                  <a:lnTo>
                    <a:pt x="350" y="377"/>
                  </a:lnTo>
                  <a:lnTo>
                    <a:pt x="338" y="397"/>
                  </a:lnTo>
                  <a:lnTo>
                    <a:pt x="331" y="409"/>
                  </a:lnTo>
                  <a:lnTo>
                    <a:pt x="322" y="413"/>
                  </a:lnTo>
                  <a:lnTo>
                    <a:pt x="309" y="412"/>
                  </a:lnTo>
                  <a:lnTo>
                    <a:pt x="296" y="412"/>
                  </a:lnTo>
                  <a:lnTo>
                    <a:pt x="288" y="412"/>
                  </a:lnTo>
                  <a:lnTo>
                    <a:pt x="267" y="412"/>
                  </a:lnTo>
                  <a:lnTo>
                    <a:pt x="225" y="412"/>
                  </a:lnTo>
                  <a:lnTo>
                    <a:pt x="225" y="410"/>
                  </a:lnTo>
                  <a:lnTo>
                    <a:pt x="199" y="411"/>
                  </a:lnTo>
                  <a:lnTo>
                    <a:pt x="173" y="414"/>
                  </a:lnTo>
                  <a:lnTo>
                    <a:pt x="148" y="413"/>
                  </a:lnTo>
                  <a:lnTo>
                    <a:pt x="126" y="407"/>
                  </a:lnTo>
                  <a:lnTo>
                    <a:pt x="109" y="391"/>
                  </a:lnTo>
                  <a:lnTo>
                    <a:pt x="96" y="370"/>
                  </a:lnTo>
                  <a:lnTo>
                    <a:pt x="85" y="346"/>
                  </a:lnTo>
                  <a:lnTo>
                    <a:pt x="73" y="322"/>
                  </a:lnTo>
                  <a:lnTo>
                    <a:pt x="52" y="271"/>
                  </a:lnTo>
                  <a:lnTo>
                    <a:pt x="47" y="220"/>
                  </a:lnTo>
                  <a:lnTo>
                    <a:pt x="57" y="171"/>
                  </a:lnTo>
                  <a:lnTo>
                    <a:pt x="83" y="123"/>
                  </a:lnTo>
                  <a:lnTo>
                    <a:pt x="121" y="84"/>
                  </a:lnTo>
                  <a:lnTo>
                    <a:pt x="164" y="59"/>
                  </a:lnTo>
                  <a:lnTo>
                    <a:pt x="213" y="49"/>
                  </a:lnTo>
                  <a:lnTo>
                    <a:pt x="267" y="53"/>
                  </a:lnTo>
                  <a:lnTo>
                    <a:pt x="319" y="71"/>
                  </a:lnTo>
                  <a:lnTo>
                    <a:pt x="361" y="102"/>
                  </a:lnTo>
                  <a:lnTo>
                    <a:pt x="390" y="144"/>
                  </a:lnTo>
                  <a:lnTo>
                    <a:pt x="409" y="196"/>
                  </a:lnTo>
                  <a:lnTo>
                    <a:pt x="413" y="229"/>
                  </a:lnTo>
                  <a:lnTo>
                    <a:pt x="413" y="91"/>
                  </a:lnTo>
                  <a:lnTo>
                    <a:pt x="371" y="49"/>
                  </a:lnTo>
                  <a:lnTo>
                    <a:pt x="365" y="43"/>
                  </a:lnTo>
                  <a:lnTo>
                    <a:pt x="295" y="9"/>
                  </a:lnTo>
                  <a:lnTo>
                    <a:pt x="219" y="0"/>
                  </a:lnTo>
                  <a:lnTo>
                    <a:pt x="145" y="15"/>
                  </a:lnTo>
                  <a:lnTo>
                    <a:pt x="79" y="56"/>
                  </a:lnTo>
                  <a:lnTo>
                    <a:pt x="28" y="117"/>
                  </a:lnTo>
                  <a:lnTo>
                    <a:pt x="2" y="189"/>
                  </a:lnTo>
                  <a:lnTo>
                    <a:pt x="0" y="266"/>
                  </a:lnTo>
                  <a:lnTo>
                    <a:pt x="25" y="341"/>
                  </a:lnTo>
                  <a:lnTo>
                    <a:pt x="40" y="369"/>
                  </a:lnTo>
                  <a:lnTo>
                    <a:pt x="56" y="397"/>
                  </a:lnTo>
                  <a:lnTo>
                    <a:pt x="71" y="424"/>
                  </a:lnTo>
                  <a:lnTo>
                    <a:pt x="86" y="452"/>
                  </a:lnTo>
                  <a:lnTo>
                    <a:pt x="93" y="465"/>
                  </a:lnTo>
                  <a:lnTo>
                    <a:pt x="100" y="468"/>
                  </a:lnTo>
                  <a:lnTo>
                    <a:pt x="141" y="467"/>
                  </a:lnTo>
                  <a:lnTo>
                    <a:pt x="191" y="467"/>
                  </a:lnTo>
                  <a:lnTo>
                    <a:pt x="282" y="468"/>
                  </a:lnTo>
                  <a:lnTo>
                    <a:pt x="323" y="467"/>
                  </a:lnTo>
                  <a:lnTo>
                    <a:pt x="346" y="467"/>
                  </a:lnTo>
                  <a:lnTo>
                    <a:pt x="356" y="465"/>
                  </a:lnTo>
                  <a:lnTo>
                    <a:pt x="359" y="460"/>
                  </a:lnTo>
                  <a:lnTo>
                    <a:pt x="389" y="414"/>
                  </a:lnTo>
                  <a:lnTo>
                    <a:pt x="390" y="413"/>
                  </a:lnTo>
                  <a:lnTo>
                    <a:pt x="403" y="392"/>
                  </a:lnTo>
                  <a:lnTo>
                    <a:pt x="424" y="357"/>
                  </a:lnTo>
                  <a:lnTo>
                    <a:pt x="442" y="322"/>
                  </a:lnTo>
                  <a:lnTo>
                    <a:pt x="462" y="245"/>
                  </a:ln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283" name="Google Shape;283;p8"/>
          <p:cNvSpPr/>
          <p:nvPr/>
        </p:nvSpPr>
        <p:spPr>
          <a:xfrm rot="480000">
            <a:off x="860390" y="2493101"/>
            <a:ext cx="69850" cy="102113"/>
          </a:xfrm>
          <a:prstGeom prst="rect">
            <a:avLst/>
          </a:prstGeom>
        </p:spPr>
        <p:txBody>
          <a:bodyPr>
            <a:prstTxWarp prst="textPlain"/>
          </a:bodyPr>
          <a:lstStyle/>
          <a:p>
            <a:pPr lvl="0" algn="ctr"/>
            <a:r>
              <a:rPr b="1" i="0">
                <a:ln>
                  <a:noFill/>
                </a:ln>
                <a:solidFill>
                  <a:srgbClr val="368DDD"/>
                </a:solidFill>
                <a:latin typeface="Arial"/>
              </a:rPr>
              <a:t>A</a:t>
            </a:r>
          </a:p>
        </p:txBody>
      </p:sp>
      <p:sp>
        <p:nvSpPr>
          <p:cNvPr id="284" name="Google Shape;284;p8"/>
          <p:cNvSpPr/>
          <p:nvPr/>
        </p:nvSpPr>
        <p:spPr>
          <a:xfrm rot="1320000">
            <a:off x="933354" y="2512135"/>
            <a:ext cx="60325" cy="102113"/>
          </a:xfrm>
          <a:prstGeom prst="rect">
            <a:avLst/>
          </a:prstGeom>
        </p:spPr>
        <p:txBody>
          <a:bodyPr>
            <a:prstTxWarp prst="textPlain"/>
          </a:bodyPr>
          <a:lstStyle/>
          <a:p>
            <a:pPr lvl="0" algn="ctr"/>
            <a:r>
              <a:rPr b="1" i="0">
                <a:ln>
                  <a:noFill/>
                </a:ln>
                <a:solidFill>
                  <a:srgbClr val="368DDD"/>
                </a:solidFill>
                <a:latin typeface="Arial"/>
              </a:rPr>
              <a:t>T</a:t>
            </a:r>
          </a:p>
        </p:txBody>
      </p:sp>
      <p:sp>
        <p:nvSpPr>
          <p:cNvPr id="285" name="Google Shape;285;p8"/>
          <p:cNvSpPr/>
          <p:nvPr/>
        </p:nvSpPr>
        <p:spPr>
          <a:xfrm rot="1860000">
            <a:off x="992056" y="2534342"/>
            <a:ext cx="33337" cy="102113"/>
          </a:xfrm>
          <a:prstGeom prst="rect">
            <a:avLst/>
          </a:prstGeom>
        </p:spPr>
        <p:txBody>
          <a:bodyPr>
            <a:prstTxWarp prst="textPlain"/>
          </a:bodyPr>
          <a:lstStyle/>
          <a:p>
            <a:pPr lvl="0" algn="ctr"/>
            <a:r>
              <a:rPr b="1" i="0">
                <a:ln>
                  <a:noFill/>
                </a:ln>
                <a:solidFill>
                  <a:srgbClr val="368DDD"/>
                </a:solidFill>
                <a:latin typeface="Arial"/>
              </a:rPr>
              <a:t>I</a:t>
            </a:r>
          </a:p>
        </p:txBody>
      </p:sp>
      <p:sp>
        <p:nvSpPr>
          <p:cNvPr id="286" name="Google Shape;286;p8"/>
          <p:cNvSpPr/>
          <p:nvPr/>
        </p:nvSpPr>
        <p:spPr>
          <a:xfrm rot="2520000">
            <a:off x="1019004" y="2572412"/>
            <a:ext cx="82550" cy="102113"/>
          </a:xfrm>
          <a:prstGeom prst="rect">
            <a:avLst/>
          </a:prstGeom>
        </p:spPr>
        <p:txBody>
          <a:bodyPr>
            <a:prstTxWarp prst="textPlain"/>
          </a:bodyPr>
          <a:lstStyle/>
          <a:p>
            <a:pPr lvl="0" algn="ctr"/>
            <a:r>
              <a:rPr b="1" i="0">
                <a:ln>
                  <a:noFill/>
                </a:ln>
                <a:solidFill>
                  <a:srgbClr val="368DDD"/>
                </a:solidFill>
                <a:latin typeface="Arial"/>
              </a:rPr>
              <a:t>O</a:t>
            </a:r>
          </a:p>
        </p:txBody>
      </p:sp>
      <p:sp>
        <p:nvSpPr>
          <p:cNvPr id="287" name="Google Shape;287;p8"/>
          <p:cNvSpPr/>
          <p:nvPr/>
        </p:nvSpPr>
        <p:spPr>
          <a:xfrm rot="3480000">
            <a:off x="1077022" y="2640121"/>
            <a:ext cx="81371" cy="101600"/>
          </a:xfrm>
          <a:prstGeom prst="rect">
            <a:avLst/>
          </a:prstGeom>
        </p:spPr>
        <p:txBody>
          <a:bodyPr>
            <a:prstTxWarp prst="textPlain"/>
          </a:bodyPr>
          <a:lstStyle/>
          <a:p>
            <a:pPr lvl="0" algn="ctr"/>
            <a:r>
              <a:rPr b="1" i="0">
                <a:ln>
                  <a:noFill/>
                </a:ln>
                <a:solidFill>
                  <a:srgbClr val="368DDD"/>
                </a:solidFill>
                <a:latin typeface="Arial"/>
              </a:rPr>
              <a:t>N</a:t>
            </a:r>
          </a:p>
        </p:txBody>
      </p:sp>
      <p:sp>
        <p:nvSpPr>
          <p:cNvPr id="288" name="Google Shape;288;p8"/>
          <p:cNvSpPr/>
          <p:nvPr/>
        </p:nvSpPr>
        <p:spPr>
          <a:xfrm rot="-4440000">
            <a:off x="502265" y="2734768"/>
            <a:ext cx="45719" cy="101600"/>
          </a:xfrm>
          <a:prstGeom prst="rect">
            <a:avLst/>
          </a:prstGeom>
        </p:spPr>
        <p:txBody>
          <a:bodyPr>
            <a:prstTxWarp prst="textPlain"/>
          </a:bodyPr>
          <a:lstStyle/>
          <a:p>
            <a:pPr lvl="0" algn="ctr"/>
            <a:r>
              <a:rPr b="1" i="0">
                <a:ln>
                  <a:noFill/>
                </a:ln>
                <a:solidFill>
                  <a:srgbClr val="368DDD"/>
                </a:solidFill>
                <a:latin typeface="Arial"/>
              </a:rPr>
              <a:t>I</a:t>
            </a:r>
          </a:p>
        </p:txBody>
      </p:sp>
      <p:sp>
        <p:nvSpPr>
          <p:cNvPr id="289" name="Google Shape;289;p8"/>
          <p:cNvSpPr/>
          <p:nvPr/>
        </p:nvSpPr>
        <p:spPr>
          <a:xfrm rot="-3720000">
            <a:off x="508493" y="2667116"/>
            <a:ext cx="81372" cy="101600"/>
          </a:xfrm>
          <a:prstGeom prst="rect">
            <a:avLst/>
          </a:prstGeom>
        </p:spPr>
        <p:txBody>
          <a:bodyPr>
            <a:prstTxWarp prst="textPlain"/>
          </a:bodyPr>
          <a:lstStyle/>
          <a:p>
            <a:pPr lvl="0" algn="ctr"/>
            <a:r>
              <a:rPr b="1" i="0">
                <a:ln>
                  <a:noFill/>
                </a:ln>
                <a:solidFill>
                  <a:srgbClr val="368DDD"/>
                </a:solidFill>
                <a:latin typeface="Arial"/>
              </a:rPr>
              <a:t>N</a:t>
            </a:r>
          </a:p>
        </p:txBody>
      </p:sp>
      <p:sp>
        <p:nvSpPr>
          <p:cNvPr id="290" name="Google Shape;290;p8"/>
          <p:cNvSpPr/>
          <p:nvPr/>
        </p:nvSpPr>
        <p:spPr>
          <a:xfrm rot="-2880000">
            <a:off x="561734" y="2604336"/>
            <a:ext cx="57439" cy="101600"/>
          </a:xfrm>
          <a:prstGeom prst="rect">
            <a:avLst/>
          </a:prstGeom>
        </p:spPr>
        <p:txBody>
          <a:bodyPr>
            <a:prstTxWarp prst="textPlain"/>
          </a:bodyPr>
          <a:lstStyle/>
          <a:p>
            <a:pPr lvl="0" algn="ctr"/>
            <a:r>
              <a:rPr b="1" i="0">
                <a:ln>
                  <a:noFill/>
                </a:ln>
                <a:solidFill>
                  <a:srgbClr val="368DDD"/>
                </a:solidFill>
                <a:latin typeface="Arial"/>
              </a:rPr>
              <a:t>F</a:t>
            </a:r>
          </a:p>
        </p:txBody>
      </p:sp>
      <p:sp>
        <p:nvSpPr>
          <p:cNvPr id="291" name="Google Shape;291;p8"/>
          <p:cNvSpPr/>
          <p:nvPr/>
        </p:nvSpPr>
        <p:spPr>
          <a:xfrm rot="-2220000">
            <a:off x="603404" y="2553376"/>
            <a:ext cx="82550" cy="102113"/>
          </a:xfrm>
          <a:prstGeom prst="rect">
            <a:avLst/>
          </a:prstGeom>
        </p:spPr>
        <p:txBody>
          <a:bodyPr>
            <a:prstTxWarp prst="textPlain"/>
          </a:bodyPr>
          <a:lstStyle/>
          <a:p>
            <a:pPr lvl="0" algn="ctr"/>
            <a:r>
              <a:rPr b="1" i="0">
                <a:ln>
                  <a:noFill/>
                </a:ln>
                <a:solidFill>
                  <a:srgbClr val="368DDD"/>
                </a:solidFill>
                <a:latin typeface="Arial"/>
              </a:rPr>
              <a:t>O</a:t>
            </a:r>
          </a:p>
        </p:txBody>
      </p:sp>
      <p:sp>
        <p:nvSpPr>
          <p:cNvPr id="292" name="Google Shape;292;p8"/>
          <p:cNvSpPr/>
          <p:nvPr/>
        </p:nvSpPr>
        <p:spPr>
          <a:xfrm rot="-1260000">
            <a:off x="684304" y="2512137"/>
            <a:ext cx="66675" cy="102112"/>
          </a:xfrm>
          <a:prstGeom prst="rect">
            <a:avLst/>
          </a:prstGeom>
        </p:spPr>
        <p:txBody>
          <a:bodyPr>
            <a:prstTxWarp prst="textPlain"/>
          </a:bodyPr>
          <a:lstStyle/>
          <a:p>
            <a:pPr lvl="0" algn="ctr"/>
            <a:r>
              <a:rPr b="1" i="0">
                <a:ln>
                  <a:noFill/>
                </a:ln>
                <a:solidFill>
                  <a:srgbClr val="368DDD"/>
                </a:solidFill>
                <a:latin typeface="Arial"/>
              </a:rPr>
              <a:t>R</a:t>
            </a:r>
          </a:p>
        </p:txBody>
      </p:sp>
      <p:sp>
        <p:nvSpPr>
          <p:cNvPr id="293" name="Google Shape;293;p8"/>
          <p:cNvSpPr/>
          <p:nvPr/>
        </p:nvSpPr>
        <p:spPr>
          <a:xfrm rot="-420000">
            <a:off x="755681" y="2489926"/>
            <a:ext cx="95250" cy="102113"/>
          </a:xfrm>
          <a:prstGeom prst="rect">
            <a:avLst/>
          </a:prstGeom>
        </p:spPr>
        <p:txBody>
          <a:bodyPr>
            <a:prstTxWarp prst="textPlain"/>
          </a:bodyPr>
          <a:lstStyle/>
          <a:p>
            <a:pPr lvl="0" algn="ctr"/>
            <a:r>
              <a:rPr b="1" i="0">
                <a:ln>
                  <a:noFill/>
                </a:ln>
                <a:solidFill>
                  <a:srgbClr val="368DDD"/>
                </a:solidFill>
                <a:latin typeface="Arial"/>
              </a:rPr>
              <a:t>M</a:t>
            </a:r>
          </a:p>
        </p:txBody>
      </p:sp>
      <p:sp>
        <p:nvSpPr>
          <p:cNvPr id="294" name="Google Shape;294;p8"/>
          <p:cNvSpPr/>
          <p:nvPr/>
        </p:nvSpPr>
        <p:spPr>
          <a:xfrm>
            <a:off x="0" y="1550129"/>
            <a:ext cx="12192000" cy="457200"/>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95" name="Google Shape;295;p8"/>
          <p:cNvSpPr/>
          <p:nvPr/>
        </p:nvSpPr>
        <p:spPr>
          <a:xfrm>
            <a:off x="2255520" y="1393044"/>
            <a:ext cx="4005942" cy="400110"/>
          </a:xfrm>
          <a:prstGeom prst="rect">
            <a:avLst/>
          </a:prstGeom>
          <a:noFill/>
          <a:ln>
            <a:noFill/>
          </a:ln>
        </p:spPr>
        <p:txBody>
          <a:bodyPr anchorCtr="0" anchor="t" bIns="45700" lIns="91425" spcFirstLastPara="1" rIns="91425" wrap="square" tIns="45700">
            <a:spAutoFit/>
          </a:bodyPr>
          <a:lstStyle/>
          <a:p>
            <a:pPr indent="0" lvl="2" marL="914400" marR="0" rtl="0" algn="ctr">
              <a:spcBef>
                <a:spcPts val="0"/>
              </a:spcBef>
              <a:spcAft>
                <a:spcPts val="0"/>
              </a:spcAft>
              <a:buNone/>
            </a:pPr>
            <a:r>
              <a:rPr b="1" i="0" lang="en-US" sz="2000" u="none" cap="none" strike="noStrike">
                <a:solidFill>
                  <a:srgbClr val="FF681E"/>
                </a:solidFill>
                <a:latin typeface="Times New Roman"/>
                <a:ea typeface="Times New Roman"/>
                <a:cs typeface="Times New Roman"/>
                <a:sym typeface="Times New Roman"/>
              </a:rPr>
              <a:t>Types of monitoring (4/4)</a:t>
            </a:r>
            <a:endParaRPr b="1" i="0" sz="2000" u="none" cap="none" strike="noStrike">
              <a:solidFill>
                <a:srgbClr val="FF681E"/>
              </a:solidFill>
              <a:latin typeface="Times New Roman"/>
              <a:ea typeface="Times New Roman"/>
              <a:cs typeface="Times New Roman"/>
              <a:sym typeface="Times New Roman"/>
            </a:endParaRPr>
          </a:p>
        </p:txBody>
      </p:sp>
      <p:graphicFrame>
        <p:nvGraphicFramePr>
          <p:cNvPr id="296" name="Google Shape;296;p8"/>
          <p:cNvGraphicFramePr/>
          <p:nvPr/>
        </p:nvGraphicFramePr>
        <p:xfrm>
          <a:off x="1224451" y="1970391"/>
          <a:ext cx="3000000" cy="3000000"/>
        </p:xfrm>
        <a:graphic>
          <a:graphicData uri="http://schemas.openxmlformats.org/drawingml/2006/table">
            <a:tbl>
              <a:tblPr bandRow="1" firstCol="1" firstRow="1">
                <a:noFill/>
                <a:tableStyleId>{7F83F0DE-E19C-4FF6-ABD7-C4A34A20349F}</a:tableStyleId>
              </a:tblPr>
              <a:tblGrid>
                <a:gridCol w="1179475"/>
                <a:gridCol w="3859825"/>
                <a:gridCol w="2122275"/>
              </a:tblGrid>
              <a:tr h="554000">
                <a:tc>
                  <a:txBody>
                    <a:bodyPr/>
                    <a:lstStyle/>
                    <a:p>
                      <a:pPr indent="-183514" lvl="0" marL="340360" marR="0" rtl="0" algn="ctr">
                        <a:lnSpc>
                          <a:spcPct val="75000"/>
                        </a:lnSpc>
                        <a:spcBef>
                          <a:spcPts val="0"/>
                        </a:spcBef>
                        <a:spcAft>
                          <a:spcPts val="0"/>
                        </a:spcAft>
                        <a:buNone/>
                      </a:pPr>
                      <a:r>
                        <a:t/>
                      </a:r>
                      <a:endParaRPr sz="1600" u="sng" cap="none" strike="noStrike"/>
                    </a:p>
                    <a:p>
                      <a:pPr indent="-183514" lvl="0" marL="340360" marR="0" rtl="0" algn="ctr">
                        <a:lnSpc>
                          <a:spcPct val="75000"/>
                        </a:lnSpc>
                        <a:spcBef>
                          <a:spcPts val="50"/>
                        </a:spcBef>
                        <a:spcAft>
                          <a:spcPts val="0"/>
                        </a:spcAft>
                        <a:buNone/>
                      </a:pPr>
                      <a:r>
                        <a:rPr lang="en-US" sz="1600" u="sng" cap="none" strike="noStrike"/>
                        <a:t>Monitoring</a:t>
                      </a:r>
                      <a:endParaRPr/>
                    </a:p>
                    <a:p>
                      <a:pPr indent="-183514" lvl="0" marL="340360" marR="0" rtl="0" algn="ctr">
                        <a:lnSpc>
                          <a:spcPct val="75000"/>
                        </a:lnSpc>
                        <a:spcBef>
                          <a:spcPts val="50"/>
                        </a:spcBef>
                        <a:spcAft>
                          <a:spcPts val="0"/>
                        </a:spcAft>
                        <a:buNone/>
                      </a:pPr>
                      <a:r>
                        <a:rPr lang="en-US" sz="1600" u="sng" cap="none" strike="noStrike"/>
                        <a:t>  type</a:t>
                      </a:r>
                      <a:endParaRPr sz="1600" u="sng" cap="none" strike="noStrike">
                        <a:latin typeface="Trebuchet MS"/>
                        <a:ea typeface="Trebuchet MS"/>
                        <a:cs typeface="Trebuchet MS"/>
                        <a:sym typeface="Trebuchet MS"/>
                      </a:endParaRPr>
                    </a:p>
                  </a:txBody>
                  <a:tcPr marT="0" marB="0" marR="0" marL="0">
                    <a:solidFill>
                      <a:srgbClr val="92D050"/>
                    </a:solidFill>
                  </a:tcPr>
                </a:tc>
                <a:tc>
                  <a:txBody>
                    <a:bodyPr/>
                    <a:lstStyle/>
                    <a:p>
                      <a:pPr indent="0" lvl="0" marL="1185545" marR="1196975" rtl="0" algn="ctr">
                        <a:spcBef>
                          <a:spcPts val="0"/>
                        </a:spcBef>
                        <a:spcAft>
                          <a:spcPts val="0"/>
                        </a:spcAft>
                        <a:buNone/>
                      </a:pPr>
                      <a:r>
                        <a:rPr lang="en-US" sz="1600" u="sng" cap="none" strike="noStrike"/>
                        <a:t>Description</a:t>
                      </a:r>
                      <a:endParaRPr sz="1600" u="sng" cap="none" strike="noStrike">
                        <a:latin typeface="Trebuchet MS"/>
                        <a:ea typeface="Trebuchet MS"/>
                        <a:cs typeface="Trebuchet MS"/>
                        <a:sym typeface="Trebuchet MS"/>
                      </a:endParaRPr>
                    </a:p>
                  </a:txBody>
                  <a:tcPr marT="0" marB="0" marR="0" marL="0">
                    <a:solidFill>
                      <a:srgbClr val="92D050"/>
                    </a:solidFill>
                  </a:tcPr>
                </a:tc>
                <a:tc>
                  <a:txBody>
                    <a:bodyPr/>
                    <a:lstStyle/>
                    <a:p>
                      <a:pPr indent="0" lvl="0" marL="481330" marR="0" rtl="0" algn="ctr">
                        <a:spcBef>
                          <a:spcPts val="0"/>
                        </a:spcBef>
                        <a:spcAft>
                          <a:spcPts val="0"/>
                        </a:spcAft>
                        <a:buNone/>
                      </a:pPr>
                      <a:r>
                        <a:rPr lang="en-US" sz="1600" u="sng" cap="none" strike="noStrike"/>
                        <a:t>Tool/s to use</a:t>
                      </a:r>
                      <a:endParaRPr sz="1600" u="sng" cap="none" strike="noStrike">
                        <a:latin typeface="Trebuchet MS"/>
                        <a:ea typeface="Trebuchet MS"/>
                        <a:cs typeface="Trebuchet MS"/>
                        <a:sym typeface="Trebuchet MS"/>
                      </a:endParaRPr>
                    </a:p>
                  </a:txBody>
                  <a:tcPr marT="0" marB="0" marR="0" marL="0">
                    <a:solidFill>
                      <a:srgbClr val="92D050"/>
                    </a:solidFill>
                  </a:tcPr>
                </a:tc>
              </a:tr>
              <a:tr h="3955425">
                <a:tc>
                  <a:txBody>
                    <a:bodyPr/>
                    <a:lstStyle/>
                    <a:p>
                      <a:pPr indent="0" lvl="0" marL="0" marR="0" rtl="0" algn="ctr">
                        <a:spcBef>
                          <a:spcPts val="0"/>
                        </a:spcBef>
                        <a:spcAft>
                          <a:spcPts val="0"/>
                        </a:spcAft>
                        <a:buNone/>
                      </a:pPr>
                      <a:r>
                        <a:rPr lang="en-US" sz="1200" u="none" cap="none" strike="noStrike"/>
                        <a:t> </a:t>
                      </a:r>
                      <a:endParaRPr sz="1200" u="none" cap="none" strike="noStrike"/>
                    </a:p>
                    <a:p>
                      <a:pPr indent="0" lvl="0" marL="0" marR="0" rtl="0" algn="ctr">
                        <a:spcBef>
                          <a:spcPts val="0"/>
                        </a:spcBef>
                        <a:spcAft>
                          <a:spcPts val="0"/>
                        </a:spcAft>
                        <a:buNone/>
                      </a:pPr>
                      <a:r>
                        <a:rPr lang="en-US" sz="1200" u="none" cap="none" strike="noStrike"/>
                        <a:t> </a:t>
                      </a:r>
                      <a:endParaRPr sz="1200" u="none" cap="none" strike="noStrike"/>
                    </a:p>
                    <a:p>
                      <a:pPr indent="0" lvl="0" marL="0" marR="0" rtl="0" algn="ctr">
                        <a:spcBef>
                          <a:spcPts val="0"/>
                        </a:spcBef>
                        <a:spcAft>
                          <a:spcPts val="0"/>
                        </a:spcAft>
                        <a:buNone/>
                      </a:pPr>
                      <a:r>
                        <a:rPr lang="en-US" sz="1200" u="none" cap="none" strike="noStrike"/>
                        <a:t> </a:t>
                      </a:r>
                      <a:endParaRPr sz="1200" u="none" cap="none" strike="noStrike"/>
                    </a:p>
                    <a:p>
                      <a:pPr indent="0" lvl="0" marL="0" marR="0" rtl="0" algn="ctr">
                        <a:spcBef>
                          <a:spcPts val="0"/>
                        </a:spcBef>
                        <a:spcAft>
                          <a:spcPts val="0"/>
                        </a:spcAft>
                        <a:buNone/>
                      </a:pPr>
                      <a:r>
                        <a:rPr lang="en-US" sz="1200" u="none" cap="none" strike="noStrike"/>
                        <a:t> </a:t>
                      </a:r>
                      <a:endParaRPr sz="1200" u="none" cap="none" strike="noStrike"/>
                    </a:p>
                    <a:p>
                      <a:pPr indent="0" lvl="0" marL="0" marR="0" rtl="0" algn="ctr">
                        <a:spcBef>
                          <a:spcPts val="0"/>
                        </a:spcBef>
                        <a:spcAft>
                          <a:spcPts val="0"/>
                        </a:spcAft>
                        <a:buNone/>
                      </a:pPr>
                      <a:r>
                        <a:t/>
                      </a:r>
                      <a:endParaRPr b="1" sz="1800" u="none" cap="none" strike="noStrike">
                        <a:solidFill>
                          <a:schemeClr val="lt1"/>
                        </a:solidFill>
                        <a:latin typeface="Calibri"/>
                        <a:ea typeface="Calibri"/>
                        <a:cs typeface="Calibri"/>
                        <a:sym typeface="Calibri"/>
                      </a:endParaRPr>
                    </a:p>
                    <a:p>
                      <a:pPr indent="0" lvl="0" marL="0" marR="0" rtl="0" algn="ctr">
                        <a:spcBef>
                          <a:spcPts val="0"/>
                        </a:spcBef>
                        <a:spcAft>
                          <a:spcPts val="0"/>
                        </a:spcAft>
                        <a:buNone/>
                      </a:pPr>
                      <a:r>
                        <a:rPr b="1" lang="en-US" sz="1800" u="none" cap="none" strike="noStrike">
                          <a:solidFill>
                            <a:srgbClr val="7030A0"/>
                          </a:solidFill>
                          <a:latin typeface="Calibri"/>
                          <a:ea typeface="Calibri"/>
                          <a:cs typeface="Calibri"/>
                          <a:sym typeface="Calibri"/>
                        </a:rPr>
                        <a:t>Risk monitoring</a:t>
                      </a:r>
                      <a:r>
                        <a:rPr lang="en-US" sz="1200" u="none" cap="none" strike="noStrike"/>
                        <a:t> </a:t>
                      </a:r>
                      <a:endParaRPr sz="1200" u="none" cap="none" strike="noStrike"/>
                    </a:p>
                  </a:txBody>
                  <a:tcPr marT="0" marB="0" marR="0" marL="0">
                    <a:solidFill>
                      <a:srgbClr val="92D050"/>
                    </a:solidFill>
                  </a:tcPr>
                </a:tc>
                <a:tc>
                  <a:txBody>
                    <a:bodyPr/>
                    <a:lstStyle/>
                    <a:p>
                      <a:pPr indent="0" lvl="0" marL="100965" marR="112395" rtl="0" algn="ctr">
                        <a:lnSpc>
                          <a:spcPct val="102000"/>
                        </a:lnSpc>
                        <a:spcBef>
                          <a:spcPts val="0"/>
                        </a:spcBef>
                        <a:spcAft>
                          <a:spcPts val="0"/>
                        </a:spcAft>
                        <a:buNone/>
                      </a:pPr>
                      <a:r>
                        <a:t/>
                      </a:r>
                      <a:endParaRPr sz="1200" u="none" cap="none" strike="noStrike">
                        <a:latin typeface="Trebuchet MS"/>
                        <a:ea typeface="Trebuchet MS"/>
                        <a:cs typeface="Trebuchet MS"/>
                        <a:sym typeface="Trebuchet MS"/>
                      </a:endParaRPr>
                    </a:p>
                    <a:p>
                      <a:pPr indent="-285750" lvl="0" marL="386715" marR="113029" rtl="0" algn="ctr">
                        <a:lnSpc>
                          <a:spcPct val="102000"/>
                        </a:lnSpc>
                        <a:spcBef>
                          <a:spcPts val="590"/>
                        </a:spcBef>
                        <a:spcAft>
                          <a:spcPts val="0"/>
                        </a:spcAft>
                        <a:buClr>
                          <a:schemeClr val="dk1"/>
                        </a:buClr>
                        <a:buSzPts val="1800"/>
                        <a:buFont typeface="Arial"/>
                        <a:buChar char="•"/>
                      </a:pPr>
                      <a:r>
                        <a:rPr b="1" lang="en-US" sz="1800" u="none" cap="none" strike="noStrike">
                          <a:solidFill>
                            <a:schemeClr val="dk1"/>
                          </a:solidFill>
                          <a:latin typeface="Times New Roman"/>
                          <a:ea typeface="Times New Roman"/>
                          <a:cs typeface="Times New Roman"/>
                          <a:sym typeface="Times New Roman"/>
                        </a:rPr>
                        <a:t>Risk monitoring tracks whether previously identified risks are still pertinent, if new risk has emerged and assesses whether the likelihood and timeline of previously identified risks remain accurate.</a:t>
                      </a:r>
                      <a:endParaRPr/>
                    </a:p>
                    <a:p>
                      <a:pPr indent="-285750" lvl="0" marL="386715" marR="113029" rtl="0" algn="ctr">
                        <a:lnSpc>
                          <a:spcPct val="102000"/>
                        </a:lnSpc>
                        <a:spcBef>
                          <a:spcPts val="590"/>
                        </a:spcBef>
                        <a:spcAft>
                          <a:spcPts val="0"/>
                        </a:spcAft>
                        <a:buClr>
                          <a:schemeClr val="dk1"/>
                        </a:buClr>
                        <a:buSzPts val="1800"/>
                        <a:buFont typeface="Arial"/>
                        <a:buChar char="•"/>
                      </a:pPr>
                      <a:r>
                        <a:rPr b="1" lang="en-US" sz="1800" u="none" cap="none" strike="noStrike">
                          <a:solidFill>
                            <a:schemeClr val="dk1"/>
                          </a:solidFill>
                          <a:latin typeface="Times New Roman"/>
                          <a:ea typeface="Times New Roman"/>
                          <a:cs typeface="Times New Roman"/>
                          <a:sym typeface="Times New Roman"/>
                        </a:rPr>
                        <a:t>Risk monitoring also entails identifying and assigning risk treatment actions, which is part of setting up a risk management plan. Risk monitoring is often conducted in conjunction with context monitoring</a:t>
                      </a:r>
                      <a:r>
                        <a:rPr b="1" lang="en-US" sz="1600" u="none" cap="none" strike="noStrike">
                          <a:solidFill>
                            <a:schemeClr val="dk1"/>
                          </a:solidFill>
                          <a:latin typeface="Calibri"/>
                          <a:ea typeface="Calibri"/>
                          <a:cs typeface="Calibri"/>
                          <a:sym typeface="Calibri"/>
                        </a:rPr>
                        <a:t>.</a:t>
                      </a:r>
                      <a:endParaRPr b="1" sz="1600" u="none" cap="none" strike="noStrike">
                        <a:solidFill>
                          <a:schemeClr val="dk1"/>
                        </a:solidFill>
                        <a:latin typeface="Calibri"/>
                        <a:ea typeface="Calibri"/>
                        <a:cs typeface="Calibri"/>
                        <a:sym typeface="Calibri"/>
                      </a:endParaRPr>
                    </a:p>
                  </a:txBody>
                  <a:tcPr marT="0" marB="0" marR="0" marL="0">
                    <a:solidFill>
                      <a:srgbClr val="92D050"/>
                    </a:solidFill>
                  </a:tcPr>
                </a:tc>
                <a:tc>
                  <a:txBody>
                    <a:bodyPr/>
                    <a:lstStyle/>
                    <a:p>
                      <a:pPr indent="0" lvl="0" marL="0" marR="0" rtl="0" algn="ctr">
                        <a:spcBef>
                          <a:spcPts val="0"/>
                        </a:spcBef>
                        <a:spcAft>
                          <a:spcPts val="0"/>
                        </a:spcAft>
                        <a:buNone/>
                      </a:pPr>
                      <a:r>
                        <a:rPr lang="en-US" sz="1200" u="none" cap="none" strike="noStrike"/>
                        <a:t> </a:t>
                      </a:r>
                      <a:endParaRPr sz="1200" u="none" cap="none" strike="noStrike"/>
                    </a:p>
                    <a:p>
                      <a:pPr indent="-285750" lvl="0" marL="386715" marR="113029" rtl="0" algn="ctr">
                        <a:lnSpc>
                          <a:spcPct val="102000"/>
                        </a:lnSpc>
                        <a:spcBef>
                          <a:spcPts val="590"/>
                        </a:spcBef>
                        <a:spcAft>
                          <a:spcPts val="0"/>
                        </a:spcAft>
                        <a:buClr>
                          <a:schemeClr val="dk1"/>
                        </a:buClr>
                        <a:buSzPts val="1800"/>
                        <a:buFont typeface="Arial"/>
                        <a:buChar char="•"/>
                      </a:pPr>
                      <a:r>
                        <a:rPr b="1" lang="en-US" sz="1800" u="none" cap="none" strike="noStrike">
                          <a:solidFill>
                            <a:schemeClr val="dk1"/>
                          </a:solidFill>
                          <a:latin typeface="Times New Roman"/>
                          <a:ea typeface="Times New Roman"/>
                          <a:cs typeface="Times New Roman"/>
                          <a:sym typeface="Times New Roman"/>
                        </a:rPr>
                        <a:t>Risk Management Plan </a:t>
                      </a:r>
                      <a:endParaRPr/>
                    </a:p>
                    <a:p>
                      <a:pPr indent="-171450" lvl="0" marL="386715" marR="113029" rtl="0" algn="ctr">
                        <a:lnSpc>
                          <a:spcPct val="102000"/>
                        </a:lnSpc>
                        <a:spcBef>
                          <a:spcPts val="590"/>
                        </a:spcBef>
                        <a:spcAft>
                          <a:spcPts val="0"/>
                        </a:spcAft>
                        <a:buClr>
                          <a:schemeClr val="dk1"/>
                        </a:buClr>
                        <a:buSzPts val="1800"/>
                        <a:buFont typeface="Arial"/>
                        <a:buNone/>
                      </a:pPr>
                      <a:r>
                        <a:t/>
                      </a:r>
                      <a:endParaRPr b="1" sz="1800" u="none" cap="none" strike="noStrike">
                        <a:solidFill>
                          <a:schemeClr val="dk1"/>
                        </a:solidFill>
                        <a:latin typeface="Times New Roman"/>
                        <a:ea typeface="Times New Roman"/>
                        <a:cs typeface="Times New Roman"/>
                        <a:sym typeface="Times New Roman"/>
                      </a:endParaRPr>
                    </a:p>
                    <a:p>
                      <a:pPr indent="-285750" lvl="0" marL="386715" marR="113029" rtl="0" algn="ctr">
                        <a:lnSpc>
                          <a:spcPct val="102000"/>
                        </a:lnSpc>
                        <a:spcBef>
                          <a:spcPts val="590"/>
                        </a:spcBef>
                        <a:spcAft>
                          <a:spcPts val="0"/>
                        </a:spcAft>
                        <a:buClr>
                          <a:schemeClr val="dk1"/>
                        </a:buClr>
                        <a:buSzPts val="1800"/>
                        <a:buFont typeface="Arial"/>
                        <a:buChar char="•"/>
                      </a:pPr>
                      <a:r>
                        <a:rPr b="1" lang="en-US" sz="1800" u="none" cap="none" strike="noStrike">
                          <a:solidFill>
                            <a:schemeClr val="dk1"/>
                          </a:solidFill>
                          <a:latin typeface="Times New Roman"/>
                          <a:ea typeface="Times New Roman"/>
                          <a:cs typeface="Times New Roman"/>
                          <a:sym typeface="Times New Roman"/>
                        </a:rPr>
                        <a:t>PRIMA includes a Risk Management module for managing risk</a:t>
                      </a:r>
                      <a:r>
                        <a:rPr lang="en-US" sz="1200" u="none" cap="none" strike="noStrike"/>
                        <a:t>.</a:t>
                      </a:r>
                      <a:endParaRPr sz="1200" u="none" cap="none" strike="noStrike">
                        <a:latin typeface="Trebuchet MS"/>
                        <a:ea typeface="Trebuchet MS"/>
                        <a:cs typeface="Trebuchet MS"/>
                        <a:sym typeface="Trebuchet MS"/>
                      </a:endParaRPr>
                    </a:p>
                  </a:txBody>
                  <a:tcPr marT="0" marB="0" marR="0" marL="0">
                    <a:solidFill>
                      <a:srgbClr val="92D050"/>
                    </a:solidFill>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0" name="Shape 300"/>
        <p:cNvGrpSpPr/>
        <p:nvPr/>
      </p:nvGrpSpPr>
      <p:grpSpPr>
        <a:xfrm>
          <a:off x="0" y="0"/>
          <a:ext cx="0" cy="0"/>
          <a:chOff x="0" y="0"/>
          <a:chExt cx="0" cy="0"/>
        </a:xfrm>
      </p:grpSpPr>
      <p:pic>
        <p:nvPicPr>
          <p:cNvPr id="301" name="Google Shape;301;p9"/>
          <p:cNvPicPr preferRelativeResize="0"/>
          <p:nvPr/>
        </p:nvPicPr>
        <p:blipFill rotWithShape="1">
          <a:blip r:embed="rId3">
            <a:alphaModFix/>
          </a:blip>
          <a:srcRect b="0" l="0" r="0" t="0"/>
          <a:stretch/>
        </p:blipFill>
        <p:spPr>
          <a:xfrm>
            <a:off x="2414753" y="6721404"/>
            <a:ext cx="9902229" cy="204838"/>
          </a:xfrm>
          <a:prstGeom prst="rect">
            <a:avLst/>
          </a:prstGeom>
          <a:noFill/>
          <a:ln>
            <a:noFill/>
          </a:ln>
        </p:spPr>
      </p:pic>
      <p:pic>
        <p:nvPicPr>
          <p:cNvPr id="302" name="Google Shape;302;p9"/>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303" name="Google Shape;303;p9"/>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304" name="Google Shape;304;p9"/>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305" name="Google Shape;305;p9"/>
          <p:cNvPicPr preferRelativeResize="0"/>
          <p:nvPr/>
        </p:nvPicPr>
        <p:blipFill rotWithShape="1">
          <a:blip r:embed="rId7">
            <a:alphaModFix/>
          </a:blip>
          <a:srcRect b="0" l="0" r="0" t="0"/>
          <a:stretch/>
        </p:blipFill>
        <p:spPr>
          <a:xfrm>
            <a:off x="8938403" y="475403"/>
            <a:ext cx="3267424" cy="5907194"/>
          </a:xfrm>
          <a:prstGeom prst="rect">
            <a:avLst/>
          </a:prstGeom>
          <a:noFill/>
          <a:ln>
            <a:noFill/>
          </a:ln>
        </p:spPr>
      </p:pic>
      <p:pic>
        <p:nvPicPr>
          <p:cNvPr id="306" name="Google Shape;306;p9"/>
          <p:cNvPicPr preferRelativeResize="0"/>
          <p:nvPr/>
        </p:nvPicPr>
        <p:blipFill rotWithShape="1">
          <a:blip r:embed="rId8">
            <a:alphaModFix/>
          </a:blip>
          <a:srcRect b="0" l="0" r="0" t="0"/>
          <a:stretch/>
        </p:blipFill>
        <p:spPr>
          <a:xfrm>
            <a:off x="-6350" y="-63500"/>
            <a:ext cx="8542020" cy="1614805"/>
          </a:xfrm>
          <a:prstGeom prst="rect">
            <a:avLst/>
          </a:prstGeom>
          <a:noFill/>
          <a:ln>
            <a:noFill/>
          </a:ln>
        </p:spPr>
      </p:pic>
      <p:sp>
        <p:nvSpPr>
          <p:cNvPr id="307" name="Google Shape;307;p9"/>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Lecture5</a:t>
            </a:r>
            <a:endParaRPr b="1" sz="2800">
              <a:solidFill>
                <a:srgbClr val="FF9518"/>
              </a:solidFill>
              <a:latin typeface="Tajawal Medium"/>
              <a:ea typeface="Tajawal Medium"/>
              <a:cs typeface="Tajawal Medium"/>
              <a:sym typeface="Tajawal Medium"/>
            </a:endParaRPr>
          </a:p>
        </p:txBody>
      </p:sp>
      <p:sp>
        <p:nvSpPr>
          <p:cNvPr id="308" name="Google Shape;308;p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309" name="Google Shape;309;p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310" name="Google Shape;310;p9"/>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 &amp; Results(Part2)</a:t>
            </a:r>
            <a:endParaRPr b="1" sz="2400">
              <a:solidFill>
                <a:srgbClr val="FF9518"/>
              </a:solidFill>
              <a:latin typeface="Tajawal Medium"/>
              <a:ea typeface="Tajawal Medium"/>
              <a:cs typeface="Tajawal Medium"/>
              <a:sym typeface="Tajawal Medium"/>
            </a:endParaRPr>
          </a:p>
        </p:txBody>
      </p:sp>
      <p:pic>
        <p:nvPicPr>
          <p:cNvPr id="311" name="Google Shape;311;p9"/>
          <p:cNvPicPr preferRelativeResize="0"/>
          <p:nvPr/>
        </p:nvPicPr>
        <p:blipFill rotWithShape="1">
          <a:blip r:embed="rId9">
            <a:alphaModFix/>
          </a:blip>
          <a:srcRect b="0" l="0" r="0" t="0"/>
          <a:stretch/>
        </p:blipFill>
        <p:spPr>
          <a:xfrm>
            <a:off x="8832229" y="3773834"/>
            <a:ext cx="2591670" cy="2667532"/>
          </a:xfrm>
          <a:prstGeom prst="rect">
            <a:avLst/>
          </a:prstGeom>
          <a:noFill/>
          <a:ln>
            <a:noFill/>
          </a:ln>
        </p:spPr>
      </p:pic>
      <p:graphicFrame>
        <p:nvGraphicFramePr>
          <p:cNvPr id="312" name="Google Shape;312;p9"/>
          <p:cNvGraphicFramePr/>
          <p:nvPr/>
        </p:nvGraphicFramePr>
        <p:xfrm>
          <a:off x="400591" y="1834366"/>
          <a:ext cx="3000000" cy="3000000"/>
        </p:xfrm>
        <a:graphic>
          <a:graphicData uri="http://schemas.openxmlformats.org/drawingml/2006/table">
            <a:tbl>
              <a:tblPr bandRow="1" firstRow="1">
                <a:noFill/>
                <a:tableStyleId>{A38D7258-3F9A-442E-8060-EA012D3A8B50}</a:tableStyleId>
              </a:tblPr>
              <a:tblGrid>
                <a:gridCol w="4069800"/>
                <a:gridCol w="4069800"/>
              </a:tblGrid>
              <a:tr h="366400">
                <a:tc gridSpan="2">
                  <a:txBody>
                    <a:bodyPr/>
                    <a:lstStyle/>
                    <a:p>
                      <a:pPr indent="0" lvl="0" marL="0" marR="0" rtl="0" algn="ctr">
                        <a:spcBef>
                          <a:spcPts val="0"/>
                        </a:spcBef>
                        <a:spcAft>
                          <a:spcPts val="0"/>
                        </a:spcAft>
                        <a:buNone/>
                      </a:pPr>
                      <a:r>
                        <a:t/>
                      </a:r>
                      <a:endParaRPr sz="1800" u="none" cap="none" strike="noStrike"/>
                    </a:p>
                  </a:txBody>
                  <a:tcPr marT="45725" marB="45725" marR="91450" marL="91450"/>
                </a:tc>
                <a:tc hMerge="1"/>
              </a:tr>
              <a:tr h="366400">
                <a:tc>
                  <a:txBody>
                    <a:bodyPr/>
                    <a:lstStyle/>
                    <a:p>
                      <a:pPr indent="0" lvl="0" marL="0" marR="0" rtl="0" algn="ctr">
                        <a:spcBef>
                          <a:spcPts val="0"/>
                        </a:spcBef>
                        <a:spcAft>
                          <a:spcPts val="0"/>
                        </a:spcAft>
                        <a:buNone/>
                      </a:pPr>
                      <a:r>
                        <a:t/>
                      </a:r>
                      <a:endParaRPr b="1" sz="18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1800" u="none" cap="none" strike="noStrike">
                          <a:solidFill>
                            <a:schemeClr val="dk1"/>
                          </a:solidFill>
                          <a:latin typeface="Times New Roman"/>
                          <a:ea typeface="Times New Roman"/>
                          <a:cs typeface="Times New Roman"/>
                          <a:sym typeface="Times New Roman"/>
                        </a:rPr>
                        <a:t>            </a:t>
                      </a:r>
                      <a:endParaRPr/>
                    </a:p>
                    <a:p>
                      <a:pPr indent="0" lvl="0" marL="0" marR="0" rtl="0" algn="ctr">
                        <a:spcBef>
                          <a:spcPts val="0"/>
                        </a:spcBef>
                        <a:spcAft>
                          <a:spcPts val="0"/>
                        </a:spcAft>
                        <a:buNone/>
                      </a:pPr>
                      <a:r>
                        <a:t/>
                      </a:r>
                      <a:endParaRPr b="1" sz="18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1800" u="none" cap="none" strike="noStrike">
                          <a:solidFill>
                            <a:schemeClr val="dk1"/>
                          </a:solidFill>
                          <a:latin typeface="Times New Roman"/>
                          <a:ea typeface="Times New Roman"/>
                          <a:cs typeface="Times New Roman"/>
                          <a:sym typeface="Times New Roman"/>
                        </a:rPr>
                        <a:t>                </a:t>
                      </a:r>
                      <a:endParaRPr/>
                    </a:p>
                    <a:p>
                      <a:pPr indent="0" lvl="0" marL="0" marR="0" rtl="0" algn="ctr">
                        <a:spcBef>
                          <a:spcPts val="0"/>
                        </a:spcBef>
                        <a:spcAft>
                          <a:spcPts val="0"/>
                        </a:spcAft>
                        <a:buNone/>
                      </a:pPr>
                      <a:r>
                        <a:t/>
                      </a:r>
                      <a:endParaRPr b="1" sz="1800" u="none" cap="none" strike="noStrike">
                        <a:solidFill>
                          <a:srgbClr val="C00000"/>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1800" u="none" cap="none" strike="noStrike">
                          <a:solidFill>
                            <a:srgbClr val="00B050"/>
                          </a:solidFill>
                          <a:latin typeface="Times New Roman"/>
                          <a:ea typeface="Times New Roman"/>
                          <a:cs typeface="Times New Roman"/>
                          <a:sym typeface="Times New Roman"/>
                        </a:rPr>
                        <a:t>Process monitoring </a:t>
                      </a:r>
                      <a:endParaRPr/>
                    </a:p>
                  </a:txBody>
                  <a:tcPr marT="45725" marB="45725" marR="91450" marL="91450"/>
                </a:tc>
                <a:tc>
                  <a:txBody>
                    <a:bodyPr/>
                    <a:lstStyle/>
                    <a:p>
                      <a:pPr indent="-285750" lvl="0" marL="285750" marR="0" rtl="0" algn="just">
                        <a:spcBef>
                          <a:spcPts val="0"/>
                        </a:spcBef>
                        <a:spcAft>
                          <a:spcPts val="0"/>
                        </a:spcAft>
                        <a:buClr>
                          <a:schemeClr val="dk1"/>
                        </a:buClr>
                        <a:buSzPts val="1800"/>
                        <a:buFont typeface="Arial"/>
                        <a:buChar char="•"/>
                      </a:pPr>
                      <a:r>
                        <a:rPr b="1" lang="en-US" sz="1800" u="none" cap="none" strike="noStrike">
                          <a:solidFill>
                            <a:schemeClr val="dk1"/>
                          </a:solidFill>
                          <a:latin typeface="Times New Roman"/>
                          <a:ea typeface="Times New Roman"/>
                          <a:cs typeface="Times New Roman"/>
                          <a:sym typeface="Times New Roman"/>
                        </a:rPr>
                        <a:t>Tracks the use of inputs and other resources, the progress of an intervention’s activities and the delivery of outputs. It assesses how activities are delivered.</a:t>
                      </a:r>
                      <a:endParaRPr b="1" sz="1800" u="none" cap="none" strike="noStrike">
                        <a:solidFill>
                          <a:schemeClr val="dk1"/>
                        </a:solidFill>
                        <a:latin typeface="Times New Roman"/>
                        <a:ea typeface="Times New Roman"/>
                        <a:cs typeface="Times New Roman"/>
                        <a:sym typeface="Times New Roman"/>
                      </a:endParaRPr>
                    </a:p>
                    <a:p>
                      <a:pPr indent="-285750" lvl="0" marL="285750" marR="0" rtl="0" algn="just">
                        <a:spcBef>
                          <a:spcPts val="0"/>
                        </a:spcBef>
                        <a:spcAft>
                          <a:spcPts val="0"/>
                        </a:spcAft>
                        <a:buClr>
                          <a:schemeClr val="dk1"/>
                        </a:buClr>
                        <a:buSzPts val="1800"/>
                        <a:buFont typeface="Arial"/>
                        <a:buChar char="•"/>
                      </a:pPr>
                      <a:r>
                        <a:rPr b="1" lang="en-US" sz="1800" u="none" cap="none" strike="noStrike">
                          <a:solidFill>
                            <a:schemeClr val="dk1"/>
                          </a:solidFill>
                          <a:latin typeface="Times New Roman"/>
                          <a:ea typeface="Times New Roman"/>
                          <a:cs typeface="Times New Roman"/>
                          <a:sym typeface="Times New Roman"/>
                        </a:rPr>
                        <a:t>This type of monitoring is often conducted in combination with compliance monitoring (defined below). </a:t>
                      </a:r>
                      <a:endParaRPr/>
                    </a:p>
                    <a:p>
                      <a:pPr indent="-285750" lvl="0" marL="285750" marR="0" rtl="0" algn="ctr">
                        <a:spcBef>
                          <a:spcPts val="0"/>
                        </a:spcBef>
                        <a:spcAft>
                          <a:spcPts val="0"/>
                        </a:spcAft>
                        <a:buClr>
                          <a:srgbClr val="C00000"/>
                        </a:buClr>
                        <a:buSzPts val="1800"/>
                        <a:buFont typeface="Arial"/>
                        <a:buChar char="•"/>
                      </a:pPr>
                      <a:r>
                        <a:rPr b="1" lang="en-US" sz="1800" u="none" cap="none" strike="noStrike">
                          <a:solidFill>
                            <a:srgbClr val="C00000"/>
                          </a:solidFill>
                          <a:latin typeface="Times New Roman"/>
                          <a:ea typeface="Times New Roman"/>
                          <a:cs typeface="Times New Roman"/>
                          <a:sym typeface="Times New Roman"/>
                        </a:rPr>
                        <a:t>Process monitoring tools could be checklists to ensure that processes are undertaken; registration forms and tracking forms could also be tools used for process monitoring</a:t>
                      </a:r>
                      <a:endParaRPr b="1" sz="1800" u="none" cap="none" strike="noStrike">
                        <a:solidFill>
                          <a:srgbClr val="C00000"/>
                        </a:solidFill>
                        <a:latin typeface="Times New Roman"/>
                        <a:ea typeface="Times New Roman"/>
                        <a:cs typeface="Times New Roman"/>
                        <a:sym typeface="Times New Roman"/>
                      </a:endParaRPr>
                    </a:p>
                  </a:txBody>
                  <a:tcPr marT="45725" marB="45725" marR="91450" marL="91450"/>
                </a:tc>
              </a:tr>
            </a:tbl>
          </a:graphicData>
        </a:graphic>
      </p:graphicFrame>
      <p:sp>
        <p:nvSpPr>
          <p:cNvPr id="313" name="Google Shape;313;p9"/>
          <p:cNvSpPr/>
          <p:nvPr/>
        </p:nvSpPr>
        <p:spPr>
          <a:xfrm>
            <a:off x="2171974" y="1354572"/>
            <a:ext cx="4765215"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000099"/>
                </a:solidFill>
                <a:latin typeface="Calibri"/>
                <a:ea typeface="Calibri"/>
                <a:cs typeface="Calibri"/>
                <a:sym typeface="Calibri"/>
              </a:rPr>
              <a:t>Additional types of monitoring to consider (1/4)</a:t>
            </a:r>
            <a:endParaRPr sz="1800">
              <a:solidFill>
                <a:srgbClr val="000099"/>
              </a:solidFill>
              <a:latin typeface="Calibri"/>
              <a:ea typeface="Calibri"/>
              <a:cs typeface="Calibri"/>
              <a:sym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7" name="Shape 317"/>
        <p:cNvGrpSpPr/>
        <p:nvPr/>
      </p:nvGrpSpPr>
      <p:grpSpPr>
        <a:xfrm>
          <a:off x="0" y="0"/>
          <a:ext cx="0" cy="0"/>
          <a:chOff x="0" y="0"/>
          <a:chExt cx="0" cy="0"/>
        </a:xfrm>
      </p:grpSpPr>
      <p:pic>
        <p:nvPicPr>
          <p:cNvPr id="318" name="Google Shape;318;p10"/>
          <p:cNvPicPr preferRelativeResize="0"/>
          <p:nvPr/>
        </p:nvPicPr>
        <p:blipFill rotWithShape="1">
          <a:blip r:embed="rId3">
            <a:alphaModFix/>
          </a:blip>
          <a:srcRect b="0" l="0" r="0" t="0"/>
          <a:stretch/>
        </p:blipFill>
        <p:spPr>
          <a:xfrm>
            <a:off x="2414753" y="6721404"/>
            <a:ext cx="9902229" cy="204838"/>
          </a:xfrm>
          <a:prstGeom prst="rect">
            <a:avLst/>
          </a:prstGeom>
          <a:noFill/>
          <a:ln>
            <a:noFill/>
          </a:ln>
        </p:spPr>
      </p:pic>
      <p:pic>
        <p:nvPicPr>
          <p:cNvPr id="319" name="Google Shape;319;p10"/>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320" name="Google Shape;320;p10"/>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321" name="Google Shape;321;p10"/>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322" name="Google Shape;322;p10"/>
          <p:cNvPicPr preferRelativeResize="0"/>
          <p:nvPr/>
        </p:nvPicPr>
        <p:blipFill rotWithShape="1">
          <a:blip r:embed="rId7">
            <a:alphaModFix/>
          </a:blip>
          <a:srcRect b="0" l="0" r="0" t="0"/>
          <a:stretch/>
        </p:blipFill>
        <p:spPr>
          <a:xfrm>
            <a:off x="8938403" y="475403"/>
            <a:ext cx="3267424" cy="5907194"/>
          </a:xfrm>
          <a:prstGeom prst="rect">
            <a:avLst/>
          </a:prstGeom>
          <a:noFill/>
          <a:ln>
            <a:noFill/>
          </a:ln>
        </p:spPr>
      </p:pic>
      <p:pic>
        <p:nvPicPr>
          <p:cNvPr id="323" name="Google Shape;323;p10"/>
          <p:cNvPicPr preferRelativeResize="0"/>
          <p:nvPr/>
        </p:nvPicPr>
        <p:blipFill rotWithShape="1">
          <a:blip r:embed="rId8">
            <a:alphaModFix/>
          </a:blip>
          <a:srcRect b="0" l="0" r="0" t="0"/>
          <a:stretch/>
        </p:blipFill>
        <p:spPr>
          <a:xfrm>
            <a:off x="-6350" y="-63500"/>
            <a:ext cx="8542020" cy="1614805"/>
          </a:xfrm>
          <a:prstGeom prst="rect">
            <a:avLst/>
          </a:prstGeom>
          <a:noFill/>
          <a:ln>
            <a:noFill/>
          </a:ln>
        </p:spPr>
      </p:pic>
      <p:sp>
        <p:nvSpPr>
          <p:cNvPr id="324" name="Google Shape;324;p10"/>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Lecture5</a:t>
            </a:r>
            <a:endParaRPr b="1" sz="2800">
              <a:solidFill>
                <a:srgbClr val="FF9518"/>
              </a:solidFill>
              <a:latin typeface="Tajawal Medium"/>
              <a:ea typeface="Tajawal Medium"/>
              <a:cs typeface="Tajawal Medium"/>
              <a:sym typeface="Tajawal Medium"/>
            </a:endParaRPr>
          </a:p>
        </p:txBody>
      </p:sp>
      <p:sp>
        <p:nvSpPr>
          <p:cNvPr id="325" name="Google Shape;325;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326" name="Google Shape;326;p1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327" name="Google Shape;327;p10"/>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 &amp; Results(Part2)</a:t>
            </a:r>
            <a:endParaRPr b="1" sz="2400">
              <a:solidFill>
                <a:srgbClr val="FF9518"/>
              </a:solidFill>
              <a:latin typeface="Tajawal Medium"/>
              <a:ea typeface="Tajawal Medium"/>
              <a:cs typeface="Tajawal Medium"/>
              <a:sym typeface="Tajawal Medium"/>
            </a:endParaRPr>
          </a:p>
        </p:txBody>
      </p:sp>
      <p:pic>
        <p:nvPicPr>
          <p:cNvPr id="328" name="Google Shape;328;p10"/>
          <p:cNvPicPr preferRelativeResize="0"/>
          <p:nvPr/>
        </p:nvPicPr>
        <p:blipFill rotWithShape="1">
          <a:blip r:embed="rId9">
            <a:alphaModFix/>
          </a:blip>
          <a:srcRect b="0" l="0" r="0" t="0"/>
          <a:stretch/>
        </p:blipFill>
        <p:spPr>
          <a:xfrm>
            <a:off x="8832229" y="3773834"/>
            <a:ext cx="2591670" cy="2667532"/>
          </a:xfrm>
          <a:prstGeom prst="rect">
            <a:avLst/>
          </a:prstGeom>
          <a:noFill/>
          <a:ln>
            <a:noFill/>
          </a:ln>
        </p:spPr>
      </p:pic>
      <p:graphicFrame>
        <p:nvGraphicFramePr>
          <p:cNvPr id="329" name="Google Shape;329;p10"/>
          <p:cNvGraphicFramePr/>
          <p:nvPr/>
        </p:nvGraphicFramePr>
        <p:xfrm>
          <a:off x="400591" y="1843075"/>
          <a:ext cx="3000000" cy="3000000"/>
        </p:xfrm>
        <a:graphic>
          <a:graphicData uri="http://schemas.openxmlformats.org/drawingml/2006/table">
            <a:tbl>
              <a:tblPr bandRow="1" firstRow="1">
                <a:noFill/>
                <a:tableStyleId>{A38D7258-3F9A-442E-8060-EA012D3A8B50}</a:tableStyleId>
              </a:tblPr>
              <a:tblGrid>
                <a:gridCol w="4069800"/>
                <a:gridCol w="4069800"/>
              </a:tblGrid>
              <a:tr h="603675">
                <a:tc gridSpan="2">
                  <a:txBody>
                    <a:bodyPr/>
                    <a:lstStyle/>
                    <a:p>
                      <a:pPr indent="0" lvl="0" marL="0" marR="0" rtl="0" algn="ctr">
                        <a:spcBef>
                          <a:spcPts val="0"/>
                        </a:spcBef>
                        <a:spcAft>
                          <a:spcPts val="0"/>
                        </a:spcAft>
                        <a:buNone/>
                      </a:pPr>
                      <a:r>
                        <a:t/>
                      </a:r>
                      <a:endParaRPr sz="1800" u="none" cap="none" strike="noStrike"/>
                    </a:p>
                  </a:txBody>
                  <a:tcPr marT="45725" marB="45725" marR="91450" marL="91450"/>
                </a:tc>
                <a:tc hMerge="1"/>
              </a:tr>
              <a:tr h="3766550">
                <a:tc>
                  <a:txBody>
                    <a:bodyPr/>
                    <a:lstStyle/>
                    <a:p>
                      <a:pPr indent="0" lvl="0" marL="0" marR="0" rtl="0" algn="l">
                        <a:spcBef>
                          <a:spcPts val="0"/>
                        </a:spcBef>
                        <a:spcAft>
                          <a:spcPts val="0"/>
                        </a:spcAft>
                        <a:buNone/>
                      </a:pPr>
                      <a:r>
                        <a:rPr b="1" lang="en-US" sz="1800" u="none" cap="none" strike="noStrike">
                          <a:solidFill>
                            <a:schemeClr val="dk1"/>
                          </a:solidFill>
                          <a:latin typeface="Calibri"/>
                          <a:ea typeface="Calibri"/>
                          <a:cs typeface="Calibri"/>
                          <a:sym typeface="Calibri"/>
                        </a:rPr>
                        <a:t>             </a:t>
                      </a:r>
                      <a:endParaRPr/>
                    </a:p>
                    <a:p>
                      <a:pPr indent="0" lvl="0" marL="0" marR="0" rtl="0" algn="l">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l">
                        <a:spcBef>
                          <a:spcPts val="0"/>
                        </a:spcBef>
                        <a:spcAft>
                          <a:spcPts val="0"/>
                        </a:spcAft>
                        <a:buNone/>
                      </a:pPr>
                      <a:r>
                        <a:rPr b="1" lang="en-US" sz="1800">
                          <a:solidFill>
                            <a:schemeClr val="dk1"/>
                          </a:solidFill>
                          <a:latin typeface="Calibri"/>
                          <a:ea typeface="Calibri"/>
                          <a:cs typeface="Calibri"/>
                          <a:sym typeface="Calibri"/>
                        </a:rPr>
                        <a:t>                  </a:t>
                      </a:r>
                      <a:endParaRPr/>
                    </a:p>
                    <a:p>
                      <a:pPr indent="0" lvl="0" marL="0" marR="0" rtl="0" algn="l">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rPr b="1" lang="en-US" sz="1800">
                          <a:solidFill>
                            <a:srgbClr val="996633"/>
                          </a:solidFill>
                          <a:latin typeface="Times New Roman"/>
                          <a:ea typeface="Times New Roman"/>
                          <a:cs typeface="Times New Roman"/>
                          <a:sym typeface="Times New Roman"/>
                        </a:rPr>
                        <a:t>Compliance monitoring</a:t>
                      </a:r>
                      <a:r>
                        <a:rPr lang="en-US" sz="1800">
                          <a:solidFill>
                            <a:srgbClr val="996633"/>
                          </a:solidFill>
                          <a:latin typeface="Times New Roman"/>
                          <a:ea typeface="Times New Roman"/>
                          <a:cs typeface="Times New Roman"/>
                          <a:sym typeface="Times New Roman"/>
                        </a:rPr>
                        <a:t>.</a:t>
                      </a:r>
                      <a:endParaRPr sz="1800">
                        <a:solidFill>
                          <a:srgbClr val="996633"/>
                        </a:solidFill>
                        <a:latin typeface="Times New Roman"/>
                        <a:ea typeface="Times New Roman"/>
                        <a:cs typeface="Times New Roman"/>
                        <a:sym typeface="Times New Roman"/>
                      </a:endParaRPr>
                    </a:p>
                    <a:p>
                      <a:pPr indent="0" lvl="0" marL="0" marR="0" rtl="0" algn="l">
                        <a:spcBef>
                          <a:spcPts val="0"/>
                        </a:spcBef>
                        <a:spcAft>
                          <a:spcPts val="0"/>
                        </a:spcAft>
                        <a:buNone/>
                      </a:pPr>
                      <a:r>
                        <a:rPr b="1" lang="en-US" sz="1800">
                          <a:solidFill>
                            <a:srgbClr val="996633"/>
                          </a:solidFill>
                          <a:latin typeface="Times New Roman"/>
                          <a:ea typeface="Times New Roman"/>
                          <a:cs typeface="Times New Roman"/>
                          <a:sym typeface="Times New Roman"/>
                        </a:rPr>
                        <a:t>            </a:t>
                      </a:r>
                      <a:endParaRPr/>
                    </a:p>
                    <a:p>
                      <a:pPr indent="0" lvl="0" marL="0" marR="0" rtl="0" algn="ctr">
                        <a:spcBef>
                          <a:spcPts val="0"/>
                        </a:spcBef>
                        <a:spcAft>
                          <a:spcPts val="0"/>
                        </a:spcAft>
                        <a:buNone/>
                      </a:pPr>
                      <a:r>
                        <a:t/>
                      </a:r>
                      <a:endParaRPr b="1" sz="18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1800">
                          <a:solidFill>
                            <a:schemeClr val="dk1"/>
                          </a:solidFill>
                          <a:latin typeface="Times New Roman"/>
                          <a:ea typeface="Times New Roman"/>
                          <a:cs typeface="Times New Roman"/>
                          <a:sym typeface="Times New Roman"/>
                        </a:rPr>
                        <a:t>                </a:t>
                      </a:r>
                      <a:endParaRPr/>
                    </a:p>
                    <a:p>
                      <a:pPr indent="0" lvl="0" marL="0" marR="0" rtl="0" algn="ctr">
                        <a:spcBef>
                          <a:spcPts val="0"/>
                        </a:spcBef>
                        <a:spcAft>
                          <a:spcPts val="0"/>
                        </a:spcAft>
                        <a:buNone/>
                      </a:pPr>
                      <a:r>
                        <a:t/>
                      </a:r>
                      <a:endParaRPr b="1" sz="18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1800">
                          <a:solidFill>
                            <a:schemeClr val="dk1"/>
                          </a:solidFill>
                          <a:latin typeface="Times New Roman"/>
                          <a:ea typeface="Times New Roman"/>
                          <a:cs typeface="Times New Roman"/>
                          <a:sym typeface="Times New Roman"/>
                        </a:rPr>
                        <a:t>      </a:t>
                      </a:r>
                      <a:endParaRPr b="1" sz="1800">
                        <a:solidFill>
                          <a:srgbClr val="000099"/>
                        </a:solidFill>
                        <a:latin typeface="Times New Roman"/>
                        <a:ea typeface="Times New Roman"/>
                        <a:cs typeface="Times New Roman"/>
                        <a:sym typeface="Times New Roman"/>
                      </a:endParaRPr>
                    </a:p>
                  </a:txBody>
                  <a:tcPr marT="45725" marB="45725" marR="91450" marL="91450"/>
                </a:tc>
                <a:tc>
                  <a:txBody>
                    <a:bodyPr/>
                    <a:lstStyle/>
                    <a:p>
                      <a:pPr indent="0" lvl="0" marL="0" marR="0" rtl="0" algn="ctr">
                        <a:spcBef>
                          <a:spcPts val="0"/>
                        </a:spcBef>
                        <a:spcAft>
                          <a:spcPts val="0"/>
                        </a:spcAft>
                        <a:buNone/>
                      </a:pPr>
                      <a:r>
                        <a:t/>
                      </a:r>
                      <a:endParaRPr sz="2000">
                        <a:solidFill>
                          <a:schemeClr val="dk1"/>
                        </a:solidFill>
                        <a:latin typeface="Times New Roman"/>
                        <a:ea typeface="Times New Roman"/>
                        <a:cs typeface="Times New Roman"/>
                        <a:sym typeface="Times New Roman"/>
                      </a:endParaRPr>
                    </a:p>
                    <a:p>
                      <a:pPr indent="-285750" lvl="0" marL="285750" marR="0" rtl="0" algn="ctr">
                        <a:spcBef>
                          <a:spcPts val="0"/>
                        </a:spcBef>
                        <a:spcAft>
                          <a:spcPts val="0"/>
                        </a:spcAft>
                        <a:buClr>
                          <a:srgbClr val="C00000"/>
                        </a:buClr>
                        <a:buSzPts val="1800"/>
                        <a:buFont typeface="Arial"/>
                        <a:buChar char="•"/>
                      </a:pPr>
                      <a:r>
                        <a:rPr b="1" lang="en-US" sz="1800">
                          <a:solidFill>
                            <a:srgbClr val="C00000"/>
                          </a:solidFill>
                          <a:latin typeface="Times New Roman"/>
                          <a:ea typeface="Times New Roman"/>
                          <a:cs typeface="Times New Roman"/>
                          <a:sym typeface="Times New Roman"/>
                        </a:rPr>
                        <a:t>Ensures compliance with organizational and donor regulations Compliance and the expected results of the intervention</a:t>
                      </a:r>
                      <a:r>
                        <a:rPr b="1" lang="en-US" sz="1800">
                          <a:solidFill>
                            <a:schemeClr val="dk1"/>
                          </a:solidFill>
                          <a:latin typeface="Times New Roman"/>
                          <a:ea typeface="Times New Roman"/>
                          <a:cs typeface="Times New Roman"/>
                          <a:sym typeface="Times New Roman"/>
                        </a:rPr>
                        <a:t>, as well as with local governmental regulations monitoring and laws, contractual requirements and established ethical standards.</a:t>
                      </a:r>
                      <a:endParaRPr/>
                    </a:p>
                    <a:p>
                      <a:pPr indent="-285750" lvl="0" marL="285750" marR="0" rtl="0" algn="just">
                        <a:spcBef>
                          <a:spcPts val="0"/>
                        </a:spcBef>
                        <a:spcAft>
                          <a:spcPts val="0"/>
                        </a:spcAft>
                        <a:buClr>
                          <a:schemeClr val="dk1"/>
                        </a:buClr>
                        <a:buSzPts val="1800"/>
                        <a:buFont typeface="Arial"/>
                        <a:buChar char="•"/>
                      </a:pPr>
                      <a:r>
                        <a:rPr b="1" lang="en-US" sz="1800">
                          <a:solidFill>
                            <a:schemeClr val="dk1"/>
                          </a:solidFill>
                          <a:latin typeface="Times New Roman"/>
                          <a:ea typeface="Times New Roman"/>
                          <a:cs typeface="Times New Roman"/>
                          <a:sym typeface="Times New Roman"/>
                        </a:rPr>
                        <a:t> One example of a</a:t>
                      </a:r>
                      <a:r>
                        <a:rPr b="1" lang="en-US" sz="1800">
                          <a:solidFill>
                            <a:schemeClr val="dk1"/>
                          </a:solidFill>
                          <a:latin typeface="Times New Roman"/>
                          <a:ea typeface="Times New Roman"/>
                          <a:cs typeface="Times New Roman"/>
                          <a:sym typeface="Times New Roman"/>
                        </a:rPr>
                        <a:t> </a:t>
                      </a:r>
                      <a:r>
                        <a:rPr b="1" lang="en-US" sz="1800">
                          <a:solidFill>
                            <a:schemeClr val="dk1"/>
                          </a:solidFill>
                          <a:latin typeface="Times New Roman"/>
                          <a:ea typeface="Times New Roman"/>
                          <a:cs typeface="Times New Roman"/>
                          <a:sym typeface="Times New Roman"/>
                        </a:rPr>
                        <a:t>compliance monitoring tool is a checklist</a:t>
                      </a:r>
                      <a:endParaRPr b="1" sz="1800">
                        <a:solidFill>
                          <a:schemeClr val="dk1"/>
                        </a:solidFill>
                        <a:latin typeface="Times New Roman"/>
                        <a:ea typeface="Times New Roman"/>
                        <a:cs typeface="Times New Roman"/>
                        <a:sym typeface="Times New Roman"/>
                      </a:endParaRPr>
                    </a:p>
                  </a:txBody>
                  <a:tcPr marT="45725" marB="45725" marR="91450" marL="91450"/>
                </a:tc>
              </a:tr>
            </a:tbl>
          </a:graphicData>
        </a:graphic>
      </p:graphicFrame>
      <p:sp>
        <p:nvSpPr>
          <p:cNvPr id="330" name="Google Shape;330;p10"/>
          <p:cNvSpPr/>
          <p:nvPr/>
        </p:nvSpPr>
        <p:spPr>
          <a:xfrm>
            <a:off x="2178386" y="1354572"/>
            <a:ext cx="4752391"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000099"/>
                </a:solidFill>
                <a:latin typeface="Calibri"/>
                <a:ea typeface="Calibri"/>
                <a:cs typeface="Calibri"/>
                <a:sym typeface="Calibri"/>
              </a:rPr>
              <a:t>Additional types of monitoring to consider (2/4)</a:t>
            </a:r>
            <a:endParaRPr sz="1800">
              <a:solidFill>
                <a:srgbClr val="000099"/>
              </a:solidFill>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4" name="Shape 334"/>
        <p:cNvGrpSpPr/>
        <p:nvPr/>
      </p:nvGrpSpPr>
      <p:grpSpPr>
        <a:xfrm>
          <a:off x="0" y="0"/>
          <a:ext cx="0" cy="0"/>
          <a:chOff x="0" y="0"/>
          <a:chExt cx="0" cy="0"/>
        </a:xfrm>
      </p:grpSpPr>
      <p:pic>
        <p:nvPicPr>
          <p:cNvPr id="335" name="Google Shape;335;p11"/>
          <p:cNvPicPr preferRelativeResize="0"/>
          <p:nvPr/>
        </p:nvPicPr>
        <p:blipFill rotWithShape="1">
          <a:blip r:embed="rId3">
            <a:alphaModFix/>
          </a:blip>
          <a:srcRect b="0" l="0" r="0" t="0"/>
          <a:stretch/>
        </p:blipFill>
        <p:spPr>
          <a:xfrm>
            <a:off x="2414753" y="6721404"/>
            <a:ext cx="9902229" cy="204838"/>
          </a:xfrm>
          <a:prstGeom prst="rect">
            <a:avLst/>
          </a:prstGeom>
          <a:noFill/>
          <a:ln>
            <a:noFill/>
          </a:ln>
        </p:spPr>
      </p:pic>
      <p:pic>
        <p:nvPicPr>
          <p:cNvPr id="336" name="Google Shape;336;p11"/>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337" name="Google Shape;337;p11"/>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338" name="Google Shape;338;p11"/>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339" name="Google Shape;339;p11"/>
          <p:cNvPicPr preferRelativeResize="0"/>
          <p:nvPr/>
        </p:nvPicPr>
        <p:blipFill rotWithShape="1">
          <a:blip r:embed="rId7">
            <a:alphaModFix/>
          </a:blip>
          <a:srcRect b="0" l="0" r="0" t="0"/>
          <a:stretch/>
        </p:blipFill>
        <p:spPr>
          <a:xfrm>
            <a:off x="8938403" y="475403"/>
            <a:ext cx="3267424" cy="5907194"/>
          </a:xfrm>
          <a:prstGeom prst="rect">
            <a:avLst/>
          </a:prstGeom>
          <a:noFill/>
          <a:ln>
            <a:noFill/>
          </a:ln>
        </p:spPr>
      </p:pic>
      <p:pic>
        <p:nvPicPr>
          <p:cNvPr id="340" name="Google Shape;340;p11"/>
          <p:cNvPicPr preferRelativeResize="0"/>
          <p:nvPr/>
        </p:nvPicPr>
        <p:blipFill rotWithShape="1">
          <a:blip r:embed="rId8">
            <a:alphaModFix/>
          </a:blip>
          <a:srcRect b="0" l="0" r="0" t="0"/>
          <a:stretch/>
        </p:blipFill>
        <p:spPr>
          <a:xfrm>
            <a:off x="-6350" y="-63500"/>
            <a:ext cx="8542020" cy="1614805"/>
          </a:xfrm>
          <a:prstGeom prst="rect">
            <a:avLst/>
          </a:prstGeom>
          <a:noFill/>
          <a:ln>
            <a:noFill/>
          </a:ln>
        </p:spPr>
      </p:pic>
      <p:sp>
        <p:nvSpPr>
          <p:cNvPr id="341" name="Google Shape;341;p11"/>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Lecture5</a:t>
            </a:r>
            <a:endParaRPr b="1" sz="2800">
              <a:solidFill>
                <a:srgbClr val="FF9518"/>
              </a:solidFill>
              <a:latin typeface="Tajawal Medium"/>
              <a:ea typeface="Tajawal Medium"/>
              <a:cs typeface="Tajawal Medium"/>
              <a:sym typeface="Tajawal Medium"/>
            </a:endParaRPr>
          </a:p>
        </p:txBody>
      </p:sp>
      <p:sp>
        <p:nvSpPr>
          <p:cNvPr id="342" name="Google Shape;342;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343" name="Google Shape;343;p1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344" name="Google Shape;344;p11"/>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 &amp; Results(Part2)</a:t>
            </a:r>
            <a:endParaRPr b="1" sz="2400">
              <a:solidFill>
                <a:srgbClr val="FF9518"/>
              </a:solidFill>
              <a:latin typeface="Tajawal Medium"/>
              <a:ea typeface="Tajawal Medium"/>
              <a:cs typeface="Tajawal Medium"/>
              <a:sym typeface="Tajawal Medium"/>
            </a:endParaRPr>
          </a:p>
        </p:txBody>
      </p:sp>
      <p:pic>
        <p:nvPicPr>
          <p:cNvPr id="345" name="Google Shape;345;p11"/>
          <p:cNvPicPr preferRelativeResize="0"/>
          <p:nvPr/>
        </p:nvPicPr>
        <p:blipFill rotWithShape="1">
          <a:blip r:embed="rId9">
            <a:alphaModFix/>
          </a:blip>
          <a:srcRect b="0" l="0" r="0" t="0"/>
          <a:stretch/>
        </p:blipFill>
        <p:spPr>
          <a:xfrm>
            <a:off x="8832229" y="3773834"/>
            <a:ext cx="2591670" cy="2667532"/>
          </a:xfrm>
          <a:prstGeom prst="rect">
            <a:avLst/>
          </a:prstGeom>
          <a:noFill/>
          <a:ln>
            <a:noFill/>
          </a:ln>
        </p:spPr>
      </p:pic>
      <p:graphicFrame>
        <p:nvGraphicFramePr>
          <p:cNvPr id="346" name="Google Shape;346;p11"/>
          <p:cNvGraphicFramePr/>
          <p:nvPr/>
        </p:nvGraphicFramePr>
        <p:xfrm>
          <a:off x="400591" y="1834366"/>
          <a:ext cx="3000000" cy="3000000"/>
        </p:xfrm>
        <a:graphic>
          <a:graphicData uri="http://schemas.openxmlformats.org/drawingml/2006/table">
            <a:tbl>
              <a:tblPr bandRow="1" firstRow="1">
                <a:noFill/>
                <a:tableStyleId>{A38D7258-3F9A-442E-8060-EA012D3A8B50}</a:tableStyleId>
              </a:tblPr>
              <a:tblGrid>
                <a:gridCol w="4069800"/>
                <a:gridCol w="4069800"/>
              </a:tblGrid>
              <a:tr h="421850">
                <a:tc gridSpan="2">
                  <a:txBody>
                    <a:bodyPr/>
                    <a:lstStyle/>
                    <a:p>
                      <a:pPr indent="0" lvl="0" marL="0" marR="0" rtl="0" algn="ctr">
                        <a:spcBef>
                          <a:spcPts val="0"/>
                        </a:spcBef>
                        <a:spcAft>
                          <a:spcPts val="0"/>
                        </a:spcAft>
                        <a:buNone/>
                      </a:pPr>
                      <a:r>
                        <a:t/>
                      </a:r>
                      <a:endParaRPr sz="1800"/>
                    </a:p>
                  </a:txBody>
                  <a:tcPr marT="45725" marB="45725" marR="91450" marL="91450"/>
                </a:tc>
                <a:tc hMerge="1"/>
              </a:tr>
              <a:tr h="3895375">
                <a:tc>
                  <a:txBody>
                    <a:bodyPr/>
                    <a:lstStyle/>
                    <a:p>
                      <a:pPr indent="0" lvl="0" marL="0" marR="0" rtl="0" algn="ctr">
                        <a:spcBef>
                          <a:spcPts val="0"/>
                        </a:spcBef>
                        <a:spcAft>
                          <a:spcPts val="0"/>
                        </a:spcAft>
                        <a:buNone/>
                      </a:pPr>
                      <a:r>
                        <a:t/>
                      </a:r>
                      <a:endParaRPr b="1" sz="18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1800">
                          <a:solidFill>
                            <a:schemeClr val="dk1"/>
                          </a:solidFill>
                          <a:latin typeface="Times New Roman"/>
                          <a:ea typeface="Times New Roman"/>
                          <a:cs typeface="Times New Roman"/>
                          <a:sym typeface="Times New Roman"/>
                        </a:rPr>
                        <a:t>            </a:t>
                      </a:r>
                      <a:endParaRPr/>
                    </a:p>
                    <a:p>
                      <a:pPr indent="0" lvl="0" marL="0" marR="0" rtl="0" algn="ctr">
                        <a:spcBef>
                          <a:spcPts val="0"/>
                        </a:spcBef>
                        <a:spcAft>
                          <a:spcPts val="0"/>
                        </a:spcAft>
                        <a:buNone/>
                      </a:pPr>
                      <a:r>
                        <a:t/>
                      </a:r>
                      <a:endParaRPr b="1" sz="18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1800">
                          <a:solidFill>
                            <a:schemeClr val="dk1"/>
                          </a:solidFill>
                          <a:latin typeface="Times New Roman"/>
                          <a:ea typeface="Times New Roman"/>
                          <a:cs typeface="Times New Roman"/>
                          <a:sym typeface="Times New Roman"/>
                        </a:rPr>
                        <a:t>                </a:t>
                      </a:r>
                      <a:endParaRPr/>
                    </a:p>
                    <a:p>
                      <a:pPr indent="0" lvl="0" marL="0" marR="0" rtl="0" algn="ctr">
                        <a:spcBef>
                          <a:spcPts val="0"/>
                        </a:spcBef>
                        <a:spcAft>
                          <a:spcPts val="0"/>
                        </a:spcAft>
                        <a:buNone/>
                      </a:pPr>
                      <a:r>
                        <a:t/>
                      </a:r>
                      <a:endParaRPr b="1" sz="18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1800">
                          <a:solidFill>
                            <a:srgbClr val="7030A0"/>
                          </a:solidFill>
                          <a:latin typeface="Times New Roman"/>
                          <a:ea typeface="Times New Roman"/>
                          <a:cs typeface="Times New Roman"/>
                          <a:sym typeface="Times New Roman"/>
                        </a:rPr>
                        <a:t>Context monitoring       </a:t>
                      </a:r>
                      <a:endParaRPr b="1" sz="1800">
                        <a:solidFill>
                          <a:srgbClr val="7030A0"/>
                        </a:solidFill>
                        <a:latin typeface="Times New Roman"/>
                        <a:ea typeface="Times New Roman"/>
                        <a:cs typeface="Times New Roman"/>
                        <a:sym typeface="Times New Roman"/>
                      </a:endParaRPr>
                    </a:p>
                  </a:txBody>
                  <a:tcPr marT="45725" marB="45725" marR="91450" marL="91450"/>
                </a:tc>
                <a:tc>
                  <a:txBody>
                    <a:bodyPr/>
                    <a:lstStyle/>
                    <a:p>
                      <a:pPr indent="-285750" lvl="0" marL="285750" marR="0" rtl="0" algn="just">
                        <a:spcBef>
                          <a:spcPts val="0"/>
                        </a:spcBef>
                        <a:spcAft>
                          <a:spcPts val="0"/>
                        </a:spcAft>
                        <a:buClr>
                          <a:schemeClr val="dk1"/>
                        </a:buClr>
                        <a:buSzPts val="1800"/>
                        <a:buFont typeface="Arial"/>
                        <a:buChar char="•"/>
                      </a:pPr>
                      <a:r>
                        <a:rPr b="1" lang="en-US" sz="1800">
                          <a:solidFill>
                            <a:schemeClr val="dk1"/>
                          </a:solidFill>
                          <a:latin typeface="Times New Roman"/>
                          <a:ea typeface="Times New Roman"/>
                          <a:cs typeface="Times New Roman"/>
                          <a:sym typeface="Times New Roman"/>
                        </a:rPr>
                        <a:t>Tracks the situation in which the intervention operates and focuses on identifying risks and assumptions, taking into account any unexpected considerations</a:t>
                      </a:r>
                      <a:r>
                        <a:rPr b="1" lang="en-US" sz="1800">
                          <a:solidFill>
                            <a:schemeClr val="dk1"/>
                          </a:solidFill>
                          <a:latin typeface="Times New Roman"/>
                          <a:ea typeface="Times New Roman"/>
                          <a:cs typeface="Times New Roman"/>
                          <a:sym typeface="Times New Roman"/>
                        </a:rPr>
                        <a:t> </a:t>
                      </a:r>
                      <a:r>
                        <a:rPr b="1" lang="en-US" sz="1800">
                          <a:solidFill>
                            <a:schemeClr val="dk1"/>
                          </a:solidFill>
                          <a:latin typeface="Times New Roman"/>
                          <a:ea typeface="Times New Roman"/>
                          <a:cs typeface="Times New Roman"/>
                          <a:sym typeface="Times New Roman"/>
                        </a:rPr>
                        <a:t>that may arise. </a:t>
                      </a:r>
                      <a:endParaRPr/>
                    </a:p>
                    <a:p>
                      <a:pPr indent="-285750" lvl="0" marL="285750" marR="0" rtl="0" algn="just">
                        <a:spcBef>
                          <a:spcPts val="0"/>
                        </a:spcBef>
                        <a:spcAft>
                          <a:spcPts val="0"/>
                        </a:spcAft>
                        <a:buClr>
                          <a:schemeClr val="dk1"/>
                        </a:buClr>
                        <a:buSzPts val="1800"/>
                        <a:buFont typeface="Arial"/>
                        <a:buChar char="•"/>
                      </a:pPr>
                      <a:r>
                        <a:rPr b="1" lang="en-US" sz="1800">
                          <a:solidFill>
                            <a:schemeClr val="dk1"/>
                          </a:solidFill>
                          <a:latin typeface="Times New Roman"/>
                          <a:ea typeface="Times New Roman"/>
                          <a:cs typeface="Times New Roman"/>
                          <a:sym typeface="Times New Roman"/>
                        </a:rPr>
                        <a:t>In this way, context monitoring is closely linked to risk monitoring.</a:t>
                      </a:r>
                      <a:endParaRPr/>
                    </a:p>
                    <a:p>
                      <a:pPr indent="-285750" lvl="0" marL="285750" marR="0" rtl="0" algn="ctr">
                        <a:spcBef>
                          <a:spcPts val="0"/>
                        </a:spcBef>
                        <a:spcAft>
                          <a:spcPts val="0"/>
                        </a:spcAft>
                        <a:buClr>
                          <a:srgbClr val="C00000"/>
                        </a:buClr>
                        <a:buSzPts val="1800"/>
                        <a:buFont typeface="Arial"/>
                        <a:buChar char="•"/>
                      </a:pPr>
                      <a:r>
                        <a:rPr b="1" lang="en-US" sz="1800">
                          <a:solidFill>
                            <a:srgbClr val="C00000"/>
                          </a:solidFill>
                          <a:latin typeface="Times New Roman"/>
                          <a:ea typeface="Times New Roman"/>
                          <a:cs typeface="Times New Roman"/>
                          <a:sym typeface="Times New Roman"/>
                        </a:rPr>
                        <a:t>Context</a:t>
                      </a:r>
                      <a:r>
                        <a:rPr b="1" lang="en-US" sz="1800">
                          <a:solidFill>
                            <a:srgbClr val="C00000"/>
                          </a:solidFill>
                          <a:latin typeface="Times New Roman"/>
                          <a:ea typeface="Times New Roman"/>
                          <a:cs typeface="Times New Roman"/>
                          <a:sym typeface="Times New Roman"/>
                        </a:rPr>
                        <a:t> </a:t>
                      </a:r>
                      <a:r>
                        <a:rPr b="1" lang="en-US" sz="1800">
                          <a:solidFill>
                            <a:srgbClr val="C00000"/>
                          </a:solidFill>
                          <a:latin typeface="Times New Roman"/>
                          <a:ea typeface="Times New Roman"/>
                          <a:cs typeface="Times New Roman"/>
                          <a:sym typeface="Times New Roman"/>
                        </a:rPr>
                        <a:t>monitoring covers the direct area of operation, as well as the larger institutional, political, funding and policy context that affect the implementation of an intervention</a:t>
                      </a:r>
                      <a:r>
                        <a:rPr lang="en-US" sz="1800">
                          <a:solidFill>
                            <a:srgbClr val="C00000"/>
                          </a:solidFill>
                          <a:latin typeface="Calibri"/>
                          <a:ea typeface="Calibri"/>
                          <a:cs typeface="Calibri"/>
                          <a:sym typeface="Calibri"/>
                        </a:rPr>
                        <a:t>. </a:t>
                      </a:r>
                      <a:endParaRPr b="1" sz="1800">
                        <a:solidFill>
                          <a:srgbClr val="C00000"/>
                        </a:solidFill>
                        <a:latin typeface="Times New Roman"/>
                        <a:ea typeface="Times New Roman"/>
                        <a:cs typeface="Times New Roman"/>
                        <a:sym typeface="Times New Roman"/>
                      </a:endParaRPr>
                    </a:p>
                  </a:txBody>
                  <a:tcPr marT="45725" marB="45725" marR="91450" marL="91450"/>
                </a:tc>
              </a:tr>
            </a:tbl>
          </a:graphicData>
        </a:graphic>
      </p:graphicFrame>
      <p:sp>
        <p:nvSpPr>
          <p:cNvPr id="347" name="Google Shape;347;p11"/>
          <p:cNvSpPr/>
          <p:nvPr/>
        </p:nvSpPr>
        <p:spPr>
          <a:xfrm>
            <a:off x="2171974" y="1354572"/>
            <a:ext cx="4765215"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000099"/>
                </a:solidFill>
                <a:latin typeface="Calibri"/>
                <a:ea typeface="Calibri"/>
                <a:cs typeface="Calibri"/>
                <a:sym typeface="Calibri"/>
              </a:rPr>
              <a:t>Additional types of monitoring to consider (3/4)</a:t>
            </a:r>
            <a:endParaRPr sz="1800">
              <a:solidFill>
                <a:srgbClr val="000099"/>
              </a:solidFill>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1" name="Shape 351"/>
        <p:cNvGrpSpPr/>
        <p:nvPr/>
      </p:nvGrpSpPr>
      <p:grpSpPr>
        <a:xfrm>
          <a:off x="0" y="0"/>
          <a:ext cx="0" cy="0"/>
          <a:chOff x="0" y="0"/>
          <a:chExt cx="0" cy="0"/>
        </a:xfrm>
      </p:grpSpPr>
      <p:pic>
        <p:nvPicPr>
          <p:cNvPr id="352" name="Google Shape;352;p12"/>
          <p:cNvPicPr preferRelativeResize="0"/>
          <p:nvPr/>
        </p:nvPicPr>
        <p:blipFill rotWithShape="1">
          <a:blip r:embed="rId3">
            <a:alphaModFix/>
          </a:blip>
          <a:srcRect b="0" l="0" r="0" t="0"/>
          <a:stretch/>
        </p:blipFill>
        <p:spPr>
          <a:xfrm>
            <a:off x="2414753" y="6721404"/>
            <a:ext cx="9902229" cy="204838"/>
          </a:xfrm>
          <a:prstGeom prst="rect">
            <a:avLst/>
          </a:prstGeom>
          <a:noFill/>
          <a:ln>
            <a:noFill/>
          </a:ln>
        </p:spPr>
      </p:pic>
      <p:pic>
        <p:nvPicPr>
          <p:cNvPr id="353" name="Google Shape;353;p12"/>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354" name="Google Shape;354;p12"/>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355" name="Google Shape;355;p12"/>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356" name="Google Shape;356;p12"/>
          <p:cNvPicPr preferRelativeResize="0"/>
          <p:nvPr/>
        </p:nvPicPr>
        <p:blipFill rotWithShape="1">
          <a:blip r:embed="rId7">
            <a:alphaModFix/>
          </a:blip>
          <a:srcRect b="0" l="0" r="0" t="0"/>
          <a:stretch/>
        </p:blipFill>
        <p:spPr>
          <a:xfrm>
            <a:off x="8938403" y="475403"/>
            <a:ext cx="3267424" cy="5907194"/>
          </a:xfrm>
          <a:prstGeom prst="rect">
            <a:avLst/>
          </a:prstGeom>
          <a:noFill/>
          <a:ln>
            <a:noFill/>
          </a:ln>
        </p:spPr>
      </p:pic>
      <p:pic>
        <p:nvPicPr>
          <p:cNvPr id="357" name="Google Shape;357;p12"/>
          <p:cNvPicPr preferRelativeResize="0"/>
          <p:nvPr/>
        </p:nvPicPr>
        <p:blipFill rotWithShape="1">
          <a:blip r:embed="rId8">
            <a:alphaModFix/>
          </a:blip>
          <a:srcRect b="0" l="0" r="0" t="0"/>
          <a:stretch/>
        </p:blipFill>
        <p:spPr>
          <a:xfrm>
            <a:off x="-6350" y="-63500"/>
            <a:ext cx="8542020" cy="1614805"/>
          </a:xfrm>
          <a:prstGeom prst="rect">
            <a:avLst/>
          </a:prstGeom>
          <a:noFill/>
          <a:ln>
            <a:noFill/>
          </a:ln>
        </p:spPr>
      </p:pic>
      <p:sp>
        <p:nvSpPr>
          <p:cNvPr id="358" name="Google Shape;358;p12"/>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Lecture5</a:t>
            </a:r>
            <a:endParaRPr b="1" sz="2800">
              <a:solidFill>
                <a:srgbClr val="FF9518"/>
              </a:solidFill>
              <a:latin typeface="Tajawal Medium"/>
              <a:ea typeface="Tajawal Medium"/>
              <a:cs typeface="Tajawal Medium"/>
              <a:sym typeface="Tajawal Medium"/>
            </a:endParaRPr>
          </a:p>
        </p:txBody>
      </p:sp>
      <p:sp>
        <p:nvSpPr>
          <p:cNvPr id="359" name="Google Shape;359;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360" name="Google Shape;360;p1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361" name="Google Shape;361;p12"/>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 &amp; Results(Part2)</a:t>
            </a:r>
            <a:endParaRPr b="1" sz="2400">
              <a:solidFill>
                <a:srgbClr val="FF9518"/>
              </a:solidFill>
              <a:latin typeface="Tajawal Medium"/>
              <a:ea typeface="Tajawal Medium"/>
              <a:cs typeface="Tajawal Medium"/>
              <a:sym typeface="Tajawal Medium"/>
            </a:endParaRPr>
          </a:p>
        </p:txBody>
      </p:sp>
      <p:pic>
        <p:nvPicPr>
          <p:cNvPr id="362" name="Google Shape;362;p12"/>
          <p:cNvPicPr preferRelativeResize="0"/>
          <p:nvPr/>
        </p:nvPicPr>
        <p:blipFill rotWithShape="1">
          <a:blip r:embed="rId9">
            <a:alphaModFix/>
          </a:blip>
          <a:srcRect b="0" l="0" r="0" t="0"/>
          <a:stretch/>
        </p:blipFill>
        <p:spPr>
          <a:xfrm>
            <a:off x="8832229" y="3773834"/>
            <a:ext cx="2591670" cy="2667532"/>
          </a:xfrm>
          <a:prstGeom prst="rect">
            <a:avLst/>
          </a:prstGeom>
          <a:noFill/>
          <a:ln>
            <a:noFill/>
          </a:ln>
        </p:spPr>
      </p:pic>
      <p:graphicFrame>
        <p:nvGraphicFramePr>
          <p:cNvPr id="363" name="Google Shape;363;p12"/>
          <p:cNvGraphicFramePr/>
          <p:nvPr/>
        </p:nvGraphicFramePr>
        <p:xfrm>
          <a:off x="400591" y="1834367"/>
          <a:ext cx="3000000" cy="3000000"/>
        </p:xfrm>
        <a:graphic>
          <a:graphicData uri="http://schemas.openxmlformats.org/drawingml/2006/table">
            <a:tbl>
              <a:tblPr bandRow="1" firstRow="1">
                <a:noFill/>
                <a:tableStyleId>{A38D7258-3F9A-442E-8060-EA012D3A8B50}</a:tableStyleId>
              </a:tblPr>
              <a:tblGrid>
                <a:gridCol w="4069800"/>
                <a:gridCol w="4069800"/>
              </a:tblGrid>
              <a:tr h="392550">
                <a:tc gridSpan="2">
                  <a:txBody>
                    <a:bodyPr/>
                    <a:lstStyle/>
                    <a:p>
                      <a:pPr indent="0" lvl="0" marL="0" marR="0" rtl="0" algn="ctr">
                        <a:spcBef>
                          <a:spcPts val="0"/>
                        </a:spcBef>
                        <a:spcAft>
                          <a:spcPts val="0"/>
                        </a:spcAft>
                        <a:buNone/>
                      </a:pPr>
                      <a:r>
                        <a:t/>
                      </a:r>
                      <a:endParaRPr sz="1800"/>
                    </a:p>
                  </a:txBody>
                  <a:tcPr marT="45725" marB="45725" marR="91450" marL="91450"/>
                </a:tc>
                <a:tc hMerge="1"/>
              </a:tr>
              <a:tr h="3924675">
                <a:tc>
                  <a:txBody>
                    <a:bodyPr/>
                    <a:lstStyle/>
                    <a:p>
                      <a:pPr indent="0" lvl="0" marL="0" marR="0" rtl="0" algn="ctr">
                        <a:spcBef>
                          <a:spcPts val="0"/>
                        </a:spcBef>
                        <a:spcAft>
                          <a:spcPts val="0"/>
                        </a:spcAft>
                        <a:buNone/>
                      </a:pPr>
                      <a:r>
                        <a:t/>
                      </a:r>
                      <a:endParaRPr b="1" sz="18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1800">
                          <a:solidFill>
                            <a:schemeClr val="dk1"/>
                          </a:solidFill>
                          <a:latin typeface="Times New Roman"/>
                          <a:ea typeface="Times New Roman"/>
                          <a:cs typeface="Times New Roman"/>
                          <a:sym typeface="Times New Roman"/>
                        </a:rPr>
                        <a:t>            </a:t>
                      </a:r>
                      <a:endParaRPr/>
                    </a:p>
                    <a:p>
                      <a:pPr indent="0" lvl="0" marL="0" marR="0" rtl="0" algn="ctr">
                        <a:spcBef>
                          <a:spcPts val="0"/>
                        </a:spcBef>
                        <a:spcAft>
                          <a:spcPts val="0"/>
                        </a:spcAft>
                        <a:buNone/>
                      </a:pPr>
                      <a:r>
                        <a:t/>
                      </a:r>
                      <a:endParaRPr b="1" sz="18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1800">
                          <a:solidFill>
                            <a:schemeClr val="dk1"/>
                          </a:solidFill>
                          <a:latin typeface="Times New Roman"/>
                          <a:ea typeface="Times New Roman"/>
                          <a:cs typeface="Times New Roman"/>
                          <a:sym typeface="Times New Roman"/>
                        </a:rPr>
                        <a:t>                </a:t>
                      </a:r>
                      <a:endParaRPr/>
                    </a:p>
                    <a:p>
                      <a:pPr indent="0" lvl="0" marL="0" marR="0" rtl="0" algn="ctr">
                        <a:spcBef>
                          <a:spcPts val="0"/>
                        </a:spcBef>
                        <a:spcAft>
                          <a:spcPts val="0"/>
                        </a:spcAft>
                        <a:buNone/>
                      </a:pPr>
                      <a:r>
                        <a:t/>
                      </a:r>
                      <a:endParaRPr b="1" sz="18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1800">
                          <a:solidFill>
                            <a:srgbClr val="002060"/>
                          </a:solidFill>
                          <a:latin typeface="Times New Roman"/>
                          <a:ea typeface="Times New Roman"/>
                          <a:cs typeface="Times New Roman"/>
                          <a:sym typeface="Times New Roman"/>
                        </a:rPr>
                        <a:t>Beneficiary monitoring</a:t>
                      </a:r>
                      <a:endParaRPr b="1" sz="1800">
                        <a:solidFill>
                          <a:srgbClr val="002060"/>
                        </a:solidFill>
                        <a:latin typeface="Times New Roman"/>
                        <a:ea typeface="Times New Roman"/>
                        <a:cs typeface="Times New Roman"/>
                        <a:sym typeface="Times New Roman"/>
                      </a:endParaRPr>
                    </a:p>
                  </a:txBody>
                  <a:tcPr marT="45725" marB="45725" marR="91450" marL="91450"/>
                </a:tc>
                <a:tc>
                  <a:txBody>
                    <a:bodyPr/>
                    <a:lstStyle/>
                    <a:p>
                      <a:pPr indent="-285750" lvl="0" marL="285750" marR="0" rtl="0" algn="just">
                        <a:spcBef>
                          <a:spcPts val="0"/>
                        </a:spcBef>
                        <a:spcAft>
                          <a:spcPts val="0"/>
                        </a:spcAft>
                        <a:buClr>
                          <a:schemeClr val="dk1"/>
                        </a:buClr>
                        <a:buSzPts val="1800"/>
                        <a:buFont typeface="Arial"/>
                        <a:buChar char="•"/>
                      </a:pPr>
                      <a:r>
                        <a:rPr b="1" lang="en-US" sz="1800">
                          <a:solidFill>
                            <a:schemeClr val="dk1"/>
                          </a:solidFill>
                          <a:latin typeface="Calibri"/>
                          <a:ea typeface="Calibri"/>
                          <a:cs typeface="Calibri"/>
                          <a:sym typeface="Calibri"/>
                        </a:rPr>
                        <a:t>Tracks beneficiary perceptions of an ongoing or completed intervention.</a:t>
                      </a:r>
                      <a:endParaRPr/>
                    </a:p>
                    <a:p>
                      <a:pPr indent="-285750" lvl="0" marL="285750" marR="0" rtl="0" algn="just">
                        <a:spcBef>
                          <a:spcPts val="0"/>
                        </a:spcBef>
                        <a:spcAft>
                          <a:spcPts val="0"/>
                        </a:spcAft>
                        <a:buClr>
                          <a:schemeClr val="dk1"/>
                        </a:buClr>
                        <a:buSzPts val="1800"/>
                        <a:buFont typeface="Arial"/>
                        <a:buChar char="•"/>
                      </a:pPr>
                      <a:r>
                        <a:rPr b="1" lang="en-US" sz="1800">
                          <a:solidFill>
                            <a:schemeClr val="dk1"/>
                          </a:solidFill>
                          <a:latin typeface="Calibri"/>
                          <a:ea typeface="Calibri"/>
                          <a:cs typeface="Calibri"/>
                          <a:sym typeface="Calibri"/>
                        </a:rPr>
                        <a:t>This type of monitoring encourages beneficiary participation and assesses</a:t>
                      </a:r>
                      <a:r>
                        <a:rPr b="1" lang="en-US" sz="1800">
                          <a:solidFill>
                            <a:schemeClr val="dk1"/>
                          </a:solidFill>
                          <a:latin typeface="Calibri"/>
                          <a:ea typeface="Calibri"/>
                          <a:cs typeface="Calibri"/>
                          <a:sym typeface="Calibri"/>
                        </a:rPr>
                        <a:t> </a:t>
                      </a:r>
                      <a:r>
                        <a:rPr b="1" lang="en-US" sz="1800">
                          <a:solidFill>
                            <a:schemeClr val="dk1"/>
                          </a:solidFill>
                          <a:latin typeface="Calibri"/>
                          <a:ea typeface="Calibri"/>
                          <a:cs typeface="Calibri"/>
                          <a:sym typeface="Calibri"/>
                        </a:rPr>
                        <a:t>beneficiary satisfaction or complaints, the level of their</a:t>
                      </a:r>
                      <a:r>
                        <a:rPr b="1" lang="en-US" sz="1800">
                          <a:solidFill>
                            <a:schemeClr val="dk1"/>
                          </a:solidFill>
                          <a:latin typeface="Calibri"/>
                          <a:ea typeface="Calibri"/>
                          <a:cs typeface="Calibri"/>
                          <a:sym typeface="Calibri"/>
                        </a:rPr>
                        <a:t> </a:t>
                      </a:r>
                      <a:r>
                        <a:rPr b="1" lang="en-US" sz="1800">
                          <a:solidFill>
                            <a:schemeClr val="dk1"/>
                          </a:solidFill>
                          <a:latin typeface="Calibri"/>
                          <a:ea typeface="Calibri"/>
                          <a:cs typeface="Calibri"/>
                          <a:sym typeface="Calibri"/>
                        </a:rPr>
                        <a:t>participation/inclusion, their access to resources, how they were treated within the intervention and their overall experience of change.</a:t>
                      </a:r>
                      <a:endParaRPr/>
                    </a:p>
                    <a:p>
                      <a:pPr indent="-285750" lvl="0" marL="285750" marR="0" rtl="0" algn="ctr">
                        <a:spcBef>
                          <a:spcPts val="0"/>
                        </a:spcBef>
                        <a:spcAft>
                          <a:spcPts val="0"/>
                        </a:spcAft>
                        <a:buClr>
                          <a:schemeClr val="dk1"/>
                        </a:buClr>
                        <a:buSzPts val="1800"/>
                        <a:buFont typeface="Arial"/>
                        <a:buChar char="•"/>
                      </a:pPr>
                      <a:r>
                        <a:rPr b="1" lang="en-US" sz="1800">
                          <a:solidFill>
                            <a:schemeClr val="dk1"/>
                          </a:solidFill>
                          <a:latin typeface="Calibri"/>
                          <a:ea typeface="Calibri"/>
                          <a:cs typeface="Calibri"/>
                          <a:sym typeface="Calibri"/>
                        </a:rPr>
                        <a:t> </a:t>
                      </a:r>
                      <a:r>
                        <a:rPr b="1" lang="en-US" sz="1800">
                          <a:solidFill>
                            <a:srgbClr val="C00000"/>
                          </a:solidFill>
                          <a:latin typeface="Calibri"/>
                          <a:ea typeface="Calibri"/>
                          <a:cs typeface="Calibri"/>
                          <a:sym typeface="Calibri"/>
                        </a:rPr>
                        <a:t>Survey and questionnaire are examples of tools that can be used for beneficiary</a:t>
                      </a:r>
                      <a:r>
                        <a:rPr b="1" lang="en-US" sz="1800">
                          <a:solidFill>
                            <a:srgbClr val="C00000"/>
                          </a:solidFill>
                          <a:latin typeface="Calibri"/>
                          <a:ea typeface="Calibri"/>
                          <a:cs typeface="Calibri"/>
                          <a:sym typeface="Calibri"/>
                        </a:rPr>
                        <a:t> </a:t>
                      </a:r>
                      <a:r>
                        <a:rPr b="1" lang="en-US" sz="1800">
                          <a:solidFill>
                            <a:srgbClr val="C00000"/>
                          </a:solidFill>
                          <a:latin typeface="Calibri"/>
                          <a:ea typeface="Calibri"/>
                          <a:cs typeface="Calibri"/>
                          <a:sym typeface="Calibri"/>
                        </a:rPr>
                        <a:t>monitoring</a:t>
                      </a:r>
                      <a:r>
                        <a:rPr b="1" lang="en-US" sz="1800">
                          <a:solidFill>
                            <a:schemeClr val="dk1"/>
                          </a:solidFill>
                          <a:latin typeface="Calibri"/>
                          <a:ea typeface="Calibri"/>
                          <a:cs typeface="Calibri"/>
                          <a:sym typeface="Calibri"/>
                        </a:rPr>
                        <a:t>.</a:t>
                      </a:r>
                      <a:endParaRPr b="1" sz="1800">
                        <a:latin typeface="Times New Roman"/>
                        <a:ea typeface="Times New Roman"/>
                        <a:cs typeface="Times New Roman"/>
                        <a:sym typeface="Times New Roman"/>
                      </a:endParaRPr>
                    </a:p>
                  </a:txBody>
                  <a:tcPr marT="45725" marB="45725" marR="91450" marL="91450"/>
                </a:tc>
              </a:tr>
            </a:tbl>
          </a:graphicData>
        </a:graphic>
      </p:graphicFrame>
      <p:sp>
        <p:nvSpPr>
          <p:cNvPr id="364" name="Google Shape;364;p12"/>
          <p:cNvSpPr/>
          <p:nvPr/>
        </p:nvSpPr>
        <p:spPr>
          <a:xfrm>
            <a:off x="2171974" y="1354572"/>
            <a:ext cx="4765215"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000099"/>
                </a:solidFill>
                <a:latin typeface="Calibri"/>
                <a:ea typeface="Calibri"/>
                <a:cs typeface="Calibri"/>
                <a:sym typeface="Calibri"/>
              </a:rPr>
              <a:t>Additional types of monitoring to consider (4/4)</a:t>
            </a:r>
            <a:endParaRPr sz="1800">
              <a:solidFill>
                <a:srgbClr val="000099"/>
              </a:solidFill>
              <a:latin typeface="Calibri"/>
              <a:ea typeface="Calibri"/>
              <a:cs typeface="Calibri"/>
              <a:sym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8" name="Shape 368"/>
        <p:cNvGrpSpPr/>
        <p:nvPr/>
      </p:nvGrpSpPr>
      <p:grpSpPr>
        <a:xfrm>
          <a:off x="0" y="0"/>
          <a:ext cx="0" cy="0"/>
          <a:chOff x="0" y="0"/>
          <a:chExt cx="0" cy="0"/>
        </a:xfrm>
      </p:grpSpPr>
      <p:pic>
        <p:nvPicPr>
          <p:cNvPr id="369" name="Google Shape;369;p13"/>
          <p:cNvPicPr preferRelativeResize="0"/>
          <p:nvPr/>
        </p:nvPicPr>
        <p:blipFill rotWithShape="1">
          <a:blip r:embed="rId3">
            <a:alphaModFix/>
          </a:blip>
          <a:srcRect b="0" l="0" r="0" t="0"/>
          <a:stretch/>
        </p:blipFill>
        <p:spPr>
          <a:xfrm>
            <a:off x="-15193" y="5798876"/>
            <a:ext cx="1222425" cy="1096206"/>
          </a:xfrm>
          <a:prstGeom prst="rect">
            <a:avLst/>
          </a:prstGeom>
          <a:noFill/>
          <a:ln>
            <a:noFill/>
          </a:ln>
        </p:spPr>
      </p:pic>
      <p:pic>
        <p:nvPicPr>
          <p:cNvPr id="370" name="Google Shape;370;p13"/>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371" name="Google Shape;371;p13"/>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72" name="Google Shape;372;p13"/>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373" name="Google Shape;373;p13"/>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374" name="Google Shape;374;p13"/>
          <p:cNvPicPr preferRelativeResize="0"/>
          <p:nvPr/>
        </p:nvPicPr>
        <p:blipFill rotWithShape="1">
          <a:blip r:embed="rId8">
            <a:alphaModFix/>
          </a:blip>
          <a:srcRect b="0" l="0" r="0" t="0"/>
          <a:stretch/>
        </p:blipFill>
        <p:spPr>
          <a:xfrm>
            <a:off x="8992869" y="533330"/>
            <a:ext cx="2929497" cy="5907194"/>
          </a:xfrm>
          <a:prstGeom prst="rect">
            <a:avLst/>
          </a:prstGeom>
          <a:noFill/>
          <a:ln>
            <a:noFill/>
          </a:ln>
        </p:spPr>
      </p:pic>
      <p:pic>
        <p:nvPicPr>
          <p:cNvPr id="375" name="Google Shape;375;p13"/>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376" name="Google Shape;376;p13"/>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Lecture5</a:t>
            </a:r>
            <a:endParaRPr b="1" sz="2800">
              <a:solidFill>
                <a:srgbClr val="FF9518"/>
              </a:solidFill>
              <a:latin typeface="Tajawal Medium"/>
              <a:ea typeface="Tajawal Medium"/>
              <a:cs typeface="Tajawal Medium"/>
              <a:sym typeface="Tajawal Medium"/>
            </a:endParaRPr>
          </a:p>
        </p:txBody>
      </p:sp>
      <p:sp>
        <p:nvSpPr>
          <p:cNvPr id="377" name="Google Shape;377;p1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378" name="Google Shape;378;p1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379" name="Google Shape;379;p13"/>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 &amp; Results(Part2)</a:t>
            </a:r>
            <a:endParaRPr b="1" sz="2400">
              <a:solidFill>
                <a:srgbClr val="FF9518"/>
              </a:solidFill>
              <a:latin typeface="Tajawal Medium"/>
              <a:ea typeface="Tajawal Medium"/>
              <a:cs typeface="Tajawal Medium"/>
              <a:sym typeface="Tajawal Medium"/>
            </a:endParaRPr>
          </a:p>
        </p:txBody>
      </p:sp>
      <p:pic>
        <p:nvPicPr>
          <p:cNvPr id="380" name="Google Shape;380;p13"/>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381" name="Google Shape;381;p13"/>
          <p:cNvSpPr/>
          <p:nvPr/>
        </p:nvSpPr>
        <p:spPr>
          <a:xfrm>
            <a:off x="219940" y="1232992"/>
            <a:ext cx="8315730" cy="797654"/>
          </a:xfrm>
          <a:prstGeom prst="rect">
            <a:avLst/>
          </a:prstGeom>
          <a:noFill/>
          <a:ln>
            <a:noFill/>
          </a:ln>
        </p:spPr>
        <p:txBody>
          <a:bodyPr anchorCtr="0" anchor="t" bIns="45700" lIns="91425" spcFirstLastPara="1" rIns="91425" wrap="square" tIns="45700">
            <a:spAutoFit/>
          </a:bodyPr>
          <a:lstStyle/>
          <a:p>
            <a:pPr indent="0" lvl="2" marL="685800" marR="0" rtl="0" algn="ctr">
              <a:spcBef>
                <a:spcPts val="0"/>
              </a:spcBef>
              <a:spcAft>
                <a:spcPts val="0"/>
              </a:spcAft>
              <a:buNone/>
            </a:pPr>
            <a:r>
              <a:rPr b="0" i="0" lang="en-US" sz="1300" u="none" cap="none" strike="noStrike">
                <a:solidFill>
                  <a:schemeClr val="dk1"/>
                </a:solidFill>
                <a:latin typeface="Trebuchet MS"/>
                <a:ea typeface="Trebuchet MS"/>
                <a:cs typeface="Trebuchet MS"/>
                <a:sym typeface="Trebuchet MS"/>
              </a:rPr>
              <a:t> </a:t>
            </a:r>
            <a:r>
              <a:rPr b="1" i="0" lang="en-US" sz="2000" u="none" cap="none" strike="noStrike">
                <a:solidFill>
                  <a:srgbClr val="FF681E"/>
                </a:solidFill>
                <a:latin typeface="Times New Roman"/>
                <a:ea typeface="Times New Roman"/>
                <a:cs typeface="Times New Roman"/>
                <a:sym typeface="Times New Roman"/>
              </a:rPr>
              <a:t>Strategy- and policy-level monitoring </a:t>
            </a:r>
            <a:endParaRPr/>
          </a:p>
          <a:p>
            <a:pPr indent="0" lvl="2" marL="685800" marR="0" rtl="0" algn="ctr">
              <a:spcBef>
                <a:spcPts val="695"/>
              </a:spcBef>
              <a:spcAft>
                <a:spcPts val="0"/>
              </a:spcAft>
              <a:buNone/>
            </a:pPr>
            <a:r>
              <a:t/>
            </a:r>
            <a:endParaRPr b="1" i="0" sz="2000" u="none" cap="none" strike="noStrike">
              <a:solidFill>
                <a:srgbClr val="FF681E"/>
              </a:solidFill>
              <a:latin typeface="Times New Roman"/>
              <a:ea typeface="Times New Roman"/>
              <a:cs typeface="Times New Roman"/>
              <a:sym typeface="Times New Roman"/>
            </a:endParaRPr>
          </a:p>
        </p:txBody>
      </p:sp>
      <p:sp>
        <p:nvSpPr>
          <p:cNvPr id="382" name="Google Shape;382;p13"/>
          <p:cNvSpPr/>
          <p:nvPr/>
        </p:nvSpPr>
        <p:spPr>
          <a:xfrm rot="-5400000">
            <a:off x="81326" y="1949625"/>
            <a:ext cx="563225" cy="260275"/>
          </a:xfrm>
          <a:custGeom>
            <a:rect b="b" l="l" r="r" t="t"/>
            <a:pathLst>
              <a:path extrusionOk="0" h="10411" w="22529">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1" sz="1800">
              <a:solidFill>
                <a:schemeClr val="dk1"/>
              </a:solidFill>
              <a:latin typeface="Calibri"/>
              <a:ea typeface="Calibri"/>
              <a:cs typeface="Calibri"/>
              <a:sym typeface="Calibri"/>
            </a:endParaRPr>
          </a:p>
        </p:txBody>
      </p:sp>
      <p:sp>
        <p:nvSpPr>
          <p:cNvPr id="383" name="Google Shape;383;p13"/>
          <p:cNvSpPr/>
          <p:nvPr/>
        </p:nvSpPr>
        <p:spPr>
          <a:xfrm>
            <a:off x="638340" y="1584020"/>
            <a:ext cx="7729672" cy="6093976"/>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50000"/>
              </a:lnSpc>
              <a:spcBef>
                <a:spcPts val="0"/>
              </a:spcBef>
              <a:spcAft>
                <a:spcPts val="0"/>
              </a:spcAft>
              <a:buClr>
                <a:schemeClr val="dk1"/>
              </a:buClr>
              <a:buSzPts val="2000"/>
              <a:buFont typeface="Noto Sans Symbols"/>
              <a:buChar char="⮚"/>
            </a:pPr>
            <a:r>
              <a:rPr b="1" lang="en-US" sz="2000">
                <a:solidFill>
                  <a:schemeClr val="dk1"/>
                </a:solidFill>
                <a:latin typeface="Times New Roman"/>
                <a:ea typeface="Times New Roman"/>
                <a:cs typeface="Times New Roman"/>
                <a:sym typeface="Times New Roman"/>
              </a:rPr>
              <a:t>Monitoring a policy or strategy differs from monitoring a project or program in that it looks at the bigger picture or macrolevel of what the organization is trying to achieve. </a:t>
            </a:r>
            <a:endParaRPr b="1" sz="2000">
              <a:solidFill>
                <a:schemeClr val="dk1"/>
              </a:solidFill>
              <a:latin typeface="Times New Roman"/>
              <a:ea typeface="Times New Roman"/>
              <a:cs typeface="Times New Roman"/>
              <a:sym typeface="Times New Roman"/>
            </a:endParaRPr>
          </a:p>
          <a:p>
            <a:pPr indent="-342900" lvl="0" marL="342900" marR="0" rtl="0" algn="just">
              <a:lnSpc>
                <a:spcPct val="150000"/>
              </a:lnSpc>
              <a:spcBef>
                <a:spcPts val="0"/>
              </a:spcBef>
              <a:spcAft>
                <a:spcPts val="0"/>
              </a:spcAft>
              <a:buClr>
                <a:schemeClr val="dk1"/>
              </a:buClr>
              <a:buSzPts val="2000"/>
              <a:buFont typeface="Noto Sans Symbols"/>
              <a:buChar char="⮚"/>
            </a:pPr>
            <a:r>
              <a:rPr b="1" lang="en-US" sz="2000">
                <a:solidFill>
                  <a:schemeClr val="dk1"/>
                </a:solidFill>
                <a:latin typeface="Times New Roman"/>
                <a:ea typeface="Times New Roman"/>
                <a:cs typeface="Times New Roman"/>
                <a:sym typeface="Times New Roman"/>
              </a:rPr>
              <a:t>Despite this difference, similar approaches can be used when monitoring a strategy. It is useful for monitoring purposes to differentiate between strategies developed at the country, regional and global levels. </a:t>
            </a:r>
            <a:endParaRPr b="1" sz="2000">
              <a:solidFill>
                <a:schemeClr val="dk1"/>
              </a:solidFill>
              <a:latin typeface="Times New Roman"/>
              <a:ea typeface="Times New Roman"/>
              <a:cs typeface="Times New Roman"/>
              <a:sym typeface="Times New Roman"/>
            </a:endParaRPr>
          </a:p>
          <a:p>
            <a:pPr indent="-342900" lvl="0" marL="342900" marR="0" rtl="0" algn="ctr">
              <a:lnSpc>
                <a:spcPct val="150000"/>
              </a:lnSpc>
              <a:spcBef>
                <a:spcPts val="0"/>
              </a:spcBef>
              <a:spcAft>
                <a:spcPts val="0"/>
              </a:spcAft>
              <a:buClr>
                <a:srgbClr val="C00000"/>
              </a:buClr>
              <a:buSzPts val="2000"/>
              <a:buFont typeface="Noto Sans Symbols"/>
              <a:buChar char="⮚"/>
            </a:pPr>
            <a:r>
              <a:rPr b="1" lang="en-US" sz="2000">
                <a:solidFill>
                  <a:srgbClr val="C00000"/>
                </a:solidFill>
                <a:latin typeface="Times New Roman"/>
                <a:ea typeface="Times New Roman"/>
                <a:cs typeface="Times New Roman"/>
                <a:sym typeface="Times New Roman"/>
              </a:rPr>
              <a:t>As strategies aim to attain results, usually through higher-level results than those found in projects and programs, it is also possible to apply a results matrix to a strategy</a:t>
            </a:r>
            <a:endParaRPr sz="1800">
              <a:solidFill>
                <a:srgbClr val="C00000"/>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382"/>
                                        </p:tgtEl>
                                        <p:attrNameLst>
                                          <p:attrName>style.visibility</p:attrName>
                                        </p:attrNameLst>
                                      </p:cBhvr>
                                      <p:to>
                                        <p:strVal val="visible"/>
                                      </p:to>
                                    </p:set>
                                    <p:animEffect filter="fade" transition="in">
                                      <p:cBhvr>
                                        <p:cTn dur="500"/>
                                        <p:tgtEl>
                                          <p:spTgt spid="38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7" name="Shape 387"/>
        <p:cNvGrpSpPr/>
        <p:nvPr/>
      </p:nvGrpSpPr>
      <p:grpSpPr>
        <a:xfrm>
          <a:off x="0" y="0"/>
          <a:ext cx="0" cy="0"/>
          <a:chOff x="0" y="0"/>
          <a:chExt cx="0" cy="0"/>
        </a:xfrm>
      </p:grpSpPr>
      <p:pic>
        <p:nvPicPr>
          <p:cNvPr id="388" name="Google Shape;388;p14"/>
          <p:cNvPicPr preferRelativeResize="0"/>
          <p:nvPr/>
        </p:nvPicPr>
        <p:blipFill rotWithShape="1">
          <a:blip r:embed="rId3">
            <a:alphaModFix/>
          </a:blip>
          <a:srcRect b="0" l="0" r="0" t="0"/>
          <a:stretch/>
        </p:blipFill>
        <p:spPr>
          <a:xfrm>
            <a:off x="2414753" y="6721404"/>
            <a:ext cx="9902229" cy="204838"/>
          </a:xfrm>
          <a:prstGeom prst="rect">
            <a:avLst/>
          </a:prstGeom>
          <a:noFill/>
          <a:ln>
            <a:noFill/>
          </a:ln>
        </p:spPr>
      </p:pic>
      <p:pic>
        <p:nvPicPr>
          <p:cNvPr id="389" name="Google Shape;389;p14"/>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390" name="Google Shape;390;p14"/>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391" name="Google Shape;391;p14"/>
          <p:cNvPicPr preferRelativeResize="0"/>
          <p:nvPr/>
        </p:nvPicPr>
        <p:blipFill rotWithShape="1">
          <a:blip r:embed="rId6">
            <a:alphaModFix/>
          </a:blip>
          <a:srcRect b="0" l="0" r="0" t="0"/>
          <a:stretch/>
        </p:blipFill>
        <p:spPr>
          <a:xfrm>
            <a:off x="9493722" y="554566"/>
            <a:ext cx="2394394" cy="5748868"/>
          </a:xfrm>
          <a:prstGeom prst="rect">
            <a:avLst/>
          </a:prstGeom>
          <a:noFill/>
          <a:ln>
            <a:noFill/>
          </a:ln>
        </p:spPr>
      </p:pic>
      <p:pic>
        <p:nvPicPr>
          <p:cNvPr id="392" name="Google Shape;392;p14"/>
          <p:cNvPicPr preferRelativeResize="0"/>
          <p:nvPr/>
        </p:nvPicPr>
        <p:blipFill rotWithShape="1">
          <a:blip r:embed="rId7">
            <a:alphaModFix/>
          </a:blip>
          <a:srcRect b="0" l="0" r="0" t="0"/>
          <a:stretch/>
        </p:blipFill>
        <p:spPr>
          <a:xfrm>
            <a:off x="9568653" y="533330"/>
            <a:ext cx="2353713" cy="5907194"/>
          </a:xfrm>
          <a:prstGeom prst="rect">
            <a:avLst/>
          </a:prstGeom>
          <a:noFill/>
          <a:ln>
            <a:noFill/>
          </a:ln>
        </p:spPr>
      </p:pic>
      <p:pic>
        <p:nvPicPr>
          <p:cNvPr id="393" name="Google Shape;393;p14"/>
          <p:cNvPicPr preferRelativeResize="0"/>
          <p:nvPr/>
        </p:nvPicPr>
        <p:blipFill rotWithShape="1">
          <a:blip r:embed="rId8">
            <a:alphaModFix/>
          </a:blip>
          <a:srcRect b="0" l="0" r="0" t="0"/>
          <a:stretch/>
        </p:blipFill>
        <p:spPr>
          <a:xfrm>
            <a:off x="-6350" y="-63500"/>
            <a:ext cx="8542020" cy="1614805"/>
          </a:xfrm>
          <a:prstGeom prst="rect">
            <a:avLst/>
          </a:prstGeom>
          <a:noFill/>
          <a:ln>
            <a:noFill/>
          </a:ln>
        </p:spPr>
      </p:pic>
      <p:sp>
        <p:nvSpPr>
          <p:cNvPr id="394" name="Google Shape;394;p14"/>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Lecture5</a:t>
            </a:r>
            <a:endParaRPr b="1" sz="2800">
              <a:solidFill>
                <a:srgbClr val="FF9518"/>
              </a:solidFill>
              <a:latin typeface="Tajawal Medium"/>
              <a:ea typeface="Tajawal Medium"/>
              <a:cs typeface="Tajawal Medium"/>
              <a:sym typeface="Tajawal Medium"/>
            </a:endParaRPr>
          </a:p>
        </p:txBody>
      </p:sp>
      <p:sp>
        <p:nvSpPr>
          <p:cNvPr id="395" name="Google Shape;395;p1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396" name="Google Shape;396;p1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397" name="Google Shape;397;p14"/>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 &amp; Results(Part2)</a:t>
            </a:r>
            <a:endParaRPr b="1" sz="2400">
              <a:solidFill>
                <a:srgbClr val="FF9518"/>
              </a:solidFill>
              <a:latin typeface="Tajawal Medium"/>
              <a:ea typeface="Tajawal Medium"/>
              <a:cs typeface="Tajawal Medium"/>
              <a:sym typeface="Tajawal Medium"/>
            </a:endParaRPr>
          </a:p>
        </p:txBody>
      </p:sp>
      <p:graphicFrame>
        <p:nvGraphicFramePr>
          <p:cNvPr id="398" name="Google Shape;398;p14"/>
          <p:cNvGraphicFramePr/>
          <p:nvPr/>
        </p:nvGraphicFramePr>
        <p:xfrm>
          <a:off x="221128" y="1828788"/>
          <a:ext cx="3000000" cy="3000000"/>
        </p:xfrm>
        <a:graphic>
          <a:graphicData uri="http://schemas.openxmlformats.org/drawingml/2006/table">
            <a:tbl>
              <a:tblPr bandRow="1" firstRow="1">
                <a:noFill/>
                <a:tableStyleId>{C19F59F2-8924-4FAF-8FC8-01EB2A64CC52}</a:tableStyleId>
              </a:tblPr>
              <a:tblGrid>
                <a:gridCol w="3079450"/>
                <a:gridCol w="3079450"/>
                <a:gridCol w="3079450"/>
              </a:tblGrid>
              <a:tr h="745875">
                <a:tc>
                  <a:txBody>
                    <a:bodyPr/>
                    <a:lstStyle/>
                    <a:p>
                      <a:pPr indent="-645160" lvl="0" marL="826135" marR="187325" rtl="0" algn="ctr">
                        <a:lnSpc>
                          <a:spcPct val="102000"/>
                        </a:lnSpc>
                        <a:spcBef>
                          <a:spcPts val="0"/>
                        </a:spcBef>
                        <a:spcAft>
                          <a:spcPts val="0"/>
                        </a:spcAft>
                        <a:buNone/>
                      </a:pPr>
                      <a:r>
                        <a:t/>
                      </a:r>
                      <a:endParaRPr b="1" sz="1600">
                        <a:solidFill>
                          <a:schemeClr val="dk1"/>
                        </a:solidFill>
                        <a:latin typeface="Times New Roman"/>
                        <a:ea typeface="Times New Roman"/>
                        <a:cs typeface="Times New Roman"/>
                        <a:sym typeface="Times New Roman"/>
                      </a:endParaRPr>
                    </a:p>
                    <a:p>
                      <a:pPr indent="-645160" lvl="0" marL="826135" marR="187325" rtl="0" algn="ctr">
                        <a:lnSpc>
                          <a:spcPct val="102000"/>
                        </a:lnSpc>
                        <a:spcBef>
                          <a:spcPts val="110"/>
                        </a:spcBef>
                        <a:spcAft>
                          <a:spcPts val="0"/>
                        </a:spcAft>
                        <a:buNone/>
                      </a:pPr>
                      <a:r>
                        <a:rPr b="1" lang="en-US" sz="1600">
                          <a:solidFill>
                            <a:schemeClr val="dk1"/>
                          </a:solidFill>
                          <a:latin typeface="Times New Roman"/>
                          <a:ea typeface="Times New Roman"/>
                          <a:cs typeface="Times New Roman"/>
                          <a:sym typeface="Times New Roman"/>
                        </a:rPr>
                        <a:t>Type of strategy</a:t>
                      </a:r>
                      <a:endParaRPr/>
                    </a:p>
                  </a:txBody>
                  <a:tcPr marT="0" marB="0" marR="0" marL="0"/>
                </a:tc>
                <a:tc>
                  <a:txBody>
                    <a:bodyPr/>
                    <a:lstStyle/>
                    <a:p>
                      <a:pPr indent="-645160" lvl="0" marL="826135" marR="187325" rtl="0" algn="ctr">
                        <a:lnSpc>
                          <a:spcPct val="102000"/>
                        </a:lnSpc>
                        <a:spcBef>
                          <a:spcPts val="0"/>
                        </a:spcBef>
                        <a:spcAft>
                          <a:spcPts val="0"/>
                        </a:spcAft>
                        <a:buNone/>
                      </a:pPr>
                      <a:r>
                        <a:rPr b="1" lang="en-US" sz="1600">
                          <a:solidFill>
                            <a:schemeClr val="dk1"/>
                          </a:solidFill>
                          <a:latin typeface="Times New Roman"/>
                          <a:ea typeface="Times New Roman"/>
                          <a:cs typeface="Times New Roman"/>
                          <a:sym typeface="Times New Roman"/>
                        </a:rPr>
                        <a:t>Considerations for strategy</a:t>
                      </a:r>
                      <a:r>
                        <a:rPr b="1" lang="en-US" sz="1600">
                          <a:solidFill>
                            <a:schemeClr val="dk1"/>
                          </a:solidFill>
                          <a:latin typeface="Times New Roman"/>
                          <a:ea typeface="Times New Roman"/>
                          <a:cs typeface="Times New Roman"/>
                          <a:sym typeface="Times New Roman"/>
                        </a:rPr>
                        <a:t>  </a:t>
                      </a:r>
                      <a:r>
                        <a:rPr b="1" lang="en-US" sz="1600">
                          <a:solidFill>
                            <a:schemeClr val="dk1"/>
                          </a:solidFill>
                          <a:latin typeface="Times New Roman"/>
                          <a:ea typeface="Times New Roman"/>
                          <a:cs typeface="Times New Roman"/>
                          <a:sym typeface="Times New Roman"/>
                        </a:rPr>
                        <a:t>development that  facilitate monitoring</a:t>
                      </a:r>
                      <a:endParaRPr sz="1600">
                        <a:solidFill>
                          <a:schemeClr val="dk1"/>
                        </a:solidFill>
                        <a:latin typeface="Times New Roman"/>
                        <a:ea typeface="Times New Roman"/>
                        <a:cs typeface="Times New Roman"/>
                        <a:sym typeface="Times New Roman"/>
                      </a:endParaRPr>
                    </a:p>
                  </a:txBody>
                  <a:tcPr marT="0" marB="0" marR="0" marL="0"/>
                </a:tc>
                <a:tc>
                  <a:txBody>
                    <a:bodyPr/>
                    <a:lstStyle/>
                    <a:p>
                      <a:pPr indent="0" lvl="0" marL="466090" marR="0" rtl="0" algn="ctr">
                        <a:spcBef>
                          <a:spcPts val="0"/>
                        </a:spcBef>
                        <a:spcAft>
                          <a:spcPts val="0"/>
                        </a:spcAft>
                        <a:buNone/>
                      </a:pPr>
                      <a:r>
                        <a:t/>
                      </a:r>
                      <a:endParaRPr b="1" sz="1600">
                        <a:solidFill>
                          <a:schemeClr val="dk1"/>
                        </a:solidFill>
                        <a:latin typeface="Times New Roman"/>
                        <a:ea typeface="Times New Roman"/>
                        <a:cs typeface="Times New Roman"/>
                        <a:sym typeface="Times New Roman"/>
                      </a:endParaRPr>
                    </a:p>
                    <a:p>
                      <a:pPr indent="0" lvl="0" marL="466090" marR="0" rtl="0" algn="ctr">
                        <a:spcBef>
                          <a:spcPts val="650"/>
                        </a:spcBef>
                        <a:spcAft>
                          <a:spcPts val="0"/>
                        </a:spcAft>
                        <a:buNone/>
                      </a:pPr>
                      <a:r>
                        <a:rPr b="1" lang="en-US" sz="1600">
                          <a:solidFill>
                            <a:schemeClr val="dk1"/>
                          </a:solidFill>
                          <a:latin typeface="Times New Roman"/>
                          <a:ea typeface="Times New Roman"/>
                          <a:cs typeface="Times New Roman"/>
                          <a:sym typeface="Times New Roman"/>
                        </a:rPr>
                        <a:t>How to monitor</a:t>
                      </a:r>
                      <a:endParaRPr sz="1600">
                        <a:solidFill>
                          <a:schemeClr val="dk1"/>
                        </a:solidFill>
                        <a:latin typeface="Times New Roman"/>
                        <a:ea typeface="Times New Roman"/>
                        <a:cs typeface="Times New Roman"/>
                        <a:sym typeface="Times New Roman"/>
                      </a:endParaRPr>
                    </a:p>
                  </a:txBody>
                  <a:tcPr marT="0" marB="0" marR="0" marL="0"/>
                </a:tc>
              </a:tr>
              <a:tr h="4206350">
                <a:tc>
                  <a:txBody>
                    <a:bodyPr/>
                    <a:lstStyle/>
                    <a:p>
                      <a:pPr indent="0" lvl="0" marL="0" marR="0" rtl="0" algn="l">
                        <a:spcBef>
                          <a:spcPts val="0"/>
                        </a:spcBef>
                        <a:spcAft>
                          <a:spcPts val="0"/>
                        </a:spcAft>
                        <a:buNone/>
                      </a:pPr>
                      <a:r>
                        <a:rPr b="1" lang="en-US" sz="1150">
                          <a:latin typeface="Trebuchet MS"/>
                          <a:ea typeface="Trebuchet MS"/>
                          <a:cs typeface="Trebuchet MS"/>
                          <a:sym typeface="Trebuchet MS"/>
                        </a:rPr>
                        <a:t> </a:t>
                      </a:r>
                      <a:endParaRPr sz="1100">
                        <a:latin typeface="Trebuchet MS"/>
                        <a:ea typeface="Trebuchet MS"/>
                        <a:cs typeface="Trebuchet MS"/>
                        <a:sym typeface="Trebuchet MS"/>
                      </a:endParaRPr>
                    </a:p>
                    <a:p>
                      <a:pPr indent="0" lvl="0" marL="97790" marR="0" rtl="0" algn="ctr">
                        <a:spcBef>
                          <a:spcPts val="0"/>
                        </a:spcBef>
                        <a:spcAft>
                          <a:spcPts val="0"/>
                        </a:spcAft>
                        <a:buNone/>
                      </a:pPr>
                      <a:r>
                        <a:t/>
                      </a:r>
                      <a:endParaRPr b="1" sz="1600">
                        <a:latin typeface="Times New Roman"/>
                        <a:ea typeface="Times New Roman"/>
                        <a:cs typeface="Times New Roman"/>
                        <a:sym typeface="Times New Roman"/>
                      </a:endParaRPr>
                    </a:p>
                    <a:p>
                      <a:pPr indent="0" lvl="0" marL="97790" marR="0" rtl="0" algn="ctr">
                        <a:spcBef>
                          <a:spcPts val="0"/>
                        </a:spcBef>
                        <a:spcAft>
                          <a:spcPts val="0"/>
                        </a:spcAft>
                        <a:buNone/>
                      </a:pPr>
                      <a:r>
                        <a:t/>
                      </a:r>
                      <a:endParaRPr b="1" sz="1800">
                        <a:solidFill>
                          <a:srgbClr val="C00000"/>
                        </a:solidFill>
                        <a:latin typeface="Times New Roman"/>
                        <a:ea typeface="Times New Roman"/>
                        <a:cs typeface="Times New Roman"/>
                        <a:sym typeface="Times New Roman"/>
                      </a:endParaRPr>
                    </a:p>
                    <a:p>
                      <a:pPr indent="0" lvl="0" marL="97790" marR="0" rtl="0" algn="ctr">
                        <a:spcBef>
                          <a:spcPts val="0"/>
                        </a:spcBef>
                        <a:spcAft>
                          <a:spcPts val="0"/>
                        </a:spcAft>
                        <a:buNone/>
                      </a:pPr>
                      <a:r>
                        <a:rPr b="1" lang="en-US" sz="1800">
                          <a:solidFill>
                            <a:srgbClr val="C00000"/>
                          </a:solidFill>
                          <a:latin typeface="Times New Roman"/>
                          <a:ea typeface="Times New Roman"/>
                          <a:cs typeface="Times New Roman"/>
                          <a:sym typeface="Times New Roman"/>
                        </a:rPr>
                        <a:t>Global strategy</a:t>
                      </a:r>
                      <a:endParaRPr/>
                    </a:p>
                    <a:p>
                      <a:pPr indent="0" lvl="0" marL="97790" marR="0" rtl="0" algn="ctr">
                        <a:spcBef>
                          <a:spcPts val="0"/>
                        </a:spcBef>
                        <a:spcAft>
                          <a:spcPts val="0"/>
                        </a:spcAft>
                        <a:buNone/>
                      </a:pPr>
                      <a:r>
                        <a:t/>
                      </a:r>
                      <a:endParaRPr b="1" sz="1600">
                        <a:latin typeface="Times New Roman"/>
                        <a:ea typeface="Times New Roman"/>
                        <a:cs typeface="Times New Roman"/>
                        <a:sym typeface="Times New Roman"/>
                      </a:endParaRPr>
                    </a:p>
                    <a:p>
                      <a:pPr indent="0" lvl="0" marL="97790" marR="0" rtl="0" algn="ctr">
                        <a:lnSpc>
                          <a:spcPct val="102000"/>
                        </a:lnSpc>
                        <a:spcBef>
                          <a:spcPts val="35"/>
                        </a:spcBef>
                        <a:spcAft>
                          <a:spcPts val="0"/>
                        </a:spcAft>
                        <a:buNone/>
                      </a:pPr>
                      <a:r>
                        <a:rPr b="1" lang="en-US" sz="1200">
                          <a:latin typeface="Trebuchet MS"/>
                          <a:ea typeface="Trebuchet MS"/>
                          <a:cs typeface="Trebuchet MS"/>
                          <a:sym typeface="Trebuchet MS"/>
                        </a:rPr>
                        <a:t>(such as a thematic or departmental strategy</a:t>
                      </a:r>
                      <a:r>
                        <a:rPr lang="en-US" sz="900">
                          <a:latin typeface="Trebuchet MS"/>
                          <a:ea typeface="Trebuchet MS"/>
                          <a:cs typeface="Trebuchet MS"/>
                          <a:sym typeface="Trebuchet MS"/>
                        </a:rPr>
                        <a:t>)</a:t>
                      </a:r>
                      <a:endParaRPr/>
                    </a:p>
                    <a:p>
                      <a:pPr indent="0" lvl="0" marL="97790" marR="0" rtl="0" algn="ctr">
                        <a:lnSpc>
                          <a:spcPct val="102000"/>
                        </a:lnSpc>
                        <a:spcBef>
                          <a:spcPts val="35"/>
                        </a:spcBef>
                        <a:spcAft>
                          <a:spcPts val="0"/>
                        </a:spcAft>
                        <a:buNone/>
                      </a:pPr>
                      <a:r>
                        <a:t/>
                      </a:r>
                      <a:endParaRPr sz="900">
                        <a:latin typeface="Trebuchet MS"/>
                        <a:ea typeface="Trebuchet MS"/>
                        <a:cs typeface="Trebuchet MS"/>
                        <a:sym typeface="Trebuchet MS"/>
                      </a:endParaRPr>
                    </a:p>
                    <a:p>
                      <a:pPr indent="0" lvl="0" marL="97790" marR="0" rtl="0" algn="ctr">
                        <a:lnSpc>
                          <a:spcPct val="102000"/>
                        </a:lnSpc>
                        <a:spcBef>
                          <a:spcPts val="35"/>
                        </a:spcBef>
                        <a:spcAft>
                          <a:spcPts val="0"/>
                        </a:spcAft>
                        <a:buNone/>
                      </a:pPr>
                      <a:r>
                        <a:t/>
                      </a:r>
                      <a:endParaRPr sz="900">
                        <a:latin typeface="Trebuchet MS"/>
                        <a:ea typeface="Trebuchet MS"/>
                        <a:cs typeface="Trebuchet MS"/>
                        <a:sym typeface="Trebuchet MS"/>
                      </a:endParaRPr>
                    </a:p>
                    <a:p>
                      <a:pPr indent="0" lvl="0" marL="97790" marR="0" rtl="0" algn="ctr">
                        <a:lnSpc>
                          <a:spcPct val="102000"/>
                        </a:lnSpc>
                        <a:spcBef>
                          <a:spcPts val="35"/>
                        </a:spcBef>
                        <a:spcAft>
                          <a:spcPts val="0"/>
                        </a:spcAft>
                        <a:buNone/>
                      </a:pPr>
                      <a:r>
                        <a:t/>
                      </a:r>
                      <a:endParaRPr sz="900">
                        <a:latin typeface="Trebuchet MS"/>
                        <a:ea typeface="Trebuchet MS"/>
                        <a:cs typeface="Trebuchet MS"/>
                        <a:sym typeface="Trebuchet MS"/>
                      </a:endParaRPr>
                    </a:p>
                    <a:p>
                      <a:pPr indent="0" lvl="0" marL="97790" marR="0" rtl="0" algn="ctr">
                        <a:lnSpc>
                          <a:spcPct val="102000"/>
                        </a:lnSpc>
                        <a:spcBef>
                          <a:spcPts val="35"/>
                        </a:spcBef>
                        <a:spcAft>
                          <a:spcPts val="0"/>
                        </a:spcAft>
                        <a:buNone/>
                      </a:pPr>
                      <a:r>
                        <a:t/>
                      </a:r>
                      <a:endParaRPr sz="900">
                        <a:latin typeface="Trebuchet MS"/>
                        <a:ea typeface="Trebuchet MS"/>
                        <a:cs typeface="Trebuchet MS"/>
                        <a:sym typeface="Trebuchet MS"/>
                      </a:endParaRPr>
                    </a:p>
                    <a:p>
                      <a:pPr indent="0" lvl="0" marL="97790" marR="0" rtl="0" algn="ctr">
                        <a:lnSpc>
                          <a:spcPct val="102000"/>
                        </a:lnSpc>
                        <a:spcBef>
                          <a:spcPts val="35"/>
                        </a:spcBef>
                        <a:spcAft>
                          <a:spcPts val="0"/>
                        </a:spcAft>
                        <a:buNone/>
                      </a:pPr>
                      <a:r>
                        <a:t/>
                      </a:r>
                      <a:endParaRPr sz="900">
                        <a:latin typeface="Trebuchet MS"/>
                        <a:ea typeface="Trebuchet MS"/>
                        <a:cs typeface="Trebuchet MS"/>
                        <a:sym typeface="Trebuchet MS"/>
                      </a:endParaRPr>
                    </a:p>
                    <a:p>
                      <a:pPr indent="0" lvl="0" marL="97790" marR="0" rtl="0" algn="ctr">
                        <a:lnSpc>
                          <a:spcPct val="102000"/>
                        </a:lnSpc>
                        <a:spcBef>
                          <a:spcPts val="35"/>
                        </a:spcBef>
                        <a:spcAft>
                          <a:spcPts val="0"/>
                        </a:spcAft>
                        <a:buNone/>
                      </a:pPr>
                      <a:r>
                        <a:t/>
                      </a:r>
                      <a:endParaRPr sz="900">
                        <a:latin typeface="Trebuchet MS"/>
                        <a:ea typeface="Trebuchet MS"/>
                        <a:cs typeface="Trebuchet MS"/>
                        <a:sym typeface="Trebuchet MS"/>
                      </a:endParaRPr>
                    </a:p>
                    <a:p>
                      <a:pPr indent="0" lvl="0" marL="97790" marR="0" rtl="0" algn="ctr">
                        <a:lnSpc>
                          <a:spcPct val="102000"/>
                        </a:lnSpc>
                        <a:spcBef>
                          <a:spcPts val="35"/>
                        </a:spcBef>
                        <a:spcAft>
                          <a:spcPts val="0"/>
                        </a:spcAft>
                        <a:buNone/>
                      </a:pPr>
                      <a:r>
                        <a:t/>
                      </a:r>
                      <a:endParaRPr sz="900">
                        <a:latin typeface="Trebuchet MS"/>
                        <a:ea typeface="Trebuchet MS"/>
                        <a:cs typeface="Trebuchet MS"/>
                        <a:sym typeface="Trebuchet MS"/>
                      </a:endParaRPr>
                    </a:p>
                    <a:p>
                      <a:pPr indent="0" lvl="0" marL="97790" marR="0" rtl="0" algn="ctr">
                        <a:lnSpc>
                          <a:spcPct val="102000"/>
                        </a:lnSpc>
                        <a:spcBef>
                          <a:spcPts val="35"/>
                        </a:spcBef>
                        <a:spcAft>
                          <a:spcPts val="0"/>
                        </a:spcAft>
                        <a:buNone/>
                      </a:pPr>
                      <a:r>
                        <a:t/>
                      </a:r>
                      <a:endParaRPr sz="900">
                        <a:latin typeface="Trebuchet MS"/>
                        <a:ea typeface="Trebuchet MS"/>
                        <a:cs typeface="Trebuchet MS"/>
                        <a:sym typeface="Trebuchet MS"/>
                      </a:endParaRPr>
                    </a:p>
                    <a:p>
                      <a:pPr indent="0" lvl="0" marL="97790" marR="0" rtl="0" algn="ctr">
                        <a:lnSpc>
                          <a:spcPct val="102000"/>
                        </a:lnSpc>
                        <a:spcBef>
                          <a:spcPts val="35"/>
                        </a:spcBef>
                        <a:spcAft>
                          <a:spcPts val="0"/>
                        </a:spcAft>
                        <a:buNone/>
                      </a:pPr>
                      <a:r>
                        <a:t/>
                      </a:r>
                      <a:endParaRPr b="1" sz="1800">
                        <a:solidFill>
                          <a:schemeClr val="dk1"/>
                        </a:solidFill>
                        <a:latin typeface="Times New Roman"/>
                        <a:ea typeface="Times New Roman"/>
                        <a:cs typeface="Times New Roman"/>
                        <a:sym typeface="Times New Roman"/>
                      </a:endParaRPr>
                    </a:p>
                    <a:p>
                      <a:pPr indent="0" lvl="0" marL="97790" marR="0" rtl="0" algn="ctr">
                        <a:lnSpc>
                          <a:spcPct val="102000"/>
                        </a:lnSpc>
                        <a:spcBef>
                          <a:spcPts val="35"/>
                        </a:spcBef>
                        <a:spcAft>
                          <a:spcPts val="0"/>
                        </a:spcAft>
                        <a:buNone/>
                      </a:pPr>
                      <a:r>
                        <a:rPr b="1" lang="en-US" sz="1800">
                          <a:solidFill>
                            <a:srgbClr val="000099"/>
                          </a:solidFill>
                          <a:latin typeface="Times New Roman"/>
                          <a:ea typeface="Times New Roman"/>
                          <a:cs typeface="Times New Roman"/>
                          <a:sym typeface="Times New Roman"/>
                        </a:rPr>
                        <a:t>Regional strategy</a:t>
                      </a:r>
                      <a:endParaRPr/>
                    </a:p>
                    <a:p>
                      <a:pPr indent="0" lvl="0" marL="97790" marR="0" rtl="0" algn="ctr">
                        <a:lnSpc>
                          <a:spcPct val="102000"/>
                        </a:lnSpc>
                        <a:spcBef>
                          <a:spcPts val="35"/>
                        </a:spcBef>
                        <a:spcAft>
                          <a:spcPts val="0"/>
                        </a:spcAft>
                        <a:buNone/>
                      </a:pPr>
                      <a:r>
                        <a:t/>
                      </a:r>
                      <a:endParaRPr sz="1100">
                        <a:latin typeface="Trebuchet MS"/>
                        <a:ea typeface="Trebuchet MS"/>
                        <a:cs typeface="Trebuchet MS"/>
                        <a:sym typeface="Trebuchet MS"/>
                      </a:endParaRPr>
                    </a:p>
                  </a:txBody>
                  <a:tcPr marT="0" marB="0" marR="0" marL="0"/>
                </a:tc>
                <a:tc>
                  <a:txBody>
                    <a:bodyPr/>
                    <a:lstStyle/>
                    <a:p>
                      <a:pPr indent="0" lvl="0" marL="0" marR="113029" rtl="0" algn="l">
                        <a:lnSpc>
                          <a:spcPct val="102000"/>
                        </a:lnSpc>
                        <a:spcBef>
                          <a:spcPts val="0"/>
                        </a:spcBef>
                        <a:spcAft>
                          <a:spcPts val="0"/>
                        </a:spcAft>
                        <a:buClr>
                          <a:schemeClr val="dk1"/>
                        </a:buClr>
                        <a:buSzPts val="900"/>
                        <a:buFont typeface="Trebuchet MS"/>
                        <a:buNone/>
                      </a:pPr>
                      <a:r>
                        <a:t/>
                      </a:r>
                      <a:endParaRPr b="1" sz="1200">
                        <a:latin typeface="Times New Roman"/>
                        <a:ea typeface="Times New Roman"/>
                        <a:cs typeface="Times New Roman"/>
                        <a:sym typeface="Times New Roman"/>
                      </a:endParaRPr>
                    </a:p>
                    <a:p>
                      <a:pPr indent="-342900" lvl="0" marL="342900" marR="113029" rtl="0" algn="just">
                        <a:lnSpc>
                          <a:spcPct val="102000"/>
                        </a:lnSpc>
                        <a:spcBef>
                          <a:spcPts val="755"/>
                        </a:spcBef>
                        <a:spcAft>
                          <a:spcPts val="0"/>
                        </a:spcAft>
                        <a:buClr>
                          <a:srgbClr val="C00000"/>
                        </a:buClr>
                        <a:buSzPts val="900"/>
                        <a:buFont typeface="Trebuchet MS"/>
                        <a:buChar char="•"/>
                      </a:pPr>
                      <a:r>
                        <a:rPr b="1" lang="en-US" sz="1400">
                          <a:solidFill>
                            <a:srgbClr val="C00000"/>
                          </a:solidFill>
                          <a:latin typeface="Times New Roman"/>
                          <a:ea typeface="Times New Roman"/>
                          <a:cs typeface="Times New Roman"/>
                          <a:sym typeface="Times New Roman"/>
                        </a:rPr>
                        <a:t>Clear articulation of how interventions are responding to migration needs globally.</a:t>
                      </a:r>
                      <a:endParaRPr b="1" sz="1400">
                        <a:solidFill>
                          <a:srgbClr val="C00000"/>
                        </a:solidFill>
                        <a:latin typeface="Times New Roman"/>
                        <a:ea typeface="Times New Roman"/>
                        <a:cs typeface="Times New Roman"/>
                        <a:sym typeface="Times New Roman"/>
                      </a:endParaRPr>
                    </a:p>
                    <a:p>
                      <a:pPr indent="-342900" lvl="0" marL="342900" marR="113029" rtl="0" algn="just">
                        <a:lnSpc>
                          <a:spcPct val="102000"/>
                        </a:lnSpc>
                        <a:spcBef>
                          <a:spcPts val="150"/>
                        </a:spcBef>
                        <a:spcAft>
                          <a:spcPts val="0"/>
                        </a:spcAft>
                        <a:buClr>
                          <a:srgbClr val="C00000"/>
                        </a:buClr>
                        <a:buSzPts val="900"/>
                        <a:buFont typeface="Trebuchet MS"/>
                        <a:buChar char="•"/>
                      </a:pPr>
                      <a:r>
                        <a:rPr b="1" lang="en-US" sz="1400">
                          <a:solidFill>
                            <a:srgbClr val="C00000"/>
                          </a:solidFill>
                          <a:latin typeface="Times New Roman"/>
                          <a:ea typeface="Times New Roman"/>
                          <a:cs typeface="Times New Roman"/>
                          <a:sym typeface="Times New Roman"/>
                        </a:rPr>
                        <a:t>Clear articulation of what change or result is expected at global level</a:t>
                      </a:r>
                      <a:r>
                        <a:rPr b="1" lang="en-US" sz="1200">
                          <a:solidFill>
                            <a:srgbClr val="C00000"/>
                          </a:solidFill>
                          <a:latin typeface="Times New Roman"/>
                          <a:ea typeface="Times New Roman"/>
                          <a:cs typeface="Times New Roman"/>
                          <a:sym typeface="Times New Roman"/>
                        </a:rPr>
                        <a:t>.</a:t>
                      </a:r>
                      <a:endParaRPr/>
                    </a:p>
                    <a:p>
                      <a:pPr indent="-285750" lvl="0" marL="342900" marR="113029" rtl="0" algn="ctr">
                        <a:lnSpc>
                          <a:spcPct val="102000"/>
                        </a:lnSpc>
                        <a:spcBef>
                          <a:spcPts val="150"/>
                        </a:spcBef>
                        <a:spcAft>
                          <a:spcPts val="0"/>
                        </a:spcAft>
                        <a:buClr>
                          <a:schemeClr val="dk1"/>
                        </a:buClr>
                        <a:buSzPts val="900"/>
                        <a:buFont typeface="Trebuchet MS"/>
                        <a:buNone/>
                      </a:pPr>
                      <a:r>
                        <a:t/>
                      </a:r>
                      <a:endParaRPr b="1" sz="1200">
                        <a:latin typeface="Times New Roman"/>
                        <a:ea typeface="Times New Roman"/>
                        <a:cs typeface="Times New Roman"/>
                        <a:sym typeface="Times New Roman"/>
                      </a:endParaRPr>
                    </a:p>
                    <a:p>
                      <a:pPr indent="-285750" lvl="0" marL="342900" marR="113029" rtl="0" algn="ctr">
                        <a:lnSpc>
                          <a:spcPct val="102000"/>
                        </a:lnSpc>
                        <a:spcBef>
                          <a:spcPts val="150"/>
                        </a:spcBef>
                        <a:spcAft>
                          <a:spcPts val="0"/>
                        </a:spcAft>
                        <a:buClr>
                          <a:schemeClr val="dk1"/>
                        </a:buClr>
                        <a:buSzPts val="900"/>
                        <a:buFont typeface="Trebuchet MS"/>
                        <a:buNone/>
                      </a:pPr>
                      <a:r>
                        <a:t/>
                      </a:r>
                      <a:endParaRPr b="1" sz="1200">
                        <a:latin typeface="Times New Roman"/>
                        <a:ea typeface="Times New Roman"/>
                        <a:cs typeface="Times New Roman"/>
                        <a:sym typeface="Times New Roman"/>
                      </a:endParaRPr>
                    </a:p>
                    <a:p>
                      <a:pPr indent="-342900" lvl="0" marL="342900" marR="113029" rtl="0" algn="just">
                        <a:lnSpc>
                          <a:spcPct val="102000"/>
                        </a:lnSpc>
                        <a:spcBef>
                          <a:spcPts val="150"/>
                        </a:spcBef>
                        <a:spcAft>
                          <a:spcPts val="0"/>
                        </a:spcAft>
                        <a:buClr>
                          <a:srgbClr val="000099"/>
                        </a:buClr>
                        <a:buSzPts val="900"/>
                        <a:buFont typeface="Trebuchet MS"/>
                        <a:buChar char="•"/>
                      </a:pPr>
                      <a:r>
                        <a:rPr b="1" lang="en-US" sz="1400">
                          <a:solidFill>
                            <a:srgbClr val="000099"/>
                          </a:solidFill>
                          <a:latin typeface="Times New Roman"/>
                          <a:ea typeface="Times New Roman"/>
                          <a:cs typeface="Times New Roman"/>
                          <a:sym typeface="Times New Roman"/>
                        </a:rPr>
                        <a:t>Use global strategies or frameworks to establish indicators and targets, in order to ensure coherence between multiple countries</a:t>
                      </a:r>
                      <a:endParaRPr/>
                    </a:p>
                    <a:p>
                      <a:pPr indent="-342900" lvl="0" marL="342900" marR="113029" rtl="0" algn="just">
                        <a:lnSpc>
                          <a:spcPct val="102000"/>
                        </a:lnSpc>
                        <a:spcBef>
                          <a:spcPts val="150"/>
                        </a:spcBef>
                        <a:spcAft>
                          <a:spcPts val="0"/>
                        </a:spcAft>
                        <a:buClr>
                          <a:srgbClr val="000099"/>
                        </a:buClr>
                        <a:buSzPts val="900"/>
                        <a:buFont typeface="Trebuchet MS"/>
                        <a:buChar char="•"/>
                      </a:pPr>
                      <a:r>
                        <a:rPr b="1" lang="en-US" sz="1200">
                          <a:solidFill>
                            <a:srgbClr val="000099"/>
                          </a:solidFill>
                          <a:latin typeface="Times New Roman"/>
                          <a:ea typeface="Times New Roman"/>
                          <a:cs typeface="Times New Roman"/>
                          <a:sym typeface="Times New Roman"/>
                        </a:rPr>
                        <a:t>Explain how regional expectations and processes may feed into and interact with country-level strategies and interventions to enable the monitoring of these</a:t>
                      </a:r>
                      <a:r>
                        <a:rPr lang="en-US" sz="1800">
                          <a:solidFill>
                            <a:srgbClr val="000099"/>
                          </a:solidFill>
                          <a:latin typeface="Calibri"/>
                          <a:ea typeface="Calibri"/>
                          <a:cs typeface="Calibri"/>
                          <a:sym typeface="Calibri"/>
                        </a:rPr>
                        <a:t>.</a:t>
                      </a:r>
                      <a:endParaRPr b="1" sz="1400">
                        <a:solidFill>
                          <a:srgbClr val="000099"/>
                        </a:solidFill>
                        <a:latin typeface="Times New Roman"/>
                        <a:ea typeface="Times New Roman"/>
                        <a:cs typeface="Times New Roman"/>
                        <a:sym typeface="Times New Roman"/>
                      </a:endParaRPr>
                    </a:p>
                  </a:txBody>
                  <a:tcPr marT="0" marB="0" marR="0" marL="0"/>
                </a:tc>
                <a:tc>
                  <a:txBody>
                    <a:bodyPr/>
                    <a:lstStyle/>
                    <a:p>
                      <a:pPr indent="-342900" lvl="0" marL="342900" marR="113029" rtl="0" algn="l">
                        <a:lnSpc>
                          <a:spcPct val="102000"/>
                        </a:lnSpc>
                        <a:spcBef>
                          <a:spcPts val="0"/>
                        </a:spcBef>
                        <a:spcAft>
                          <a:spcPts val="0"/>
                        </a:spcAft>
                        <a:buClr>
                          <a:schemeClr val="dk1"/>
                        </a:buClr>
                        <a:buSzPts val="900"/>
                        <a:buFont typeface="Trebuchet MS"/>
                        <a:buChar char="•"/>
                      </a:pPr>
                      <a:r>
                        <a:rPr b="1" lang="en-US" sz="1400">
                          <a:solidFill>
                            <a:schemeClr val="dk1"/>
                          </a:solidFill>
                          <a:latin typeface="Times New Roman"/>
                          <a:ea typeface="Times New Roman"/>
                          <a:cs typeface="Times New Roman"/>
                          <a:sym typeface="Times New Roman"/>
                        </a:rPr>
                        <a:t>Strategies, as other interventions, should be monitored on an ongoing basis, regardless of the level at which they are implemented. When drafting or developing a strategy, a section on how to monitor it should be included. </a:t>
                      </a:r>
                      <a:endParaRPr b="1" sz="1400">
                        <a:solidFill>
                          <a:schemeClr val="dk1"/>
                        </a:solidFill>
                        <a:latin typeface="Times New Roman"/>
                        <a:ea typeface="Times New Roman"/>
                        <a:cs typeface="Times New Roman"/>
                        <a:sym typeface="Times New Roman"/>
                      </a:endParaRPr>
                    </a:p>
                    <a:p>
                      <a:pPr indent="-342900" lvl="0" marL="342900" marR="113029" rtl="0" algn="l">
                        <a:lnSpc>
                          <a:spcPct val="102000"/>
                        </a:lnSpc>
                        <a:spcBef>
                          <a:spcPts val="0"/>
                        </a:spcBef>
                        <a:spcAft>
                          <a:spcPts val="0"/>
                        </a:spcAft>
                        <a:buClr>
                          <a:schemeClr val="dk1"/>
                        </a:buClr>
                        <a:buSzPts val="900"/>
                        <a:buFont typeface="Trebuchet MS"/>
                        <a:buChar char="•"/>
                      </a:pPr>
                      <a:r>
                        <a:rPr b="1" lang="en-US" sz="1400">
                          <a:solidFill>
                            <a:schemeClr val="dk1"/>
                          </a:solidFill>
                          <a:latin typeface="Times New Roman"/>
                          <a:ea typeface="Times New Roman"/>
                          <a:cs typeface="Times New Roman"/>
                          <a:sym typeface="Times New Roman"/>
                        </a:rPr>
                        <a:t>Methods to monitor strategies include: </a:t>
                      </a:r>
                      <a:endParaRPr b="1" sz="1400">
                        <a:solidFill>
                          <a:schemeClr val="dk1"/>
                        </a:solidFill>
                        <a:latin typeface="Times New Roman"/>
                        <a:ea typeface="Times New Roman"/>
                        <a:cs typeface="Times New Roman"/>
                        <a:sym typeface="Times New Roman"/>
                      </a:endParaRPr>
                    </a:p>
                    <a:p>
                      <a:pPr indent="-342900" lvl="0" marL="342900" marR="113029" rtl="0" algn="l">
                        <a:lnSpc>
                          <a:spcPct val="102000"/>
                        </a:lnSpc>
                        <a:spcBef>
                          <a:spcPts val="0"/>
                        </a:spcBef>
                        <a:spcAft>
                          <a:spcPts val="0"/>
                        </a:spcAft>
                        <a:buClr>
                          <a:schemeClr val="dk1"/>
                        </a:buClr>
                        <a:buSzPts val="900"/>
                        <a:buFont typeface="Noto Sans Symbols"/>
                        <a:buChar char="✔"/>
                      </a:pPr>
                      <a:r>
                        <a:rPr b="1" lang="en-US" sz="1400">
                          <a:solidFill>
                            <a:schemeClr val="dk1"/>
                          </a:solidFill>
                          <a:latin typeface="Times New Roman"/>
                          <a:ea typeface="Times New Roman"/>
                          <a:cs typeface="Times New Roman"/>
                          <a:sym typeface="Times New Roman"/>
                        </a:rPr>
                        <a:t>Institutional questionnaires;</a:t>
                      </a:r>
                      <a:endParaRPr b="1" sz="1400">
                        <a:solidFill>
                          <a:schemeClr val="dk1"/>
                        </a:solidFill>
                        <a:latin typeface="Times New Roman"/>
                        <a:ea typeface="Times New Roman"/>
                        <a:cs typeface="Times New Roman"/>
                        <a:sym typeface="Times New Roman"/>
                      </a:endParaRPr>
                    </a:p>
                    <a:p>
                      <a:pPr indent="-342900" lvl="0" marL="342900" marR="113029" rtl="0" algn="l">
                        <a:lnSpc>
                          <a:spcPct val="102000"/>
                        </a:lnSpc>
                        <a:spcBef>
                          <a:spcPts val="0"/>
                        </a:spcBef>
                        <a:spcAft>
                          <a:spcPts val="0"/>
                        </a:spcAft>
                        <a:buClr>
                          <a:schemeClr val="dk1"/>
                        </a:buClr>
                        <a:buSzPts val="900"/>
                        <a:buFont typeface="Noto Sans Symbols"/>
                        <a:buChar char="✔"/>
                      </a:pPr>
                      <a:r>
                        <a:rPr b="1" lang="en-US" sz="1400">
                          <a:solidFill>
                            <a:schemeClr val="dk1"/>
                          </a:solidFill>
                          <a:latin typeface="Times New Roman"/>
                          <a:ea typeface="Times New Roman"/>
                          <a:cs typeface="Times New Roman"/>
                          <a:sym typeface="Times New Roman"/>
                        </a:rPr>
                        <a:t>Development of a results matrix for the objectives, outcomes and outputs of the strategy;</a:t>
                      </a:r>
                      <a:endParaRPr b="1" sz="1400">
                        <a:solidFill>
                          <a:schemeClr val="dk1"/>
                        </a:solidFill>
                        <a:latin typeface="Times New Roman"/>
                        <a:ea typeface="Times New Roman"/>
                        <a:cs typeface="Times New Roman"/>
                        <a:sym typeface="Times New Roman"/>
                      </a:endParaRPr>
                    </a:p>
                    <a:p>
                      <a:pPr indent="-285750" lvl="0" marL="285750" marR="113029" rtl="0" algn="l">
                        <a:lnSpc>
                          <a:spcPct val="102000"/>
                        </a:lnSpc>
                        <a:spcBef>
                          <a:spcPts val="0"/>
                        </a:spcBef>
                        <a:spcAft>
                          <a:spcPts val="0"/>
                        </a:spcAft>
                        <a:buClr>
                          <a:schemeClr val="dk1"/>
                        </a:buClr>
                        <a:buSzPts val="900"/>
                        <a:buFont typeface="Noto Sans Symbols"/>
                        <a:buChar char="✔"/>
                      </a:pPr>
                      <a:r>
                        <a:rPr b="1" lang="en-US" sz="1400">
                          <a:solidFill>
                            <a:schemeClr val="dk1"/>
                          </a:solidFill>
                          <a:latin typeface="Times New Roman"/>
                          <a:ea typeface="Times New Roman"/>
                          <a:cs typeface="Times New Roman"/>
                          <a:sym typeface="Times New Roman"/>
                        </a:rPr>
                        <a:t>Formal or informal midterm reviews of the strategy along the way.</a:t>
                      </a:r>
                      <a:endParaRPr b="1" sz="1400">
                        <a:solidFill>
                          <a:schemeClr val="dk1"/>
                        </a:solidFill>
                        <a:latin typeface="Times New Roman"/>
                        <a:ea typeface="Times New Roman"/>
                        <a:cs typeface="Times New Roman"/>
                        <a:sym typeface="Times New Roman"/>
                      </a:endParaRPr>
                    </a:p>
                  </a:txBody>
                  <a:tcPr marT="45725" marB="45725" marR="91450" marL="91450"/>
                </a:tc>
              </a:tr>
            </a:tbl>
          </a:graphicData>
        </a:graphic>
      </p:graphicFrame>
      <p:sp>
        <p:nvSpPr>
          <p:cNvPr id="399" name="Google Shape;399;p14"/>
          <p:cNvSpPr/>
          <p:nvPr/>
        </p:nvSpPr>
        <p:spPr>
          <a:xfrm>
            <a:off x="2157095" y="1217536"/>
            <a:ext cx="5391187"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C00000"/>
                </a:solidFill>
                <a:latin typeface="Trebuchet MS"/>
                <a:ea typeface="Trebuchet MS"/>
                <a:cs typeface="Trebuchet MS"/>
                <a:sym typeface="Trebuchet MS"/>
              </a:rPr>
              <a:t>Monitoring a strategy</a:t>
            </a:r>
            <a:endParaRPr sz="1800">
              <a:solidFill>
                <a:srgbClr val="C00000"/>
              </a:solidFill>
              <a:latin typeface="Calibri"/>
              <a:ea typeface="Calibri"/>
              <a:cs typeface="Calibri"/>
              <a:sym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3" name="Shape 403"/>
        <p:cNvGrpSpPr/>
        <p:nvPr/>
      </p:nvGrpSpPr>
      <p:grpSpPr>
        <a:xfrm>
          <a:off x="0" y="0"/>
          <a:ext cx="0" cy="0"/>
          <a:chOff x="0" y="0"/>
          <a:chExt cx="0" cy="0"/>
        </a:xfrm>
      </p:grpSpPr>
      <p:pic>
        <p:nvPicPr>
          <p:cNvPr id="404" name="Google Shape;404;p15"/>
          <p:cNvPicPr preferRelativeResize="0"/>
          <p:nvPr/>
        </p:nvPicPr>
        <p:blipFill rotWithShape="1">
          <a:blip r:embed="rId3">
            <a:alphaModFix/>
          </a:blip>
          <a:srcRect b="0" l="0" r="0" t="0"/>
          <a:stretch/>
        </p:blipFill>
        <p:spPr>
          <a:xfrm>
            <a:off x="2414753" y="6721404"/>
            <a:ext cx="9902229" cy="204838"/>
          </a:xfrm>
          <a:prstGeom prst="rect">
            <a:avLst/>
          </a:prstGeom>
          <a:noFill/>
          <a:ln>
            <a:noFill/>
          </a:ln>
        </p:spPr>
      </p:pic>
      <p:pic>
        <p:nvPicPr>
          <p:cNvPr id="405" name="Google Shape;405;p15"/>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406" name="Google Shape;406;p15"/>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407" name="Google Shape;407;p15"/>
          <p:cNvPicPr preferRelativeResize="0"/>
          <p:nvPr/>
        </p:nvPicPr>
        <p:blipFill rotWithShape="1">
          <a:blip r:embed="rId6">
            <a:alphaModFix/>
          </a:blip>
          <a:srcRect b="0" l="0" r="0" t="0"/>
          <a:stretch/>
        </p:blipFill>
        <p:spPr>
          <a:xfrm>
            <a:off x="9493722" y="554566"/>
            <a:ext cx="2394394" cy="5748868"/>
          </a:xfrm>
          <a:prstGeom prst="rect">
            <a:avLst/>
          </a:prstGeom>
          <a:noFill/>
          <a:ln>
            <a:noFill/>
          </a:ln>
        </p:spPr>
      </p:pic>
      <p:pic>
        <p:nvPicPr>
          <p:cNvPr id="408" name="Google Shape;408;p15"/>
          <p:cNvPicPr preferRelativeResize="0"/>
          <p:nvPr/>
        </p:nvPicPr>
        <p:blipFill rotWithShape="1">
          <a:blip r:embed="rId7">
            <a:alphaModFix/>
          </a:blip>
          <a:srcRect b="0" l="0" r="0" t="0"/>
          <a:stretch/>
        </p:blipFill>
        <p:spPr>
          <a:xfrm>
            <a:off x="9568653" y="533330"/>
            <a:ext cx="2353713" cy="5907194"/>
          </a:xfrm>
          <a:prstGeom prst="rect">
            <a:avLst/>
          </a:prstGeom>
          <a:noFill/>
          <a:ln>
            <a:noFill/>
          </a:ln>
        </p:spPr>
      </p:pic>
      <p:pic>
        <p:nvPicPr>
          <p:cNvPr id="409" name="Google Shape;409;p15"/>
          <p:cNvPicPr preferRelativeResize="0"/>
          <p:nvPr/>
        </p:nvPicPr>
        <p:blipFill rotWithShape="1">
          <a:blip r:embed="rId8">
            <a:alphaModFix/>
          </a:blip>
          <a:srcRect b="0" l="0" r="0" t="0"/>
          <a:stretch/>
        </p:blipFill>
        <p:spPr>
          <a:xfrm>
            <a:off x="-6350" y="-63500"/>
            <a:ext cx="8542020" cy="1614805"/>
          </a:xfrm>
          <a:prstGeom prst="rect">
            <a:avLst/>
          </a:prstGeom>
          <a:noFill/>
          <a:ln>
            <a:noFill/>
          </a:ln>
        </p:spPr>
      </p:pic>
      <p:sp>
        <p:nvSpPr>
          <p:cNvPr id="410" name="Google Shape;410;p15"/>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Lecture5</a:t>
            </a:r>
            <a:endParaRPr b="1" sz="2800">
              <a:solidFill>
                <a:srgbClr val="FF9518"/>
              </a:solidFill>
              <a:latin typeface="Tajawal Medium"/>
              <a:ea typeface="Tajawal Medium"/>
              <a:cs typeface="Tajawal Medium"/>
              <a:sym typeface="Tajawal Medium"/>
            </a:endParaRPr>
          </a:p>
        </p:txBody>
      </p:sp>
      <p:sp>
        <p:nvSpPr>
          <p:cNvPr id="411" name="Google Shape;411;p1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412" name="Google Shape;412;p1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413" name="Google Shape;413;p15"/>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 &amp; Results(Part2)</a:t>
            </a:r>
            <a:endParaRPr b="1" sz="2400">
              <a:solidFill>
                <a:srgbClr val="FF9518"/>
              </a:solidFill>
              <a:latin typeface="Tajawal Medium"/>
              <a:ea typeface="Tajawal Medium"/>
              <a:cs typeface="Tajawal Medium"/>
              <a:sym typeface="Tajawal Medium"/>
            </a:endParaRPr>
          </a:p>
        </p:txBody>
      </p:sp>
      <p:graphicFrame>
        <p:nvGraphicFramePr>
          <p:cNvPr id="414" name="Google Shape;414;p15"/>
          <p:cNvGraphicFramePr/>
          <p:nvPr/>
        </p:nvGraphicFramePr>
        <p:xfrm>
          <a:off x="221128" y="1828788"/>
          <a:ext cx="3000000" cy="3000000"/>
        </p:xfrm>
        <a:graphic>
          <a:graphicData uri="http://schemas.openxmlformats.org/drawingml/2006/table">
            <a:tbl>
              <a:tblPr bandRow="1" firstRow="1">
                <a:noFill/>
                <a:tableStyleId>{C19F59F2-8924-4FAF-8FC8-01EB2A64CC52}</a:tableStyleId>
              </a:tblPr>
              <a:tblGrid>
                <a:gridCol w="3079450"/>
                <a:gridCol w="3079450"/>
                <a:gridCol w="3079450"/>
              </a:tblGrid>
              <a:tr h="688000">
                <a:tc>
                  <a:txBody>
                    <a:bodyPr/>
                    <a:lstStyle/>
                    <a:p>
                      <a:pPr indent="-645160" lvl="0" marL="826135" marR="187325" rtl="0" algn="ctr">
                        <a:lnSpc>
                          <a:spcPct val="102000"/>
                        </a:lnSpc>
                        <a:spcBef>
                          <a:spcPts val="0"/>
                        </a:spcBef>
                        <a:spcAft>
                          <a:spcPts val="0"/>
                        </a:spcAft>
                        <a:buNone/>
                      </a:pPr>
                      <a:r>
                        <a:t/>
                      </a:r>
                      <a:endParaRPr b="1" sz="1600">
                        <a:solidFill>
                          <a:schemeClr val="dk1"/>
                        </a:solidFill>
                        <a:latin typeface="Times New Roman"/>
                        <a:ea typeface="Times New Roman"/>
                        <a:cs typeface="Times New Roman"/>
                        <a:sym typeface="Times New Roman"/>
                      </a:endParaRPr>
                    </a:p>
                    <a:p>
                      <a:pPr indent="-645160" lvl="0" marL="826135" marR="187325" rtl="0" algn="ctr">
                        <a:lnSpc>
                          <a:spcPct val="102000"/>
                        </a:lnSpc>
                        <a:spcBef>
                          <a:spcPts val="110"/>
                        </a:spcBef>
                        <a:spcAft>
                          <a:spcPts val="0"/>
                        </a:spcAft>
                        <a:buNone/>
                      </a:pPr>
                      <a:r>
                        <a:rPr b="1" lang="en-US" sz="1600">
                          <a:solidFill>
                            <a:schemeClr val="dk1"/>
                          </a:solidFill>
                          <a:latin typeface="Times New Roman"/>
                          <a:ea typeface="Times New Roman"/>
                          <a:cs typeface="Times New Roman"/>
                          <a:sym typeface="Times New Roman"/>
                        </a:rPr>
                        <a:t>Type of strategy</a:t>
                      </a:r>
                      <a:endParaRPr/>
                    </a:p>
                  </a:txBody>
                  <a:tcPr marT="0" marB="0" marR="0" marL="0"/>
                </a:tc>
                <a:tc>
                  <a:txBody>
                    <a:bodyPr/>
                    <a:lstStyle/>
                    <a:p>
                      <a:pPr indent="-645160" lvl="0" marL="826135" marR="187325" rtl="0" algn="ctr">
                        <a:lnSpc>
                          <a:spcPct val="102000"/>
                        </a:lnSpc>
                        <a:spcBef>
                          <a:spcPts val="0"/>
                        </a:spcBef>
                        <a:spcAft>
                          <a:spcPts val="0"/>
                        </a:spcAft>
                        <a:buNone/>
                      </a:pPr>
                      <a:r>
                        <a:rPr b="1" lang="en-US" sz="1600">
                          <a:solidFill>
                            <a:schemeClr val="dk1"/>
                          </a:solidFill>
                          <a:latin typeface="Times New Roman"/>
                          <a:ea typeface="Times New Roman"/>
                          <a:cs typeface="Times New Roman"/>
                          <a:sym typeface="Times New Roman"/>
                        </a:rPr>
                        <a:t>Considerations for strategy</a:t>
                      </a:r>
                      <a:r>
                        <a:rPr b="1" lang="en-US" sz="1600">
                          <a:solidFill>
                            <a:schemeClr val="dk1"/>
                          </a:solidFill>
                          <a:latin typeface="Times New Roman"/>
                          <a:ea typeface="Times New Roman"/>
                          <a:cs typeface="Times New Roman"/>
                          <a:sym typeface="Times New Roman"/>
                        </a:rPr>
                        <a:t>  </a:t>
                      </a:r>
                      <a:r>
                        <a:rPr b="1" lang="en-US" sz="1600">
                          <a:solidFill>
                            <a:schemeClr val="dk1"/>
                          </a:solidFill>
                          <a:latin typeface="Times New Roman"/>
                          <a:ea typeface="Times New Roman"/>
                          <a:cs typeface="Times New Roman"/>
                          <a:sym typeface="Times New Roman"/>
                        </a:rPr>
                        <a:t>development that  facilitate monitoring</a:t>
                      </a:r>
                      <a:endParaRPr sz="1600">
                        <a:solidFill>
                          <a:schemeClr val="dk1"/>
                        </a:solidFill>
                        <a:latin typeface="Times New Roman"/>
                        <a:ea typeface="Times New Roman"/>
                        <a:cs typeface="Times New Roman"/>
                        <a:sym typeface="Times New Roman"/>
                      </a:endParaRPr>
                    </a:p>
                  </a:txBody>
                  <a:tcPr marT="0" marB="0" marR="0" marL="0"/>
                </a:tc>
                <a:tc>
                  <a:txBody>
                    <a:bodyPr/>
                    <a:lstStyle/>
                    <a:p>
                      <a:pPr indent="0" lvl="0" marL="466090" marR="0" rtl="0" algn="ctr">
                        <a:spcBef>
                          <a:spcPts val="0"/>
                        </a:spcBef>
                        <a:spcAft>
                          <a:spcPts val="0"/>
                        </a:spcAft>
                        <a:buNone/>
                      </a:pPr>
                      <a:r>
                        <a:t/>
                      </a:r>
                      <a:endParaRPr b="1" sz="1600">
                        <a:solidFill>
                          <a:schemeClr val="dk1"/>
                        </a:solidFill>
                        <a:latin typeface="Times New Roman"/>
                        <a:ea typeface="Times New Roman"/>
                        <a:cs typeface="Times New Roman"/>
                        <a:sym typeface="Times New Roman"/>
                      </a:endParaRPr>
                    </a:p>
                    <a:p>
                      <a:pPr indent="0" lvl="0" marL="466090" marR="0" rtl="0" algn="ctr">
                        <a:spcBef>
                          <a:spcPts val="650"/>
                        </a:spcBef>
                        <a:spcAft>
                          <a:spcPts val="0"/>
                        </a:spcAft>
                        <a:buNone/>
                      </a:pPr>
                      <a:r>
                        <a:rPr b="1" lang="en-US" sz="1600">
                          <a:solidFill>
                            <a:schemeClr val="dk1"/>
                          </a:solidFill>
                          <a:latin typeface="Times New Roman"/>
                          <a:ea typeface="Times New Roman"/>
                          <a:cs typeface="Times New Roman"/>
                          <a:sym typeface="Times New Roman"/>
                        </a:rPr>
                        <a:t>How to monitor</a:t>
                      </a:r>
                      <a:endParaRPr sz="1600">
                        <a:solidFill>
                          <a:schemeClr val="dk1"/>
                        </a:solidFill>
                        <a:latin typeface="Times New Roman"/>
                        <a:ea typeface="Times New Roman"/>
                        <a:cs typeface="Times New Roman"/>
                        <a:sym typeface="Times New Roman"/>
                      </a:endParaRPr>
                    </a:p>
                  </a:txBody>
                  <a:tcPr marT="0" marB="0" marR="0" marL="0"/>
                </a:tc>
              </a:tr>
              <a:tr h="4206350">
                <a:tc>
                  <a:txBody>
                    <a:bodyPr/>
                    <a:lstStyle/>
                    <a:p>
                      <a:pPr indent="0" lvl="0" marL="0" marR="0" rtl="0" algn="l">
                        <a:spcBef>
                          <a:spcPts val="0"/>
                        </a:spcBef>
                        <a:spcAft>
                          <a:spcPts val="0"/>
                        </a:spcAft>
                        <a:buNone/>
                      </a:pPr>
                      <a:r>
                        <a:rPr b="1" lang="en-US" sz="1100">
                          <a:latin typeface="Trebuchet MS"/>
                          <a:ea typeface="Trebuchet MS"/>
                          <a:cs typeface="Trebuchet MS"/>
                          <a:sym typeface="Trebuchet MS"/>
                        </a:rPr>
                        <a:t> </a:t>
                      </a:r>
                      <a:endParaRPr sz="1100">
                        <a:latin typeface="Trebuchet MS"/>
                        <a:ea typeface="Trebuchet MS"/>
                        <a:cs typeface="Trebuchet MS"/>
                        <a:sym typeface="Trebuchet MS"/>
                      </a:endParaRPr>
                    </a:p>
                    <a:p>
                      <a:pPr indent="0" lvl="0" marL="0" marR="0" rtl="0" algn="l">
                        <a:spcBef>
                          <a:spcPts val="0"/>
                        </a:spcBef>
                        <a:spcAft>
                          <a:spcPts val="0"/>
                        </a:spcAft>
                        <a:buNone/>
                      </a:pPr>
                      <a:r>
                        <a:rPr b="1" lang="en-US" sz="1100">
                          <a:latin typeface="Trebuchet MS"/>
                          <a:ea typeface="Trebuchet MS"/>
                          <a:cs typeface="Trebuchet MS"/>
                          <a:sym typeface="Trebuchet MS"/>
                        </a:rPr>
                        <a:t> </a:t>
                      </a:r>
                      <a:endParaRPr sz="1100">
                        <a:latin typeface="Trebuchet MS"/>
                        <a:ea typeface="Trebuchet MS"/>
                        <a:cs typeface="Trebuchet MS"/>
                        <a:sym typeface="Trebuchet MS"/>
                      </a:endParaRPr>
                    </a:p>
                    <a:p>
                      <a:pPr indent="0" lvl="0" marL="0" marR="0" rtl="0" algn="l">
                        <a:spcBef>
                          <a:spcPts val="0"/>
                        </a:spcBef>
                        <a:spcAft>
                          <a:spcPts val="0"/>
                        </a:spcAft>
                        <a:buNone/>
                      </a:pPr>
                      <a:r>
                        <a:rPr b="1" lang="en-US" sz="1100">
                          <a:latin typeface="Trebuchet MS"/>
                          <a:ea typeface="Trebuchet MS"/>
                          <a:cs typeface="Trebuchet MS"/>
                          <a:sym typeface="Trebuchet MS"/>
                        </a:rPr>
                        <a:t> </a:t>
                      </a:r>
                      <a:endParaRPr sz="1100">
                        <a:latin typeface="Trebuchet MS"/>
                        <a:ea typeface="Trebuchet MS"/>
                        <a:cs typeface="Trebuchet MS"/>
                        <a:sym typeface="Trebuchet MS"/>
                      </a:endParaRPr>
                    </a:p>
                    <a:p>
                      <a:pPr indent="0" lvl="0" marL="0" marR="0" rtl="0" algn="l">
                        <a:spcBef>
                          <a:spcPts val="30"/>
                        </a:spcBef>
                        <a:spcAft>
                          <a:spcPts val="0"/>
                        </a:spcAft>
                        <a:buNone/>
                      </a:pPr>
                      <a:r>
                        <a:rPr b="1" lang="en-US" sz="1100">
                          <a:latin typeface="Trebuchet MS"/>
                          <a:ea typeface="Trebuchet MS"/>
                          <a:cs typeface="Trebuchet MS"/>
                          <a:sym typeface="Trebuchet MS"/>
                        </a:rPr>
                        <a:t> </a:t>
                      </a:r>
                      <a:endParaRPr sz="1100">
                        <a:latin typeface="Trebuchet MS"/>
                        <a:ea typeface="Trebuchet MS"/>
                        <a:cs typeface="Trebuchet MS"/>
                        <a:sym typeface="Trebuchet MS"/>
                      </a:endParaRPr>
                    </a:p>
                    <a:p>
                      <a:pPr indent="0" lvl="0" marL="100965"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0" marL="100965"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0" marL="100965"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0" marL="100965" marR="0" rtl="0" algn="ctr">
                        <a:spcBef>
                          <a:spcPts val="0"/>
                        </a:spcBef>
                        <a:spcAft>
                          <a:spcPts val="0"/>
                        </a:spcAft>
                        <a:buNone/>
                      </a:pPr>
                      <a:r>
                        <a:rPr b="1" lang="en-US" sz="1800">
                          <a:solidFill>
                            <a:srgbClr val="0070C0"/>
                          </a:solidFill>
                          <a:latin typeface="Times New Roman"/>
                          <a:ea typeface="Times New Roman"/>
                          <a:cs typeface="Times New Roman"/>
                          <a:sym typeface="Times New Roman"/>
                        </a:rPr>
                        <a:t>Country strategy</a:t>
                      </a:r>
                      <a:endParaRPr b="1" sz="1800">
                        <a:solidFill>
                          <a:srgbClr val="0070C0"/>
                        </a:solidFill>
                        <a:latin typeface="Times New Roman"/>
                        <a:ea typeface="Times New Roman"/>
                        <a:cs typeface="Times New Roman"/>
                        <a:sym typeface="Times New Roman"/>
                      </a:endParaRPr>
                    </a:p>
                  </a:txBody>
                  <a:tcPr marT="0" marB="0" marR="0" marL="0"/>
                </a:tc>
                <a:tc>
                  <a:txBody>
                    <a:bodyPr/>
                    <a:lstStyle/>
                    <a:p>
                      <a:pPr indent="-285750" lvl="0" marL="342900" marR="113029" rtl="0" algn="just">
                        <a:lnSpc>
                          <a:spcPct val="102000"/>
                        </a:lnSpc>
                        <a:spcBef>
                          <a:spcPts val="0"/>
                        </a:spcBef>
                        <a:spcAft>
                          <a:spcPts val="0"/>
                        </a:spcAft>
                        <a:buClr>
                          <a:schemeClr val="dk1"/>
                        </a:buClr>
                        <a:buSzPts val="900"/>
                        <a:buFont typeface="Trebuchet MS"/>
                        <a:buNone/>
                      </a:pPr>
                      <a:r>
                        <a:t/>
                      </a:r>
                      <a:endParaRPr b="1" sz="1400">
                        <a:solidFill>
                          <a:schemeClr val="dk1"/>
                        </a:solidFill>
                        <a:latin typeface="Times New Roman"/>
                        <a:ea typeface="Times New Roman"/>
                        <a:cs typeface="Times New Roman"/>
                        <a:sym typeface="Times New Roman"/>
                      </a:endParaRPr>
                    </a:p>
                    <a:p>
                      <a:pPr indent="-285750" lvl="0" marL="342900" marR="113029" rtl="0" algn="just">
                        <a:lnSpc>
                          <a:spcPct val="102000"/>
                        </a:lnSpc>
                        <a:spcBef>
                          <a:spcPts val="135"/>
                        </a:spcBef>
                        <a:spcAft>
                          <a:spcPts val="0"/>
                        </a:spcAft>
                        <a:buClr>
                          <a:schemeClr val="dk1"/>
                        </a:buClr>
                        <a:buSzPts val="900"/>
                        <a:buFont typeface="Trebuchet MS"/>
                        <a:buNone/>
                      </a:pPr>
                      <a:r>
                        <a:t/>
                      </a:r>
                      <a:endParaRPr b="1" sz="1400">
                        <a:solidFill>
                          <a:schemeClr val="dk1"/>
                        </a:solidFill>
                        <a:latin typeface="Times New Roman"/>
                        <a:ea typeface="Times New Roman"/>
                        <a:cs typeface="Times New Roman"/>
                        <a:sym typeface="Times New Roman"/>
                      </a:endParaRPr>
                    </a:p>
                    <a:p>
                      <a:pPr indent="-342900" lvl="0" marL="342900" marR="113029" rtl="0" algn="just">
                        <a:lnSpc>
                          <a:spcPct val="102000"/>
                        </a:lnSpc>
                        <a:spcBef>
                          <a:spcPts val="135"/>
                        </a:spcBef>
                        <a:spcAft>
                          <a:spcPts val="0"/>
                        </a:spcAft>
                        <a:buClr>
                          <a:schemeClr val="dk1"/>
                        </a:buClr>
                        <a:buSzPts val="900"/>
                        <a:buFont typeface="Trebuchet MS"/>
                        <a:buChar char="•"/>
                      </a:pPr>
                      <a:r>
                        <a:rPr b="1" lang="en-US" sz="1400">
                          <a:solidFill>
                            <a:schemeClr val="dk1"/>
                          </a:solidFill>
                          <a:latin typeface="Times New Roman"/>
                          <a:ea typeface="Times New Roman"/>
                          <a:cs typeface="Times New Roman"/>
                          <a:sym typeface="Times New Roman"/>
                        </a:rPr>
                        <a:t>Provide a clear articulation of what the situation in the country is to inform the selection and development of any proposed results, indicators and targets to be monitored.</a:t>
                      </a:r>
                      <a:endParaRPr b="1" sz="1400">
                        <a:solidFill>
                          <a:schemeClr val="dk1"/>
                        </a:solidFill>
                        <a:latin typeface="Times New Roman"/>
                        <a:ea typeface="Times New Roman"/>
                        <a:cs typeface="Times New Roman"/>
                        <a:sym typeface="Times New Roman"/>
                      </a:endParaRPr>
                    </a:p>
                    <a:p>
                      <a:pPr indent="-342900" lvl="0" marL="342900" marR="113665" rtl="0" algn="just">
                        <a:lnSpc>
                          <a:spcPct val="102000"/>
                        </a:lnSpc>
                        <a:spcBef>
                          <a:spcPts val="155"/>
                        </a:spcBef>
                        <a:spcAft>
                          <a:spcPts val="0"/>
                        </a:spcAft>
                        <a:buClr>
                          <a:schemeClr val="dk1"/>
                        </a:buClr>
                        <a:buSzPts val="900"/>
                        <a:buFont typeface="Trebuchet MS"/>
                        <a:buChar char="•"/>
                      </a:pPr>
                      <a:r>
                        <a:rPr b="1" lang="en-US" sz="1400">
                          <a:solidFill>
                            <a:schemeClr val="dk1"/>
                          </a:solidFill>
                          <a:latin typeface="Times New Roman"/>
                          <a:ea typeface="Times New Roman"/>
                          <a:cs typeface="Times New Roman"/>
                          <a:sym typeface="Times New Roman"/>
                        </a:rPr>
                        <a:t>Use global and regional strategies or frameworks to ensure coherence.</a:t>
                      </a:r>
                      <a:endParaRPr b="1" sz="1400">
                        <a:solidFill>
                          <a:schemeClr val="dk1"/>
                        </a:solidFill>
                        <a:latin typeface="Times New Roman"/>
                        <a:ea typeface="Times New Roman"/>
                        <a:cs typeface="Times New Roman"/>
                        <a:sym typeface="Times New Roman"/>
                      </a:endParaRPr>
                    </a:p>
                    <a:p>
                      <a:pPr indent="-342900" lvl="0" marL="342900" marR="113029" rtl="0" algn="just">
                        <a:lnSpc>
                          <a:spcPct val="102000"/>
                        </a:lnSpc>
                        <a:spcBef>
                          <a:spcPts val="155"/>
                        </a:spcBef>
                        <a:spcAft>
                          <a:spcPts val="0"/>
                        </a:spcAft>
                        <a:buClr>
                          <a:schemeClr val="dk1"/>
                        </a:buClr>
                        <a:buSzPts val="900"/>
                        <a:buFont typeface="Trebuchet MS"/>
                        <a:buChar char="•"/>
                      </a:pPr>
                      <a:r>
                        <a:rPr b="1" lang="en-US" sz="1400">
                          <a:solidFill>
                            <a:schemeClr val="dk1"/>
                          </a:solidFill>
                          <a:latin typeface="Times New Roman"/>
                          <a:ea typeface="Times New Roman"/>
                          <a:cs typeface="Times New Roman"/>
                          <a:sym typeface="Times New Roman"/>
                        </a:rPr>
                        <a:t>During development, clearly link ongoing interventions to established results.</a:t>
                      </a:r>
                      <a:endParaRPr sz="1100">
                        <a:latin typeface="Trebuchet MS"/>
                        <a:ea typeface="Trebuchet MS"/>
                        <a:cs typeface="Trebuchet MS"/>
                        <a:sym typeface="Trebuchet MS"/>
                      </a:endParaRPr>
                    </a:p>
                  </a:txBody>
                  <a:tcPr marT="0" marB="0" marR="0" marL="0"/>
                </a:tc>
                <a:tc>
                  <a:txBody>
                    <a:bodyPr/>
                    <a:lstStyle/>
                    <a:p>
                      <a:pPr indent="-285750" lvl="0" marL="342900" marR="113029" rtl="0" algn="just">
                        <a:lnSpc>
                          <a:spcPct val="102000"/>
                        </a:lnSpc>
                        <a:spcBef>
                          <a:spcPts val="0"/>
                        </a:spcBef>
                        <a:spcAft>
                          <a:spcPts val="0"/>
                        </a:spcAft>
                        <a:buClr>
                          <a:schemeClr val="dk1"/>
                        </a:buClr>
                        <a:buSzPts val="900"/>
                        <a:buFont typeface="Trebuchet MS"/>
                        <a:buNone/>
                      </a:pPr>
                      <a:r>
                        <a:t/>
                      </a:r>
                      <a:endParaRPr b="1" sz="1400">
                        <a:solidFill>
                          <a:schemeClr val="dk1"/>
                        </a:solidFill>
                        <a:latin typeface="Times New Roman"/>
                        <a:ea typeface="Times New Roman"/>
                        <a:cs typeface="Times New Roman"/>
                        <a:sym typeface="Times New Roman"/>
                      </a:endParaRPr>
                    </a:p>
                    <a:p>
                      <a:pPr indent="-285750" lvl="0" marL="342900" marR="113029" rtl="0" algn="just">
                        <a:lnSpc>
                          <a:spcPct val="102000"/>
                        </a:lnSpc>
                        <a:spcBef>
                          <a:spcPts val="745"/>
                        </a:spcBef>
                        <a:spcAft>
                          <a:spcPts val="0"/>
                        </a:spcAft>
                        <a:buClr>
                          <a:schemeClr val="dk1"/>
                        </a:buClr>
                        <a:buSzPts val="900"/>
                        <a:buFont typeface="Trebuchet MS"/>
                        <a:buNone/>
                      </a:pPr>
                      <a:r>
                        <a:t/>
                      </a:r>
                      <a:endParaRPr b="1" sz="1400">
                        <a:solidFill>
                          <a:schemeClr val="dk1"/>
                        </a:solidFill>
                        <a:latin typeface="Times New Roman"/>
                        <a:ea typeface="Times New Roman"/>
                        <a:cs typeface="Times New Roman"/>
                        <a:sym typeface="Times New Roman"/>
                      </a:endParaRPr>
                    </a:p>
                    <a:p>
                      <a:pPr indent="-285750" lvl="0" marL="342900" marR="113029" rtl="0" algn="just">
                        <a:lnSpc>
                          <a:spcPct val="102000"/>
                        </a:lnSpc>
                        <a:spcBef>
                          <a:spcPts val="745"/>
                        </a:spcBef>
                        <a:spcAft>
                          <a:spcPts val="0"/>
                        </a:spcAft>
                        <a:buClr>
                          <a:schemeClr val="dk1"/>
                        </a:buClr>
                        <a:buSzPts val="900"/>
                        <a:buFont typeface="Trebuchet MS"/>
                        <a:buNone/>
                      </a:pPr>
                      <a:r>
                        <a:t/>
                      </a:r>
                      <a:endParaRPr b="1" sz="1400">
                        <a:solidFill>
                          <a:schemeClr val="dk1"/>
                        </a:solidFill>
                        <a:latin typeface="Times New Roman"/>
                        <a:ea typeface="Times New Roman"/>
                        <a:cs typeface="Times New Roman"/>
                        <a:sym typeface="Times New Roman"/>
                      </a:endParaRPr>
                    </a:p>
                    <a:p>
                      <a:pPr indent="-285750" lvl="0" marL="342900" marR="113029" rtl="0" algn="just">
                        <a:lnSpc>
                          <a:spcPct val="102000"/>
                        </a:lnSpc>
                        <a:spcBef>
                          <a:spcPts val="745"/>
                        </a:spcBef>
                        <a:spcAft>
                          <a:spcPts val="0"/>
                        </a:spcAft>
                        <a:buClr>
                          <a:schemeClr val="dk1"/>
                        </a:buClr>
                        <a:buSzPts val="900"/>
                        <a:buFont typeface="Trebuchet MS"/>
                        <a:buNone/>
                      </a:pPr>
                      <a:r>
                        <a:t/>
                      </a:r>
                      <a:endParaRPr b="1" sz="1400">
                        <a:solidFill>
                          <a:schemeClr val="dk1"/>
                        </a:solidFill>
                        <a:latin typeface="Times New Roman"/>
                        <a:ea typeface="Times New Roman"/>
                        <a:cs typeface="Times New Roman"/>
                        <a:sym typeface="Times New Roman"/>
                      </a:endParaRPr>
                    </a:p>
                    <a:p>
                      <a:pPr indent="-342900" lvl="0" marL="342900" marR="113029" rtl="0" algn="just">
                        <a:lnSpc>
                          <a:spcPct val="102000"/>
                        </a:lnSpc>
                        <a:spcBef>
                          <a:spcPts val="745"/>
                        </a:spcBef>
                        <a:spcAft>
                          <a:spcPts val="0"/>
                        </a:spcAft>
                        <a:buClr>
                          <a:schemeClr val="dk1"/>
                        </a:buClr>
                        <a:buSzPts val="900"/>
                        <a:buFont typeface="Trebuchet MS"/>
                        <a:buChar char="•"/>
                      </a:pPr>
                      <a:r>
                        <a:rPr b="1" lang="en-US" sz="1400">
                          <a:solidFill>
                            <a:schemeClr val="dk1"/>
                          </a:solidFill>
                          <a:latin typeface="Times New Roman"/>
                          <a:ea typeface="Times New Roman"/>
                          <a:cs typeface="Times New Roman"/>
                          <a:sym typeface="Times New Roman"/>
                        </a:rPr>
                        <a:t>Reporting (formal and informal, external and internal) on the strategy implementation on a regular basis;</a:t>
                      </a:r>
                      <a:endParaRPr b="1" sz="1400">
                        <a:solidFill>
                          <a:schemeClr val="dk1"/>
                        </a:solidFill>
                        <a:latin typeface="Times New Roman"/>
                        <a:ea typeface="Times New Roman"/>
                        <a:cs typeface="Times New Roman"/>
                        <a:sym typeface="Times New Roman"/>
                      </a:endParaRPr>
                    </a:p>
                    <a:p>
                      <a:pPr indent="-342900" lvl="0" marL="342900" marR="113029" rtl="0" algn="just">
                        <a:lnSpc>
                          <a:spcPct val="102000"/>
                        </a:lnSpc>
                        <a:spcBef>
                          <a:spcPts val="155"/>
                        </a:spcBef>
                        <a:spcAft>
                          <a:spcPts val="0"/>
                        </a:spcAft>
                        <a:buClr>
                          <a:schemeClr val="dk1"/>
                        </a:buClr>
                        <a:buSzPts val="900"/>
                        <a:buFont typeface="Trebuchet MS"/>
                        <a:buChar char="•"/>
                      </a:pPr>
                      <a:r>
                        <a:rPr b="1" lang="en-US" sz="1400">
                          <a:solidFill>
                            <a:schemeClr val="dk1"/>
                          </a:solidFill>
                          <a:latin typeface="Times New Roman"/>
                          <a:ea typeface="Times New Roman"/>
                          <a:cs typeface="Times New Roman"/>
                          <a:sym typeface="Times New Roman"/>
                        </a:rPr>
                        <a:t>Regular monitoring should ensure that ongoing and newly developed interventions are clearly linked to relevant strategy results.</a:t>
                      </a:r>
                      <a:endParaRPr b="1" sz="1400">
                        <a:solidFill>
                          <a:schemeClr val="dk1"/>
                        </a:solidFill>
                        <a:latin typeface="Times New Roman"/>
                        <a:ea typeface="Times New Roman"/>
                        <a:cs typeface="Times New Roman"/>
                        <a:sym typeface="Times New Roman"/>
                      </a:endParaRPr>
                    </a:p>
                  </a:txBody>
                  <a:tcPr marT="0" marB="0" marR="0" marL="0"/>
                </a:tc>
              </a:tr>
            </a:tbl>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8" name="Shape 418"/>
        <p:cNvGrpSpPr/>
        <p:nvPr/>
      </p:nvGrpSpPr>
      <p:grpSpPr>
        <a:xfrm>
          <a:off x="0" y="0"/>
          <a:ext cx="0" cy="0"/>
          <a:chOff x="0" y="0"/>
          <a:chExt cx="0" cy="0"/>
        </a:xfrm>
      </p:grpSpPr>
      <p:pic>
        <p:nvPicPr>
          <p:cNvPr id="419" name="Google Shape;419;p16"/>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420" name="Google Shape;420;p16"/>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421" name="Google Shape;421;p16"/>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22" name="Google Shape;422;p16"/>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423" name="Google Shape;423;p16"/>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424" name="Google Shape;424;p16"/>
          <p:cNvPicPr preferRelativeResize="0"/>
          <p:nvPr/>
        </p:nvPicPr>
        <p:blipFill rotWithShape="1">
          <a:blip r:embed="rId8">
            <a:alphaModFix/>
          </a:blip>
          <a:srcRect b="0" l="0" r="0" t="0"/>
          <a:stretch/>
        </p:blipFill>
        <p:spPr>
          <a:xfrm>
            <a:off x="8865869" y="533330"/>
            <a:ext cx="3056497" cy="5907194"/>
          </a:xfrm>
          <a:prstGeom prst="rect">
            <a:avLst/>
          </a:prstGeom>
          <a:noFill/>
          <a:ln>
            <a:noFill/>
          </a:ln>
        </p:spPr>
      </p:pic>
      <p:pic>
        <p:nvPicPr>
          <p:cNvPr id="425" name="Google Shape;425;p16"/>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426" name="Google Shape;426;p16"/>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Lecture5</a:t>
            </a:r>
            <a:endParaRPr b="1" sz="2800">
              <a:solidFill>
                <a:srgbClr val="FF9518"/>
              </a:solidFill>
              <a:latin typeface="Tajawal Medium"/>
              <a:ea typeface="Tajawal Medium"/>
              <a:cs typeface="Tajawal Medium"/>
              <a:sym typeface="Tajawal Medium"/>
            </a:endParaRPr>
          </a:p>
        </p:txBody>
      </p:sp>
      <p:sp>
        <p:nvSpPr>
          <p:cNvPr id="427" name="Google Shape;427;p1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428" name="Google Shape;428;p16"/>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 &amp; Results(Part2)</a:t>
            </a:r>
            <a:endParaRPr b="1" sz="2400">
              <a:solidFill>
                <a:srgbClr val="FF9518"/>
              </a:solidFill>
              <a:latin typeface="Tajawal Medium"/>
              <a:ea typeface="Tajawal Medium"/>
              <a:cs typeface="Tajawal Medium"/>
              <a:sym typeface="Tajawal Medium"/>
            </a:endParaRPr>
          </a:p>
        </p:txBody>
      </p:sp>
      <p:pic>
        <p:nvPicPr>
          <p:cNvPr id="429" name="Google Shape;429;p16"/>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430" name="Google Shape;430;p16"/>
          <p:cNvSpPr/>
          <p:nvPr/>
        </p:nvSpPr>
        <p:spPr>
          <a:xfrm>
            <a:off x="216976" y="1230770"/>
            <a:ext cx="8403716" cy="2734595"/>
          </a:xfrm>
          <a:prstGeom prst="rect">
            <a:avLst/>
          </a:prstGeom>
          <a:noFill/>
          <a:ln>
            <a:noFill/>
          </a:ln>
        </p:spPr>
        <p:txBody>
          <a:bodyPr anchorCtr="0" anchor="t" bIns="45700" lIns="91425" spcFirstLastPara="1" rIns="91425" wrap="square" tIns="45700">
            <a:spAutoFit/>
          </a:bodyPr>
          <a:lstStyle/>
          <a:p>
            <a:pPr indent="0" lvl="0" marL="899795" marR="314325" rtl="0" algn="just">
              <a:lnSpc>
                <a:spcPct val="102000"/>
              </a:lnSpc>
              <a:spcBef>
                <a:spcPts val="0"/>
              </a:spcBef>
              <a:spcAft>
                <a:spcPts val="0"/>
              </a:spcAft>
              <a:buNone/>
            </a:pPr>
            <a:r>
              <a:t/>
            </a:r>
            <a:endParaRPr b="1" sz="1800">
              <a:solidFill>
                <a:schemeClr val="dk1"/>
              </a:solidFill>
              <a:latin typeface="Times New Roman"/>
              <a:ea typeface="Times New Roman"/>
              <a:cs typeface="Times New Roman"/>
              <a:sym typeface="Times New Roman"/>
            </a:endParaRPr>
          </a:p>
          <a:p>
            <a:pPr indent="0" lvl="0" marL="899795" marR="314325" rtl="0" algn="just">
              <a:lnSpc>
                <a:spcPct val="102000"/>
              </a:lnSpc>
              <a:spcBef>
                <a:spcPts val="5"/>
              </a:spcBef>
              <a:spcAft>
                <a:spcPts val="0"/>
              </a:spcAft>
              <a:buNone/>
            </a:pPr>
            <a:r>
              <a:t/>
            </a:r>
            <a:endParaRPr b="1" sz="1800">
              <a:solidFill>
                <a:schemeClr val="dk1"/>
              </a:solidFill>
              <a:latin typeface="Times New Roman"/>
              <a:ea typeface="Times New Roman"/>
              <a:cs typeface="Times New Roman"/>
              <a:sym typeface="Times New Roman"/>
            </a:endParaRPr>
          </a:p>
          <a:p>
            <a:pPr indent="0" lvl="0" marL="899795" marR="314325" rtl="0" algn="just">
              <a:lnSpc>
                <a:spcPct val="102000"/>
              </a:lnSpc>
              <a:spcBef>
                <a:spcPts val="5"/>
              </a:spcBef>
              <a:spcAft>
                <a:spcPts val="0"/>
              </a:spcAft>
              <a:buNone/>
            </a:pPr>
            <a:r>
              <a:t/>
            </a:r>
            <a:endParaRPr b="1" sz="1800">
              <a:solidFill>
                <a:schemeClr val="dk1"/>
              </a:solidFill>
              <a:latin typeface="Times New Roman"/>
              <a:ea typeface="Times New Roman"/>
              <a:cs typeface="Times New Roman"/>
              <a:sym typeface="Times New Roman"/>
            </a:endParaRPr>
          </a:p>
          <a:p>
            <a:pPr indent="0" lvl="0" marL="899795" marR="314325" rtl="0" algn="just">
              <a:lnSpc>
                <a:spcPct val="102000"/>
              </a:lnSpc>
              <a:spcBef>
                <a:spcPts val="5"/>
              </a:spcBef>
              <a:spcAft>
                <a:spcPts val="0"/>
              </a:spcAft>
              <a:buNone/>
            </a:pPr>
            <a:r>
              <a:t/>
            </a:r>
            <a:endParaRPr b="1" sz="1800">
              <a:solidFill>
                <a:schemeClr val="dk1"/>
              </a:solidFill>
              <a:latin typeface="Times New Roman"/>
              <a:ea typeface="Times New Roman"/>
              <a:cs typeface="Times New Roman"/>
              <a:sym typeface="Times New Roman"/>
            </a:endParaRPr>
          </a:p>
          <a:p>
            <a:pPr indent="0" lvl="0" marL="899795" marR="314325" rtl="0" algn="just">
              <a:lnSpc>
                <a:spcPct val="102000"/>
              </a:lnSpc>
              <a:spcBef>
                <a:spcPts val="5"/>
              </a:spcBef>
              <a:spcAft>
                <a:spcPts val="0"/>
              </a:spcAft>
              <a:buNone/>
            </a:pPr>
            <a:r>
              <a:t/>
            </a:r>
            <a:endParaRPr b="1" sz="1800">
              <a:solidFill>
                <a:schemeClr val="dk1"/>
              </a:solidFill>
              <a:latin typeface="Times New Roman"/>
              <a:ea typeface="Times New Roman"/>
              <a:cs typeface="Times New Roman"/>
              <a:sym typeface="Times New Roman"/>
            </a:endParaRPr>
          </a:p>
          <a:p>
            <a:pPr indent="0" lvl="0" marL="899795" marR="314325" rtl="0" algn="just">
              <a:lnSpc>
                <a:spcPct val="102000"/>
              </a:lnSpc>
              <a:spcBef>
                <a:spcPts val="5"/>
              </a:spcBef>
              <a:spcAft>
                <a:spcPts val="0"/>
              </a:spcAft>
              <a:buNone/>
            </a:pPr>
            <a:r>
              <a:t/>
            </a:r>
            <a:endParaRPr b="1" sz="1800">
              <a:solidFill>
                <a:schemeClr val="dk1"/>
              </a:solidFill>
              <a:latin typeface="Times New Roman"/>
              <a:ea typeface="Times New Roman"/>
              <a:cs typeface="Times New Roman"/>
              <a:sym typeface="Times New Roman"/>
            </a:endParaRPr>
          </a:p>
          <a:p>
            <a:pPr indent="0" lvl="0" marL="899795" marR="314325" rtl="0" algn="just">
              <a:lnSpc>
                <a:spcPct val="102000"/>
              </a:lnSpc>
              <a:spcBef>
                <a:spcPts val="5"/>
              </a:spcBef>
              <a:spcAft>
                <a:spcPts val="0"/>
              </a:spcAft>
              <a:buNone/>
            </a:pPr>
            <a:r>
              <a:t/>
            </a:r>
            <a:endParaRPr b="1" sz="1800">
              <a:solidFill>
                <a:schemeClr val="dk1"/>
              </a:solidFill>
              <a:latin typeface="Times New Roman"/>
              <a:ea typeface="Times New Roman"/>
              <a:cs typeface="Times New Roman"/>
              <a:sym typeface="Times New Roman"/>
            </a:endParaRPr>
          </a:p>
          <a:p>
            <a:pPr indent="0" lvl="0" marL="899795" marR="314325" rtl="0" algn="just">
              <a:lnSpc>
                <a:spcPct val="102000"/>
              </a:lnSpc>
              <a:spcBef>
                <a:spcPts val="5"/>
              </a:spcBef>
              <a:spcAft>
                <a:spcPts val="0"/>
              </a:spcAft>
              <a:buNone/>
            </a:pPr>
            <a:r>
              <a:t/>
            </a:r>
            <a:endParaRPr b="1" sz="1800">
              <a:solidFill>
                <a:schemeClr val="dk1"/>
              </a:solidFill>
              <a:latin typeface="Times New Roman"/>
              <a:ea typeface="Times New Roman"/>
              <a:cs typeface="Times New Roman"/>
              <a:sym typeface="Times New Roman"/>
            </a:endParaRPr>
          </a:p>
          <a:p>
            <a:pPr indent="0" lvl="0" marL="0" marR="0" rtl="0" algn="l">
              <a:spcBef>
                <a:spcPts val="50"/>
              </a:spcBef>
              <a:spcAft>
                <a:spcPts val="0"/>
              </a:spcAft>
              <a:buNone/>
            </a:pPr>
            <a:r>
              <a:rPr lang="en-US" sz="2400">
                <a:solidFill>
                  <a:schemeClr val="dk1"/>
                </a:solidFill>
                <a:latin typeface="Trebuchet MS"/>
                <a:ea typeface="Trebuchet MS"/>
                <a:cs typeface="Trebuchet MS"/>
                <a:sym typeface="Trebuchet MS"/>
              </a:rPr>
              <a:t> </a:t>
            </a:r>
            <a:endParaRPr sz="1800">
              <a:solidFill>
                <a:schemeClr val="dk1"/>
              </a:solidFill>
              <a:latin typeface="Trebuchet MS"/>
              <a:ea typeface="Trebuchet MS"/>
              <a:cs typeface="Trebuchet MS"/>
              <a:sym typeface="Trebuchet MS"/>
            </a:endParaRPr>
          </a:p>
        </p:txBody>
      </p:sp>
      <p:sp>
        <p:nvSpPr>
          <p:cNvPr id="431" name="Google Shape;431;p16"/>
          <p:cNvSpPr/>
          <p:nvPr/>
        </p:nvSpPr>
        <p:spPr>
          <a:xfrm>
            <a:off x="783771" y="1481977"/>
            <a:ext cx="7751899" cy="830997"/>
          </a:xfrm>
          <a:prstGeom prst="rect">
            <a:avLst/>
          </a:prstGeom>
          <a:noFill/>
          <a:ln>
            <a:noFill/>
          </a:ln>
        </p:spPr>
        <p:txBody>
          <a:bodyPr anchorCtr="0" anchor="t" bIns="45700" lIns="91425" spcFirstLastPara="1" rIns="91425" wrap="square" tIns="45700">
            <a:spAutoFit/>
          </a:bodyPr>
          <a:lstStyle/>
          <a:p>
            <a:pPr indent="0" lvl="1" marL="457200" marR="0" rtl="0" algn="ctr">
              <a:spcBef>
                <a:spcPts val="0"/>
              </a:spcBef>
              <a:spcAft>
                <a:spcPts val="0"/>
              </a:spcAft>
              <a:buNone/>
            </a:pPr>
            <a:r>
              <a:rPr b="1" i="0" lang="en-US" sz="2400" u="none" cap="none" strike="noStrike">
                <a:solidFill>
                  <a:srgbClr val="0070C0"/>
                </a:solidFill>
                <a:latin typeface="Times New Roman"/>
                <a:ea typeface="Times New Roman"/>
                <a:cs typeface="Times New Roman"/>
                <a:sym typeface="Times New Roman"/>
              </a:rPr>
              <a:t>2. Remote management, monitoring and third-party monitoring</a:t>
            </a:r>
            <a:endParaRPr b="1" i="0" sz="2400" u="none" cap="none" strike="noStrike">
              <a:solidFill>
                <a:srgbClr val="0070C0"/>
              </a:solidFill>
              <a:latin typeface="Times New Roman"/>
              <a:ea typeface="Times New Roman"/>
              <a:cs typeface="Times New Roman"/>
              <a:sym typeface="Times New Roman"/>
            </a:endParaRPr>
          </a:p>
        </p:txBody>
      </p:sp>
      <p:sp>
        <p:nvSpPr>
          <p:cNvPr id="432" name="Google Shape;432;p16"/>
          <p:cNvSpPr/>
          <p:nvPr/>
        </p:nvSpPr>
        <p:spPr>
          <a:xfrm>
            <a:off x="252548" y="2432854"/>
            <a:ext cx="8454506" cy="4247317"/>
          </a:xfrm>
          <a:prstGeom prst="rect">
            <a:avLst/>
          </a:prstGeom>
          <a:noFill/>
          <a:ln>
            <a:noFill/>
          </a:ln>
        </p:spPr>
        <p:txBody>
          <a:bodyPr anchorCtr="0" anchor="t" bIns="45700" lIns="91425" spcFirstLastPara="1" rIns="91425" wrap="square" tIns="45700">
            <a:spAutoFit/>
          </a:bodyPr>
          <a:lstStyle/>
          <a:p>
            <a:pPr indent="-342900" lvl="0" marL="342900" marR="313690" rtl="0" algn="just">
              <a:lnSpc>
                <a:spcPct val="150000"/>
              </a:lnSpc>
              <a:spcBef>
                <a:spcPts val="0"/>
              </a:spcBef>
              <a:spcAft>
                <a:spcPts val="0"/>
              </a:spcAft>
              <a:buClr>
                <a:srgbClr val="00B050"/>
              </a:buClr>
              <a:buSzPts val="2000"/>
              <a:buFont typeface="Noto Sans Symbols"/>
              <a:buChar char="⮚"/>
            </a:pPr>
            <a:r>
              <a:rPr b="1" lang="en-US" sz="2000">
                <a:solidFill>
                  <a:srgbClr val="00B050"/>
                </a:solidFill>
                <a:latin typeface="Times New Roman"/>
                <a:ea typeface="Times New Roman"/>
                <a:cs typeface="Times New Roman"/>
                <a:sym typeface="Times New Roman"/>
              </a:rPr>
              <a:t>A management structure</a:t>
            </a:r>
            <a:r>
              <a:rPr b="1" lang="en-US" sz="2000">
                <a:solidFill>
                  <a:schemeClr val="dk1"/>
                </a:solidFill>
                <a:latin typeface="Times New Roman"/>
                <a:ea typeface="Times New Roman"/>
                <a:cs typeface="Times New Roman"/>
                <a:sym typeface="Times New Roman"/>
              </a:rPr>
              <a:t>, which may have been set up as a temporary mode of operation, </a:t>
            </a:r>
            <a:r>
              <a:rPr b="1" lang="en-US" sz="2000" u="sng">
                <a:solidFill>
                  <a:schemeClr val="dk1"/>
                </a:solidFill>
                <a:latin typeface="Times New Roman"/>
                <a:ea typeface="Times New Roman"/>
                <a:cs typeface="Times New Roman"/>
                <a:sym typeface="Times New Roman"/>
              </a:rPr>
              <a:t>can rapidly become a semi- and/or permanent approach to implementation in countries </a:t>
            </a:r>
            <a:r>
              <a:rPr b="1" lang="en-US" sz="2000">
                <a:solidFill>
                  <a:schemeClr val="dk1"/>
                </a:solidFill>
                <a:latin typeface="Times New Roman"/>
                <a:ea typeface="Times New Roman"/>
                <a:cs typeface="Times New Roman"/>
                <a:sym typeface="Times New Roman"/>
              </a:rPr>
              <a:t>with deteriorating security. While the proliferation of remote management approaches may have offered a number of recommendations to practitioners to improve their results in hard-to-reach areas, it has also revealed its limitations, including those related to intervention monitoring. </a:t>
            </a:r>
            <a:endParaRPr b="1" sz="2000">
              <a:solidFill>
                <a:schemeClr val="dk1"/>
              </a:solidFill>
              <a:latin typeface="Times New Roman"/>
              <a:ea typeface="Times New Roman"/>
              <a:cs typeface="Times New Roman"/>
              <a:sym typeface="Times New Roman"/>
            </a:endParaRPr>
          </a:p>
          <a:p>
            <a:pPr indent="-342900" lvl="3" marL="1714500" marR="313690" rtl="0" algn="just">
              <a:lnSpc>
                <a:spcPct val="150000"/>
              </a:lnSpc>
              <a:spcBef>
                <a:spcPts val="0"/>
              </a:spcBef>
              <a:spcAft>
                <a:spcPts val="0"/>
              </a:spcAft>
              <a:buClr>
                <a:schemeClr val="dk1"/>
              </a:buClr>
              <a:buSzPts val="2000"/>
              <a:buFont typeface="Noto Sans Symbols"/>
              <a:buChar char="⮚"/>
            </a:pPr>
            <a:r>
              <a:rPr b="1" i="0" lang="en-US" sz="2000" u="none" cap="none" strike="noStrike">
                <a:solidFill>
                  <a:schemeClr val="dk1"/>
                </a:solidFill>
                <a:latin typeface="Times New Roman"/>
                <a:ea typeface="Times New Roman"/>
                <a:cs typeface="Times New Roman"/>
                <a:sym typeface="Times New Roman"/>
              </a:rPr>
              <a:t>This section will cover remote management, remote monitoring, as well as TPM of interventions.</a:t>
            </a:r>
            <a:endParaRPr b="1" i="0" sz="20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6" name="Shape 436"/>
        <p:cNvGrpSpPr/>
        <p:nvPr/>
      </p:nvGrpSpPr>
      <p:grpSpPr>
        <a:xfrm>
          <a:off x="0" y="0"/>
          <a:ext cx="0" cy="0"/>
          <a:chOff x="0" y="0"/>
          <a:chExt cx="0" cy="0"/>
        </a:xfrm>
      </p:grpSpPr>
      <p:pic>
        <p:nvPicPr>
          <p:cNvPr id="437" name="Google Shape;437;p17"/>
          <p:cNvPicPr preferRelativeResize="0"/>
          <p:nvPr/>
        </p:nvPicPr>
        <p:blipFill rotWithShape="1">
          <a:blip r:embed="rId3">
            <a:alphaModFix/>
          </a:blip>
          <a:srcRect b="0" l="0" r="0" t="0"/>
          <a:stretch/>
        </p:blipFill>
        <p:spPr>
          <a:xfrm>
            <a:off x="-15193" y="5712179"/>
            <a:ext cx="1222425" cy="1096206"/>
          </a:xfrm>
          <a:prstGeom prst="rect">
            <a:avLst/>
          </a:prstGeom>
          <a:noFill/>
          <a:ln>
            <a:noFill/>
          </a:ln>
        </p:spPr>
      </p:pic>
      <p:pic>
        <p:nvPicPr>
          <p:cNvPr id="438" name="Google Shape;438;p17"/>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439" name="Google Shape;439;p17"/>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40" name="Google Shape;440;p17"/>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441" name="Google Shape;441;p17"/>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442" name="Google Shape;442;p17"/>
          <p:cNvPicPr preferRelativeResize="0"/>
          <p:nvPr/>
        </p:nvPicPr>
        <p:blipFill rotWithShape="1">
          <a:blip r:embed="rId8">
            <a:alphaModFix/>
          </a:blip>
          <a:srcRect b="0" l="0" r="0" t="0"/>
          <a:stretch/>
        </p:blipFill>
        <p:spPr>
          <a:xfrm>
            <a:off x="8861581" y="533330"/>
            <a:ext cx="3060786" cy="5907194"/>
          </a:xfrm>
          <a:prstGeom prst="rect">
            <a:avLst/>
          </a:prstGeom>
          <a:noFill/>
          <a:ln>
            <a:noFill/>
          </a:ln>
        </p:spPr>
      </p:pic>
      <p:pic>
        <p:nvPicPr>
          <p:cNvPr id="443" name="Google Shape;443;p17"/>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444" name="Google Shape;444;p17"/>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Lecture5</a:t>
            </a:r>
            <a:endParaRPr b="1" sz="2800">
              <a:solidFill>
                <a:srgbClr val="FF9518"/>
              </a:solidFill>
              <a:latin typeface="Tajawal Medium"/>
              <a:ea typeface="Tajawal Medium"/>
              <a:cs typeface="Tajawal Medium"/>
              <a:sym typeface="Tajawal Medium"/>
            </a:endParaRPr>
          </a:p>
        </p:txBody>
      </p:sp>
      <p:sp>
        <p:nvSpPr>
          <p:cNvPr id="445" name="Google Shape;445;p1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446" name="Google Shape;446;p1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447" name="Google Shape;447;p17"/>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 &amp; Results(Part2)</a:t>
            </a:r>
            <a:endParaRPr b="1" sz="2400">
              <a:solidFill>
                <a:srgbClr val="FF9518"/>
              </a:solidFill>
              <a:latin typeface="Tajawal Medium"/>
              <a:ea typeface="Tajawal Medium"/>
              <a:cs typeface="Tajawal Medium"/>
              <a:sym typeface="Tajawal Medium"/>
            </a:endParaRPr>
          </a:p>
        </p:txBody>
      </p:sp>
      <p:pic>
        <p:nvPicPr>
          <p:cNvPr id="448" name="Google Shape;448;p17"/>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449" name="Google Shape;449;p17"/>
          <p:cNvSpPr/>
          <p:nvPr/>
        </p:nvSpPr>
        <p:spPr>
          <a:xfrm>
            <a:off x="209849" y="1108287"/>
            <a:ext cx="8400751" cy="772391"/>
          </a:xfrm>
          <a:prstGeom prst="rect">
            <a:avLst/>
          </a:prstGeom>
          <a:noFill/>
          <a:ln>
            <a:noFill/>
          </a:ln>
        </p:spPr>
        <p:txBody>
          <a:bodyPr anchorCtr="0" anchor="t" bIns="45700" lIns="91425" spcFirstLastPara="1" rIns="91425" wrap="square" tIns="45700">
            <a:spAutoFit/>
          </a:bodyPr>
          <a:lstStyle/>
          <a:p>
            <a:pPr indent="0" lvl="0" marL="899795" marR="314325" rtl="0" algn="ctr">
              <a:lnSpc>
                <a:spcPct val="102000"/>
              </a:lnSpc>
              <a:spcBef>
                <a:spcPts val="0"/>
              </a:spcBef>
              <a:spcAft>
                <a:spcPts val="0"/>
              </a:spcAft>
              <a:buNone/>
            </a:pPr>
            <a:r>
              <a:t/>
            </a:r>
            <a:endParaRPr b="1" sz="1800">
              <a:solidFill>
                <a:srgbClr val="C00000"/>
              </a:solidFill>
              <a:latin typeface="Times New Roman"/>
              <a:ea typeface="Times New Roman"/>
              <a:cs typeface="Times New Roman"/>
              <a:sym typeface="Times New Roman"/>
            </a:endParaRPr>
          </a:p>
          <a:p>
            <a:pPr indent="0" lvl="2" marL="685800" marR="0" rtl="0" algn="ctr">
              <a:spcBef>
                <a:spcPts val="695"/>
              </a:spcBef>
              <a:spcAft>
                <a:spcPts val="0"/>
              </a:spcAft>
              <a:buNone/>
            </a:pPr>
            <a:r>
              <a:rPr b="1" i="0" lang="en-US" sz="2000" u="none" cap="none" strike="noStrike">
                <a:solidFill>
                  <a:srgbClr val="FF681E"/>
                </a:solidFill>
                <a:latin typeface="Times New Roman"/>
                <a:ea typeface="Times New Roman"/>
                <a:cs typeface="Times New Roman"/>
                <a:sym typeface="Times New Roman"/>
              </a:rPr>
              <a:t>Remote management</a:t>
            </a:r>
            <a:endParaRPr/>
          </a:p>
        </p:txBody>
      </p:sp>
      <p:sp>
        <p:nvSpPr>
          <p:cNvPr id="450" name="Google Shape;450;p17"/>
          <p:cNvSpPr txBox="1"/>
          <p:nvPr/>
        </p:nvSpPr>
        <p:spPr>
          <a:xfrm>
            <a:off x="566057" y="2090058"/>
            <a:ext cx="7969613" cy="4401205"/>
          </a:xfrm>
          <a:prstGeom prst="rect">
            <a:avLst/>
          </a:prstGeom>
          <a:noFill/>
          <a:ln>
            <a:noFill/>
          </a:ln>
        </p:spPr>
        <p:txBody>
          <a:bodyPr anchorCtr="0" anchor="t" bIns="45700" lIns="91425" spcFirstLastPara="1" rIns="91425" wrap="square" tIns="45700">
            <a:spAutoFit/>
          </a:bodyPr>
          <a:lstStyle/>
          <a:p>
            <a:pPr indent="-342900" lvl="0" marL="342900" marR="0" rtl="0" algn="just">
              <a:spcBef>
                <a:spcPts val="0"/>
              </a:spcBef>
              <a:spcAft>
                <a:spcPts val="0"/>
              </a:spcAft>
              <a:buClr>
                <a:srgbClr val="C00000"/>
              </a:buClr>
              <a:buSzPts val="2000"/>
              <a:buFont typeface="Noto Sans Symbols"/>
              <a:buChar char="⮚"/>
            </a:pPr>
            <a:r>
              <a:rPr b="1" lang="en-US" sz="2000">
                <a:solidFill>
                  <a:srgbClr val="C00000"/>
                </a:solidFill>
                <a:latin typeface="Times New Roman"/>
                <a:ea typeface="Times New Roman"/>
                <a:cs typeface="Times New Roman"/>
                <a:sym typeface="Times New Roman"/>
              </a:rPr>
              <a:t>Remote management approaches </a:t>
            </a:r>
            <a:r>
              <a:rPr b="1" lang="en-US" sz="2000">
                <a:solidFill>
                  <a:schemeClr val="dk1"/>
                </a:solidFill>
                <a:latin typeface="Times New Roman"/>
                <a:ea typeface="Times New Roman"/>
                <a:cs typeface="Times New Roman"/>
                <a:sym typeface="Times New Roman"/>
              </a:rPr>
              <a:t>have substantial implications for </a:t>
            </a:r>
            <a:r>
              <a:rPr b="1" i="1" lang="en-US" sz="2000">
                <a:solidFill>
                  <a:srgbClr val="FFC000"/>
                </a:solidFill>
                <a:latin typeface="Times New Roman"/>
                <a:ea typeface="Times New Roman"/>
                <a:cs typeface="Times New Roman"/>
                <a:sym typeface="Times New Roman"/>
              </a:rPr>
              <a:t>monitoring and accountability practices</a:t>
            </a:r>
            <a:r>
              <a:rPr b="1" lang="en-US" sz="2000">
                <a:solidFill>
                  <a:schemeClr val="dk1"/>
                </a:solidFill>
                <a:latin typeface="Times New Roman"/>
                <a:ea typeface="Times New Roman"/>
                <a:cs typeface="Times New Roman"/>
                <a:sym typeface="Times New Roman"/>
              </a:rPr>
              <a:t>, as well as the ability of the implementing organization to provide assurance of reaching project/ program results. </a:t>
            </a:r>
            <a:endParaRPr b="1" sz="20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b="1" sz="2000">
              <a:solidFill>
                <a:schemeClr val="dk1"/>
              </a:solidFill>
              <a:latin typeface="Times New Roman"/>
              <a:ea typeface="Times New Roman"/>
              <a:cs typeface="Times New Roman"/>
              <a:sym typeface="Times New Roman"/>
            </a:endParaRPr>
          </a:p>
          <a:p>
            <a:pPr indent="-342900" lvl="0" marL="342900" marR="0" rtl="0" algn="just">
              <a:spcBef>
                <a:spcPts val="0"/>
              </a:spcBef>
              <a:spcAft>
                <a:spcPts val="0"/>
              </a:spcAft>
              <a:buClr>
                <a:schemeClr val="dk1"/>
              </a:buClr>
              <a:buSzPts val="2000"/>
              <a:buFont typeface="Noto Sans Symbols"/>
              <a:buChar char="⮚"/>
            </a:pPr>
            <a:r>
              <a:rPr b="1" lang="en-US" sz="2000">
                <a:solidFill>
                  <a:schemeClr val="dk1"/>
                </a:solidFill>
                <a:latin typeface="Times New Roman"/>
                <a:ea typeface="Times New Roman"/>
                <a:cs typeface="Times New Roman"/>
                <a:sym typeface="Times New Roman"/>
              </a:rPr>
              <a:t>Where situations may restrict staff members from meeting with beneficiaries or monitoring activities directly, they must rely on other staffing approaches or external partners.</a:t>
            </a:r>
            <a:endParaRPr/>
          </a:p>
          <a:p>
            <a:pPr indent="0" lvl="0" marL="0" marR="0" rtl="0" algn="just">
              <a:spcBef>
                <a:spcPts val="0"/>
              </a:spcBef>
              <a:spcAft>
                <a:spcPts val="0"/>
              </a:spcAft>
              <a:buNone/>
            </a:pPr>
            <a:r>
              <a:t/>
            </a:r>
            <a:endParaRPr b="1" sz="2000">
              <a:solidFill>
                <a:schemeClr val="dk1"/>
              </a:solidFill>
              <a:latin typeface="Times New Roman"/>
              <a:ea typeface="Times New Roman"/>
              <a:cs typeface="Times New Roman"/>
              <a:sym typeface="Times New Roman"/>
            </a:endParaRPr>
          </a:p>
          <a:p>
            <a:pPr indent="-342900" lvl="0" marL="342900" marR="0" rtl="0" algn="ctr">
              <a:spcBef>
                <a:spcPts val="0"/>
              </a:spcBef>
              <a:spcAft>
                <a:spcPts val="0"/>
              </a:spcAft>
              <a:buClr>
                <a:srgbClr val="660066"/>
              </a:buClr>
              <a:buSzPts val="2000"/>
              <a:buFont typeface="Noto Sans Symbols"/>
              <a:buChar char="⮚"/>
            </a:pPr>
            <a:r>
              <a:rPr b="1" lang="en-US" sz="2000">
                <a:solidFill>
                  <a:srgbClr val="660066"/>
                </a:solidFill>
                <a:latin typeface="Times New Roman"/>
                <a:ea typeface="Times New Roman"/>
                <a:cs typeface="Times New Roman"/>
                <a:sym typeface="Times New Roman"/>
              </a:rPr>
              <a:t> Remote management approaches are required in circumstances where management may not have physical presence and hence limited technical oversight, monitoring and accountability, as well as in situations with an increased risk of fraud and corruption occurring</a:t>
            </a:r>
            <a:r>
              <a:rPr b="1" lang="en-US" sz="2000">
                <a:solidFill>
                  <a:schemeClr val="dk1"/>
                </a:solidFill>
                <a:latin typeface="Times New Roman"/>
                <a:ea typeface="Times New Roman"/>
                <a:cs typeface="Times New Roman"/>
                <a:sym typeface="Times New Roman"/>
              </a:rPr>
              <a:t>.</a:t>
            </a:r>
            <a:endParaRPr b="1" sz="2000">
              <a:solidFill>
                <a:schemeClr val="dk1"/>
              </a:solidFill>
              <a:latin typeface="Times New Roman"/>
              <a:ea typeface="Times New Roman"/>
              <a:cs typeface="Times New Roman"/>
              <a:sym typeface="Times New Roman"/>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4" name="Shape 454"/>
        <p:cNvGrpSpPr/>
        <p:nvPr/>
      </p:nvGrpSpPr>
      <p:grpSpPr>
        <a:xfrm>
          <a:off x="0" y="0"/>
          <a:ext cx="0" cy="0"/>
          <a:chOff x="0" y="0"/>
          <a:chExt cx="0" cy="0"/>
        </a:xfrm>
      </p:grpSpPr>
      <p:pic>
        <p:nvPicPr>
          <p:cNvPr id="455" name="Google Shape;455;p18"/>
          <p:cNvPicPr preferRelativeResize="0"/>
          <p:nvPr/>
        </p:nvPicPr>
        <p:blipFill rotWithShape="1">
          <a:blip r:embed="rId3">
            <a:alphaModFix/>
          </a:blip>
          <a:srcRect b="0" l="0" r="0" t="0"/>
          <a:stretch/>
        </p:blipFill>
        <p:spPr>
          <a:xfrm>
            <a:off x="-6484" y="5755724"/>
            <a:ext cx="1222425" cy="1096206"/>
          </a:xfrm>
          <a:prstGeom prst="rect">
            <a:avLst/>
          </a:prstGeom>
          <a:noFill/>
          <a:ln>
            <a:noFill/>
          </a:ln>
        </p:spPr>
      </p:pic>
      <p:pic>
        <p:nvPicPr>
          <p:cNvPr id="456" name="Google Shape;456;p18"/>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457" name="Google Shape;457;p18"/>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58" name="Google Shape;458;p18"/>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459" name="Google Shape;459;p18"/>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460" name="Google Shape;460;p18"/>
          <p:cNvPicPr preferRelativeResize="0"/>
          <p:nvPr/>
        </p:nvPicPr>
        <p:blipFill rotWithShape="1">
          <a:blip r:embed="rId8">
            <a:alphaModFix/>
          </a:blip>
          <a:srcRect b="0" l="0" r="0" t="0"/>
          <a:stretch/>
        </p:blipFill>
        <p:spPr>
          <a:xfrm>
            <a:off x="8992869" y="533330"/>
            <a:ext cx="2929497" cy="5907194"/>
          </a:xfrm>
          <a:prstGeom prst="rect">
            <a:avLst/>
          </a:prstGeom>
          <a:noFill/>
          <a:ln>
            <a:noFill/>
          </a:ln>
        </p:spPr>
      </p:pic>
      <p:pic>
        <p:nvPicPr>
          <p:cNvPr id="461" name="Google Shape;461;p18"/>
          <p:cNvPicPr preferRelativeResize="0"/>
          <p:nvPr/>
        </p:nvPicPr>
        <p:blipFill rotWithShape="1">
          <a:blip r:embed="rId9">
            <a:alphaModFix/>
          </a:blip>
          <a:srcRect b="0" l="0" r="0" t="0"/>
          <a:stretch/>
        </p:blipFill>
        <p:spPr>
          <a:xfrm>
            <a:off x="-6484" y="-62882"/>
            <a:ext cx="8542020" cy="1614805"/>
          </a:xfrm>
          <a:prstGeom prst="rect">
            <a:avLst/>
          </a:prstGeom>
          <a:noFill/>
          <a:ln>
            <a:noFill/>
          </a:ln>
        </p:spPr>
      </p:pic>
      <p:sp>
        <p:nvSpPr>
          <p:cNvPr id="462" name="Google Shape;462;p18"/>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Lecture5</a:t>
            </a:r>
            <a:endParaRPr b="1" sz="2800">
              <a:solidFill>
                <a:srgbClr val="FF9518"/>
              </a:solidFill>
              <a:latin typeface="Tajawal Medium"/>
              <a:ea typeface="Tajawal Medium"/>
              <a:cs typeface="Tajawal Medium"/>
              <a:sym typeface="Tajawal Medium"/>
            </a:endParaRPr>
          </a:p>
        </p:txBody>
      </p:sp>
      <p:sp>
        <p:nvSpPr>
          <p:cNvPr id="463" name="Google Shape;463;p1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464" name="Google Shape;464;p1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465" name="Google Shape;465;p18"/>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 &amp; Results(Part2)</a:t>
            </a:r>
            <a:endParaRPr b="1" sz="2400">
              <a:solidFill>
                <a:srgbClr val="FF9518"/>
              </a:solidFill>
              <a:latin typeface="Tajawal Medium"/>
              <a:ea typeface="Tajawal Medium"/>
              <a:cs typeface="Tajawal Medium"/>
              <a:sym typeface="Tajawal Medium"/>
            </a:endParaRPr>
          </a:p>
        </p:txBody>
      </p:sp>
      <p:pic>
        <p:nvPicPr>
          <p:cNvPr id="466" name="Google Shape;466;p18"/>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467" name="Google Shape;467;p18"/>
          <p:cNvSpPr/>
          <p:nvPr/>
        </p:nvSpPr>
        <p:spPr>
          <a:xfrm>
            <a:off x="600888" y="1582019"/>
            <a:ext cx="6627227" cy="400110"/>
          </a:xfrm>
          <a:prstGeom prst="rect">
            <a:avLst/>
          </a:prstGeom>
          <a:noFill/>
          <a:ln>
            <a:noFill/>
          </a:ln>
        </p:spPr>
        <p:txBody>
          <a:bodyPr anchorCtr="0" anchor="t" bIns="45700" lIns="91425" spcFirstLastPara="1" rIns="91425" wrap="square" tIns="45700">
            <a:spAutoFit/>
          </a:bodyPr>
          <a:lstStyle/>
          <a:p>
            <a:pPr indent="0" lvl="0" marL="1333500" marR="1324610" rtl="0" algn="r">
              <a:spcBef>
                <a:spcPts val="0"/>
              </a:spcBef>
              <a:spcAft>
                <a:spcPts val="0"/>
              </a:spcAft>
              <a:buNone/>
            </a:pPr>
            <a:r>
              <a:rPr b="1" lang="en-US" sz="2000">
                <a:solidFill>
                  <a:schemeClr val="dk1"/>
                </a:solidFill>
                <a:latin typeface="Times New Roman"/>
                <a:ea typeface="Times New Roman"/>
                <a:cs typeface="Times New Roman"/>
                <a:sym typeface="Times New Roman"/>
              </a:rPr>
              <a:t>Special circumstances…</a:t>
            </a:r>
            <a:endParaRPr b="1" sz="2000">
              <a:solidFill>
                <a:schemeClr val="dk1"/>
              </a:solidFill>
              <a:latin typeface="Times New Roman"/>
              <a:ea typeface="Times New Roman"/>
              <a:cs typeface="Times New Roman"/>
              <a:sym typeface="Times New Roman"/>
            </a:endParaRPr>
          </a:p>
        </p:txBody>
      </p:sp>
      <p:sp>
        <p:nvSpPr>
          <p:cNvPr id="468" name="Google Shape;468;p18"/>
          <p:cNvSpPr/>
          <p:nvPr/>
        </p:nvSpPr>
        <p:spPr>
          <a:xfrm>
            <a:off x="365759" y="2577056"/>
            <a:ext cx="8159931" cy="2289858"/>
          </a:xfrm>
          <a:prstGeom prst="rect">
            <a:avLst/>
          </a:prstGeom>
          <a:gradFill>
            <a:gsLst>
              <a:gs pos="0">
                <a:srgbClr val="F7BCA2"/>
              </a:gs>
              <a:gs pos="50000">
                <a:srgbClr val="F4B093"/>
              </a:gs>
              <a:gs pos="100000">
                <a:srgbClr val="F7A47F"/>
              </a:gs>
            </a:gsLst>
            <a:lin ang="5400000" scaled="0"/>
          </a:gradFill>
          <a:ln cap="flat" cmpd="sng" w="9525">
            <a:solidFill>
              <a:schemeClr val="accent2"/>
            </a:solidFill>
            <a:prstDash val="solid"/>
            <a:miter lim="800000"/>
            <a:headEnd len="sm" w="sm" type="none"/>
            <a:tailEnd len="sm" w="sm" type="none"/>
          </a:ln>
        </p:spPr>
        <p:txBody>
          <a:bodyPr anchorCtr="0" anchor="t" bIns="45700" lIns="91425" spcFirstLastPara="1" rIns="91425" wrap="square" tIns="45700">
            <a:spAutoFit/>
          </a:bodyPr>
          <a:lstStyle/>
          <a:p>
            <a:pPr indent="0" lvl="0" marL="256540" marR="245109" rtl="0" algn="just">
              <a:lnSpc>
                <a:spcPct val="102000"/>
              </a:lnSpc>
              <a:spcBef>
                <a:spcPts val="0"/>
              </a:spcBef>
              <a:spcAft>
                <a:spcPts val="0"/>
              </a:spcAft>
              <a:buNone/>
            </a:pPr>
            <a:r>
              <a:rPr b="1" lang="en-US" sz="2000">
                <a:solidFill>
                  <a:schemeClr val="dk1"/>
                </a:solidFill>
                <a:latin typeface="Times New Roman"/>
                <a:ea typeface="Times New Roman"/>
                <a:cs typeface="Times New Roman"/>
                <a:sym typeface="Times New Roman"/>
              </a:rPr>
              <a:t>The COVID-19 pandemic in 2020 led to further challenges in managing and implementing interventions, as well as, relatedly, all subsequent M&amp;E efforts. It presented yet another remote management scenario, where most activities and movements were severely restricted for all actors. These conditions further reinforce the need for having strong and flexible monitoring systems in place to support the implementation of interventions.</a:t>
            </a:r>
            <a:endParaRPr b="1" sz="2000">
              <a:solidFill>
                <a:schemeClr val="dk1"/>
              </a:solidFill>
              <a:latin typeface="Times New Roman"/>
              <a:ea typeface="Times New Roman"/>
              <a:cs typeface="Times New Roman"/>
              <a:sym typeface="Times New Roman"/>
            </a:endParaRPr>
          </a:p>
        </p:txBody>
      </p:sp>
      <p:grpSp>
        <p:nvGrpSpPr>
          <p:cNvPr id="469" name="Google Shape;469;p18"/>
          <p:cNvGrpSpPr/>
          <p:nvPr/>
        </p:nvGrpSpPr>
        <p:grpSpPr>
          <a:xfrm>
            <a:off x="2358879" y="1517110"/>
            <a:ext cx="528659" cy="528659"/>
            <a:chOff x="1012" y="5579"/>
            <a:chExt cx="834" cy="834"/>
          </a:xfrm>
        </p:grpSpPr>
        <p:sp>
          <p:nvSpPr>
            <p:cNvPr id="470" name="Google Shape;470;p18"/>
            <p:cNvSpPr/>
            <p:nvPr/>
          </p:nvSpPr>
          <p:spPr>
            <a:xfrm>
              <a:off x="1012" y="5579"/>
              <a:ext cx="834" cy="834"/>
            </a:xfrm>
            <a:custGeom>
              <a:rect b="b" l="l" r="r" t="t"/>
              <a:pathLst>
                <a:path extrusionOk="0" h="834" w="834">
                  <a:moveTo>
                    <a:pt x="417" y="0"/>
                  </a:moveTo>
                  <a:lnTo>
                    <a:pt x="342" y="7"/>
                  </a:lnTo>
                  <a:lnTo>
                    <a:pt x="272" y="26"/>
                  </a:lnTo>
                  <a:lnTo>
                    <a:pt x="207" y="57"/>
                  </a:lnTo>
                  <a:lnTo>
                    <a:pt x="148" y="98"/>
                  </a:lnTo>
                  <a:lnTo>
                    <a:pt x="98" y="148"/>
                  </a:lnTo>
                  <a:lnTo>
                    <a:pt x="57" y="206"/>
                  </a:lnTo>
                  <a:lnTo>
                    <a:pt x="26" y="271"/>
                  </a:lnTo>
                  <a:lnTo>
                    <a:pt x="7" y="342"/>
                  </a:lnTo>
                  <a:lnTo>
                    <a:pt x="0" y="417"/>
                  </a:lnTo>
                  <a:lnTo>
                    <a:pt x="7" y="492"/>
                  </a:lnTo>
                  <a:lnTo>
                    <a:pt x="26" y="562"/>
                  </a:lnTo>
                  <a:lnTo>
                    <a:pt x="57" y="627"/>
                  </a:lnTo>
                  <a:lnTo>
                    <a:pt x="98" y="685"/>
                  </a:lnTo>
                  <a:lnTo>
                    <a:pt x="148" y="736"/>
                  </a:lnTo>
                  <a:lnTo>
                    <a:pt x="207" y="777"/>
                  </a:lnTo>
                  <a:lnTo>
                    <a:pt x="272" y="808"/>
                  </a:lnTo>
                  <a:lnTo>
                    <a:pt x="342" y="827"/>
                  </a:lnTo>
                  <a:lnTo>
                    <a:pt x="417" y="834"/>
                  </a:lnTo>
                  <a:lnTo>
                    <a:pt x="492" y="827"/>
                  </a:lnTo>
                  <a:lnTo>
                    <a:pt x="563" y="808"/>
                  </a:lnTo>
                  <a:lnTo>
                    <a:pt x="627" y="777"/>
                  </a:lnTo>
                  <a:lnTo>
                    <a:pt x="686" y="736"/>
                  </a:lnTo>
                  <a:lnTo>
                    <a:pt x="736" y="685"/>
                  </a:lnTo>
                  <a:lnTo>
                    <a:pt x="777" y="627"/>
                  </a:lnTo>
                  <a:lnTo>
                    <a:pt x="808" y="562"/>
                  </a:lnTo>
                  <a:lnTo>
                    <a:pt x="827" y="492"/>
                  </a:lnTo>
                  <a:lnTo>
                    <a:pt x="834" y="417"/>
                  </a:lnTo>
                  <a:lnTo>
                    <a:pt x="827" y="342"/>
                  </a:lnTo>
                  <a:lnTo>
                    <a:pt x="808" y="271"/>
                  </a:lnTo>
                  <a:lnTo>
                    <a:pt x="777" y="206"/>
                  </a:lnTo>
                  <a:lnTo>
                    <a:pt x="736" y="148"/>
                  </a:lnTo>
                  <a:lnTo>
                    <a:pt x="686" y="98"/>
                  </a:lnTo>
                  <a:lnTo>
                    <a:pt x="627" y="57"/>
                  </a:lnTo>
                  <a:lnTo>
                    <a:pt x="563" y="26"/>
                  </a:lnTo>
                  <a:lnTo>
                    <a:pt x="492" y="7"/>
                  </a:lnTo>
                  <a:lnTo>
                    <a:pt x="417" y="0"/>
                  </a:lnTo>
                  <a:close/>
                </a:path>
              </a:pathLst>
            </a:custGeom>
            <a:solidFill>
              <a:srgbClr val="368DDD"/>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71" name="Google Shape;471;p18"/>
            <p:cNvSpPr/>
            <p:nvPr/>
          </p:nvSpPr>
          <p:spPr>
            <a:xfrm>
              <a:off x="1012" y="5579"/>
              <a:ext cx="834" cy="834"/>
            </a:xfrm>
            <a:custGeom>
              <a:rect b="b" l="l" r="r" t="t"/>
              <a:pathLst>
                <a:path extrusionOk="0" h="834" w="834">
                  <a:moveTo>
                    <a:pt x="417" y="834"/>
                  </a:moveTo>
                  <a:lnTo>
                    <a:pt x="492" y="827"/>
                  </a:lnTo>
                  <a:lnTo>
                    <a:pt x="563" y="808"/>
                  </a:lnTo>
                  <a:lnTo>
                    <a:pt x="627" y="777"/>
                  </a:lnTo>
                  <a:lnTo>
                    <a:pt x="686" y="736"/>
                  </a:lnTo>
                  <a:lnTo>
                    <a:pt x="736" y="685"/>
                  </a:lnTo>
                  <a:lnTo>
                    <a:pt x="777" y="627"/>
                  </a:lnTo>
                  <a:lnTo>
                    <a:pt x="808" y="562"/>
                  </a:lnTo>
                  <a:lnTo>
                    <a:pt x="827" y="492"/>
                  </a:lnTo>
                  <a:lnTo>
                    <a:pt x="834" y="417"/>
                  </a:lnTo>
                  <a:lnTo>
                    <a:pt x="827" y="342"/>
                  </a:lnTo>
                  <a:lnTo>
                    <a:pt x="808" y="271"/>
                  </a:lnTo>
                  <a:lnTo>
                    <a:pt x="777" y="206"/>
                  </a:lnTo>
                  <a:lnTo>
                    <a:pt x="736" y="148"/>
                  </a:lnTo>
                  <a:lnTo>
                    <a:pt x="686" y="98"/>
                  </a:lnTo>
                  <a:lnTo>
                    <a:pt x="627" y="57"/>
                  </a:lnTo>
                  <a:lnTo>
                    <a:pt x="563" y="26"/>
                  </a:lnTo>
                  <a:lnTo>
                    <a:pt x="492" y="7"/>
                  </a:lnTo>
                  <a:lnTo>
                    <a:pt x="417" y="0"/>
                  </a:lnTo>
                  <a:lnTo>
                    <a:pt x="342" y="7"/>
                  </a:lnTo>
                  <a:lnTo>
                    <a:pt x="272" y="26"/>
                  </a:lnTo>
                  <a:lnTo>
                    <a:pt x="207" y="57"/>
                  </a:lnTo>
                  <a:lnTo>
                    <a:pt x="148" y="98"/>
                  </a:lnTo>
                  <a:lnTo>
                    <a:pt x="98" y="148"/>
                  </a:lnTo>
                  <a:lnTo>
                    <a:pt x="57" y="206"/>
                  </a:lnTo>
                  <a:lnTo>
                    <a:pt x="26" y="271"/>
                  </a:lnTo>
                  <a:lnTo>
                    <a:pt x="7" y="342"/>
                  </a:lnTo>
                  <a:lnTo>
                    <a:pt x="0" y="417"/>
                  </a:lnTo>
                  <a:lnTo>
                    <a:pt x="7" y="492"/>
                  </a:lnTo>
                  <a:lnTo>
                    <a:pt x="26" y="562"/>
                  </a:lnTo>
                  <a:lnTo>
                    <a:pt x="57" y="627"/>
                  </a:lnTo>
                  <a:lnTo>
                    <a:pt x="98" y="685"/>
                  </a:lnTo>
                  <a:lnTo>
                    <a:pt x="148" y="736"/>
                  </a:lnTo>
                  <a:lnTo>
                    <a:pt x="207" y="777"/>
                  </a:lnTo>
                  <a:lnTo>
                    <a:pt x="272" y="808"/>
                  </a:lnTo>
                  <a:lnTo>
                    <a:pt x="342" y="827"/>
                  </a:lnTo>
                  <a:lnTo>
                    <a:pt x="417" y="834"/>
                  </a:lnTo>
                  <a:close/>
                </a:path>
              </a:pathLst>
            </a:custGeom>
            <a:noFill/>
            <a:ln cap="flat" cmpd="sng" w="12700">
              <a:solidFill>
                <a:srgbClr val="FFFF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72" name="Google Shape;472;p18"/>
            <p:cNvSpPr/>
            <p:nvPr/>
          </p:nvSpPr>
          <p:spPr>
            <a:xfrm>
              <a:off x="1199" y="5664"/>
              <a:ext cx="462" cy="578"/>
            </a:xfrm>
            <a:custGeom>
              <a:rect b="b" l="l" r="r" t="t"/>
              <a:pathLst>
                <a:path extrusionOk="0" h="578" w="462">
                  <a:moveTo>
                    <a:pt x="337" y="541"/>
                  </a:moveTo>
                  <a:lnTo>
                    <a:pt x="336" y="528"/>
                  </a:lnTo>
                  <a:lnTo>
                    <a:pt x="332" y="517"/>
                  </a:lnTo>
                  <a:lnTo>
                    <a:pt x="324" y="509"/>
                  </a:lnTo>
                  <a:lnTo>
                    <a:pt x="311" y="506"/>
                  </a:lnTo>
                  <a:lnTo>
                    <a:pt x="271" y="505"/>
                  </a:lnTo>
                  <a:lnTo>
                    <a:pt x="230" y="505"/>
                  </a:lnTo>
                  <a:lnTo>
                    <a:pt x="149" y="506"/>
                  </a:lnTo>
                  <a:lnTo>
                    <a:pt x="137" y="509"/>
                  </a:lnTo>
                  <a:lnTo>
                    <a:pt x="129" y="518"/>
                  </a:lnTo>
                  <a:lnTo>
                    <a:pt x="124" y="531"/>
                  </a:lnTo>
                  <a:lnTo>
                    <a:pt x="124" y="547"/>
                  </a:lnTo>
                  <a:lnTo>
                    <a:pt x="126" y="560"/>
                  </a:lnTo>
                  <a:lnTo>
                    <a:pt x="131" y="569"/>
                  </a:lnTo>
                  <a:lnTo>
                    <a:pt x="139" y="576"/>
                  </a:lnTo>
                  <a:lnTo>
                    <a:pt x="153" y="578"/>
                  </a:lnTo>
                  <a:lnTo>
                    <a:pt x="171" y="577"/>
                  </a:lnTo>
                  <a:lnTo>
                    <a:pt x="227" y="578"/>
                  </a:lnTo>
                  <a:lnTo>
                    <a:pt x="227" y="576"/>
                  </a:lnTo>
                  <a:lnTo>
                    <a:pt x="308" y="576"/>
                  </a:lnTo>
                  <a:lnTo>
                    <a:pt x="321" y="573"/>
                  </a:lnTo>
                  <a:lnTo>
                    <a:pt x="330" y="565"/>
                  </a:lnTo>
                  <a:lnTo>
                    <a:pt x="335" y="554"/>
                  </a:lnTo>
                  <a:lnTo>
                    <a:pt x="337" y="541"/>
                  </a:lnTo>
                  <a:close/>
                  <a:moveTo>
                    <a:pt x="462" y="246"/>
                  </a:moveTo>
                  <a:lnTo>
                    <a:pt x="454" y="170"/>
                  </a:lnTo>
                  <a:lnTo>
                    <a:pt x="421" y="100"/>
                  </a:lnTo>
                  <a:lnTo>
                    <a:pt x="413" y="92"/>
                  </a:lnTo>
                  <a:lnTo>
                    <a:pt x="413" y="229"/>
                  </a:lnTo>
                  <a:lnTo>
                    <a:pt x="410" y="261"/>
                  </a:lnTo>
                  <a:lnTo>
                    <a:pt x="402" y="292"/>
                  </a:lnTo>
                  <a:lnTo>
                    <a:pt x="387" y="321"/>
                  </a:lnTo>
                  <a:lnTo>
                    <a:pt x="362" y="359"/>
                  </a:lnTo>
                  <a:lnTo>
                    <a:pt x="350" y="378"/>
                  </a:lnTo>
                  <a:lnTo>
                    <a:pt x="338" y="397"/>
                  </a:lnTo>
                  <a:lnTo>
                    <a:pt x="331" y="409"/>
                  </a:lnTo>
                  <a:lnTo>
                    <a:pt x="322" y="413"/>
                  </a:lnTo>
                  <a:lnTo>
                    <a:pt x="309" y="413"/>
                  </a:lnTo>
                  <a:lnTo>
                    <a:pt x="296" y="413"/>
                  </a:lnTo>
                  <a:lnTo>
                    <a:pt x="288" y="413"/>
                  </a:lnTo>
                  <a:lnTo>
                    <a:pt x="267" y="412"/>
                  </a:lnTo>
                  <a:lnTo>
                    <a:pt x="225" y="413"/>
                  </a:lnTo>
                  <a:lnTo>
                    <a:pt x="225" y="410"/>
                  </a:lnTo>
                  <a:lnTo>
                    <a:pt x="199" y="412"/>
                  </a:lnTo>
                  <a:lnTo>
                    <a:pt x="173" y="414"/>
                  </a:lnTo>
                  <a:lnTo>
                    <a:pt x="147" y="414"/>
                  </a:lnTo>
                  <a:lnTo>
                    <a:pt x="126" y="407"/>
                  </a:lnTo>
                  <a:lnTo>
                    <a:pt x="109" y="392"/>
                  </a:lnTo>
                  <a:lnTo>
                    <a:pt x="96" y="371"/>
                  </a:lnTo>
                  <a:lnTo>
                    <a:pt x="85" y="346"/>
                  </a:lnTo>
                  <a:lnTo>
                    <a:pt x="73" y="323"/>
                  </a:lnTo>
                  <a:lnTo>
                    <a:pt x="52" y="272"/>
                  </a:lnTo>
                  <a:lnTo>
                    <a:pt x="46" y="221"/>
                  </a:lnTo>
                  <a:lnTo>
                    <a:pt x="57" y="172"/>
                  </a:lnTo>
                  <a:lnTo>
                    <a:pt x="83" y="124"/>
                  </a:lnTo>
                  <a:lnTo>
                    <a:pt x="121" y="85"/>
                  </a:lnTo>
                  <a:lnTo>
                    <a:pt x="164" y="60"/>
                  </a:lnTo>
                  <a:lnTo>
                    <a:pt x="213" y="49"/>
                  </a:lnTo>
                  <a:lnTo>
                    <a:pt x="267" y="54"/>
                  </a:lnTo>
                  <a:lnTo>
                    <a:pt x="319" y="72"/>
                  </a:lnTo>
                  <a:lnTo>
                    <a:pt x="361" y="102"/>
                  </a:lnTo>
                  <a:lnTo>
                    <a:pt x="390" y="144"/>
                  </a:lnTo>
                  <a:lnTo>
                    <a:pt x="409" y="197"/>
                  </a:lnTo>
                  <a:lnTo>
                    <a:pt x="413" y="229"/>
                  </a:lnTo>
                  <a:lnTo>
                    <a:pt x="413" y="92"/>
                  </a:lnTo>
                  <a:lnTo>
                    <a:pt x="370" y="49"/>
                  </a:lnTo>
                  <a:lnTo>
                    <a:pt x="365" y="44"/>
                  </a:lnTo>
                  <a:lnTo>
                    <a:pt x="295" y="9"/>
                  </a:lnTo>
                  <a:lnTo>
                    <a:pt x="219" y="0"/>
                  </a:lnTo>
                  <a:lnTo>
                    <a:pt x="145" y="16"/>
                  </a:lnTo>
                  <a:lnTo>
                    <a:pt x="78" y="56"/>
                  </a:lnTo>
                  <a:lnTo>
                    <a:pt x="28" y="118"/>
                  </a:lnTo>
                  <a:lnTo>
                    <a:pt x="2" y="190"/>
                  </a:lnTo>
                  <a:lnTo>
                    <a:pt x="0" y="267"/>
                  </a:lnTo>
                  <a:lnTo>
                    <a:pt x="25" y="342"/>
                  </a:lnTo>
                  <a:lnTo>
                    <a:pt x="40" y="370"/>
                  </a:lnTo>
                  <a:lnTo>
                    <a:pt x="56" y="397"/>
                  </a:lnTo>
                  <a:lnTo>
                    <a:pt x="71" y="425"/>
                  </a:lnTo>
                  <a:lnTo>
                    <a:pt x="86" y="453"/>
                  </a:lnTo>
                  <a:lnTo>
                    <a:pt x="92" y="465"/>
                  </a:lnTo>
                  <a:lnTo>
                    <a:pt x="100" y="469"/>
                  </a:lnTo>
                  <a:lnTo>
                    <a:pt x="141" y="468"/>
                  </a:lnTo>
                  <a:lnTo>
                    <a:pt x="184" y="468"/>
                  </a:lnTo>
                  <a:lnTo>
                    <a:pt x="282" y="468"/>
                  </a:lnTo>
                  <a:lnTo>
                    <a:pt x="323" y="468"/>
                  </a:lnTo>
                  <a:lnTo>
                    <a:pt x="346" y="468"/>
                  </a:lnTo>
                  <a:lnTo>
                    <a:pt x="356" y="465"/>
                  </a:lnTo>
                  <a:lnTo>
                    <a:pt x="359" y="461"/>
                  </a:lnTo>
                  <a:lnTo>
                    <a:pt x="389" y="414"/>
                  </a:lnTo>
                  <a:lnTo>
                    <a:pt x="390" y="413"/>
                  </a:lnTo>
                  <a:lnTo>
                    <a:pt x="403" y="393"/>
                  </a:lnTo>
                  <a:lnTo>
                    <a:pt x="424" y="358"/>
                  </a:lnTo>
                  <a:lnTo>
                    <a:pt x="442" y="322"/>
                  </a:lnTo>
                  <a:lnTo>
                    <a:pt x="462" y="246"/>
                  </a:ln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6" name="Shape 476"/>
        <p:cNvGrpSpPr/>
        <p:nvPr/>
      </p:nvGrpSpPr>
      <p:grpSpPr>
        <a:xfrm>
          <a:off x="0" y="0"/>
          <a:ext cx="0" cy="0"/>
          <a:chOff x="0" y="0"/>
          <a:chExt cx="0" cy="0"/>
        </a:xfrm>
      </p:grpSpPr>
      <p:pic>
        <p:nvPicPr>
          <p:cNvPr id="477" name="Google Shape;477;p19"/>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478" name="Google Shape;478;p19"/>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479" name="Google Shape;479;p19"/>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80" name="Google Shape;480;p19"/>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481" name="Google Shape;481;p19"/>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482" name="Google Shape;482;p19"/>
          <p:cNvPicPr preferRelativeResize="0"/>
          <p:nvPr/>
        </p:nvPicPr>
        <p:blipFill rotWithShape="1">
          <a:blip r:embed="rId8">
            <a:alphaModFix/>
          </a:blip>
          <a:srcRect b="0" l="0" r="0" t="0"/>
          <a:stretch/>
        </p:blipFill>
        <p:spPr>
          <a:xfrm>
            <a:off x="8832229" y="533330"/>
            <a:ext cx="3090138" cy="5907194"/>
          </a:xfrm>
          <a:prstGeom prst="rect">
            <a:avLst/>
          </a:prstGeom>
          <a:noFill/>
          <a:ln>
            <a:noFill/>
          </a:ln>
        </p:spPr>
      </p:pic>
      <p:pic>
        <p:nvPicPr>
          <p:cNvPr id="483" name="Google Shape;483;p19"/>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484" name="Google Shape;484;p19"/>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Lecture5</a:t>
            </a:r>
            <a:endParaRPr b="1" sz="2800">
              <a:solidFill>
                <a:srgbClr val="FF9518"/>
              </a:solidFill>
              <a:latin typeface="Tajawal Medium"/>
              <a:ea typeface="Tajawal Medium"/>
              <a:cs typeface="Tajawal Medium"/>
              <a:sym typeface="Tajawal Medium"/>
            </a:endParaRPr>
          </a:p>
        </p:txBody>
      </p:sp>
      <p:sp>
        <p:nvSpPr>
          <p:cNvPr id="485" name="Google Shape;485;p1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486" name="Google Shape;486;p1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487" name="Google Shape;487;p19"/>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 &amp; Results(Part2)</a:t>
            </a:r>
            <a:endParaRPr b="1" sz="2400">
              <a:solidFill>
                <a:srgbClr val="FF9518"/>
              </a:solidFill>
              <a:latin typeface="Tajawal Medium"/>
              <a:ea typeface="Tajawal Medium"/>
              <a:cs typeface="Tajawal Medium"/>
              <a:sym typeface="Tajawal Medium"/>
            </a:endParaRPr>
          </a:p>
        </p:txBody>
      </p:sp>
      <p:pic>
        <p:nvPicPr>
          <p:cNvPr id="488" name="Google Shape;488;p19"/>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489" name="Google Shape;489;p19"/>
          <p:cNvSpPr/>
          <p:nvPr/>
        </p:nvSpPr>
        <p:spPr>
          <a:xfrm>
            <a:off x="249887" y="1384527"/>
            <a:ext cx="8083874" cy="8695586"/>
          </a:xfrm>
          <a:prstGeom prst="rect">
            <a:avLst/>
          </a:prstGeom>
          <a:noFill/>
          <a:ln>
            <a:noFill/>
          </a:ln>
        </p:spPr>
        <p:txBody>
          <a:bodyPr anchorCtr="0" anchor="t" bIns="45700" lIns="91425" spcFirstLastPara="1" rIns="91425" wrap="square" tIns="45700">
            <a:spAutoFit/>
          </a:bodyPr>
          <a:lstStyle/>
          <a:p>
            <a:pPr indent="0" lvl="0" marL="899795" marR="314325" rtl="0" algn="ctr">
              <a:lnSpc>
                <a:spcPct val="102000"/>
              </a:lnSpc>
              <a:spcBef>
                <a:spcPts val="0"/>
              </a:spcBef>
              <a:spcAft>
                <a:spcPts val="0"/>
              </a:spcAft>
              <a:buNone/>
            </a:pPr>
            <a:r>
              <a:t/>
            </a:r>
            <a:endParaRPr b="1" sz="2000">
              <a:solidFill>
                <a:srgbClr val="FF681E"/>
              </a:solidFill>
              <a:latin typeface="Times New Roman"/>
              <a:ea typeface="Times New Roman"/>
              <a:cs typeface="Times New Roman"/>
              <a:sym typeface="Times New Roman"/>
            </a:endParaRPr>
          </a:p>
          <a:p>
            <a:pPr indent="-285750" lvl="2" marL="1185545" marR="314325" rtl="0" algn="just">
              <a:lnSpc>
                <a:spcPct val="150000"/>
              </a:lnSpc>
              <a:spcBef>
                <a:spcPts val="5"/>
              </a:spcBef>
              <a:spcAft>
                <a:spcPts val="0"/>
              </a:spcAft>
              <a:buClr>
                <a:srgbClr val="FF681E"/>
              </a:buClr>
              <a:buSzPts val="1300"/>
              <a:buFont typeface="Noto Sans Symbols"/>
              <a:buChar char="❑"/>
            </a:pPr>
            <a:r>
              <a:rPr b="1" i="0" lang="en-US" sz="2000" u="none" cap="none" strike="noStrike">
                <a:solidFill>
                  <a:srgbClr val="660066"/>
                </a:solidFill>
                <a:latin typeface="Times New Roman"/>
                <a:ea typeface="Times New Roman"/>
                <a:cs typeface="Times New Roman"/>
                <a:sym typeface="Times New Roman"/>
              </a:rPr>
              <a:t>In general, </a:t>
            </a:r>
            <a:r>
              <a:rPr b="1" i="0" lang="en-US" sz="2000" u="none" cap="none" strike="noStrike">
                <a:solidFill>
                  <a:srgbClr val="FF0000"/>
                </a:solidFill>
                <a:latin typeface="Times New Roman"/>
                <a:ea typeface="Times New Roman"/>
                <a:cs typeface="Times New Roman"/>
                <a:sym typeface="Times New Roman"/>
              </a:rPr>
              <a:t>remote management, </a:t>
            </a:r>
            <a:r>
              <a:rPr b="1" i="0" lang="en-US" sz="2000" u="none" cap="none" strike="noStrike">
                <a:solidFill>
                  <a:srgbClr val="660066"/>
                </a:solidFill>
                <a:latin typeface="Times New Roman"/>
                <a:ea typeface="Times New Roman"/>
                <a:cs typeface="Times New Roman"/>
                <a:sym typeface="Times New Roman"/>
              </a:rPr>
              <a:t>including </a:t>
            </a:r>
            <a:r>
              <a:rPr b="1" i="0" lang="en-US" sz="2000" u="none" cap="none" strike="noStrike">
                <a:solidFill>
                  <a:srgbClr val="00B0F0"/>
                </a:solidFill>
                <a:latin typeface="Times New Roman"/>
                <a:ea typeface="Times New Roman"/>
                <a:cs typeface="Times New Roman"/>
                <a:sym typeface="Times New Roman"/>
              </a:rPr>
              <a:t>remote monitoring and some aspects of TPM</a:t>
            </a:r>
            <a:r>
              <a:rPr b="1" i="0" lang="en-US" sz="2000" u="none" cap="none" strike="noStrike">
                <a:solidFill>
                  <a:srgbClr val="660066"/>
                </a:solidFill>
                <a:latin typeface="Times New Roman"/>
                <a:ea typeface="Times New Roman"/>
                <a:cs typeface="Times New Roman"/>
                <a:sym typeface="Times New Roman"/>
              </a:rPr>
              <a:t>, can be a temporary or a more permanent response to security and logistical challenges in the direct implementation of programmes.51 Depending on the degree of remoteness, different strategies may need to be applied.</a:t>
            </a:r>
            <a:endParaRPr/>
          </a:p>
          <a:p>
            <a:pPr indent="-285750" lvl="2" marL="1185545" marR="314325" rtl="0" algn="just">
              <a:lnSpc>
                <a:spcPct val="150000"/>
              </a:lnSpc>
              <a:spcBef>
                <a:spcPts val="5"/>
              </a:spcBef>
              <a:spcAft>
                <a:spcPts val="0"/>
              </a:spcAft>
              <a:buClr>
                <a:srgbClr val="FF681E"/>
              </a:buClr>
              <a:buSzPts val="1300"/>
              <a:buFont typeface="Noto Sans Symbols"/>
              <a:buChar char="❑"/>
            </a:pPr>
            <a:r>
              <a:rPr b="1" i="0" lang="en-US" sz="2000" u="none" cap="none" strike="noStrike">
                <a:solidFill>
                  <a:srgbClr val="660066"/>
                </a:solidFill>
                <a:latin typeface="Times New Roman"/>
                <a:ea typeface="Times New Roman"/>
                <a:cs typeface="Times New Roman"/>
                <a:sym typeface="Times New Roman"/>
              </a:rPr>
              <a:t> </a:t>
            </a:r>
            <a:r>
              <a:rPr b="1" i="0" lang="en-US" sz="2000" u="sng" cap="none" strike="noStrike">
                <a:solidFill>
                  <a:srgbClr val="660066"/>
                </a:solidFill>
                <a:latin typeface="Times New Roman"/>
                <a:ea typeface="Times New Roman"/>
                <a:cs typeface="Times New Roman"/>
                <a:sym typeface="Times New Roman"/>
              </a:rPr>
              <a:t>The office managing the intervention </a:t>
            </a:r>
            <a:r>
              <a:rPr b="1" i="0" lang="en-US" sz="2000" u="none" cap="none" strike="noStrike">
                <a:solidFill>
                  <a:srgbClr val="660066"/>
                </a:solidFill>
                <a:latin typeface="Times New Roman"/>
                <a:ea typeface="Times New Roman"/>
                <a:cs typeface="Times New Roman"/>
                <a:sym typeface="Times New Roman"/>
              </a:rPr>
              <a:t>must identify a set of general parameters and </a:t>
            </a:r>
            <a:r>
              <a:rPr b="1" i="0" lang="en-US" sz="2000" u="none" cap="none" strike="noStrike">
                <a:solidFill>
                  <a:srgbClr val="FF66CC"/>
                </a:solidFill>
                <a:latin typeface="Times New Roman"/>
                <a:ea typeface="Times New Roman"/>
                <a:cs typeface="Times New Roman"/>
                <a:sym typeface="Times New Roman"/>
              </a:rPr>
              <a:t>thresholds that define when direct implementation is no longer possible or advisable </a:t>
            </a:r>
            <a:r>
              <a:rPr b="1" i="0" lang="en-US" sz="2000" u="none" cap="none" strike="noStrike">
                <a:solidFill>
                  <a:srgbClr val="660066"/>
                </a:solidFill>
                <a:latin typeface="Times New Roman"/>
                <a:ea typeface="Times New Roman"/>
                <a:cs typeface="Times New Roman"/>
                <a:sym typeface="Times New Roman"/>
              </a:rPr>
              <a:t>(such as what are the risks the organization is willing to take). </a:t>
            </a:r>
            <a:endParaRPr b="1" i="1" sz="2000" u="none" cap="none" strike="noStrike">
              <a:solidFill>
                <a:srgbClr val="FFC000"/>
              </a:solidFill>
              <a:latin typeface="Times New Roman"/>
              <a:ea typeface="Times New Roman"/>
              <a:cs typeface="Times New Roman"/>
              <a:sym typeface="Times New Roman"/>
            </a:endParaRPr>
          </a:p>
          <a:p>
            <a:pPr indent="-203200" lvl="2" marL="1185545" marR="314325" rtl="0" algn="just">
              <a:lnSpc>
                <a:spcPct val="102000"/>
              </a:lnSpc>
              <a:spcBef>
                <a:spcPts val="5"/>
              </a:spcBef>
              <a:spcAft>
                <a:spcPts val="0"/>
              </a:spcAft>
              <a:buClr>
                <a:srgbClr val="FF681E"/>
              </a:buClr>
              <a:buSzPts val="1300"/>
              <a:buFont typeface="Noto Sans Symbols"/>
              <a:buNone/>
            </a:pPr>
            <a:r>
              <a:t/>
            </a:r>
            <a:endParaRPr b="1" i="0" sz="1800" u="none" cap="none" strike="noStrike">
              <a:solidFill>
                <a:schemeClr val="dk1"/>
              </a:solidFill>
              <a:latin typeface="Times New Roman"/>
              <a:ea typeface="Times New Roman"/>
              <a:cs typeface="Times New Roman"/>
              <a:sym typeface="Times New Roman"/>
            </a:endParaRPr>
          </a:p>
          <a:p>
            <a:pPr indent="-171450" lvl="0" marL="1185545" marR="314325" rtl="0" algn="just">
              <a:lnSpc>
                <a:spcPct val="102000"/>
              </a:lnSpc>
              <a:spcBef>
                <a:spcPts val="5"/>
              </a:spcBef>
              <a:spcAft>
                <a:spcPts val="0"/>
              </a:spcAft>
              <a:buClr>
                <a:schemeClr val="dk1"/>
              </a:buClr>
              <a:buSzPts val="1800"/>
              <a:buFont typeface="Noto Sans Symbols"/>
              <a:buNone/>
            </a:pPr>
            <a:r>
              <a:t/>
            </a:r>
            <a:endParaRPr b="1" sz="1800">
              <a:solidFill>
                <a:schemeClr val="dk1"/>
              </a:solidFill>
              <a:latin typeface="Times New Roman"/>
              <a:ea typeface="Times New Roman"/>
              <a:cs typeface="Times New Roman"/>
              <a:sym typeface="Times New Roman"/>
            </a:endParaRPr>
          </a:p>
          <a:p>
            <a:pPr indent="0" lvl="0" marL="899795" marR="314325" rtl="0" algn="ctr">
              <a:lnSpc>
                <a:spcPct val="102000"/>
              </a:lnSpc>
              <a:spcBef>
                <a:spcPts val="5"/>
              </a:spcBef>
              <a:spcAft>
                <a:spcPts val="0"/>
              </a:spcAft>
              <a:buNone/>
            </a:pPr>
            <a:r>
              <a:t/>
            </a:r>
            <a:endParaRPr b="1" sz="1800">
              <a:solidFill>
                <a:srgbClr val="C00000"/>
              </a:solidFill>
              <a:latin typeface="Times New Roman"/>
              <a:ea typeface="Times New Roman"/>
              <a:cs typeface="Times New Roman"/>
              <a:sym typeface="Times New Roman"/>
            </a:endParaRPr>
          </a:p>
          <a:p>
            <a:pPr indent="0" lvl="0" marL="899795" marR="314325" rtl="0" algn="ctr">
              <a:lnSpc>
                <a:spcPct val="102000"/>
              </a:lnSpc>
              <a:spcBef>
                <a:spcPts val="5"/>
              </a:spcBef>
              <a:spcAft>
                <a:spcPts val="0"/>
              </a:spcAft>
              <a:buNone/>
            </a:pPr>
            <a:r>
              <a:t/>
            </a:r>
            <a:endParaRPr b="1" sz="1800">
              <a:solidFill>
                <a:srgbClr val="C00000"/>
              </a:solidFill>
              <a:latin typeface="Times New Roman"/>
              <a:ea typeface="Times New Roman"/>
              <a:cs typeface="Times New Roman"/>
              <a:sym typeface="Times New Roman"/>
            </a:endParaRPr>
          </a:p>
          <a:p>
            <a:pPr indent="0" lvl="0" marL="899795" marR="314325" rtl="0" algn="ctr">
              <a:lnSpc>
                <a:spcPct val="102000"/>
              </a:lnSpc>
              <a:spcBef>
                <a:spcPts val="5"/>
              </a:spcBef>
              <a:spcAft>
                <a:spcPts val="0"/>
              </a:spcAft>
              <a:buNone/>
            </a:pPr>
            <a:r>
              <a:t/>
            </a:r>
            <a:endParaRPr b="1" sz="1800">
              <a:solidFill>
                <a:srgbClr val="C00000"/>
              </a:solidFill>
              <a:latin typeface="Times New Roman"/>
              <a:ea typeface="Times New Roman"/>
              <a:cs typeface="Times New Roman"/>
              <a:sym typeface="Times New Roman"/>
            </a:endParaRPr>
          </a:p>
          <a:p>
            <a:pPr indent="0" lvl="0" marL="899795" marR="314325" rtl="0" algn="ctr">
              <a:lnSpc>
                <a:spcPct val="102000"/>
              </a:lnSpc>
              <a:spcBef>
                <a:spcPts val="5"/>
              </a:spcBef>
              <a:spcAft>
                <a:spcPts val="0"/>
              </a:spcAft>
              <a:buNone/>
            </a:pPr>
            <a:r>
              <a:t/>
            </a:r>
            <a:endParaRPr b="1" sz="1800">
              <a:solidFill>
                <a:srgbClr val="C00000"/>
              </a:solidFill>
              <a:latin typeface="Times New Roman"/>
              <a:ea typeface="Times New Roman"/>
              <a:cs typeface="Times New Roman"/>
              <a:sym typeface="Times New Roman"/>
            </a:endParaRPr>
          </a:p>
          <a:p>
            <a:pPr indent="0" lvl="0" marL="899795" marR="314325" rtl="0" algn="ctr">
              <a:lnSpc>
                <a:spcPct val="102000"/>
              </a:lnSpc>
              <a:spcBef>
                <a:spcPts val="5"/>
              </a:spcBef>
              <a:spcAft>
                <a:spcPts val="0"/>
              </a:spcAft>
              <a:buNone/>
            </a:pPr>
            <a:r>
              <a:t/>
            </a:r>
            <a:endParaRPr b="1" sz="1800">
              <a:solidFill>
                <a:srgbClr val="C00000"/>
              </a:solidFill>
              <a:latin typeface="Times New Roman"/>
              <a:ea typeface="Times New Roman"/>
              <a:cs typeface="Times New Roman"/>
              <a:sym typeface="Times New Roman"/>
            </a:endParaRPr>
          </a:p>
          <a:p>
            <a:pPr indent="0" lvl="0" marL="899795" marR="314325" rtl="0" algn="ctr">
              <a:lnSpc>
                <a:spcPct val="102000"/>
              </a:lnSpc>
              <a:spcBef>
                <a:spcPts val="5"/>
              </a:spcBef>
              <a:spcAft>
                <a:spcPts val="0"/>
              </a:spcAft>
              <a:buNone/>
            </a:pPr>
            <a:r>
              <a:t/>
            </a:r>
            <a:endParaRPr b="1" sz="1800">
              <a:solidFill>
                <a:srgbClr val="C00000"/>
              </a:solidFill>
              <a:latin typeface="Times New Roman"/>
              <a:ea typeface="Times New Roman"/>
              <a:cs typeface="Times New Roman"/>
              <a:sym typeface="Times New Roman"/>
            </a:endParaRPr>
          </a:p>
          <a:p>
            <a:pPr indent="0" lvl="0" marL="899795" marR="314325" rtl="0" algn="ctr">
              <a:lnSpc>
                <a:spcPct val="102000"/>
              </a:lnSpc>
              <a:spcBef>
                <a:spcPts val="5"/>
              </a:spcBef>
              <a:spcAft>
                <a:spcPts val="0"/>
              </a:spcAft>
              <a:buNone/>
            </a:pPr>
            <a:r>
              <a:t/>
            </a:r>
            <a:endParaRPr b="1" sz="1800">
              <a:solidFill>
                <a:srgbClr val="C00000"/>
              </a:solidFill>
              <a:latin typeface="Times New Roman"/>
              <a:ea typeface="Times New Roman"/>
              <a:cs typeface="Times New Roman"/>
              <a:sym typeface="Times New Roman"/>
            </a:endParaRPr>
          </a:p>
          <a:p>
            <a:pPr indent="0" lvl="0" marL="899795" marR="314325" rtl="0" algn="ctr">
              <a:lnSpc>
                <a:spcPct val="102000"/>
              </a:lnSpc>
              <a:spcBef>
                <a:spcPts val="5"/>
              </a:spcBef>
              <a:spcAft>
                <a:spcPts val="0"/>
              </a:spcAft>
              <a:buNone/>
            </a:pPr>
            <a:r>
              <a:t/>
            </a:r>
            <a:endParaRPr b="1" sz="1800">
              <a:solidFill>
                <a:srgbClr val="C00000"/>
              </a:solidFill>
              <a:latin typeface="Times New Roman"/>
              <a:ea typeface="Times New Roman"/>
              <a:cs typeface="Times New Roman"/>
              <a:sym typeface="Times New Roman"/>
            </a:endParaRPr>
          </a:p>
          <a:p>
            <a:pPr indent="0" lvl="0" marL="899795" marR="314325" rtl="0" algn="ctr">
              <a:lnSpc>
                <a:spcPct val="102000"/>
              </a:lnSpc>
              <a:spcBef>
                <a:spcPts val="5"/>
              </a:spcBef>
              <a:spcAft>
                <a:spcPts val="0"/>
              </a:spcAft>
              <a:buNone/>
            </a:pPr>
            <a:r>
              <a:t/>
            </a:r>
            <a:endParaRPr b="1" sz="1800">
              <a:solidFill>
                <a:srgbClr val="C00000"/>
              </a:solidFill>
              <a:latin typeface="Times New Roman"/>
              <a:ea typeface="Times New Roman"/>
              <a:cs typeface="Times New Roman"/>
              <a:sym typeface="Times New Roman"/>
            </a:endParaRPr>
          </a:p>
          <a:p>
            <a:pPr indent="0" lvl="0" marL="899795" marR="314325" rtl="0" algn="ctr">
              <a:lnSpc>
                <a:spcPct val="102000"/>
              </a:lnSpc>
              <a:spcBef>
                <a:spcPts val="5"/>
              </a:spcBef>
              <a:spcAft>
                <a:spcPts val="0"/>
              </a:spcAft>
              <a:buNone/>
            </a:pPr>
            <a:r>
              <a:t/>
            </a:r>
            <a:endParaRPr b="1" sz="1800">
              <a:solidFill>
                <a:srgbClr val="C00000"/>
              </a:solidFill>
              <a:latin typeface="Times New Roman"/>
              <a:ea typeface="Times New Roman"/>
              <a:cs typeface="Times New Roman"/>
              <a:sym typeface="Times New Roman"/>
            </a:endParaRPr>
          </a:p>
          <a:p>
            <a:pPr indent="0" lvl="0" marL="899795" marR="314325" rtl="0" algn="ctr">
              <a:lnSpc>
                <a:spcPct val="102000"/>
              </a:lnSpc>
              <a:spcBef>
                <a:spcPts val="5"/>
              </a:spcBef>
              <a:spcAft>
                <a:spcPts val="0"/>
              </a:spcAft>
              <a:buNone/>
            </a:pPr>
            <a:r>
              <a:t/>
            </a:r>
            <a:endParaRPr b="1" sz="1800">
              <a:solidFill>
                <a:srgbClr val="C00000"/>
              </a:solidFill>
              <a:latin typeface="Times New Roman"/>
              <a:ea typeface="Times New Roman"/>
              <a:cs typeface="Times New Roman"/>
              <a:sym typeface="Times New Roman"/>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3" name="Shape 493"/>
        <p:cNvGrpSpPr/>
        <p:nvPr/>
      </p:nvGrpSpPr>
      <p:grpSpPr>
        <a:xfrm>
          <a:off x="0" y="0"/>
          <a:ext cx="0" cy="0"/>
          <a:chOff x="0" y="0"/>
          <a:chExt cx="0" cy="0"/>
        </a:xfrm>
      </p:grpSpPr>
      <p:pic>
        <p:nvPicPr>
          <p:cNvPr id="494" name="Google Shape;494;p20"/>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495" name="Google Shape;495;p20"/>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496" name="Google Shape;496;p20"/>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97" name="Google Shape;497;p20"/>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498" name="Google Shape;498;p20"/>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499" name="Google Shape;499;p20"/>
          <p:cNvPicPr preferRelativeResize="0"/>
          <p:nvPr/>
        </p:nvPicPr>
        <p:blipFill rotWithShape="1">
          <a:blip r:embed="rId8">
            <a:alphaModFix/>
          </a:blip>
          <a:srcRect b="0" l="0" r="0" t="0"/>
          <a:stretch/>
        </p:blipFill>
        <p:spPr>
          <a:xfrm>
            <a:off x="8832229" y="533330"/>
            <a:ext cx="3090138" cy="5907194"/>
          </a:xfrm>
          <a:prstGeom prst="rect">
            <a:avLst/>
          </a:prstGeom>
          <a:noFill/>
          <a:ln>
            <a:noFill/>
          </a:ln>
        </p:spPr>
      </p:pic>
      <p:pic>
        <p:nvPicPr>
          <p:cNvPr id="500" name="Google Shape;500;p20"/>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501" name="Google Shape;501;p20"/>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Lecture5</a:t>
            </a:r>
            <a:endParaRPr b="1" sz="2800">
              <a:solidFill>
                <a:srgbClr val="FF9518"/>
              </a:solidFill>
              <a:latin typeface="Tajawal Medium"/>
              <a:ea typeface="Tajawal Medium"/>
              <a:cs typeface="Tajawal Medium"/>
              <a:sym typeface="Tajawal Medium"/>
            </a:endParaRPr>
          </a:p>
        </p:txBody>
      </p:sp>
      <p:sp>
        <p:nvSpPr>
          <p:cNvPr id="502" name="Google Shape;502;p2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503" name="Google Shape;503;p2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504" name="Google Shape;504;p20"/>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 &amp; Results(Part2)</a:t>
            </a:r>
            <a:endParaRPr b="1" sz="2400">
              <a:solidFill>
                <a:srgbClr val="FF9518"/>
              </a:solidFill>
              <a:latin typeface="Tajawal Medium"/>
              <a:ea typeface="Tajawal Medium"/>
              <a:cs typeface="Tajawal Medium"/>
              <a:sym typeface="Tajawal Medium"/>
            </a:endParaRPr>
          </a:p>
        </p:txBody>
      </p:sp>
      <p:pic>
        <p:nvPicPr>
          <p:cNvPr id="505" name="Google Shape;505;p20"/>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506" name="Google Shape;506;p20"/>
          <p:cNvSpPr/>
          <p:nvPr/>
        </p:nvSpPr>
        <p:spPr>
          <a:xfrm>
            <a:off x="249887" y="1384527"/>
            <a:ext cx="8083874" cy="8690456"/>
          </a:xfrm>
          <a:prstGeom prst="rect">
            <a:avLst/>
          </a:prstGeom>
          <a:noFill/>
          <a:ln>
            <a:noFill/>
          </a:ln>
        </p:spPr>
        <p:txBody>
          <a:bodyPr anchorCtr="0" anchor="t" bIns="45700" lIns="91425" spcFirstLastPara="1" rIns="91425" wrap="square" tIns="45700">
            <a:spAutoFit/>
          </a:bodyPr>
          <a:lstStyle/>
          <a:p>
            <a:pPr indent="0" lvl="0" marL="899795" marR="314325" rtl="0" algn="ctr">
              <a:lnSpc>
                <a:spcPct val="102000"/>
              </a:lnSpc>
              <a:spcBef>
                <a:spcPts val="0"/>
              </a:spcBef>
              <a:spcAft>
                <a:spcPts val="0"/>
              </a:spcAft>
              <a:buNone/>
            </a:pPr>
            <a:r>
              <a:t/>
            </a:r>
            <a:endParaRPr b="1" sz="2000">
              <a:solidFill>
                <a:srgbClr val="FF681E"/>
              </a:solidFill>
              <a:latin typeface="Times New Roman"/>
              <a:ea typeface="Times New Roman"/>
              <a:cs typeface="Times New Roman"/>
              <a:sym typeface="Times New Roman"/>
            </a:endParaRPr>
          </a:p>
          <a:p>
            <a:pPr indent="0" lvl="2" marL="685800" marR="0" rtl="0" algn="ctr">
              <a:spcBef>
                <a:spcPts val="695"/>
              </a:spcBef>
              <a:spcAft>
                <a:spcPts val="0"/>
              </a:spcAft>
              <a:buNone/>
            </a:pPr>
            <a:r>
              <a:rPr b="1" i="0" lang="en-US" sz="2000" u="none" cap="none" strike="noStrike">
                <a:solidFill>
                  <a:srgbClr val="FF681E"/>
                </a:solidFill>
                <a:latin typeface="Times New Roman"/>
                <a:ea typeface="Times New Roman"/>
                <a:cs typeface="Times New Roman"/>
                <a:sym typeface="Times New Roman"/>
              </a:rPr>
              <a:t>Remote monitoring</a:t>
            </a:r>
            <a:endParaRPr/>
          </a:p>
          <a:p>
            <a:pPr indent="0" lvl="2" marL="685800" marR="0" rtl="0" algn="ctr">
              <a:spcBef>
                <a:spcPts val="695"/>
              </a:spcBef>
              <a:spcAft>
                <a:spcPts val="0"/>
              </a:spcAft>
              <a:buNone/>
            </a:pPr>
            <a:r>
              <a:t/>
            </a:r>
            <a:endParaRPr b="1" i="0" sz="2000" u="none" cap="none" strike="noStrike">
              <a:solidFill>
                <a:srgbClr val="FF681E"/>
              </a:solidFill>
              <a:latin typeface="Times New Roman"/>
              <a:ea typeface="Times New Roman"/>
              <a:cs typeface="Times New Roman"/>
              <a:sym typeface="Times New Roman"/>
            </a:endParaRPr>
          </a:p>
          <a:p>
            <a:pPr indent="-342900" lvl="1" marL="800100" marR="0" rtl="0" algn="just">
              <a:spcBef>
                <a:spcPts val="0"/>
              </a:spcBef>
              <a:spcAft>
                <a:spcPts val="0"/>
              </a:spcAft>
              <a:buClr>
                <a:srgbClr val="000099"/>
              </a:buClr>
              <a:buSzPts val="2000"/>
              <a:buFont typeface="Noto Sans Symbols"/>
              <a:buChar char="⮚"/>
            </a:pPr>
            <a:r>
              <a:rPr b="1" i="0" lang="en-US" sz="2000" u="none" cap="none" strike="noStrike">
                <a:solidFill>
                  <a:srgbClr val="000099"/>
                </a:solidFill>
                <a:latin typeface="Times New Roman"/>
                <a:ea typeface="Times New Roman"/>
                <a:cs typeface="Times New Roman"/>
                <a:sym typeface="Times New Roman"/>
              </a:rPr>
              <a:t>Remote management may have significant implications for the organizational set-up, accountability, monitoring and assurance of the quality of interventions. </a:t>
            </a:r>
            <a:endParaRPr b="1" i="0" sz="2000" u="none" cap="none" strike="noStrike">
              <a:solidFill>
                <a:srgbClr val="000099"/>
              </a:solidFill>
              <a:latin typeface="Times New Roman"/>
              <a:ea typeface="Times New Roman"/>
              <a:cs typeface="Times New Roman"/>
              <a:sym typeface="Times New Roman"/>
            </a:endParaRPr>
          </a:p>
          <a:p>
            <a:pPr indent="-342900" lvl="1" marL="800100" marR="0" rtl="0" algn="just">
              <a:spcBef>
                <a:spcPts val="0"/>
              </a:spcBef>
              <a:spcAft>
                <a:spcPts val="0"/>
              </a:spcAft>
              <a:buClr>
                <a:srgbClr val="000099"/>
              </a:buClr>
              <a:buSzPts val="2000"/>
              <a:buFont typeface="Noto Sans Symbols"/>
              <a:buChar char="⮚"/>
            </a:pPr>
            <a:r>
              <a:rPr b="1" i="0" lang="en-US" sz="2000" u="none" cap="none" strike="noStrike">
                <a:solidFill>
                  <a:srgbClr val="000099"/>
                </a:solidFill>
                <a:latin typeface="Times New Roman"/>
                <a:ea typeface="Times New Roman"/>
                <a:cs typeface="Times New Roman"/>
                <a:sym typeface="Times New Roman"/>
              </a:rPr>
              <a:t>When a </a:t>
            </a:r>
            <a:r>
              <a:rPr b="1" i="0" lang="en-US" sz="2000" u="none" cap="none" strike="noStrike">
                <a:solidFill>
                  <a:srgbClr val="C00000"/>
                </a:solidFill>
                <a:latin typeface="Times New Roman"/>
                <a:ea typeface="Times New Roman"/>
                <a:cs typeface="Times New Roman"/>
                <a:sym typeface="Times New Roman"/>
              </a:rPr>
              <a:t>situation calls for remote management</a:t>
            </a:r>
            <a:r>
              <a:rPr b="1" i="0" lang="en-US" sz="2000" u="none" cap="none" strike="noStrike">
                <a:solidFill>
                  <a:srgbClr val="000099"/>
                </a:solidFill>
                <a:latin typeface="Times New Roman"/>
                <a:ea typeface="Times New Roman"/>
                <a:cs typeface="Times New Roman"/>
                <a:sym typeface="Times New Roman"/>
              </a:rPr>
              <a:t>, the set-up and use of monitoring approaches require more attention.</a:t>
            </a:r>
            <a:endParaRPr/>
          </a:p>
          <a:p>
            <a:pPr indent="-342900" lvl="1" marL="800100" marR="0" rtl="0" algn="just">
              <a:spcBef>
                <a:spcPts val="0"/>
              </a:spcBef>
              <a:spcAft>
                <a:spcPts val="0"/>
              </a:spcAft>
              <a:buClr>
                <a:srgbClr val="000099"/>
              </a:buClr>
              <a:buSzPts val="2000"/>
              <a:buFont typeface="Noto Sans Symbols"/>
              <a:buChar char="⮚"/>
            </a:pPr>
            <a:r>
              <a:rPr b="1" i="0" lang="en-US" sz="2000" u="none" cap="none" strike="noStrike">
                <a:solidFill>
                  <a:srgbClr val="000099"/>
                </a:solidFill>
                <a:latin typeface="Times New Roman"/>
                <a:ea typeface="Times New Roman"/>
                <a:cs typeface="Times New Roman"/>
                <a:sym typeface="Times New Roman"/>
              </a:rPr>
              <a:t> </a:t>
            </a:r>
            <a:r>
              <a:rPr b="1" i="0" lang="en-US" sz="2000" u="none" cap="none" strike="noStrike">
                <a:solidFill>
                  <a:schemeClr val="dk1"/>
                </a:solidFill>
                <a:latin typeface="Times New Roman"/>
                <a:ea typeface="Times New Roman"/>
                <a:cs typeface="Times New Roman"/>
                <a:sym typeface="Times New Roman"/>
              </a:rPr>
              <a:t>Due to logistical difficulties in conducting the monitoring in complex and remote environments, the need for additional training and contractual arrangements with additional reporting lines may arise. Strong remote monitoring approaches become </a:t>
            </a:r>
            <a:r>
              <a:rPr b="1" i="0" lang="en-US" sz="2000" u="none" cap="none" strike="noStrike">
                <a:solidFill>
                  <a:srgbClr val="660066"/>
                </a:solidFill>
                <a:latin typeface="Times New Roman"/>
                <a:ea typeface="Times New Roman"/>
                <a:cs typeface="Times New Roman"/>
                <a:sym typeface="Times New Roman"/>
              </a:rPr>
              <a:t>key to supporting and contributing to remote management.</a:t>
            </a:r>
            <a:endParaRPr b="1" i="0" sz="2000" u="none" cap="none" strike="noStrike">
              <a:solidFill>
                <a:srgbClr val="660066"/>
              </a:solidFill>
              <a:latin typeface="Times New Roman"/>
              <a:ea typeface="Times New Roman"/>
              <a:cs typeface="Times New Roman"/>
              <a:sym typeface="Times New Roman"/>
            </a:endParaRPr>
          </a:p>
          <a:p>
            <a:pPr indent="0" lvl="0" marL="0" marR="0" rtl="0" algn="l">
              <a:spcBef>
                <a:spcPts val="0"/>
              </a:spcBef>
              <a:spcAft>
                <a:spcPts val="0"/>
              </a:spcAft>
              <a:buNone/>
            </a:pPr>
            <a:r>
              <a:rPr lang="en-US" sz="1800">
                <a:solidFill>
                  <a:schemeClr val="dk1"/>
                </a:solidFill>
                <a:latin typeface="Calibri"/>
                <a:ea typeface="Calibri"/>
                <a:cs typeface="Calibri"/>
                <a:sym typeface="Calibri"/>
              </a:rPr>
              <a:t> </a:t>
            </a:r>
            <a:endParaRPr sz="1600">
              <a:solidFill>
                <a:schemeClr val="dk1"/>
              </a:solidFill>
              <a:latin typeface="Calibri"/>
              <a:ea typeface="Calibri"/>
              <a:cs typeface="Calibri"/>
              <a:sym typeface="Calibri"/>
            </a:endParaRPr>
          </a:p>
          <a:p>
            <a:pPr indent="0" lvl="2" marL="899795" marR="314325" rtl="0" algn="just">
              <a:lnSpc>
                <a:spcPct val="150000"/>
              </a:lnSpc>
              <a:spcBef>
                <a:spcPts val="5"/>
              </a:spcBef>
              <a:spcAft>
                <a:spcPts val="0"/>
              </a:spcAft>
              <a:buNone/>
            </a:pPr>
            <a:r>
              <a:rPr b="1" i="0" lang="en-US" sz="2000" u="none" cap="none" strike="noStrike">
                <a:solidFill>
                  <a:srgbClr val="660066"/>
                </a:solidFill>
                <a:latin typeface="Times New Roman"/>
                <a:ea typeface="Times New Roman"/>
                <a:cs typeface="Times New Roman"/>
                <a:sym typeface="Times New Roman"/>
              </a:rPr>
              <a:t> </a:t>
            </a:r>
            <a:endParaRPr b="1" i="1" sz="2000" u="none" cap="none" strike="noStrike">
              <a:solidFill>
                <a:srgbClr val="FFC000"/>
              </a:solidFill>
              <a:latin typeface="Times New Roman"/>
              <a:ea typeface="Times New Roman"/>
              <a:cs typeface="Times New Roman"/>
              <a:sym typeface="Times New Roman"/>
            </a:endParaRPr>
          </a:p>
          <a:p>
            <a:pPr indent="-203200" lvl="2" marL="1185545" marR="314325" rtl="0" algn="just">
              <a:lnSpc>
                <a:spcPct val="102000"/>
              </a:lnSpc>
              <a:spcBef>
                <a:spcPts val="5"/>
              </a:spcBef>
              <a:spcAft>
                <a:spcPts val="0"/>
              </a:spcAft>
              <a:buClr>
                <a:srgbClr val="FF681E"/>
              </a:buClr>
              <a:buSzPts val="1300"/>
              <a:buFont typeface="Noto Sans Symbols"/>
              <a:buNone/>
            </a:pPr>
            <a:r>
              <a:t/>
            </a:r>
            <a:endParaRPr b="1" i="0" sz="1800" u="none" cap="none" strike="noStrike">
              <a:solidFill>
                <a:schemeClr val="dk1"/>
              </a:solidFill>
              <a:latin typeface="Times New Roman"/>
              <a:ea typeface="Times New Roman"/>
              <a:cs typeface="Times New Roman"/>
              <a:sym typeface="Times New Roman"/>
            </a:endParaRPr>
          </a:p>
          <a:p>
            <a:pPr indent="-171450" lvl="0" marL="1185545" marR="314325" rtl="0" algn="just">
              <a:lnSpc>
                <a:spcPct val="102000"/>
              </a:lnSpc>
              <a:spcBef>
                <a:spcPts val="5"/>
              </a:spcBef>
              <a:spcAft>
                <a:spcPts val="0"/>
              </a:spcAft>
              <a:buClr>
                <a:schemeClr val="dk1"/>
              </a:buClr>
              <a:buSzPts val="1800"/>
              <a:buFont typeface="Noto Sans Symbols"/>
              <a:buNone/>
            </a:pPr>
            <a:r>
              <a:t/>
            </a:r>
            <a:endParaRPr b="1" sz="1800">
              <a:solidFill>
                <a:schemeClr val="dk1"/>
              </a:solidFill>
              <a:latin typeface="Times New Roman"/>
              <a:ea typeface="Times New Roman"/>
              <a:cs typeface="Times New Roman"/>
              <a:sym typeface="Times New Roman"/>
            </a:endParaRPr>
          </a:p>
          <a:p>
            <a:pPr indent="0" lvl="0" marL="899795" marR="314325" rtl="0" algn="ctr">
              <a:lnSpc>
                <a:spcPct val="102000"/>
              </a:lnSpc>
              <a:spcBef>
                <a:spcPts val="5"/>
              </a:spcBef>
              <a:spcAft>
                <a:spcPts val="0"/>
              </a:spcAft>
              <a:buNone/>
            </a:pPr>
            <a:r>
              <a:t/>
            </a:r>
            <a:endParaRPr b="1" sz="1800">
              <a:solidFill>
                <a:srgbClr val="C00000"/>
              </a:solidFill>
              <a:latin typeface="Times New Roman"/>
              <a:ea typeface="Times New Roman"/>
              <a:cs typeface="Times New Roman"/>
              <a:sym typeface="Times New Roman"/>
            </a:endParaRPr>
          </a:p>
          <a:p>
            <a:pPr indent="0" lvl="0" marL="899795" marR="314325" rtl="0" algn="ctr">
              <a:lnSpc>
                <a:spcPct val="102000"/>
              </a:lnSpc>
              <a:spcBef>
                <a:spcPts val="5"/>
              </a:spcBef>
              <a:spcAft>
                <a:spcPts val="0"/>
              </a:spcAft>
              <a:buNone/>
            </a:pPr>
            <a:r>
              <a:t/>
            </a:r>
            <a:endParaRPr b="1" sz="1800">
              <a:solidFill>
                <a:srgbClr val="C00000"/>
              </a:solidFill>
              <a:latin typeface="Times New Roman"/>
              <a:ea typeface="Times New Roman"/>
              <a:cs typeface="Times New Roman"/>
              <a:sym typeface="Times New Roman"/>
            </a:endParaRPr>
          </a:p>
          <a:p>
            <a:pPr indent="0" lvl="0" marL="899795" marR="314325" rtl="0" algn="ctr">
              <a:lnSpc>
                <a:spcPct val="102000"/>
              </a:lnSpc>
              <a:spcBef>
                <a:spcPts val="5"/>
              </a:spcBef>
              <a:spcAft>
                <a:spcPts val="0"/>
              </a:spcAft>
              <a:buNone/>
            </a:pPr>
            <a:r>
              <a:t/>
            </a:r>
            <a:endParaRPr b="1" sz="1800">
              <a:solidFill>
                <a:srgbClr val="C00000"/>
              </a:solidFill>
              <a:latin typeface="Times New Roman"/>
              <a:ea typeface="Times New Roman"/>
              <a:cs typeface="Times New Roman"/>
              <a:sym typeface="Times New Roman"/>
            </a:endParaRPr>
          </a:p>
          <a:p>
            <a:pPr indent="0" lvl="0" marL="899795" marR="314325" rtl="0" algn="ctr">
              <a:lnSpc>
                <a:spcPct val="102000"/>
              </a:lnSpc>
              <a:spcBef>
                <a:spcPts val="5"/>
              </a:spcBef>
              <a:spcAft>
                <a:spcPts val="0"/>
              </a:spcAft>
              <a:buNone/>
            </a:pPr>
            <a:r>
              <a:t/>
            </a:r>
            <a:endParaRPr b="1" sz="1800">
              <a:solidFill>
                <a:srgbClr val="C00000"/>
              </a:solidFill>
              <a:latin typeface="Times New Roman"/>
              <a:ea typeface="Times New Roman"/>
              <a:cs typeface="Times New Roman"/>
              <a:sym typeface="Times New Roman"/>
            </a:endParaRPr>
          </a:p>
          <a:p>
            <a:pPr indent="0" lvl="0" marL="899795" marR="314325" rtl="0" algn="ctr">
              <a:lnSpc>
                <a:spcPct val="102000"/>
              </a:lnSpc>
              <a:spcBef>
                <a:spcPts val="5"/>
              </a:spcBef>
              <a:spcAft>
                <a:spcPts val="0"/>
              </a:spcAft>
              <a:buNone/>
            </a:pPr>
            <a:r>
              <a:t/>
            </a:r>
            <a:endParaRPr b="1" sz="1800">
              <a:solidFill>
                <a:srgbClr val="C00000"/>
              </a:solidFill>
              <a:latin typeface="Times New Roman"/>
              <a:ea typeface="Times New Roman"/>
              <a:cs typeface="Times New Roman"/>
              <a:sym typeface="Times New Roman"/>
            </a:endParaRPr>
          </a:p>
          <a:p>
            <a:pPr indent="0" lvl="0" marL="899795" marR="314325" rtl="0" algn="ctr">
              <a:lnSpc>
                <a:spcPct val="102000"/>
              </a:lnSpc>
              <a:spcBef>
                <a:spcPts val="5"/>
              </a:spcBef>
              <a:spcAft>
                <a:spcPts val="0"/>
              </a:spcAft>
              <a:buNone/>
            </a:pPr>
            <a:r>
              <a:t/>
            </a:r>
            <a:endParaRPr b="1" sz="1800">
              <a:solidFill>
                <a:srgbClr val="C00000"/>
              </a:solidFill>
              <a:latin typeface="Times New Roman"/>
              <a:ea typeface="Times New Roman"/>
              <a:cs typeface="Times New Roman"/>
              <a:sym typeface="Times New Roman"/>
            </a:endParaRPr>
          </a:p>
          <a:p>
            <a:pPr indent="0" lvl="0" marL="899795" marR="314325" rtl="0" algn="ctr">
              <a:lnSpc>
                <a:spcPct val="102000"/>
              </a:lnSpc>
              <a:spcBef>
                <a:spcPts val="5"/>
              </a:spcBef>
              <a:spcAft>
                <a:spcPts val="0"/>
              </a:spcAft>
              <a:buNone/>
            </a:pPr>
            <a:r>
              <a:t/>
            </a:r>
            <a:endParaRPr b="1" sz="1800">
              <a:solidFill>
                <a:srgbClr val="C00000"/>
              </a:solidFill>
              <a:latin typeface="Times New Roman"/>
              <a:ea typeface="Times New Roman"/>
              <a:cs typeface="Times New Roman"/>
              <a:sym typeface="Times New Roman"/>
            </a:endParaRPr>
          </a:p>
          <a:p>
            <a:pPr indent="0" lvl="0" marL="899795" marR="314325" rtl="0" algn="ctr">
              <a:lnSpc>
                <a:spcPct val="102000"/>
              </a:lnSpc>
              <a:spcBef>
                <a:spcPts val="5"/>
              </a:spcBef>
              <a:spcAft>
                <a:spcPts val="0"/>
              </a:spcAft>
              <a:buNone/>
            </a:pPr>
            <a:r>
              <a:t/>
            </a:r>
            <a:endParaRPr b="1" sz="1800">
              <a:solidFill>
                <a:srgbClr val="C00000"/>
              </a:solidFill>
              <a:latin typeface="Times New Roman"/>
              <a:ea typeface="Times New Roman"/>
              <a:cs typeface="Times New Roman"/>
              <a:sym typeface="Times New Roman"/>
            </a:endParaRPr>
          </a:p>
          <a:p>
            <a:pPr indent="0" lvl="0" marL="899795" marR="314325" rtl="0" algn="ctr">
              <a:lnSpc>
                <a:spcPct val="102000"/>
              </a:lnSpc>
              <a:spcBef>
                <a:spcPts val="5"/>
              </a:spcBef>
              <a:spcAft>
                <a:spcPts val="0"/>
              </a:spcAft>
              <a:buNone/>
            </a:pPr>
            <a:r>
              <a:t/>
            </a:r>
            <a:endParaRPr b="1" sz="1800">
              <a:solidFill>
                <a:srgbClr val="C00000"/>
              </a:solidFill>
              <a:latin typeface="Times New Roman"/>
              <a:ea typeface="Times New Roman"/>
              <a:cs typeface="Times New Roman"/>
              <a:sym typeface="Times New Roman"/>
            </a:endParaRPr>
          </a:p>
          <a:p>
            <a:pPr indent="0" lvl="0" marL="899795" marR="314325" rtl="0" algn="ctr">
              <a:lnSpc>
                <a:spcPct val="102000"/>
              </a:lnSpc>
              <a:spcBef>
                <a:spcPts val="5"/>
              </a:spcBef>
              <a:spcAft>
                <a:spcPts val="0"/>
              </a:spcAft>
              <a:buNone/>
            </a:pPr>
            <a:r>
              <a:t/>
            </a:r>
            <a:endParaRPr b="1" sz="1800">
              <a:solidFill>
                <a:srgbClr val="C00000"/>
              </a:solidFill>
              <a:latin typeface="Times New Roman"/>
              <a:ea typeface="Times New Roman"/>
              <a:cs typeface="Times New Roman"/>
              <a:sym typeface="Times New Roman"/>
            </a:endParaRPr>
          </a:p>
          <a:p>
            <a:pPr indent="0" lvl="0" marL="899795" marR="314325" rtl="0" algn="ctr">
              <a:lnSpc>
                <a:spcPct val="102000"/>
              </a:lnSpc>
              <a:spcBef>
                <a:spcPts val="5"/>
              </a:spcBef>
              <a:spcAft>
                <a:spcPts val="0"/>
              </a:spcAft>
              <a:buNone/>
            </a:pPr>
            <a:r>
              <a:t/>
            </a:r>
            <a:endParaRPr b="1" sz="1800">
              <a:solidFill>
                <a:srgbClr val="C00000"/>
              </a:solidFill>
              <a:latin typeface="Times New Roman"/>
              <a:ea typeface="Times New Roman"/>
              <a:cs typeface="Times New Roman"/>
              <a:sym typeface="Times New Roman"/>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0" name="Shape 510"/>
        <p:cNvGrpSpPr/>
        <p:nvPr/>
      </p:nvGrpSpPr>
      <p:grpSpPr>
        <a:xfrm>
          <a:off x="0" y="0"/>
          <a:ext cx="0" cy="0"/>
          <a:chOff x="0" y="0"/>
          <a:chExt cx="0" cy="0"/>
        </a:xfrm>
      </p:grpSpPr>
      <p:pic>
        <p:nvPicPr>
          <p:cNvPr id="511" name="Google Shape;511;p21"/>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512" name="Google Shape;512;p21"/>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513" name="Google Shape;513;p21"/>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14" name="Google Shape;514;p21"/>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515" name="Google Shape;515;p21"/>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516" name="Google Shape;516;p21"/>
          <p:cNvPicPr preferRelativeResize="0"/>
          <p:nvPr/>
        </p:nvPicPr>
        <p:blipFill rotWithShape="1">
          <a:blip r:embed="rId8">
            <a:alphaModFix/>
          </a:blip>
          <a:srcRect b="0" l="0" r="0" t="0"/>
          <a:stretch/>
        </p:blipFill>
        <p:spPr>
          <a:xfrm>
            <a:off x="8832229" y="533330"/>
            <a:ext cx="3090138" cy="5907194"/>
          </a:xfrm>
          <a:prstGeom prst="rect">
            <a:avLst/>
          </a:prstGeom>
          <a:noFill/>
          <a:ln>
            <a:noFill/>
          </a:ln>
        </p:spPr>
      </p:pic>
      <p:pic>
        <p:nvPicPr>
          <p:cNvPr id="517" name="Google Shape;517;p21"/>
          <p:cNvPicPr preferRelativeResize="0"/>
          <p:nvPr/>
        </p:nvPicPr>
        <p:blipFill rotWithShape="1">
          <a:blip r:embed="rId9">
            <a:alphaModFix/>
          </a:blip>
          <a:srcRect b="0" l="0" r="0" t="0"/>
          <a:stretch/>
        </p:blipFill>
        <p:spPr>
          <a:xfrm>
            <a:off x="-6350" y="-61038"/>
            <a:ext cx="8459466" cy="1599199"/>
          </a:xfrm>
          <a:prstGeom prst="rect">
            <a:avLst/>
          </a:prstGeom>
          <a:noFill/>
          <a:ln>
            <a:noFill/>
          </a:ln>
        </p:spPr>
      </p:pic>
      <p:sp>
        <p:nvSpPr>
          <p:cNvPr id="518" name="Google Shape;518;p21"/>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Lecture5</a:t>
            </a:r>
            <a:endParaRPr b="1" sz="2800">
              <a:solidFill>
                <a:srgbClr val="FF9518"/>
              </a:solidFill>
              <a:latin typeface="Tajawal Medium"/>
              <a:ea typeface="Tajawal Medium"/>
              <a:cs typeface="Tajawal Medium"/>
              <a:sym typeface="Tajawal Medium"/>
            </a:endParaRPr>
          </a:p>
        </p:txBody>
      </p:sp>
      <p:sp>
        <p:nvSpPr>
          <p:cNvPr id="519" name="Google Shape;519;p2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520" name="Google Shape;520;p2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521" name="Google Shape;521;p21"/>
          <p:cNvSpPr txBox="1"/>
          <p:nvPr/>
        </p:nvSpPr>
        <p:spPr>
          <a:xfrm>
            <a:off x="2157095" y="402228"/>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 &amp; Results(Part2)</a:t>
            </a:r>
            <a:endParaRPr b="1" sz="2400">
              <a:solidFill>
                <a:srgbClr val="FF9518"/>
              </a:solidFill>
              <a:latin typeface="Tajawal Medium"/>
              <a:ea typeface="Tajawal Medium"/>
              <a:cs typeface="Tajawal Medium"/>
              <a:sym typeface="Tajawal Medium"/>
            </a:endParaRPr>
          </a:p>
        </p:txBody>
      </p:sp>
      <p:pic>
        <p:nvPicPr>
          <p:cNvPr id="522" name="Google Shape;522;p21"/>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graphicFrame>
        <p:nvGraphicFramePr>
          <p:cNvPr id="523" name="Google Shape;523;p21"/>
          <p:cNvGraphicFramePr/>
          <p:nvPr/>
        </p:nvGraphicFramePr>
        <p:xfrm>
          <a:off x="325117" y="1548311"/>
          <a:ext cx="3000000" cy="3000000"/>
        </p:xfrm>
        <a:graphic>
          <a:graphicData uri="http://schemas.openxmlformats.org/drawingml/2006/table">
            <a:tbl>
              <a:tblPr bandRow="1" firstRow="1">
                <a:noFill/>
                <a:tableStyleId>{CB7115C2-97E0-44EE-A6D2-68A3988FCC64}</a:tableStyleId>
              </a:tblPr>
              <a:tblGrid>
                <a:gridCol w="2709325"/>
                <a:gridCol w="2709325"/>
                <a:gridCol w="2709325"/>
              </a:tblGrid>
              <a:tr h="372675">
                <a:tc>
                  <a:txBody>
                    <a:bodyPr/>
                    <a:lstStyle/>
                    <a:p>
                      <a:pPr indent="0" lvl="0" marL="300355" marR="0" rtl="0" algn="ctr">
                        <a:spcBef>
                          <a:spcPts val="0"/>
                        </a:spcBef>
                        <a:spcAft>
                          <a:spcPts val="0"/>
                        </a:spcAft>
                        <a:buNone/>
                      </a:pPr>
                      <a:r>
                        <a:rPr b="1" lang="en-US" sz="1400">
                          <a:solidFill>
                            <a:schemeClr val="dk1"/>
                          </a:solidFill>
                          <a:latin typeface="Times New Roman"/>
                          <a:ea typeface="Times New Roman"/>
                          <a:cs typeface="Times New Roman"/>
                          <a:sym typeface="Times New Roman"/>
                        </a:rPr>
                        <a:t>Challenge</a:t>
                      </a:r>
                      <a:endParaRPr sz="1400">
                        <a:solidFill>
                          <a:schemeClr val="dk1"/>
                        </a:solidFill>
                        <a:latin typeface="Times New Roman"/>
                        <a:ea typeface="Times New Roman"/>
                        <a:cs typeface="Times New Roman"/>
                        <a:sym typeface="Times New Roman"/>
                      </a:endParaRPr>
                    </a:p>
                  </a:txBody>
                  <a:tcPr marT="0" marB="0" marR="0" marL="0"/>
                </a:tc>
                <a:tc>
                  <a:txBody>
                    <a:bodyPr/>
                    <a:lstStyle/>
                    <a:p>
                      <a:pPr indent="0" lvl="0" marL="470535" marR="0" rtl="0" algn="ctr">
                        <a:spcBef>
                          <a:spcPts val="0"/>
                        </a:spcBef>
                        <a:spcAft>
                          <a:spcPts val="0"/>
                        </a:spcAft>
                        <a:buNone/>
                      </a:pPr>
                      <a:r>
                        <a:rPr b="1" lang="en-US" sz="1400">
                          <a:solidFill>
                            <a:schemeClr val="dk1"/>
                          </a:solidFill>
                          <a:latin typeface="Times New Roman"/>
                          <a:ea typeface="Times New Roman"/>
                          <a:cs typeface="Times New Roman"/>
                          <a:sym typeface="Times New Roman"/>
                        </a:rPr>
                        <a:t>Explanation</a:t>
                      </a:r>
                      <a:endParaRPr sz="1400">
                        <a:solidFill>
                          <a:schemeClr val="dk1"/>
                        </a:solidFill>
                        <a:latin typeface="Times New Roman"/>
                        <a:ea typeface="Times New Roman"/>
                        <a:cs typeface="Times New Roman"/>
                        <a:sym typeface="Times New Roman"/>
                      </a:endParaRPr>
                    </a:p>
                  </a:txBody>
                  <a:tcPr marT="0" marB="0" marR="0" marL="0"/>
                </a:tc>
                <a:tc>
                  <a:txBody>
                    <a:bodyPr/>
                    <a:lstStyle/>
                    <a:p>
                      <a:pPr indent="0" lvl="0" marL="918845" marR="0" rtl="0" algn="ctr">
                        <a:spcBef>
                          <a:spcPts val="0"/>
                        </a:spcBef>
                        <a:spcAft>
                          <a:spcPts val="0"/>
                        </a:spcAft>
                        <a:buNone/>
                      </a:pPr>
                      <a:r>
                        <a:rPr b="1" lang="en-US" sz="1400">
                          <a:solidFill>
                            <a:schemeClr val="dk1"/>
                          </a:solidFill>
                          <a:latin typeface="Times New Roman"/>
                          <a:ea typeface="Times New Roman"/>
                          <a:cs typeface="Times New Roman"/>
                          <a:sym typeface="Times New Roman"/>
                        </a:rPr>
                        <a:t>Suggested solutions</a:t>
                      </a:r>
                      <a:endParaRPr sz="1400">
                        <a:solidFill>
                          <a:schemeClr val="dk1"/>
                        </a:solidFill>
                        <a:latin typeface="Times New Roman"/>
                        <a:ea typeface="Times New Roman"/>
                        <a:cs typeface="Times New Roman"/>
                        <a:sym typeface="Times New Roman"/>
                      </a:endParaRPr>
                    </a:p>
                  </a:txBody>
                  <a:tcPr marT="0" marB="0" marR="0" marL="0"/>
                </a:tc>
              </a:tr>
              <a:tr h="4973625">
                <a:tc>
                  <a:txBody>
                    <a:bodyPr/>
                    <a:lstStyle/>
                    <a:p>
                      <a:pPr indent="0" lvl="0" marL="83185" marR="85090" rtl="0" algn="l">
                        <a:lnSpc>
                          <a:spcPct val="102000"/>
                        </a:lnSpc>
                        <a:spcBef>
                          <a:spcPts val="0"/>
                        </a:spcBef>
                        <a:spcAft>
                          <a:spcPts val="0"/>
                        </a:spcAft>
                        <a:buNone/>
                      </a:pPr>
                      <a:r>
                        <a:t/>
                      </a:r>
                      <a:endParaRPr sz="1000">
                        <a:latin typeface="Trebuchet MS"/>
                        <a:ea typeface="Trebuchet MS"/>
                        <a:cs typeface="Trebuchet MS"/>
                        <a:sym typeface="Trebuchet MS"/>
                      </a:endParaRPr>
                    </a:p>
                    <a:p>
                      <a:pPr indent="0" lvl="0" marL="83185" marR="85090" rtl="0" algn="l">
                        <a:lnSpc>
                          <a:spcPct val="102000"/>
                        </a:lnSpc>
                        <a:spcBef>
                          <a:spcPts val="290"/>
                        </a:spcBef>
                        <a:spcAft>
                          <a:spcPts val="0"/>
                        </a:spcAft>
                        <a:buNone/>
                      </a:pPr>
                      <a:r>
                        <a:t/>
                      </a:r>
                      <a:endParaRPr sz="1000">
                        <a:latin typeface="Trebuchet MS"/>
                        <a:ea typeface="Trebuchet MS"/>
                        <a:cs typeface="Trebuchet MS"/>
                        <a:sym typeface="Trebuchet MS"/>
                      </a:endParaRPr>
                    </a:p>
                    <a:p>
                      <a:pPr indent="0" lvl="0" marL="83185" marR="85090" rtl="0" algn="l">
                        <a:lnSpc>
                          <a:spcPct val="102000"/>
                        </a:lnSpc>
                        <a:spcBef>
                          <a:spcPts val="290"/>
                        </a:spcBef>
                        <a:spcAft>
                          <a:spcPts val="0"/>
                        </a:spcAft>
                        <a:buNone/>
                      </a:pPr>
                      <a:r>
                        <a:t/>
                      </a:r>
                      <a:endParaRPr sz="1000">
                        <a:latin typeface="Trebuchet MS"/>
                        <a:ea typeface="Trebuchet MS"/>
                        <a:cs typeface="Trebuchet MS"/>
                        <a:sym typeface="Trebuchet MS"/>
                      </a:endParaRPr>
                    </a:p>
                    <a:p>
                      <a:pPr indent="0" lvl="0" marL="83185" marR="85090" rtl="0" algn="l">
                        <a:lnSpc>
                          <a:spcPct val="102000"/>
                        </a:lnSpc>
                        <a:spcBef>
                          <a:spcPts val="290"/>
                        </a:spcBef>
                        <a:spcAft>
                          <a:spcPts val="0"/>
                        </a:spcAft>
                        <a:buNone/>
                      </a:pPr>
                      <a:r>
                        <a:t/>
                      </a:r>
                      <a:endParaRPr sz="1000">
                        <a:latin typeface="Trebuchet MS"/>
                        <a:ea typeface="Trebuchet MS"/>
                        <a:cs typeface="Trebuchet MS"/>
                        <a:sym typeface="Trebuchet MS"/>
                      </a:endParaRPr>
                    </a:p>
                    <a:p>
                      <a:pPr indent="0" lvl="0" marL="83185" marR="85090" rtl="0" algn="l">
                        <a:lnSpc>
                          <a:spcPct val="102000"/>
                        </a:lnSpc>
                        <a:spcBef>
                          <a:spcPts val="290"/>
                        </a:spcBef>
                        <a:spcAft>
                          <a:spcPts val="0"/>
                        </a:spcAft>
                        <a:buNone/>
                      </a:pPr>
                      <a:r>
                        <a:t/>
                      </a:r>
                      <a:endParaRPr sz="1000">
                        <a:latin typeface="Trebuchet MS"/>
                        <a:ea typeface="Trebuchet MS"/>
                        <a:cs typeface="Trebuchet MS"/>
                        <a:sym typeface="Trebuchet MS"/>
                      </a:endParaRPr>
                    </a:p>
                    <a:p>
                      <a:pPr indent="0" lvl="0" marL="83185" marR="85090" rtl="0" algn="l">
                        <a:lnSpc>
                          <a:spcPct val="102000"/>
                        </a:lnSpc>
                        <a:spcBef>
                          <a:spcPts val="290"/>
                        </a:spcBef>
                        <a:spcAft>
                          <a:spcPts val="0"/>
                        </a:spcAft>
                        <a:buNone/>
                      </a:pPr>
                      <a:r>
                        <a:t/>
                      </a:r>
                      <a:endParaRPr sz="1000">
                        <a:latin typeface="Trebuchet MS"/>
                        <a:ea typeface="Trebuchet MS"/>
                        <a:cs typeface="Trebuchet MS"/>
                        <a:sym typeface="Trebuchet MS"/>
                      </a:endParaRPr>
                    </a:p>
                    <a:p>
                      <a:pPr indent="0" lvl="0" marL="83185" marR="85090" rtl="0" algn="l">
                        <a:lnSpc>
                          <a:spcPct val="102000"/>
                        </a:lnSpc>
                        <a:spcBef>
                          <a:spcPts val="290"/>
                        </a:spcBef>
                        <a:spcAft>
                          <a:spcPts val="0"/>
                        </a:spcAft>
                        <a:buNone/>
                      </a:pPr>
                      <a:r>
                        <a:t/>
                      </a:r>
                      <a:endParaRPr sz="1000">
                        <a:latin typeface="Trebuchet MS"/>
                        <a:ea typeface="Trebuchet MS"/>
                        <a:cs typeface="Trebuchet MS"/>
                        <a:sym typeface="Trebuchet MS"/>
                      </a:endParaRPr>
                    </a:p>
                    <a:p>
                      <a:pPr indent="0" lvl="0" marL="83185" marR="85090" rtl="0" algn="l">
                        <a:lnSpc>
                          <a:spcPct val="102000"/>
                        </a:lnSpc>
                        <a:spcBef>
                          <a:spcPts val="290"/>
                        </a:spcBef>
                        <a:spcAft>
                          <a:spcPts val="0"/>
                        </a:spcAft>
                        <a:buNone/>
                      </a:pPr>
                      <a:r>
                        <a:t/>
                      </a:r>
                      <a:endParaRPr sz="1000">
                        <a:latin typeface="Trebuchet MS"/>
                        <a:ea typeface="Trebuchet MS"/>
                        <a:cs typeface="Trebuchet MS"/>
                        <a:sym typeface="Trebuchet MS"/>
                      </a:endParaRPr>
                    </a:p>
                    <a:p>
                      <a:pPr indent="0" lvl="0" marL="83185" marR="85090" rtl="0" algn="l">
                        <a:lnSpc>
                          <a:spcPct val="102000"/>
                        </a:lnSpc>
                        <a:spcBef>
                          <a:spcPts val="290"/>
                        </a:spcBef>
                        <a:spcAft>
                          <a:spcPts val="0"/>
                        </a:spcAft>
                        <a:buNone/>
                      </a:pPr>
                      <a:r>
                        <a:t/>
                      </a:r>
                      <a:endParaRPr sz="1000">
                        <a:latin typeface="Trebuchet MS"/>
                        <a:ea typeface="Trebuchet MS"/>
                        <a:cs typeface="Trebuchet MS"/>
                        <a:sym typeface="Trebuchet MS"/>
                      </a:endParaRPr>
                    </a:p>
                    <a:p>
                      <a:pPr indent="0" lvl="0" marL="83185" marR="85090" rtl="0" algn="ctr">
                        <a:lnSpc>
                          <a:spcPct val="102000"/>
                        </a:lnSpc>
                        <a:spcBef>
                          <a:spcPts val="290"/>
                        </a:spcBef>
                        <a:spcAft>
                          <a:spcPts val="0"/>
                        </a:spcAft>
                        <a:buNone/>
                      </a:pPr>
                      <a:r>
                        <a:rPr b="1" lang="en-US" sz="1800">
                          <a:solidFill>
                            <a:srgbClr val="660066"/>
                          </a:solidFill>
                          <a:latin typeface="Times New Roman"/>
                          <a:ea typeface="Times New Roman"/>
                          <a:cs typeface="Times New Roman"/>
                          <a:sym typeface="Times New Roman"/>
                        </a:rPr>
                        <a:t>Potential deterioration in program quality</a:t>
                      </a:r>
                      <a:endParaRPr b="1" sz="1800">
                        <a:solidFill>
                          <a:srgbClr val="660066"/>
                        </a:solidFill>
                        <a:latin typeface="Times New Roman"/>
                        <a:ea typeface="Times New Roman"/>
                        <a:cs typeface="Times New Roman"/>
                        <a:sym typeface="Times New Roman"/>
                      </a:endParaRPr>
                    </a:p>
                  </a:txBody>
                  <a:tcPr marT="0" marB="0" marR="0" marL="0"/>
                </a:tc>
                <a:tc>
                  <a:txBody>
                    <a:bodyPr/>
                    <a:lstStyle/>
                    <a:p>
                      <a:pPr indent="0" lvl="0" marL="86360" marR="158115" rtl="0" algn="l">
                        <a:lnSpc>
                          <a:spcPct val="102000"/>
                        </a:lnSpc>
                        <a:spcBef>
                          <a:spcPts val="0"/>
                        </a:spcBef>
                        <a:spcAft>
                          <a:spcPts val="0"/>
                        </a:spcAft>
                        <a:buNone/>
                      </a:pPr>
                      <a:r>
                        <a:t/>
                      </a:r>
                      <a:endParaRPr sz="1000">
                        <a:latin typeface="Trebuchet MS"/>
                        <a:ea typeface="Trebuchet MS"/>
                        <a:cs typeface="Trebuchet MS"/>
                        <a:sym typeface="Trebuchet MS"/>
                      </a:endParaRPr>
                    </a:p>
                    <a:p>
                      <a:pPr indent="0" lvl="0" marL="86360" marR="158115" rtl="0" algn="l">
                        <a:lnSpc>
                          <a:spcPct val="102000"/>
                        </a:lnSpc>
                        <a:spcBef>
                          <a:spcPts val="290"/>
                        </a:spcBef>
                        <a:spcAft>
                          <a:spcPts val="0"/>
                        </a:spcAft>
                        <a:buNone/>
                      </a:pPr>
                      <a:r>
                        <a:t/>
                      </a:r>
                      <a:endParaRPr sz="1000">
                        <a:latin typeface="Trebuchet MS"/>
                        <a:ea typeface="Trebuchet MS"/>
                        <a:cs typeface="Trebuchet MS"/>
                        <a:sym typeface="Trebuchet MS"/>
                      </a:endParaRPr>
                    </a:p>
                    <a:p>
                      <a:pPr indent="0" lvl="0" marL="86360" marR="158115" rtl="0" algn="l">
                        <a:lnSpc>
                          <a:spcPct val="102000"/>
                        </a:lnSpc>
                        <a:spcBef>
                          <a:spcPts val="290"/>
                        </a:spcBef>
                        <a:spcAft>
                          <a:spcPts val="0"/>
                        </a:spcAft>
                        <a:buNone/>
                      </a:pPr>
                      <a:r>
                        <a:t/>
                      </a:r>
                      <a:endParaRPr sz="1000">
                        <a:latin typeface="Trebuchet MS"/>
                        <a:ea typeface="Trebuchet MS"/>
                        <a:cs typeface="Trebuchet MS"/>
                        <a:sym typeface="Trebuchet MS"/>
                      </a:endParaRPr>
                    </a:p>
                    <a:p>
                      <a:pPr indent="0" lvl="0" marL="86360" marR="158115" rtl="0" algn="l">
                        <a:lnSpc>
                          <a:spcPct val="102000"/>
                        </a:lnSpc>
                        <a:spcBef>
                          <a:spcPts val="290"/>
                        </a:spcBef>
                        <a:spcAft>
                          <a:spcPts val="0"/>
                        </a:spcAft>
                        <a:buNone/>
                      </a:pPr>
                      <a:r>
                        <a:t/>
                      </a:r>
                      <a:endParaRPr sz="1000">
                        <a:latin typeface="Trebuchet MS"/>
                        <a:ea typeface="Trebuchet MS"/>
                        <a:cs typeface="Trebuchet MS"/>
                        <a:sym typeface="Trebuchet MS"/>
                      </a:endParaRPr>
                    </a:p>
                    <a:p>
                      <a:pPr indent="0" lvl="0" marL="86360" marR="158115" rtl="0" algn="l">
                        <a:lnSpc>
                          <a:spcPct val="102000"/>
                        </a:lnSpc>
                        <a:spcBef>
                          <a:spcPts val="290"/>
                        </a:spcBef>
                        <a:spcAft>
                          <a:spcPts val="0"/>
                        </a:spcAft>
                        <a:buNone/>
                      </a:pPr>
                      <a:r>
                        <a:t/>
                      </a:r>
                      <a:endParaRPr sz="1000">
                        <a:latin typeface="Trebuchet MS"/>
                        <a:ea typeface="Trebuchet MS"/>
                        <a:cs typeface="Trebuchet MS"/>
                        <a:sym typeface="Trebuchet MS"/>
                      </a:endParaRPr>
                    </a:p>
                    <a:p>
                      <a:pPr indent="0" lvl="0" marL="86360" marR="158115" rtl="0" algn="l">
                        <a:lnSpc>
                          <a:spcPct val="102000"/>
                        </a:lnSpc>
                        <a:spcBef>
                          <a:spcPts val="290"/>
                        </a:spcBef>
                        <a:spcAft>
                          <a:spcPts val="0"/>
                        </a:spcAft>
                        <a:buNone/>
                      </a:pPr>
                      <a:r>
                        <a:t/>
                      </a:r>
                      <a:endParaRPr sz="1000">
                        <a:latin typeface="Trebuchet MS"/>
                        <a:ea typeface="Trebuchet MS"/>
                        <a:cs typeface="Trebuchet MS"/>
                        <a:sym typeface="Trebuchet MS"/>
                      </a:endParaRPr>
                    </a:p>
                    <a:p>
                      <a:pPr indent="0" lvl="0" marL="86360" marR="158115" rtl="0" algn="l">
                        <a:lnSpc>
                          <a:spcPct val="102000"/>
                        </a:lnSpc>
                        <a:spcBef>
                          <a:spcPts val="290"/>
                        </a:spcBef>
                        <a:spcAft>
                          <a:spcPts val="0"/>
                        </a:spcAft>
                        <a:buNone/>
                      </a:pPr>
                      <a:r>
                        <a:t/>
                      </a:r>
                      <a:endParaRPr sz="1000">
                        <a:latin typeface="Trebuchet MS"/>
                        <a:ea typeface="Trebuchet MS"/>
                        <a:cs typeface="Trebuchet MS"/>
                        <a:sym typeface="Trebuchet MS"/>
                      </a:endParaRPr>
                    </a:p>
                    <a:p>
                      <a:pPr indent="0" lvl="0" marL="86360" marR="158115" rtl="0" algn="ctr">
                        <a:lnSpc>
                          <a:spcPct val="102000"/>
                        </a:lnSpc>
                        <a:spcBef>
                          <a:spcPts val="290"/>
                        </a:spcBef>
                        <a:spcAft>
                          <a:spcPts val="0"/>
                        </a:spcAft>
                        <a:buNone/>
                      </a:pPr>
                      <a:r>
                        <a:rPr b="1" lang="en-US" sz="1600">
                          <a:latin typeface="Times New Roman"/>
                          <a:ea typeface="Times New Roman"/>
                          <a:cs typeface="Times New Roman"/>
                          <a:sym typeface="Times New Roman"/>
                        </a:rPr>
                        <a:t>Ensuring high quality in programming may be especially challenging when projects are technically complex.</a:t>
                      </a:r>
                      <a:endParaRPr b="1" sz="1600">
                        <a:latin typeface="Times New Roman"/>
                        <a:ea typeface="Times New Roman"/>
                        <a:cs typeface="Times New Roman"/>
                        <a:sym typeface="Times New Roman"/>
                      </a:endParaRPr>
                    </a:p>
                  </a:txBody>
                  <a:tcPr marT="0" marB="0" marR="0" marL="0"/>
                </a:tc>
                <a:tc>
                  <a:txBody>
                    <a:bodyPr/>
                    <a:lstStyle/>
                    <a:p>
                      <a:pPr indent="0" lvl="0" marL="85725" marR="0" rtl="0" algn="ctr">
                        <a:spcBef>
                          <a:spcPts val="0"/>
                        </a:spcBef>
                        <a:spcAft>
                          <a:spcPts val="0"/>
                        </a:spcAft>
                        <a:buNone/>
                      </a:pPr>
                      <a:r>
                        <a:rPr b="1" lang="en-US" sz="1600">
                          <a:solidFill>
                            <a:srgbClr val="C00000"/>
                          </a:solidFill>
                          <a:latin typeface="Times New Roman"/>
                          <a:ea typeface="Times New Roman"/>
                          <a:cs typeface="Times New Roman"/>
                          <a:sym typeface="Times New Roman"/>
                        </a:rPr>
                        <a:t>Where/if possible:</a:t>
                      </a:r>
                      <a:endParaRPr b="1" sz="1600">
                        <a:solidFill>
                          <a:srgbClr val="C00000"/>
                        </a:solidFill>
                        <a:latin typeface="Times New Roman"/>
                        <a:ea typeface="Times New Roman"/>
                        <a:cs typeface="Times New Roman"/>
                        <a:sym typeface="Times New Roman"/>
                      </a:endParaRPr>
                    </a:p>
                    <a:p>
                      <a:pPr indent="0" lvl="0" marL="0" marR="0" rtl="0" algn="l">
                        <a:spcBef>
                          <a:spcPts val="35"/>
                        </a:spcBef>
                        <a:spcAft>
                          <a:spcPts val="0"/>
                        </a:spcAft>
                        <a:buNone/>
                      </a:pPr>
                      <a:r>
                        <a:rPr b="1" lang="en-US" sz="1000">
                          <a:latin typeface="Trebuchet MS"/>
                          <a:ea typeface="Trebuchet MS"/>
                          <a:cs typeface="Trebuchet MS"/>
                          <a:sym typeface="Trebuchet MS"/>
                        </a:rPr>
                        <a:t> </a:t>
                      </a:r>
                      <a:endParaRPr sz="1100">
                        <a:latin typeface="Trebuchet MS"/>
                        <a:ea typeface="Trebuchet MS"/>
                        <a:cs typeface="Trebuchet MS"/>
                        <a:sym typeface="Trebuchet MS"/>
                      </a:endParaRPr>
                    </a:p>
                    <a:p>
                      <a:pPr indent="-342900" lvl="0" marL="342900" marR="95885" rtl="0" algn="l">
                        <a:lnSpc>
                          <a:spcPct val="85714"/>
                        </a:lnSpc>
                        <a:spcBef>
                          <a:spcPts val="5"/>
                        </a:spcBef>
                        <a:spcAft>
                          <a:spcPts val="0"/>
                        </a:spcAft>
                        <a:buClr>
                          <a:schemeClr val="dk1"/>
                        </a:buClr>
                        <a:buSzPts val="1000"/>
                        <a:buFont typeface="Trebuchet MS"/>
                        <a:buChar char="•"/>
                      </a:pPr>
                      <a:r>
                        <a:rPr b="1" lang="en-US" sz="1400">
                          <a:latin typeface="Times New Roman"/>
                          <a:ea typeface="Times New Roman"/>
                          <a:cs typeface="Times New Roman"/>
                          <a:sym typeface="Times New Roman"/>
                        </a:rPr>
                        <a:t>Preventive measures should include a clear and strong performance framework, including a solid communication plan and quality assurance mechanisms.</a:t>
                      </a:r>
                      <a:endParaRPr/>
                    </a:p>
                    <a:p>
                      <a:pPr indent="-342900" lvl="0" marL="342900" marR="95885" rtl="0" algn="l">
                        <a:lnSpc>
                          <a:spcPct val="85714"/>
                        </a:lnSpc>
                        <a:spcBef>
                          <a:spcPts val="5"/>
                        </a:spcBef>
                        <a:spcAft>
                          <a:spcPts val="0"/>
                        </a:spcAft>
                        <a:buClr>
                          <a:schemeClr val="dk1"/>
                        </a:buClr>
                        <a:buSzPts val="1000"/>
                        <a:buFont typeface="Trebuchet MS"/>
                        <a:buChar char="•"/>
                      </a:pPr>
                      <a:r>
                        <a:rPr b="1" lang="en-US" sz="1400">
                          <a:solidFill>
                            <a:schemeClr val="dk1"/>
                          </a:solidFill>
                          <a:latin typeface="Times New Roman"/>
                          <a:ea typeface="Times New Roman"/>
                          <a:cs typeface="Times New Roman"/>
                          <a:sym typeface="Times New Roman"/>
                        </a:rPr>
                        <a:t>Break down complexity into simple, digestible components, including easy-to-follow standard operating procedures for technically complex projects.</a:t>
                      </a:r>
                      <a:endParaRPr b="1" sz="1400">
                        <a:latin typeface="Times New Roman"/>
                        <a:ea typeface="Times New Roman"/>
                        <a:cs typeface="Times New Roman"/>
                        <a:sym typeface="Times New Roman"/>
                      </a:endParaRPr>
                    </a:p>
                    <a:p>
                      <a:pPr indent="-342900" lvl="0" marL="342900" marR="95885" rtl="0" algn="l">
                        <a:lnSpc>
                          <a:spcPct val="85714"/>
                        </a:lnSpc>
                        <a:spcBef>
                          <a:spcPts val="5"/>
                        </a:spcBef>
                        <a:spcAft>
                          <a:spcPts val="0"/>
                        </a:spcAft>
                        <a:buClr>
                          <a:schemeClr val="dk1"/>
                        </a:buClr>
                        <a:buSzPts val="1000"/>
                        <a:buFont typeface="Trebuchet MS"/>
                        <a:buChar char="•"/>
                      </a:pPr>
                      <a:r>
                        <a:rPr b="1" lang="en-US" sz="1400">
                          <a:solidFill>
                            <a:schemeClr val="dk1"/>
                          </a:solidFill>
                          <a:latin typeface="Times New Roman"/>
                          <a:ea typeface="Times New Roman"/>
                          <a:cs typeface="Times New Roman"/>
                          <a:sym typeface="Times New Roman"/>
                        </a:rPr>
                        <a:t>Schedule regular and reoccurring meetings with the project/program team; train staff, including implementing partners, and refresh their understanding of the subject matter, as well as conduct cross-checks and provide ongoing supervision and technical guidance on the subject matter.</a:t>
                      </a:r>
                      <a:endParaRPr/>
                    </a:p>
                    <a:p>
                      <a:pPr indent="-342900" lvl="0" marL="342900" marR="95885" rtl="0" algn="l">
                        <a:lnSpc>
                          <a:spcPct val="85714"/>
                        </a:lnSpc>
                        <a:spcBef>
                          <a:spcPts val="5"/>
                        </a:spcBef>
                        <a:spcAft>
                          <a:spcPts val="0"/>
                        </a:spcAft>
                        <a:buClr>
                          <a:schemeClr val="dk1"/>
                        </a:buClr>
                        <a:buSzPts val="1000"/>
                        <a:buFont typeface="Trebuchet MS"/>
                        <a:buChar char="•"/>
                      </a:pPr>
                      <a:r>
                        <a:rPr b="1" lang="en-US" sz="1400">
                          <a:solidFill>
                            <a:schemeClr val="dk1"/>
                          </a:solidFill>
                          <a:latin typeface="Times New Roman"/>
                          <a:ea typeface="Times New Roman"/>
                          <a:cs typeface="Times New Roman"/>
                          <a:sym typeface="Times New Roman"/>
                        </a:rPr>
                        <a:t>Increase monitoring visits, where possible, as this can contribute to remote supervision, technical guidance and the cross-checking of data.</a:t>
                      </a:r>
                      <a:endParaRPr/>
                    </a:p>
                    <a:p>
                      <a:pPr indent="-279400" lvl="0" marL="342900" marR="95885" rtl="0" algn="just">
                        <a:lnSpc>
                          <a:spcPct val="85714"/>
                        </a:lnSpc>
                        <a:spcBef>
                          <a:spcPts val="5"/>
                        </a:spcBef>
                        <a:spcAft>
                          <a:spcPts val="0"/>
                        </a:spcAft>
                        <a:buClr>
                          <a:schemeClr val="dk1"/>
                        </a:buClr>
                        <a:buSzPts val="1000"/>
                        <a:buFont typeface="Trebuchet MS"/>
                        <a:buNone/>
                      </a:pPr>
                      <a:r>
                        <a:t/>
                      </a:r>
                      <a:endParaRPr b="1" sz="1400">
                        <a:latin typeface="Times New Roman"/>
                        <a:ea typeface="Times New Roman"/>
                        <a:cs typeface="Times New Roman"/>
                        <a:sym typeface="Times New Roman"/>
                      </a:endParaRPr>
                    </a:p>
                  </a:txBody>
                  <a:tcPr marT="0" marB="0" marR="0" marL="0"/>
                </a:tc>
              </a:tr>
            </a:tbl>
          </a:graphicData>
        </a:graphic>
      </p:graphicFrame>
      <p:sp>
        <p:nvSpPr>
          <p:cNvPr id="524" name="Google Shape;524;p21"/>
          <p:cNvSpPr txBox="1"/>
          <p:nvPr/>
        </p:nvSpPr>
        <p:spPr>
          <a:xfrm>
            <a:off x="2157096" y="1178078"/>
            <a:ext cx="6296020" cy="30777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400" u="sng">
                <a:solidFill>
                  <a:srgbClr val="FF0000"/>
                </a:solidFill>
                <a:latin typeface="Calibri"/>
                <a:ea typeface="Calibri"/>
                <a:cs typeface="Calibri"/>
                <a:sym typeface="Calibri"/>
              </a:rPr>
              <a:t>Remote monitoring: Key challenges and possible solutions</a:t>
            </a:r>
            <a:endParaRPr sz="1400" u="sng">
              <a:solidFill>
                <a:srgbClr val="FF0000"/>
              </a:solidFill>
              <a:latin typeface="Calibri"/>
              <a:ea typeface="Calibri"/>
              <a:cs typeface="Calibri"/>
              <a:sym typeface="Calibri"/>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8" name="Shape 528"/>
        <p:cNvGrpSpPr/>
        <p:nvPr/>
      </p:nvGrpSpPr>
      <p:grpSpPr>
        <a:xfrm>
          <a:off x="0" y="0"/>
          <a:ext cx="0" cy="0"/>
          <a:chOff x="0" y="0"/>
          <a:chExt cx="0" cy="0"/>
        </a:xfrm>
      </p:grpSpPr>
      <p:pic>
        <p:nvPicPr>
          <p:cNvPr id="529" name="Google Shape;529;p22"/>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530" name="Google Shape;530;p22"/>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531" name="Google Shape;531;p22"/>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32" name="Google Shape;532;p22"/>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533" name="Google Shape;533;p22"/>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534" name="Google Shape;534;p22"/>
          <p:cNvPicPr preferRelativeResize="0"/>
          <p:nvPr/>
        </p:nvPicPr>
        <p:blipFill rotWithShape="1">
          <a:blip r:embed="rId8">
            <a:alphaModFix/>
          </a:blip>
          <a:srcRect b="0" l="0" r="0" t="0"/>
          <a:stretch/>
        </p:blipFill>
        <p:spPr>
          <a:xfrm>
            <a:off x="8832229" y="533330"/>
            <a:ext cx="3090138" cy="5907194"/>
          </a:xfrm>
          <a:prstGeom prst="rect">
            <a:avLst/>
          </a:prstGeom>
          <a:noFill/>
          <a:ln>
            <a:noFill/>
          </a:ln>
        </p:spPr>
      </p:pic>
      <p:pic>
        <p:nvPicPr>
          <p:cNvPr id="535" name="Google Shape;535;p22"/>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536" name="Google Shape;536;p22"/>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Lecture5</a:t>
            </a:r>
            <a:endParaRPr b="1" sz="2800">
              <a:solidFill>
                <a:srgbClr val="FF9518"/>
              </a:solidFill>
              <a:latin typeface="Tajawal Medium"/>
              <a:ea typeface="Tajawal Medium"/>
              <a:cs typeface="Tajawal Medium"/>
              <a:sym typeface="Tajawal Medium"/>
            </a:endParaRPr>
          </a:p>
        </p:txBody>
      </p:sp>
      <p:sp>
        <p:nvSpPr>
          <p:cNvPr id="537" name="Google Shape;537;p2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538" name="Google Shape;538;p2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539" name="Google Shape;539;p22"/>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 &amp; Results(Part2)</a:t>
            </a:r>
            <a:endParaRPr b="1" sz="2400">
              <a:solidFill>
                <a:srgbClr val="FF9518"/>
              </a:solidFill>
              <a:latin typeface="Tajawal Medium"/>
              <a:ea typeface="Tajawal Medium"/>
              <a:cs typeface="Tajawal Medium"/>
              <a:sym typeface="Tajawal Medium"/>
            </a:endParaRPr>
          </a:p>
        </p:txBody>
      </p:sp>
      <p:pic>
        <p:nvPicPr>
          <p:cNvPr id="540" name="Google Shape;540;p22"/>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graphicFrame>
        <p:nvGraphicFramePr>
          <p:cNvPr id="541" name="Google Shape;541;p22"/>
          <p:cNvGraphicFramePr/>
          <p:nvPr/>
        </p:nvGraphicFramePr>
        <p:xfrm>
          <a:off x="325117" y="1540916"/>
          <a:ext cx="3000000" cy="3000000"/>
        </p:xfrm>
        <a:graphic>
          <a:graphicData uri="http://schemas.openxmlformats.org/drawingml/2006/table">
            <a:tbl>
              <a:tblPr bandRow="1" firstRow="1">
                <a:noFill/>
                <a:tableStyleId>{CB7115C2-97E0-44EE-A6D2-68A3988FCC64}</a:tableStyleId>
              </a:tblPr>
              <a:tblGrid>
                <a:gridCol w="2709325"/>
                <a:gridCol w="2709325"/>
                <a:gridCol w="2709325"/>
              </a:tblGrid>
              <a:tr h="348850">
                <a:tc>
                  <a:txBody>
                    <a:bodyPr/>
                    <a:lstStyle/>
                    <a:p>
                      <a:pPr indent="0" lvl="0" marL="300355" marR="0" rtl="0" algn="ctr">
                        <a:spcBef>
                          <a:spcPts val="0"/>
                        </a:spcBef>
                        <a:spcAft>
                          <a:spcPts val="0"/>
                        </a:spcAft>
                        <a:buNone/>
                      </a:pPr>
                      <a:r>
                        <a:rPr b="1" lang="en-US" sz="1400">
                          <a:solidFill>
                            <a:schemeClr val="dk1"/>
                          </a:solidFill>
                          <a:latin typeface="Times New Roman"/>
                          <a:ea typeface="Times New Roman"/>
                          <a:cs typeface="Times New Roman"/>
                          <a:sym typeface="Times New Roman"/>
                        </a:rPr>
                        <a:t>Challenge</a:t>
                      </a:r>
                      <a:endParaRPr sz="1400">
                        <a:solidFill>
                          <a:schemeClr val="dk1"/>
                        </a:solidFill>
                        <a:latin typeface="Times New Roman"/>
                        <a:ea typeface="Times New Roman"/>
                        <a:cs typeface="Times New Roman"/>
                        <a:sym typeface="Times New Roman"/>
                      </a:endParaRPr>
                    </a:p>
                  </a:txBody>
                  <a:tcPr marT="0" marB="0" marR="0" marL="0"/>
                </a:tc>
                <a:tc>
                  <a:txBody>
                    <a:bodyPr/>
                    <a:lstStyle/>
                    <a:p>
                      <a:pPr indent="0" lvl="0" marL="470535" marR="0" rtl="0" algn="ctr">
                        <a:spcBef>
                          <a:spcPts val="0"/>
                        </a:spcBef>
                        <a:spcAft>
                          <a:spcPts val="0"/>
                        </a:spcAft>
                        <a:buNone/>
                      </a:pPr>
                      <a:r>
                        <a:rPr b="1" lang="en-US" sz="1400">
                          <a:solidFill>
                            <a:schemeClr val="dk1"/>
                          </a:solidFill>
                          <a:latin typeface="Times New Roman"/>
                          <a:ea typeface="Times New Roman"/>
                          <a:cs typeface="Times New Roman"/>
                          <a:sym typeface="Times New Roman"/>
                        </a:rPr>
                        <a:t>Explanation</a:t>
                      </a:r>
                      <a:endParaRPr sz="1400">
                        <a:solidFill>
                          <a:schemeClr val="dk1"/>
                        </a:solidFill>
                        <a:latin typeface="Times New Roman"/>
                        <a:ea typeface="Times New Roman"/>
                        <a:cs typeface="Times New Roman"/>
                        <a:sym typeface="Times New Roman"/>
                      </a:endParaRPr>
                    </a:p>
                  </a:txBody>
                  <a:tcPr marT="0" marB="0" marR="0" marL="0"/>
                </a:tc>
                <a:tc>
                  <a:txBody>
                    <a:bodyPr/>
                    <a:lstStyle/>
                    <a:p>
                      <a:pPr indent="0" lvl="0" marL="918845" marR="0" rtl="0" algn="ctr">
                        <a:spcBef>
                          <a:spcPts val="0"/>
                        </a:spcBef>
                        <a:spcAft>
                          <a:spcPts val="0"/>
                        </a:spcAft>
                        <a:buNone/>
                      </a:pPr>
                      <a:r>
                        <a:rPr b="1" lang="en-US" sz="1400">
                          <a:solidFill>
                            <a:schemeClr val="dk1"/>
                          </a:solidFill>
                          <a:latin typeface="Times New Roman"/>
                          <a:ea typeface="Times New Roman"/>
                          <a:cs typeface="Times New Roman"/>
                          <a:sym typeface="Times New Roman"/>
                        </a:rPr>
                        <a:t>Suggested solutions</a:t>
                      </a:r>
                      <a:endParaRPr sz="1400">
                        <a:solidFill>
                          <a:schemeClr val="dk1"/>
                        </a:solidFill>
                        <a:latin typeface="Times New Roman"/>
                        <a:ea typeface="Times New Roman"/>
                        <a:cs typeface="Times New Roman"/>
                        <a:sym typeface="Times New Roman"/>
                      </a:endParaRPr>
                    </a:p>
                  </a:txBody>
                  <a:tcPr marT="0" marB="0" marR="0" marL="0"/>
                </a:tc>
              </a:tr>
              <a:tr h="4636350">
                <a:tc>
                  <a:txBody>
                    <a:bodyPr/>
                    <a:lstStyle/>
                    <a:p>
                      <a:pPr indent="0" lvl="0" marL="83185" marR="290195" rtl="0" algn="l">
                        <a:lnSpc>
                          <a:spcPct val="102000"/>
                        </a:lnSpc>
                        <a:spcBef>
                          <a:spcPts val="0"/>
                        </a:spcBef>
                        <a:spcAft>
                          <a:spcPts val="0"/>
                        </a:spcAft>
                        <a:buNone/>
                      </a:pPr>
                      <a:r>
                        <a:t/>
                      </a:r>
                      <a:endParaRPr b="1" sz="1600">
                        <a:solidFill>
                          <a:srgbClr val="660066"/>
                        </a:solidFill>
                        <a:latin typeface="Times New Roman"/>
                        <a:ea typeface="Times New Roman"/>
                        <a:cs typeface="Times New Roman"/>
                        <a:sym typeface="Times New Roman"/>
                      </a:endParaRPr>
                    </a:p>
                    <a:p>
                      <a:pPr indent="0" lvl="0" marL="83185" marR="290195" rtl="0" algn="l">
                        <a:lnSpc>
                          <a:spcPct val="102000"/>
                        </a:lnSpc>
                        <a:spcBef>
                          <a:spcPts val="140"/>
                        </a:spcBef>
                        <a:spcAft>
                          <a:spcPts val="0"/>
                        </a:spcAft>
                        <a:buNone/>
                      </a:pPr>
                      <a:r>
                        <a:t/>
                      </a:r>
                      <a:endParaRPr b="1" sz="1600">
                        <a:solidFill>
                          <a:srgbClr val="660066"/>
                        </a:solidFill>
                        <a:latin typeface="Times New Roman"/>
                        <a:ea typeface="Times New Roman"/>
                        <a:cs typeface="Times New Roman"/>
                        <a:sym typeface="Times New Roman"/>
                      </a:endParaRPr>
                    </a:p>
                    <a:p>
                      <a:pPr indent="0" lvl="0" marL="83185" marR="290195" rtl="0" algn="l">
                        <a:lnSpc>
                          <a:spcPct val="102000"/>
                        </a:lnSpc>
                        <a:spcBef>
                          <a:spcPts val="140"/>
                        </a:spcBef>
                        <a:spcAft>
                          <a:spcPts val="0"/>
                        </a:spcAft>
                        <a:buNone/>
                      </a:pPr>
                      <a:r>
                        <a:t/>
                      </a:r>
                      <a:endParaRPr b="1" sz="1600">
                        <a:solidFill>
                          <a:srgbClr val="660066"/>
                        </a:solidFill>
                        <a:latin typeface="Times New Roman"/>
                        <a:ea typeface="Times New Roman"/>
                        <a:cs typeface="Times New Roman"/>
                        <a:sym typeface="Times New Roman"/>
                      </a:endParaRPr>
                    </a:p>
                    <a:p>
                      <a:pPr indent="0" lvl="0" marL="83185" marR="290195" rtl="0" algn="l">
                        <a:lnSpc>
                          <a:spcPct val="102000"/>
                        </a:lnSpc>
                        <a:spcBef>
                          <a:spcPts val="140"/>
                        </a:spcBef>
                        <a:spcAft>
                          <a:spcPts val="0"/>
                        </a:spcAft>
                        <a:buNone/>
                      </a:pPr>
                      <a:r>
                        <a:t/>
                      </a:r>
                      <a:endParaRPr b="1" sz="1600">
                        <a:solidFill>
                          <a:srgbClr val="660066"/>
                        </a:solidFill>
                        <a:latin typeface="Times New Roman"/>
                        <a:ea typeface="Times New Roman"/>
                        <a:cs typeface="Times New Roman"/>
                        <a:sym typeface="Times New Roman"/>
                      </a:endParaRPr>
                    </a:p>
                    <a:p>
                      <a:pPr indent="0" lvl="0" marL="83185" marR="290195" rtl="0" algn="l">
                        <a:lnSpc>
                          <a:spcPct val="102000"/>
                        </a:lnSpc>
                        <a:spcBef>
                          <a:spcPts val="140"/>
                        </a:spcBef>
                        <a:spcAft>
                          <a:spcPts val="0"/>
                        </a:spcAft>
                        <a:buNone/>
                      </a:pPr>
                      <a:r>
                        <a:t/>
                      </a:r>
                      <a:endParaRPr b="1" sz="1600">
                        <a:solidFill>
                          <a:srgbClr val="660066"/>
                        </a:solidFill>
                        <a:latin typeface="Times New Roman"/>
                        <a:ea typeface="Times New Roman"/>
                        <a:cs typeface="Times New Roman"/>
                        <a:sym typeface="Times New Roman"/>
                      </a:endParaRPr>
                    </a:p>
                    <a:p>
                      <a:pPr indent="0" lvl="0" marL="83185" marR="290195" rtl="0" algn="l">
                        <a:lnSpc>
                          <a:spcPct val="102000"/>
                        </a:lnSpc>
                        <a:spcBef>
                          <a:spcPts val="140"/>
                        </a:spcBef>
                        <a:spcAft>
                          <a:spcPts val="0"/>
                        </a:spcAft>
                        <a:buNone/>
                      </a:pPr>
                      <a:r>
                        <a:t/>
                      </a:r>
                      <a:endParaRPr b="1" sz="1600">
                        <a:solidFill>
                          <a:srgbClr val="660066"/>
                        </a:solidFill>
                        <a:latin typeface="Times New Roman"/>
                        <a:ea typeface="Times New Roman"/>
                        <a:cs typeface="Times New Roman"/>
                        <a:sym typeface="Times New Roman"/>
                      </a:endParaRPr>
                    </a:p>
                    <a:p>
                      <a:pPr indent="0" lvl="0" marL="83185" marR="290195" rtl="0" algn="ctr">
                        <a:lnSpc>
                          <a:spcPct val="102000"/>
                        </a:lnSpc>
                        <a:spcBef>
                          <a:spcPts val="140"/>
                        </a:spcBef>
                        <a:spcAft>
                          <a:spcPts val="0"/>
                        </a:spcAft>
                        <a:buNone/>
                      </a:pPr>
                      <a:r>
                        <a:t/>
                      </a:r>
                      <a:endParaRPr b="1" sz="1600">
                        <a:solidFill>
                          <a:srgbClr val="660066"/>
                        </a:solidFill>
                        <a:latin typeface="Times New Roman"/>
                        <a:ea typeface="Times New Roman"/>
                        <a:cs typeface="Times New Roman"/>
                        <a:sym typeface="Times New Roman"/>
                      </a:endParaRPr>
                    </a:p>
                    <a:p>
                      <a:pPr indent="0" lvl="0" marL="83185" marR="290195" rtl="0" algn="ctr">
                        <a:lnSpc>
                          <a:spcPct val="102000"/>
                        </a:lnSpc>
                        <a:spcBef>
                          <a:spcPts val="140"/>
                        </a:spcBef>
                        <a:spcAft>
                          <a:spcPts val="0"/>
                        </a:spcAft>
                        <a:buNone/>
                      </a:pPr>
                      <a:r>
                        <a:rPr b="1" lang="en-US" sz="1800">
                          <a:solidFill>
                            <a:srgbClr val="FF0000"/>
                          </a:solidFill>
                          <a:latin typeface="Times New Roman"/>
                          <a:ea typeface="Times New Roman"/>
                          <a:cs typeface="Times New Roman"/>
                          <a:sym typeface="Times New Roman"/>
                        </a:rPr>
                        <a:t>Weak monitoring and control mechanisms</a:t>
                      </a:r>
                      <a:endParaRPr b="1" sz="1800">
                        <a:solidFill>
                          <a:srgbClr val="FF0000"/>
                        </a:solidFill>
                        <a:latin typeface="Times New Roman"/>
                        <a:ea typeface="Times New Roman"/>
                        <a:cs typeface="Times New Roman"/>
                        <a:sym typeface="Times New Roman"/>
                      </a:endParaRPr>
                    </a:p>
                  </a:txBody>
                  <a:tcPr marT="0" marB="0" marR="0" marL="0"/>
                </a:tc>
                <a:tc>
                  <a:txBody>
                    <a:bodyPr/>
                    <a:lstStyle/>
                    <a:p>
                      <a:pPr indent="0" lvl="0" marL="86360" marR="253365" rtl="0" algn="l">
                        <a:lnSpc>
                          <a:spcPct val="102000"/>
                        </a:lnSpc>
                        <a:spcBef>
                          <a:spcPts val="0"/>
                        </a:spcBef>
                        <a:spcAft>
                          <a:spcPts val="0"/>
                        </a:spcAft>
                        <a:buNone/>
                      </a:pPr>
                      <a:r>
                        <a:rPr b="1" lang="en-US" sz="1600">
                          <a:solidFill>
                            <a:schemeClr val="dk1"/>
                          </a:solidFill>
                          <a:latin typeface="Times New Roman"/>
                          <a:ea typeface="Times New Roman"/>
                          <a:cs typeface="Times New Roman"/>
                          <a:sym typeface="Times New Roman"/>
                        </a:rPr>
                        <a:t>Rigorous monitoring may be neglected when a project is already facing competing priorities and deadlines or budgetary constraints. The lack of</a:t>
                      </a:r>
                      <a:endParaRPr b="1" sz="1600">
                        <a:solidFill>
                          <a:schemeClr val="dk1"/>
                        </a:solidFill>
                        <a:latin typeface="Times New Roman"/>
                        <a:ea typeface="Times New Roman"/>
                        <a:cs typeface="Times New Roman"/>
                        <a:sym typeface="Times New Roman"/>
                      </a:endParaRPr>
                    </a:p>
                    <a:p>
                      <a:pPr indent="0" lvl="0" marL="86360" marR="95885" rtl="0" algn="l">
                        <a:lnSpc>
                          <a:spcPct val="102000"/>
                        </a:lnSpc>
                        <a:spcBef>
                          <a:spcPts val="25"/>
                        </a:spcBef>
                        <a:spcAft>
                          <a:spcPts val="0"/>
                        </a:spcAft>
                        <a:buNone/>
                      </a:pPr>
                      <a:r>
                        <a:rPr b="1" lang="en-US" sz="1600">
                          <a:solidFill>
                            <a:schemeClr val="dk1"/>
                          </a:solidFill>
                          <a:latin typeface="Times New Roman"/>
                          <a:ea typeface="Times New Roman"/>
                          <a:cs typeface="Times New Roman"/>
                          <a:sym typeface="Times New Roman"/>
                        </a:rPr>
                        <a:t>staff capacity, standardized approaches and monitoring tools, infrequent monitoring visits, low quality of collected data and the lack of information triangulation are factors that can weaken monitoring and result in poor decision-making, potential deterioration in programme quality and corruption</a:t>
                      </a:r>
                      <a:endParaRPr b="1" sz="1600">
                        <a:solidFill>
                          <a:schemeClr val="dk1"/>
                        </a:solidFill>
                        <a:latin typeface="Times New Roman"/>
                        <a:ea typeface="Times New Roman"/>
                        <a:cs typeface="Times New Roman"/>
                        <a:sym typeface="Times New Roman"/>
                      </a:endParaRPr>
                    </a:p>
                  </a:txBody>
                  <a:tcPr marT="0" marB="0" marR="0" marL="0"/>
                </a:tc>
                <a:tc>
                  <a:txBody>
                    <a:bodyPr/>
                    <a:lstStyle/>
                    <a:p>
                      <a:pPr indent="0" lvl="0" marL="85725" marR="0" rtl="0" algn="ctr">
                        <a:spcBef>
                          <a:spcPts val="0"/>
                        </a:spcBef>
                        <a:spcAft>
                          <a:spcPts val="0"/>
                        </a:spcAft>
                        <a:buNone/>
                      </a:pPr>
                      <a:r>
                        <a:rPr b="1" lang="en-US" sz="1600">
                          <a:solidFill>
                            <a:srgbClr val="C00000"/>
                          </a:solidFill>
                          <a:latin typeface="Times New Roman"/>
                          <a:ea typeface="Times New Roman"/>
                          <a:cs typeface="Times New Roman"/>
                          <a:sym typeface="Times New Roman"/>
                        </a:rPr>
                        <a:t>Where/if possible:</a:t>
                      </a:r>
                      <a:endParaRPr b="1" sz="1600">
                        <a:solidFill>
                          <a:srgbClr val="C00000"/>
                        </a:solidFill>
                        <a:latin typeface="Times New Roman"/>
                        <a:ea typeface="Times New Roman"/>
                        <a:cs typeface="Times New Roman"/>
                        <a:sym typeface="Times New Roman"/>
                      </a:endParaRPr>
                    </a:p>
                    <a:p>
                      <a:pPr indent="0" lvl="0" marL="85725" marR="0" rtl="0" algn="ctr">
                        <a:spcBef>
                          <a:spcPts val="290"/>
                        </a:spcBef>
                        <a:spcAft>
                          <a:spcPts val="0"/>
                        </a:spcAft>
                        <a:buNone/>
                      </a:pPr>
                      <a:r>
                        <a:rPr b="1" lang="en-US" sz="1050">
                          <a:latin typeface="Trebuchet MS"/>
                          <a:ea typeface="Trebuchet MS"/>
                          <a:cs typeface="Trebuchet MS"/>
                          <a:sym typeface="Trebuchet MS"/>
                        </a:rPr>
                        <a:t> </a:t>
                      </a:r>
                      <a:endParaRPr b="1" sz="1400">
                        <a:solidFill>
                          <a:schemeClr val="dk1"/>
                        </a:solidFill>
                        <a:latin typeface="Times New Roman"/>
                        <a:ea typeface="Times New Roman"/>
                        <a:cs typeface="Times New Roman"/>
                        <a:sym typeface="Times New Roman"/>
                      </a:endParaRPr>
                    </a:p>
                    <a:p>
                      <a:pPr indent="-342900" lvl="0" marL="342900" marR="95885" rtl="0" algn="l">
                        <a:lnSpc>
                          <a:spcPct val="85714"/>
                        </a:lnSpc>
                        <a:spcBef>
                          <a:spcPts val="5"/>
                        </a:spcBef>
                        <a:spcAft>
                          <a:spcPts val="0"/>
                        </a:spcAft>
                        <a:buClr>
                          <a:schemeClr val="dk1"/>
                        </a:buClr>
                        <a:buSzPts val="1000"/>
                        <a:buFont typeface="Trebuchet MS"/>
                        <a:buChar char="•"/>
                      </a:pPr>
                      <a:r>
                        <a:rPr b="1" lang="en-US" sz="1400">
                          <a:solidFill>
                            <a:schemeClr val="dk1"/>
                          </a:solidFill>
                          <a:latin typeface="Times New Roman"/>
                          <a:ea typeface="Times New Roman"/>
                          <a:cs typeface="Times New Roman"/>
                          <a:sym typeface="Times New Roman"/>
                        </a:rPr>
                        <a:t>Ensure dedicated monitoring capacity both at the program/project development and implementation levels.</a:t>
                      </a:r>
                      <a:endParaRPr b="1" sz="1400">
                        <a:solidFill>
                          <a:schemeClr val="dk1"/>
                        </a:solidFill>
                        <a:latin typeface="Times New Roman"/>
                        <a:ea typeface="Times New Roman"/>
                        <a:cs typeface="Times New Roman"/>
                        <a:sym typeface="Times New Roman"/>
                      </a:endParaRPr>
                    </a:p>
                    <a:p>
                      <a:pPr indent="-342900" lvl="0" marL="342900" marR="95885" rtl="0" algn="l">
                        <a:lnSpc>
                          <a:spcPct val="85714"/>
                        </a:lnSpc>
                        <a:spcBef>
                          <a:spcPts val="5"/>
                        </a:spcBef>
                        <a:spcAft>
                          <a:spcPts val="0"/>
                        </a:spcAft>
                        <a:buClr>
                          <a:schemeClr val="dk1"/>
                        </a:buClr>
                        <a:buSzPts val="1000"/>
                        <a:buFont typeface="Trebuchet MS"/>
                        <a:buChar char="•"/>
                      </a:pPr>
                      <a:r>
                        <a:rPr b="1" lang="en-US" sz="1400">
                          <a:solidFill>
                            <a:schemeClr val="dk1"/>
                          </a:solidFill>
                          <a:latin typeface="Times New Roman"/>
                          <a:ea typeface="Times New Roman"/>
                          <a:cs typeface="Times New Roman"/>
                          <a:sym typeface="Times New Roman"/>
                        </a:rPr>
                        <a:t>Develop an M&amp;E plan, outlining the overall strategy for monitoring, its standardized approaches, sources, timing and management processes and procedures.</a:t>
                      </a:r>
                      <a:endParaRPr b="1" sz="1400">
                        <a:solidFill>
                          <a:schemeClr val="dk1"/>
                        </a:solidFill>
                        <a:latin typeface="Times New Roman"/>
                        <a:ea typeface="Times New Roman"/>
                        <a:cs typeface="Times New Roman"/>
                        <a:sym typeface="Times New Roman"/>
                      </a:endParaRPr>
                    </a:p>
                    <a:p>
                      <a:pPr indent="-342900" lvl="0" marL="342900" marR="95885" rtl="0" algn="l">
                        <a:lnSpc>
                          <a:spcPct val="85714"/>
                        </a:lnSpc>
                        <a:spcBef>
                          <a:spcPts val="5"/>
                        </a:spcBef>
                        <a:spcAft>
                          <a:spcPts val="0"/>
                        </a:spcAft>
                        <a:buClr>
                          <a:schemeClr val="dk1"/>
                        </a:buClr>
                        <a:buSzPts val="1000"/>
                        <a:buFont typeface="Trebuchet MS"/>
                        <a:buChar char="•"/>
                      </a:pPr>
                      <a:r>
                        <a:rPr b="1" lang="en-US" sz="1400">
                          <a:solidFill>
                            <a:schemeClr val="dk1"/>
                          </a:solidFill>
                          <a:latin typeface="Times New Roman"/>
                          <a:ea typeface="Times New Roman"/>
                          <a:cs typeface="Times New Roman"/>
                          <a:sym typeface="Times New Roman"/>
                        </a:rPr>
                        <a:t>Provide standardized monitoring tools that are regularly reviewed and updated.</a:t>
                      </a:r>
                      <a:endParaRPr b="1" sz="1400">
                        <a:solidFill>
                          <a:schemeClr val="dk1"/>
                        </a:solidFill>
                        <a:latin typeface="Times New Roman"/>
                        <a:ea typeface="Times New Roman"/>
                        <a:cs typeface="Times New Roman"/>
                        <a:sym typeface="Times New Roman"/>
                      </a:endParaRPr>
                    </a:p>
                    <a:p>
                      <a:pPr indent="-342900" lvl="0" marL="342900" marR="95885" rtl="0" algn="l">
                        <a:lnSpc>
                          <a:spcPct val="85714"/>
                        </a:lnSpc>
                        <a:spcBef>
                          <a:spcPts val="5"/>
                        </a:spcBef>
                        <a:spcAft>
                          <a:spcPts val="0"/>
                        </a:spcAft>
                        <a:buClr>
                          <a:schemeClr val="dk1"/>
                        </a:buClr>
                        <a:buSzPts val="1000"/>
                        <a:buFont typeface="Trebuchet MS"/>
                        <a:buChar char="•"/>
                      </a:pPr>
                      <a:r>
                        <a:rPr b="1" lang="en-US" sz="1400">
                          <a:solidFill>
                            <a:schemeClr val="dk1"/>
                          </a:solidFill>
                          <a:latin typeface="Times New Roman"/>
                          <a:ea typeface="Times New Roman"/>
                          <a:cs typeface="Times New Roman"/>
                          <a:sym typeface="Times New Roman"/>
                        </a:rPr>
                        <a:t>Regularly conduct capacity-building of monitoring staff.</a:t>
                      </a:r>
                      <a:endParaRPr b="1" sz="1400">
                        <a:solidFill>
                          <a:schemeClr val="dk1"/>
                        </a:solidFill>
                        <a:latin typeface="Times New Roman"/>
                        <a:ea typeface="Times New Roman"/>
                        <a:cs typeface="Times New Roman"/>
                        <a:sym typeface="Times New Roman"/>
                      </a:endParaRPr>
                    </a:p>
                    <a:p>
                      <a:pPr indent="-342900" lvl="0" marL="342900" marR="95885" rtl="0" algn="l">
                        <a:lnSpc>
                          <a:spcPct val="85714"/>
                        </a:lnSpc>
                        <a:spcBef>
                          <a:spcPts val="5"/>
                        </a:spcBef>
                        <a:spcAft>
                          <a:spcPts val="0"/>
                        </a:spcAft>
                        <a:buClr>
                          <a:schemeClr val="dk1"/>
                        </a:buClr>
                        <a:buSzPts val="1000"/>
                        <a:buFont typeface="Trebuchet MS"/>
                        <a:buChar char="•"/>
                      </a:pPr>
                      <a:r>
                        <a:rPr b="1" lang="en-US" sz="1400">
                          <a:solidFill>
                            <a:schemeClr val="dk1"/>
                          </a:solidFill>
                          <a:latin typeface="Times New Roman"/>
                          <a:ea typeface="Times New Roman"/>
                          <a:cs typeface="Times New Roman"/>
                          <a:sym typeface="Times New Roman"/>
                        </a:rPr>
                        <a:t>Introduce controls in the monitoring process, where required.</a:t>
                      </a:r>
                      <a:endParaRPr b="1" sz="1400">
                        <a:solidFill>
                          <a:schemeClr val="dk1"/>
                        </a:solidFill>
                        <a:latin typeface="Times New Roman"/>
                        <a:ea typeface="Times New Roman"/>
                        <a:cs typeface="Times New Roman"/>
                        <a:sym typeface="Times New Roman"/>
                      </a:endParaRPr>
                    </a:p>
                    <a:p>
                      <a:pPr indent="-342900" lvl="0" marL="342900" marR="95885" rtl="0" algn="l">
                        <a:lnSpc>
                          <a:spcPct val="85714"/>
                        </a:lnSpc>
                        <a:spcBef>
                          <a:spcPts val="5"/>
                        </a:spcBef>
                        <a:spcAft>
                          <a:spcPts val="0"/>
                        </a:spcAft>
                        <a:buClr>
                          <a:schemeClr val="dk1"/>
                        </a:buClr>
                        <a:buSzPts val="1000"/>
                        <a:buFont typeface="Trebuchet MS"/>
                        <a:buChar char="•"/>
                      </a:pPr>
                      <a:r>
                        <a:rPr b="1" lang="en-US" sz="1400">
                          <a:solidFill>
                            <a:schemeClr val="dk1"/>
                          </a:solidFill>
                          <a:latin typeface="Times New Roman"/>
                          <a:ea typeface="Times New Roman"/>
                          <a:cs typeface="Times New Roman"/>
                          <a:sym typeface="Times New Roman"/>
                        </a:rPr>
                        <a:t>Enable real-time communication and information- sharing mechanisms.</a:t>
                      </a:r>
                      <a:endParaRPr/>
                    </a:p>
                    <a:p>
                      <a:pPr indent="-342900" lvl="0" marL="342900" marR="95885" rtl="0" algn="l">
                        <a:lnSpc>
                          <a:spcPct val="85714"/>
                        </a:lnSpc>
                        <a:spcBef>
                          <a:spcPts val="5"/>
                        </a:spcBef>
                        <a:spcAft>
                          <a:spcPts val="0"/>
                        </a:spcAft>
                        <a:buClr>
                          <a:schemeClr val="dk1"/>
                        </a:buClr>
                        <a:buSzPts val="1000"/>
                        <a:buFont typeface="Trebuchet MS"/>
                        <a:buChar char="•"/>
                      </a:pPr>
                      <a:r>
                        <a:rPr b="1" lang="en-US" sz="1400">
                          <a:solidFill>
                            <a:schemeClr val="dk1"/>
                          </a:solidFill>
                          <a:latin typeface="Times New Roman"/>
                          <a:ea typeface="Times New Roman"/>
                          <a:cs typeface="Times New Roman"/>
                          <a:sym typeface="Times New Roman"/>
                        </a:rPr>
                        <a:t>Implement strict financial tracking systems to mitigate corruption.</a:t>
                      </a:r>
                      <a:endParaRPr b="1" sz="1400">
                        <a:solidFill>
                          <a:schemeClr val="dk1"/>
                        </a:solidFill>
                        <a:latin typeface="Times New Roman"/>
                        <a:ea typeface="Times New Roman"/>
                        <a:cs typeface="Times New Roman"/>
                        <a:sym typeface="Times New Roman"/>
                      </a:endParaRPr>
                    </a:p>
                  </a:txBody>
                  <a:tcPr marT="0" marB="0" marR="0" marL="0"/>
                </a:tc>
              </a:tr>
            </a:tbl>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5" name="Shape 545"/>
        <p:cNvGrpSpPr/>
        <p:nvPr/>
      </p:nvGrpSpPr>
      <p:grpSpPr>
        <a:xfrm>
          <a:off x="0" y="0"/>
          <a:ext cx="0" cy="0"/>
          <a:chOff x="0" y="0"/>
          <a:chExt cx="0" cy="0"/>
        </a:xfrm>
      </p:grpSpPr>
      <p:pic>
        <p:nvPicPr>
          <p:cNvPr id="546" name="Google Shape;546;p23"/>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547" name="Google Shape;547;p23"/>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548" name="Google Shape;548;p23"/>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49" name="Google Shape;549;p23"/>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550" name="Google Shape;550;p23"/>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551" name="Google Shape;551;p23"/>
          <p:cNvPicPr preferRelativeResize="0"/>
          <p:nvPr/>
        </p:nvPicPr>
        <p:blipFill rotWithShape="1">
          <a:blip r:embed="rId8">
            <a:alphaModFix/>
          </a:blip>
          <a:srcRect b="0" l="0" r="0" t="0"/>
          <a:stretch/>
        </p:blipFill>
        <p:spPr>
          <a:xfrm>
            <a:off x="8832229" y="533330"/>
            <a:ext cx="3090138" cy="5907194"/>
          </a:xfrm>
          <a:prstGeom prst="rect">
            <a:avLst/>
          </a:prstGeom>
          <a:noFill/>
          <a:ln>
            <a:noFill/>
          </a:ln>
        </p:spPr>
      </p:pic>
      <p:pic>
        <p:nvPicPr>
          <p:cNvPr id="552" name="Google Shape;552;p23"/>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553" name="Google Shape;553;p23"/>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Lecture5</a:t>
            </a:r>
            <a:endParaRPr b="1" sz="2800">
              <a:solidFill>
                <a:srgbClr val="FF9518"/>
              </a:solidFill>
              <a:latin typeface="Tajawal Medium"/>
              <a:ea typeface="Tajawal Medium"/>
              <a:cs typeface="Tajawal Medium"/>
              <a:sym typeface="Tajawal Medium"/>
            </a:endParaRPr>
          </a:p>
        </p:txBody>
      </p:sp>
      <p:sp>
        <p:nvSpPr>
          <p:cNvPr id="554" name="Google Shape;554;p2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555" name="Google Shape;555;p2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556" name="Google Shape;556;p23"/>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 &amp; Results(Part2)</a:t>
            </a:r>
            <a:endParaRPr b="1" sz="2400">
              <a:solidFill>
                <a:srgbClr val="FF9518"/>
              </a:solidFill>
              <a:latin typeface="Tajawal Medium"/>
              <a:ea typeface="Tajawal Medium"/>
              <a:cs typeface="Tajawal Medium"/>
              <a:sym typeface="Tajawal Medium"/>
            </a:endParaRPr>
          </a:p>
        </p:txBody>
      </p:sp>
      <p:pic>
        <p:nvPicPr>
          <p:cNvPr id="557" name="Google Shape;557;p23"/>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graphicFrame>
        <p:nvGraphicFramePr>
          <p:cNvPr id="558" name="Google Shape;558;p23"/>
          <p:cNvGraphicFramePr/>
          <p:nvPr/>
        </p:nvGraphicFramePr>
        <p:xfrm>
          <a:off x="352243" y="1540915"/>
          <a:ext cx="3000000" cy="3000000"/>
        </p:xfrm>
        <a:graphic>
          <a:graphicData uri="http://schemas.openxmlformats.org/drawingml/2006/table">
            <a:tbl>
              <a:tblPr bandRow="1" firstRow="1">
                <a:noFill/>
                <a:tableStyleId>{CB7115C2-97E0-44EE-A6D2-68A3988FCC64}</a:tableStyleId>
              </a:tblPr>
              <a:tblGrid>
                <a:gridCol w="2700300"/>
                <a:gridCol w="2700300"/>
                <a:gridCol w="2700300"/>
              </a:tblGrid>
              <a:tr h="339800">
                <a:tc>
                  <a:txBody>
                    <a:bodyPr/>
                    <a:lstStyle/>
                    <a:p>
                      <a:pPr indent="0" lvl="0" marL="300355" marR="0" rtl="0" algn="ctr">
                        <a:spcBef>
                          <a:spcPts val="0"/>
                        </a:spcBef>
                        <a:spcAft>
                          <a:spcPts val="0"/>
                        </a:spcAft>
                        <a:buNone/>
                      </a:pPr>
                      <a:r>
                        <a:rPr b="1" lang="en-US" sz="1400">
                          <a:solidFill>
                            <a:schemeClr val="dk1"/>
                          </a:solidFill>
                          <a:latin typeface="Times New Roman"/>
                          <a:ea typeface="Times New Roman"/>
                          <a:cs typeface="Times New Roman"/>
                          <a:sym typeface="Times New Roman"/>
                        </a:rPr>
                        <a:t>Challenge</a:t>
                      </a:r>
                      <a:endParaRPr sz="1400">
                        <a:solidFill>
                          <a:schemeClr val="dk1"/>
                        </a:solidFill>
                        <a:latin typeface="Times New Roman"/>
                        <a:ea typeface="Times New Roman"/>
                        <a:cs typeface="Times New Roman"/>
                        <a:sym typeface="Times New Roman"/>
                      </a:endParaRPr>
                    </a:p>
                  </a:txBody>
                  <a:tcPr marT="0" marB="0" marR="0" marL="0"/>
                </a:tc>
                <a:tc>
                  <a:txBody>
                    <a:bodyPr/>
                    <a:lstStyle/>
                    <a:p>
                      <a:pPr indent="0" lvl="0" marL="470535" marR="0" rtl="0" algn="ctr">
                        <a:spcBef>
                          <a:spcPts val="0"/>
                        </a:spcBef>
                        <a:spcAft>
                          <a:spcPts val="0"/>
                        </a:spcAft>
                        <a:buNone/>
                      </a:pPr>
                      <a:r>
                        <a:rPr b="1" lang="en-US" sz="1400">
                          <a:solidFill>
                            <a:schemeClr val="dk1"/>
                          </a:solidFill>
                          <a:latin typeface="Times New Roman"/>
                          <a:ea typeface="Times New Roman"/>
                          <a:cs typeface="Times New Roman"/>
                          <a:sym typeface="Times New Roman"/>
                        </a:rPr>
                        <a:t>Explanation</a:t>
                      </a:r>
                      <a:endParaRPr sz="1400">
                        <a:solidFill>
                          <a:schemeClr val="dk1"/>
                        </a:solidFill>
                        <a:latin typeface="Times New Roman"/>
                        <a:ea typeface="Times New Roman"/>
                        <a:cs typeface="Times New Roman"/>
                        <a:sym typeface="Times New Roman"/>
                      </a:endParaRPr>
                    </a:p>
                  </a:txBody>
                  <a:tcPr marT="0" marB="0" marR="0" marL="0"/>
                </a:tc>
                <a:tc>
                  <a:txBody>
                    <a:bodyPr/>
                    <a:lstStyle/>
                    <a:p>
                      <a:pPr indent="0" lvl="0" marL="918845" marR="0" rtl="0" algn="ctr">
                        <a:spcBef>
                          <a:spcPts val="0"/>
                        </a:spcBef>
                        <a:spcAft>
                          <a:spcPts val="0"/>
                        </a:spcAft>
                        <a:buNone/>
                      </a:pPr>
                      <a:r>
                        <a:rPr b="1" lang="en-US" sz="1400">
                          <a:solidFill>
                            <a:schemeClr val="dk1"/>
                          </a:solidFill>
                          <a:latin typeface="Times New Roman"/>
                          <a:ea typeface="Times New Roman"/>
                          <a:cs typeface="Times New Roman"/>
                          <a:sym typeface="Times New Roman"/>
                        </a:rPr>
                        <a:t>Suggested solutions</a:t>
                      </a:r>
                      <a:endParaRPr sz="1400">
                        <a:solidFill>
                          <a:schemeClr val="dk1"/>
                        </a:solidFill>
                        <a:latin typeface="Times New Roman"/>
                        <a:ea typeface="Times New Roman"/>
                        <a:cs typeface="Times New Roman"/>
                        <a:sym typeface="Times New Roman"/>
                      </a:endParaRPr>
                    </a:p>
                  </a:txBody>
                  <a:tcPr marT="0" marB="0" marR="0" marL="0"/>
                </a:tc>
              </a:tr>
              <a:tr h="4927675">
                <a:tc>
                  <a:txBody>
                    <a:bodyPr/>
                    <a:lstStyle/>
                    <a:p>
                      <a:pPr indent="0" lvl="0" marL="83185" marR="85090" rtl="0" algn="l">
                        <a:lnSpc>
                          <a:spcPct val="102000"/>
                        </a:lnSpc>
                        <a:spcBef>
                          <a:spcPts val="0"/>
                        </a:spcBef>
                        <a:spcAft>
                          <a:spcPts val="0"/>
                        </a:spcAft>
                        <a:buNone/>
                      </a:pPr>
                      <a:r>
                        <a:t/>
                      </a:r>
                      <a:endParaRPr sz="1000">
                        <a:latin typeface="Trebuchet MS"/>
                        <a:ea typeface="Trebuchet MS"/>
                        <a:cs typeface="Trebuchet MS"/>
                        <a:sym typeface="Trebuchet MS"/>
                      </a:endParaRPr>
                    </a:p>
                    <a:p>
                      <a:pPr indent="0" lvl="0" marL="83185" marR="85090" rtl="0" algn="l">
                        <a:lnSpc>
                          <a:spcPct val="102000"/>
                        </a:lnSpc>
                        <a:spcBef>
                          <a:spcPts val="290"/>
                        </a:spcBef>
                        <a:spcAft>
                          <a:spcPts val="0"/>
                        </a:spcAft>
                        <a:buNone/>
                      </a:pPr>
                      <a:r>
                        <a:t/>
                      </a:r>
                      <a:endParaRPr sz="1000">
                        <a:latin typeface="Trebuchet MS"/>
                        <a:ea typeface="Trebuchet MS"/>
                        <a:cs typeface="Trebuchet MS"/>
                        <a:sym typeface="Trebuchet MS"/>
                      </a:endParaRPr>
                    </a:p>
                    <a:p>
                      <a:pPr indent="0" lvl="0" marL="86360" marR="158115" rtl="0" algn="ctr">
                        <a:lnSpc>
                          <a:spcPct val="102000"/>
                        </a:lnSpc>
                        <a:spcBef>
                          <a:spcPts val="290"/>
                        </a:spcBef>
                        <a:spcAft>
                          <a:spcPts val="0"/>
                        </a:spcAft>
                        <a:buNone/>
                      </a:pPr>
                      <a:r>
                        <a:t/>
                      </a:r>
                      <a:endParaRPr b="1" sz="1600">
                        <a:solidFill>
                          <a:schemeClr val="dk1"/>
                        </a:solidFill>
                        <a:latin typeface="Times New Roman"/>
                        <a:ea typeface="Times New Roman"/>
                        <a:cs typeface="Times New Roman"/>
                        <a:sym typeface="Times New Roman"/>
                      </a:endParaRPr>
                    </a:p>
                    <a:p>
                      <a:pPr indent="0" lvl="0" marL="86360" marR="158115" rtl="0" algn="ctr">
                        <a:lnSpc>
                          <a:spcPct val="102000"/>
                        </a:lnSpc>
                        <a:spcBef>
                          <a:spcPts val="290"/>
                        </a:spcBef>
                        <a:spcAft>
                          <a:spcPts val="0"/>
                        </a:spcAft>
                        <a:buNone/>
                      </a:pPr>
                      <a:r>
                        <a:t/>
                      </a:r>
                      <a:endParaRPr b="1" sz="1600">
                        <a:solidFill>
                          <a:schemeClr val="dk1"/>
                        </a:solidFill>
                        <a:latin typeface="Times New Roman"/>
                        <a:ea typeface="Times New Roman"/>
                        <a:cs typeface="Times New Roman"/>
                        <a:sym typeface="Times New Roman"/>
                      </a:endParaRPr>
                    </a:p>
                    <a:p>
                      <a:pPr indent="0" lvl="0" marL="86360" marR="158115" rtl="0" algn="ctr">
                        <a:lnSpc>
                          <a:spcPct val="102000"/>
                        </a:lnSpc>
                        <a:spcBef>
                          <a:spcPts val="290"/>
                        </a:spcBef>
                        <a:spcAft>
                          <a:spcPts val="0"/>
                        </a:spcAft>
                        <a:buNone/>
                      </a:pPr>
                      <a:r>
                        <a:t/>
                      </a:r>
                      <a:endParaRPr b="1" sz="1600">
                        <a:solidFill>
                          <a:schemeClr val="dk1"/>
                        </a:solidFill>
                        <a:latin typeface="Times New Roman"/>
                        <a:ea typeface="Times New Roman"/>
                        <a:cs typeface="Times New Roman"/>
                        <a:sym typeface="Times New Roman"/>
                      </a:endParaRPr>
                    </a:p>
                    <a:p>
                      <a:pPr indent="0" lvl="0" marL="86360" marR="158115" rtl="0" algn="ctr">
                        <a:lnSpc>
                          <a:spcPct val="102000"/>
                        </a:lnSpc>
                        <a:spcBef>
                          <a:spcPts val="290"/>
                        </a:spcBef>
                        <a:spcAft>
                          <a:spcPts val="0"/>
                        </a:spcAft>
                        <a:buNone/>
                      </a:pPr>
                      <a:r>
                        <a:t/>
                      </a:r>
                      <a:endParaRPr b="1" sz="1600">
                        <a:solidFill>
                          <a:srgbClr val="0070C0"/>
                        </a:solidFill>
                        <a:latin typeface="Times New Roman"/>
                        <a:ea typeface="Times New Roman"/>
                        <a:cs typeface="Times New Roman"/>
                        <a:sym typeface="Times New Roman"/>
                      </a:endParaRPr>
                    </a:p>
                    <a:p>
                      <a:pPr indent="0" lvl="0" marL="86360" marR="158115" rtl="0" algn="ctr">
                        <a:lnSpc>
                          <a:spcPct val="102000"/>
                        </a:lnSpc>
                        <a:spcBef>
                          <a:spcPts val="290"/>
                        </a:spcBef>
                        <a:spcAft>
                          <a:spcPts val="0"/>
                        </a:spcAft>
                        <a:buNone/>
                      </a:pPr>
                      <a:r>
                        <a:rPr b="1" lang="en-US" sz="1800">
                          <a:solidFill>
                            <a:srgbClr val="0070C0"/>
                          </a:solidFill>
                          <a:latin typeface="Times New Roman"/>
                          <a:ea typeface="Times New Roman"/>
                          <a:cs typeface="Times New Roman"/>
                          <a:sym typeface="Times New Roman"/>
                        </a:rPr>
                        <a:t>Insufficient and/ or inaccurate data and reporting</a:t>
                      </a:r>
                      <a:endParaRPr/>
                    </a:p>
                    <a:p>
                      <a:pPr indent="0" lvl="0" marL="83185" marR="85090" rtl="0" algn="l">
                        <a:lnSpc>
                          <a:spcPct val="102000"/>
                        </a:lnSpc>
                        <a:spcBef>
                          <a:spcPts val="290"/>
                        </a:spcBef>
                        <a:spcAft>
                          <a:spcPts val="0"/>
                        </a:spcAft>
                        <a:buNone/>
                      </a:pPr>
                      <a:r>
                        <a:t/>
                      </a:r>
                      <a:endParaRPr sz="1000">
                        <a:latin typeface="Trebuchet MS"/>
                        <a:ea typeface="Trebuchet MS"/>
                        <a:cs typeface="Trebuchet MS"/>
                        <a:sym typeface="Trebuchet MS"/>
                      </a:endParaRPr>
                    </a:p>
                    <a:p>
                      <a:pPr indent="0" lvl="0" marL="83185" marR="85090" rtl="0" algn="l">
                        <a:lnSpc>
                          <a:spcPct val="102000"/>
                        </a:lnSpc>
                        <a:spcBef>
                          <a:spcPts val="290"/>
                        </a:spcBef>
                        <a:spcAft>
                          <a:spcPts val="0"/>
                        </a:spcAft>
                        <a:buNone/>
                      </a:pPr>
                      <a:r>
                        <a:t/>
                      </a:r>
                      <a:endParaRPr sz="1000">
                        <a:latin typeface="Trebuchet MS"/>
                        <a:ea typeface="Trebuchet MS"/>
                        <a:cs typeface="Trebuchet MS"/>
                        <a:sym typeface="Trebuchet MS"/>
                      </a:endParaRPr>
                    </a:p>
                    <a:p>
                      <a:pPr indent="0" lvl="0" marL="83185" marR="85090" rtl="0" algn="l">
                        <a:lnSpc>
                          <a:spcPct val="102000"/>
                        </a:lnSpc>
                        <a:spcBef>
                          <a:spcPts val="290"/>
                        </a:spcBef>
                        <a:spcAft>
                          <a:spcPts val="0"/>
                        </a:spcAft>
                        <a:buNone/>
                      </a:pPr>
                      <a:r>
                        <a:t/>
                      </a:r>
                      <a:endParaRPr sz="1000">
                        <a:latin typeface="Trebuchet MS"/>
                        <a:ea typeface="Trebuchet MS"/>
                        <a:cs typeface="Trebuchet MS"/>
                        <a:sym typeface="Trebuchet MS"/>
                      </a:endParaRPr>
                    </a:p>
                  </a:txBody>
                  <a:tcPr marT="0" marB="0" marR="0" marL="0"/>
                </a:tc>
                <a:tc>
                  <a:txBody>
                    <a:bodyPr/>
                    <a:lstStyle/>
                    <a:p>
                      <a:pPr indent="0" lvl="0" marL="86360" marR="158115" rtl="0" algn="l">
                        <a:lnSpc>
                          <a:spcPct val="102000"/>
                        </a:lnSpc>
                        <a:spcBef>
                          <a:spcPts val="0"/>
                        </a:spcBef>
                        <a:spcAft>
                          <a:spcPts val="0"/>
                        </a:spcAft>
                        <a:buNone/>
                      </a:pPr>
                      <a:r>
                        <a:t/>
                      </a:r>
                      <a:endParaRPr sz="1000">
                        <a:latin typeface="Trebuchet MS"/>
                        <a:ea typeface="Trebuchet MS"/>
                        <a:cs typeface="Trebuchet MS"/>
                        <a:sym typeface="Trebuchet MS"/>
                      </a:endParaRPr>
                    </a:p>
                    <a:p>
                      <a:pPr indent="0" lvl="0" marL="86360" marR="158115" rtl="0" algn="l">
                        <a:lnSpc>
                          <a:spcPct val="102000"/>
                        </a:lnSpc>
                        <a:spcBef>
                          <a:spcPts val="290"/>
                        </a:spcBef>
                        <a:spcAft>
                          <a:spcPts val="0"/>
                        </a:spcAft>
                        <a:buNone/>
                      </a:pPr>
                      <a:r>
                        <a:t/>
                      </a:r>
                      <a:endParaRPr sz="1000">
                        <a:latin typeface="Trebuchet MS"/>
                        <a:ea typeface="Trebuchet MS"/>
                        <a:cs typeface="Trebuchet MS"/>
                        <a:sym typeface="Trebuchet MS"/>
                      </a:endParaRPr>
                    </a:p>
                    <a:p>
                      <a:pPr indent="0" lvl="0" marL="86360" marR="158115" rtl="0" algn="l">
                        <a:lnSpc>
                          <a:spcPct val="102000"/>
                        </a:lnSpc>
                        <a:spcBef>
                          <a:spcPts val="290"/>
                        </a:spcBef>
                        <a:spcAft>
                          <a:spcPts val="0"/>
                        </a:spcAft>
                        <a:buNone/>
                      </a:pPr>
                      <a:r>
                        <a:t/>
                      </a:r>
                      <a:endParaRPr sz="1000">
                        <a:latin typeface="Trebuchet MS"/>
                        <a:ea typeface="Trebuchet MS"/>
                        <a:cs typeface="Trebuchet MS"/>
                        <a:sym typeface="Trebuchet MS"/>
                      </a:endParaRPr>
                    </a:p>
                    <a:p>
                      <a:pPr indent="0" lvl="0" marL="86360" marR="158115" rtl="0" algn="l">
                        <a:lnSpc>
                          <a:spcPct val="102000"/>
                        </a:lnSpc>
                        <a:spcBef>
                          <a:spcPts val="290"/>
                        </a:spcBef>
                        <a:spcAft>
                          <a:spcPts val="0"/>
                        </a:spcAft>
                        <a:buNone/>
                      </a:pPr>
                      <a:r>
                        <a:t/>
                      </a:r>
                      <a:endParaRPr sz="1000">
                        <a:latin typeface="Trebuchet MS"/>
                        <a:ea typeface="Trebuchet MS"/>
                        <a:cs typeface="Trebuchet MS"/>
                        <a:sym typeface="Trebuchet MS"/>
                      </a:endParaRPr>
                    </a:p>
                    <a:p>
                      <a:pPr indent="0" lvl="0" marL="86360" marR="158115" rtl="0" algn="l">
                        <a:lnSpc>
                          <a:spcPct val="102000"/>
                        </a:lnSpc>
                        <a:spcBef>
                          <a:spcPts val="290"/>
                        </a:spcBef>
                        <a:spcAft>
                          <a:spcPts val="0"/>
                        </a:spcAft>
                        <a:buNone/>
                      </a:pPr>
                      <a:r>
                        <a:t/>
                      </a:r>
                      <a:endParaRPr b="1" sz="1600">
                        <a:solidFill>
                          <a:schemeClr val="dk1"/>
                        </a:solidFill>
                        <a:latin typeface="Times New Roman"/>
                        <a:ea typeface="Times New Roman"/>
                        <a:cs typeface="Times New Roman"/>
                        <a:sym typeface="Times New Roman"/>
                      </a:endParaRPr>
                    </a:p>
                    <a:p>
                      <a:pPr indent="0" lvl="0" marL="86360" marR="158115" rtl="0" algn="l">
                        <a:lnSpc>
                          <a:spcPct val="102000"/>
                        </a:lnSpc>
                        <a:spcBef>
                          <a:spcPts val="290"/>
                        </a:spcBef>
                        <a:spcAft>
                          <a:spcPts val="0"/>
                        </a:spcAft>
                        <a:buNone/>
                      </a:pPr>
                      <a:r>
                        <a:t/>
                      </a:r>
                      <a:endParaRPr b="1" sz="1600">
                        <a:solidFill>
                          <a:schemeClr val="dk1"/>
                        </a:solidFill>
                        <a:latin typeface="Times New Roman"/>
                        <a:ea typeface="Times New Roman"/>
                        <a:cs typeface="Times New Roman"/>
                        <a:sym typeface="Times New Roman"/>
                      </a:endParaRPr>
                    </a:p>
                    <a:p>
                      <a:pPr indent="0" lvl="0" marL="86360" marR="158115" rtl="0" algn="ctr">
                        <a:lnSpc>
                          <a:spcPct val="102000"/>
                        </a:lnSpc>
                        <a:spcBef>
                          <a:spcPts val="290"/>
                        </a:spcBef>
                        <a:spcAft>
                          <a:spcPts val="0"/>
                        </a:spcAft>
                        <a:buNone/>
                      </a:pPr>
                      <a:r>
                        <a:rPr b="1" lang="en-US" sz="1600">
                          <a:solidFill>
                            <a:schemeClr val="dk1"/>
                          </a:solidFill>
                          <a:latin typeface="Times New Roman"/>
                          <a:ea typeface="Times New Roman"/>
                          <a:cs typeface="Times New Roman"/>
                          <a:sym typeface="Times New Roman"/>
                        </a:rPr>
                        <a:t>Low quality of data can affect the quality of reporting. It can be related to limited staff capacity and/ or time spent in the field due to security concerns while collecting data.</a:t>
                      </a:r>
                      <a:endParaRPr/>
                    </a:p>
                    <a:p>
                      <a:pPr indent="0" lvl="0" marL="86360" marR="158115" rtl="0" algn="l">
                        <a:lnSpc>
                          <a:spcPct val="102000"/>
                        </a:lnSpc>
                        <a:spcBef>
                          <a:spcPts val="290"/>
                        </a:spcBef>
                        <a:spcAft>
                          <a:spcPts val="0"/>
                        </a:spcAft>
                        <a:buNone/>
                      </a:pPr>
                      <a:r>
                        <a:t/>
                      </a:r>
                      <a:endParaRPr b="1" sz="1600">
                        <a:solidFill>
                          <a:schemeClr val="dk1"/>
                        </a:solidFill>
                        <a:latin typeface="Times New Roman"/>
                        <a:ea typeface="Times New Roman"/>
                        <a:cs typeface="Times New Roman"/>
                        <a:sym typeface="Times New Roman"/>
                      </a:endParaRPr>
                    </a:p>
                    <a:p>
                      <a:pPr indent="0" lvl="0" marL="86360" marR="158115" rtl="0" algn="l">
                        <a:lnSpc>
                          <a:spcPct val="102000"/>
                        </a:lnSpc>
                        <a:spcBef>
                          <a:spcPts val="290"/>
                        </a:spcBef>
                        <a:spcAft>
                          <a:spcPts val="0"/>
                        </a:spcAft>
                        <a:buNone/>
                      </a:pPr>
                      <a:r>
                        <a:t/>
                      </a:r>
                      <a:endParaRPr sz="1000">
                        <a:latin typeface="Trebuchet MS"/>
                        <a:ea typeface="Trebuchet MS"/>
                        <a:cs typeface="Trebuchet MS"/>
                        <a:sym typeface="Trebuchet MS"/>
                      </a:endParaRPr>
                    </a:p>
                  </a:txBody>
                  <a:tcPr marT="0" marB="0" marR="0" marL="0"/>
                </a:tc>
                <a:tc>
                  <a:txBody>
                    <a:bodyPr/>
                    <a:lstStyle/>
                    <a:p>
                      <a:pPr indent="-279400" lvl="0" marL="342900" marR="95885" rtl="0" algn="ctr">
                        <a:lnSpc>
                          <a:spcPct val="75000"/>
                        </a:lnSpc>
                        <a:spcBef>
                          <a:spcPts val="0"/>
                        </a:spcBef>
                        <a:spcAft>
                          <a:spcPts val="0"/>
                        </a:spcAft>
                        <a:buClr>
                          <a:schemeClr val="dk1"/>
                        </a:buClr>
                        <a:buSzPts val="1000"/>
                        <a:buFont typeface="Trebuchet MS"/>
                        <a:buNone/>
                      </a:pPr>
                      <a:r>
                        <a:t/>
                      </a:r>
                      <a:endParaRPr b="1" sz="1600">
                        <a:solidFill>
                          <a:srgbClr val="C00000"/>
                        </a:solidFill>
                        <a:latin typeface="Times New Roman"/>
                        <a:ea typeface="Times New Roman"/>
                        <a:cs typeface="Times New Roman"/>
                        <a:sym typeface="Times New Roman"/>
                      </a:endParaRPr>
                    </a:p>
                    <a:p>
                      <a:pPr indent="-342900" lvl="0" marL="342900" marR="95885" rtl="0" algn="ctr">
                        <a:lnSpc>
                          <a:spcPct val="75000"/>
                        </a:lnSpc>
                        <a:spcBef>
                          <a:spcPts val="5"/>
                        </a:spcBef>
                        <a:spcAft>
                          <a:spcPts val="0"/>
                        </a:spcAft>
                        <a:buClr>
                          <a:srgbClr val="C00000"/>
                        </a:buClr>
                        <a:buSzPts val="1000"/>
                        <a:buFont typeface="Trebuchet MS"/>
                        <a:buChar char="•"/>
                      </a:pPr>
                      <a:r>
                        <a:rPr b="1" lang="en-US" sz="1600">
                          <a:solidFill>
                            <a:srgbClr val="C00000"/>
                          </a:solidFill>
                          <a:latin typeface="Times New Roman"/>
                          <a:ea typeface="Times New Roman"/>
                          <a:cs typeface="Times New Roman"/>
                          <a:sym typeface="Times New Roman"/>
                        </a:rPr>
                        <a:t>Where/if possible:</a:t>
                      </a:r>
                      <a:endParaRPr b="1" sz="1600">
                        <a:solidFill>
                          <a:srgbClr val="C00000"/>
                        </a:solidFill>
                        <a:latin typeface="Times New Roman"/>
                        <a:ea typeface="Times New Roman"/>
                        <a:cs typeface="Times New Roman"/>
                        <a:sym typeface="Times New Roman"/>
                      </a:endParaRPr>
                    </a:p>
                    <a:p>
                      <a:pPr indent="0" lvl="0" marL="0" marR="95885" rtl="0" algn="ctr">
                        <a:lnSpc>
                          <a:spcPct val="75000"/>
                        </a:lnSpc>
                        <a:spcBef>
                          <a:spcPts val="5"/>
                        </a:spcBef>
                        <a:spcAft>
                          <a:spcPts val="0"/>
                        </a:spcAft>
                        <a:buClr>
                          <a:srgbClr val="C00000"/>
                        </a:buClr>
                        <a:buSzPts val="1000"/>
                        <a:buFont typeface="Trebuchet MS"/>
                        <a:buNone/>
                      </a:pPr>
                      <a:r>
                        <a:rPr b="1" lang="en-US" sz="1600">
                          <a:solidFill>
                            <a:srgbClr val="C00000"/>
                          </a:solidFill>
                          <a:latin typeface="Times New Roman"/>
                          <a:ea typeface="Times New Roman"/>
                          <a:cs typeface="Times New Roman"/>
                          <a:sym typeface="Times New Roman"/>
                        </a:rPr>
                        <a:t> </a:t>
                      </a:r>
                      <a:endParaRPr b="1" sz="1600">
                        <a:solidFill>
                          <a:srgbClr val="C00000"/>
                        </a:solidFill>
                        <a:latin typeface="Times New Roman"/>
                        <a:ea typeface="Times New Roman"/>
                        <a:cs typeface="Times New Roman"/>
                        <a:sym typeface="Times New Roman"/>
                      </a:endParaRPr>
                    </a:p>
                    <a:p>
                      <a:pPr indent="-342900" lvl="0" marL="342900" marR="95885" rtl="0" algn="l">
                        <a:lnSpc>
                          <a:spcPct val="85714"/>
                        </a:lnSpc>
                        <a:spcBef>
                          <a:spcPts val="5"/>
                        </a:spcBef>
                        <a:spcAft>
                          <a:spcPts val="0"/>
                        </a:spcAft>
                        <a:buClr>
                          <a:schemeClr val="dk1"/>
                        </a:buClr>
                        <a:buSzPts val="1000"/>
                        <a:buFont typeface="Trebuchet MS"/>
                        <a:buChar char="•"/>
                      </a:pPr>
                      <a:r>
                        <a:rPr b="1" lang="en-US" sz="1400">
                          <a:solidFill>
                            <a:schemeClr val="dk1"/>
                          </a:solidFill>
                          <a:latin typeface="Times New Roman"/>
                          <a:ea typeface="Times New Roman"/>
                          <a:cs typeface="Times New Roman"/>
                          <a:sym typeface="Times New Roman"/>
                        </a:rPr>
                        <a:t>Set up easy-to-use data collection tools.</a:t>
                      </a:r>
                      <a:endParaRPr b="1" sz="1400">
                        <a:solidFill>
                          <a:schemeClr val="dk1"/>
                        </a:solidFill>
                        <a:latin typeface="Times New Roman"/>
                        <a:ea typeface="Times New Roman"/>
                        <a:cs typeface="Times New Roman"/>
                        <a:sym typeface="Times New Roman"/>
                      </a:endParaRPr>
                    </a:p>
                    <a:p>
                      <a:pPr indent="-342900" lvl="0" marL="342900" marR="95885" rtl="0" algn="l">
                        <a:lnSpc>
                          <a:spcPct val="85714"/>
                        </a:lnSpc>
                        <a:spcBef>
                          <a:spcPts val="5"/>
                        </a:spcBef>
                        <a:spcAft>
                          <a:spcPts val="0"/>
                        </a:spcAft>
                        <a:buClr>
                          <a:schemeClr val="dk1"/>
                        </a:buClr>
                        <a:buSzPts val="1000"/>
                        <a:buFont typeface="Trebuchet MS"/>
                        <a:buChar char="•"/>
                      </a:pPr>
                      <a:r>
                        <a:rPr b="1" lang="en-US" sz="1400">
                          <a:solidFill>
                            <a:schemeClr val="dk1"/>
                          </a:solidFill>
                          <a:latin typeface="Times New Roman"/>
                          <a:ea typeface="Times New Roman"/>
                          <a:cs typeface="Times New Roman"/>
                          <a:sym typeface="Times New Roman"/>
                        </a:rPr>
                        <a:t>Set up an effective data quality control mechanism at the end of every day of data collection, as well as during data entry and submission.</a:t>
                      </a:r>
                      <a:endParaRPr/>
                    </a:p>
                    <a:p>
                      <a:pPr indent="-342900" lvl="0" marL="342900" marR="95885" rtl="0" algn="l">
                        <a:lnSpc>
                          <a:spcPct val="85714"/>
                        </a:lnSpc>
                        <a:spcBef>
                          <a:spcPts val="5"/>
                        </a:spcBef>
                        <a:spcAft>
                          <a:spcPts val="0"/>
                        </a:spcAft>
                        <a:buClr>
                          <a:schemeClr val="dk1"/>
                        </a:buClr>
                        <a:buSzPts val="1000"/>
                        <a:buFont typeface="Trebuchet MS"/>
                        <a:buChar char="•"/>
                      </a:pPr>
                      <a:r>
                        <a:rPr b="1" lang="en-US" sz="1400">
                          <a:solidFill>
                            <a:schemeClr val="dk1"/>
                          </a:solidFill>
                          <a:latin typeface="Times New Roman"/>
                          <a:ea typeface="Times New Roman"/>
                          <a:cs typeface="Times New Roman"/>
                          <a:sym typeface="Times New Roman"/>
                        </a:rPr>
                        <a:t>Plan enough time for training and piloting of tools.</a:t>
                      </a:r>
                      <a:endParaRPr/>
                    </a:p>
                    <a:p>
                      <a:pPr indent="-342900" lvl="0" marL="342900" marR="95885" rtl="0" algn="l">
                        <a:lnSpc>
                          <a:spcPct val="85714"/>
                        </a:lnSpc>
                        <a:spcBef>
                          <a:spcPts val="5"/>
                        </a:spcBef>
                        <a:spcAft>
                          <a:spcPts val="0"/>
                        </a:spcAft>
                        <a:buClr>
                          <a:schemeClr val="dk1"/>
                        </a:buClr>
                        <a:buSzPts val="1000"/>
                        <a:buFont typeface="Trebuchet MS"/>
                        <a:buChar char="•"/>
                      </a:pPr>
                      <a:r>
                        <a:rPr b="1" lang="en-US" sz="1400">
                          <a:solidFill>
                            <a:schemeClr val="dk1"/>
                          </a:solidFill>
                          <a:latin typeface="Times New Roman"/>
                          <a:ea typeface="Times New Roman"/>
                          <a:cs typeface="Times New Roman"/>
                          <a:sym typeface="Times New Roman"/>
                        </a:rPr>
                        <a:t>Avoid complex or lengthy tools and focus on collecting only the most critical information</a:t>
                      </a:r>
                      <a:endParaRPr/>
                    </a:p>
                    <a:p>
                      <a:pPr indent="-342900" lvl="0" marL="342900" marR="95885" rtl="0" algn="l">
                        <a:lnSpc>
                          <a:spcPct val="85714"/>
                        </a:lnSpc>
                        <a:spcBef>
                          <a:spcPts val="5"/>
                        </a:spcBef>
                        <a:spcAft>
                          <a:spcPts val="0"/>
                        </a:spcAft>
                        <a:buClr>
                          <a:schemeClr val="dk1"/>
                        </a:buClr>
                        <a:buSzPts val="1000"/>
                        <a:buFont typeface="Trebuchet MS"/>
                        <a:buChar char="•"/>
                      </a:pPr>
                      <a:r>
                        <a:rPr b="1" lang="en-US" sz="1400">
                          <a:solidFill>
                            <a:schemeClr val="dk1"/>
                          </a:solidFill>
                          <a:latin typeface="Times New Roman"/>
                          <a:ea typeface="Times New Roman"/>
                          <a:cs typeface="Times New Roman"/>
                          <a:sym typeface="Times New Roman"/>
                        </a:rPr>
                        <a:t>Throughout the data collection process, call the field focal person daily to receive updates or troubleshoot challenges. This will ensure everything is on track and can be particularly useful when working with partners.</a:t>
                      </a:r>
                      <a:endParaRPr/>
                    </a:p>
                    <a:p>
                      <a:pPr indent="-342900" lvl="0" marL="342900" marR="95885" rtl="0" algn="l">
                        <a:lnSpc>
                          <a:spcPct val="85714"/>
                        </a:lnSpc>
                        <a:spcBef>
                          <a:spcPts val="5"/>
                        </a:spcBef>
                        <a:spcAft>
                          <a:spcPts val="0"/>
                        </a:spcAft>
                        <a:buClr>
                          <a:schemeClr val="dk1"/>
                        </a:buClr>
                        <a:buSzPts val="1000"/>
                        <a:buFont typeface="Trebuchet MS"/>
                        <a:buChar char="•"/>
                      </a:pPr>
                      <a:r>
                        <a:rPr b="1" lang="en-US" sz="1400">
                          <a:solidFill>
                            <a:schemeClr val="dk1"/>
                          </a:solidFill>
                          <a:latin typeface="Times New Roman"/>
                          <a:ea typeface="Times New Roman"/>
                          <a:cs typeface="Times New Roman"/>
                          <a:sym typeface="Times New Roman"/>
                        </a:rPr>
                        <a:t>Introduce data reporting systems that are accessible online or through cell phones and in which it is possible to provide real-time feedback to bridge the physical distance.</a:t>
                      </a:r>
                      <a:endParaRPr b="1" sz="1400">
                        <a:solidFill>
                          <a:schemeClr val="dk1"/>
                        </a:solidFill>
                        <a:latin typeface="Times New Roman"/>
                        <a:ea typeface="Times New Roman"/>
                        <a:cs typeface="Times New Roman"/>
                        <a:sym typeface="Times New Roman"/>
                      </a:endParaRPr>
                    </a:p>
                  </a:txBody>
                  <a:tcPr marT="0" marB="0" marR="0" marL="0"/>
                </a:tc>
              </a:tr>
            </a:tbl>
          </a:graphicData>
        </a:graphic>
      </p:graphicFrame>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2" name="Shape 562"/>
        <p:cNvGrpSpPr/>
        <p:nvPr/>
      </p:nvGrpSpPr>
      <p:grpSpPr>
        <a:xfrm>
          <a:off x="0" y="0"/>
          <a:ext cx="0" cy="0"/>
          <a:chOff x="0" y="0"/>
          <a:chExt cx="0" cy="0"/>
        </a:xfrm>
      </p:grpSpPr>
      <p:pic>
        <p:nvPicPr>
          <p:cNvPr id="563" name="Google Shape;563;p24"/>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564" name="Google Shape;564;p24"/>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565" name="Google Shape;565;p24"/>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66" name="Google Shape;566;p24"/>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567" name="Google Shape;567;p24"/>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568" name="Google Shape;568;p24"/>
          <p:cNvPicPr preferRelativeResize="0"/>
          <p:nvPr/>
        </p:nvPicPr>
        <p:blipFill rotWithShape="1">
          <a:blip r:embed="rId8">
            <a:alphaModFix/>
          </a:blip>
          <a:srcRect b="0" l="0" r="0" t="0"/>
          <a:stretch/>
        </p:blipFill>
        <p:spPr>
          <a:xfrm>
            <a:off x="8832229" y="533330"/>
            <a:ext cx="3090138" cy="5907194"/>
          </a:xfrm>
          <a:prstGeom prst="rect">
            <a:avLst/>
          </a:prstGeom>
          <a:noFill/>
          <a:ln>
            <a:noFill/>
          </a:ln>
        </p:spPr>
      </p:pic>
      <p:pic>
        <p:nvPicPr>
          <p:cNvPr id="569" name="Google Shape;569;p24"/>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570" name="Google Shape;570;p24"/>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Lecture5</a:t>
            </a:r>
            <a:endParaRPr b="1" sz="2800">
              <a:solidFill>
                <a:srgbClr val="FF9518"/>
              </a:solidFill>
              <a:latin typeface="Tajawal Medium"/>
              <a:ea typeface="Tajawal Medium"/>
              <a:cs typeface="Tajawal Medium"/>
              <a:sym typeface="Tajawal Medium"/>
            </a:endParaRPr>
          </a:p>
        </p:txBody>
      </p:sp>
      <p:sp>
        <p:nvSpPr>
          <p:cNvPr id="571" name="Google Shape;571;p2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572" name="Google Shape;572;p2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573" name="Google Shape;573;p24"/>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 &amp; Results(Part2)</a:t>
            </a:r>
            <a:endParaRPr b="1" sz="2400">
              <a:solidFill>
                <a:srgbClr val="FF9518"/>
              </a:solidFill>
              <a:latin typeface="Tajawal Medium"/>
              <a:ea typeface="Tajawal Medium"/>
              <a:cs typeface="Tajawal Medium"/>
              <a:sym typeface="Tajawal Medium"/>
            </a:endParaRPr>
          </a:p>
        </p:txBody>
      </p:sp>
      <p:pic>
        <p:nvPicPr>
          <p:cNvPr id="574" name="Google Shape;574;p24"/>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graphicFrame>
        <p:nvGraphicFramePr>
          <p:cNvPr id="575" name="Google Shape;575;p24"/>
          <p:cNvGraphicFramePr/>
          <p:nvPr/>
        </p:nvGraphicFramePr>
        <p:xfrm>
          <a:off x="325117" y="1540915"/>
          <a:ext cx="3000000" cy="3000000"/>
        </p:xfrm>
        <a:graphic>
          <a:graphicData uri="http://schemas.openxmlformats.org/drawingml/2006/table">
            <a:tbl>
              <a:tblPr bandRow="1" firstRow="1">
                <a:noFill/>
                <a:tableStyleId>{CB7115C2-97E0-44EE-A6D2-68A3988FCC64}</a:tableStyleId>
              </a:tblPr>
              <a:tblGrid>
                <a:gridCol w="2709325"/>
                <a:gridCol w="2709325"/>
                <a:gridCol w="2709325"/>
              </a:tblGrid>
              <a:tr h="383675">
                <a:tc>
                  <a:txBody>
                    <a:bodyPr/>
                    <a:lstStyle/>
                    <a:p>
                      <a:pPr indent="0" lvl="0" marL="300355" marR="0" rtl="0" algn="ctr">
                        <a:spcBef>
                          <a:spcPts val="0"/>
                        </a:spcBef>
                        <a:spcAft>
                          <a:spcPts val="0"/>
                        </a:spcAft>
                        <a:buNone/>
                      </a:pPr>
                      <a:r>
                        <a:rPr b="1" lang="en-US" sz="1400">
                          <a:solidFill>
                            <a:schemeClr val="dk1"/>
                          </a:solidFill>
                          <a:latin typeface="Times New Roman"/>
                          <a:ea typeface="Times New Roman"/>
                          <a:cs typeface="Times New Roman"/>
                          <a:sym typeface="Times New Roman"/>
                        </a:rPr>
                        <a:t>Challenge</a:t>
                      </a:r>
                      <a:endParaRPr sz="1400">
                        <a:solidFill>
                          <a:schemeClr val="dk1"/>
                        </a:solidFill>
                        <a:latin typeface="Times New Roman"/>
                        <a:ea typeface="Times New Roman"/>
                        <a:cs typeface="Times New Roman"/>
                        <a:sym typeface="Times New Roman"/>
                      </a:endParaRPr>
                    </a:p>
                  </a:txBody>
                  <a:tcPr marT="0" marB="0" marR="0" marL="0"/>
                </a:tc>
                <a:tc>
                  <a:txBody>
                    <a:bodyPr/>
                    <a:lstStyle/>
                    <a:p>
                      <a:pPr indent="0" lvl="0" marL="470535" marR="0" rtl="0" algn="ctr">
                        <a:spcBef>
                          <a:spcPts val="0"/>
                        </a:spcBef>
                        <a:spcAft>
                          <a:spcPts val="0"/>
                        </a:spcAft>
                        <a:buNone/>
                      </a:pPr>
                      <a:r>
                        <a:rPr b="1" lang="en-US" sz="1400">
                          <a:solidFill>
                            <a:schemeClr val="dk1"/>
                          </a:solidFill>
                          <a:latin typeface="Times New Roman"/>
                          <a:ea typeface="Times New Roman"/>
                          <a:cs typeface="Times New Roman"/>
                          <a:sym typeface="Times New Roman"/>
                        </a:rPr>
                        <a:t>Explanation</a:t>
                      </a:r>
                      <a:endParaRPr sz="1400">
                        <a:solidFill>
                          <a:schemeClr val="dk1"/>
                        </a:solidFill>
                        <a:latin typeface="Times New Roman"/>
                        <a:ea typeface="Times New Roman"/>
                        <a:cs typeface="Times New Roman"/>
                        <a:sym typeface="Times New Roman"/>
                      </a:endParaRPr>
                    </a:p>
                  </a:txBody>
                  <a:tcPr marT="0" marB="0" marR="0" marL="0"/>
                </a:tc>
                <a:tc>
                  <a:txBody>
                    <a:bodyPr/>
                    <a:lstStyle/>
                    <a:p>
                      <a:pPr indent="0" lvl="0" marL="918845" marR="0" rtl="0" algn="ctr">
                        <a:spcBef>
                          <a:spcPts val="0"/>
                        </a:spcBef>
                        <a:spcAft>
                          <a:spcPts val="0"/>
                        </a:spcAft>
                        <a:buNone/>
                      </a:pPr>
                      <a:r>
                        <a:rPr b="1" lang="en-US" sz="1400">
                          <a:solidFill>
                            <a:schemeClr val="dk1"/>
                          </a:solidFill>
                          <a:latin typeface="Times New Roman"/>
                          <a:ea typeface="Times New Roman"/>
                          <a:cs typeface="Times New Roman"/>
                          <a:sym typeface="Times New Roman"/>
                        </a:rPr>
                        <a:t>Suggested solutions</a:t>
                      </a:r>
                      <a:endParaRPr sz="1400">
                        <a:solidFill>
                          <a:schemeClr val="dk1"/>
                        </a:solidFill>
                        <a:latin typeface="Times New Roman"/>
                        <a:ea typeface="Times New Roman"/>
                        <a:cs typeface="Times New Roman"/>
                        <a:sym typeface="Times New Roman"/>
                      </a:endParaRPr>
                    </a:p>
                  </a:txBody>
                  <a:tcPr marT="0" marB="0" marR="0" marL="0"/>
                </a:tc>
              </a:tr>
              <a:tr h="5018025">
                <a:tc>
                  <a:txBody>
                    <a:bodyPr/>
                    <a:lstStyle/>
                    <a:p>
                      <a:pPr indent="0" lvl="0" marL="83185" marR="85090" rtl="0" algn="l">
                        <a:lnSpc>
                          <a:spcPct val="102000"/>
                        </a:lnSpc>
                        <a:spcBef>
                          <a:spcPts val="0"/>
                        </a:spcBef>
                        <a:spcAft>
                          <a:spcPts val="0"/>
                        </a:spcAft>
                        <a:buNone/>
                      </a:pPr>
                      <a:r>
                        <a:t/>
                      </a:r>
                      <a:endParaRPr sz="1000">
                        <a:latin typeface="Trebuchet MS"/>
                        <a:ea typeface="Trebuchet MS"/>
                        <a:cs typeface="Trebuchet MS"/>
                        <a:sym typeface="Trebuchet MS"/>
                      </a:endParaRPr>
                    </a:p>
                    <a:p>
                      <a:pPr indent="0" lvl="0" marL="83185" marR="85090" rtl="0" algn="l">
                        <a:lnSpc>
                          <a:spcPct val="102000"/>
                        </a:lnSpc>
                        <a:spcBef>
                          <a:spcPts val="290"/>
                        </a:spcBef>
                        <a:spcAft>
                          <a:spcPts val="0"/>
                        </a:spcAft>
                        <a:buNone/>
                      </a:pPr>
                      <a:r>
                        <a:t/>
                      </a:r>
                      <a:endParaRPr sz="1000">
                        <a:latin typeface="Trebuchet MS"/>
                        <a:ea typeface="Trebuchet MS"/>
                        <a:cs typeface="Trebuchet MS"/>
                        <a:sym typeface="Trebuchet MS"/>
                      </a:endParaRPr>
                    </a:p>
                    <a:p>
                      <a:pPr indent="0" lvl="0" marL="83185" marR="85090" rtl="0" algn="l">
                        <a:lnSpc>
                          <a:spcPct val="102000"/>
                        </a:lnSpc>
                        <a:spcBef>
                          <a:spcPts val="290"/>
                        </a:spcBef>
                        <a:spcAft>
                          <a:spcPts val="0"/>
                        </a:spcAft>
                        <a:buNone/>
                      </a:pPr>
                      <a:r>
                        <a:t/>
                      </a:r>
                      <a:endParaRPr sz="1000">
                        <a:latin typeface="Trebuchet MS"/>
                        <a:ea typeface="Trebuchet MS"/>
                        <a:cs typeface="Trebuchet MS"/>
                        <a:sym typeface="Trebuchet MS"/>
                      </a:endParaRPr>
                    </a:p>
                    <a:p>
                      <a:pPr indent="0" lvl="0" marL="83185" marR="85090" rtl="0" algn="l">
                        <a:lnSpc>
                          <a:spcPct val="102000"/>
                        </a:lnSpc>
                        <a:spcBef>
                          <a:spcPts val="290"/>
                        </a:spcBef>
                        <a:spcAft>
                          <a:spcPts val="0"/>
                        </a:spcAft>
                        <a:buNone/>
                      </a:pPr>
                      <a:r>
                        <a:t/>
                      </a:r>
                      <a:endParaRPr sz="1000">
                        <a:latin typeface="Trebuchet MS"/>
                        <a:ea typeface="Trebuchet MS"/>
                        <a:cs typeface="Trebuchet MS"/>
                        <a:sym typeface="Trebuchet MS"/>
                      </a:endParaRPr>
                    </a:p>
                    <a:p>
                      <a:pPr indent="0" lvl="0" marL="83185" marR="85090" rtl="0" algn="l">
                        <a:lnSpc>
                          <a:spcPct val="102000"/>
                        </a:lnSpc>
                        <a:spcBef>
                          <a:spcPts val="290"/>
                        </a:spcBef>
                        <a:spcAft>
                          <a:spcPts val="0"/>
                        </a:spcAft>
                        <a:buNone/>
                      </a:pPr>
                      <a:r>
                        <a:t/>
                      </a:r>
                      <a:endParaRPr sz="1000">
                        <a:latin typeface="Trebuchet MS"/>
                        <a:ea typeface="Trebuchet MS"/>
                        <a:cs typeface="Trebuchet MS"/>
                        <a:sym typeface="Trebuchet MS"/>
                      </a:endParaRPr>
                    </a:p>
                    <a:p>
                      <a:pPr indent="0" lvl="0" marL="83185" marR="85090" rtl="0" algn="l">
                        <a:lnSpc>
                          <a:spcPct val="102000"/>
                        </a:lnSpc>
                        <a:spcBef>
                          <a:spcPts val="290"/>
                        </a:spcBef>
                        <a:spcAft>
                          <a:spcPts val="0"/>
                        </a:spcAft>
                        <a:buNone/>
                      </a:pPr>
                      <a:r>
                        <a:t/>
                      </a:r>
                      <a:endParaRPr sz="1000">
                        <a:latin typeface="Trebuchet MS"/>
                        <a:ea typeface="Trebuchet MS"/>
                        <a:cs typeface="Trebuchet MS"/>
                        <a:sym typeface="Trebuchet MS"/>
                      </a:endParaRPr>
                    </a:p>
                    <a:p>
                      <a:pPr indent="0" lvl="0" marL="83185" marR="85090" rtl="0" algn="l">
                        <a:lnSpc>
                          <a:spcPct val="102000"/>
                        </a:lnSpc>
                        <a:spcBef>
                          <a:spcPts val="290"/>
                        </a:spcBef>
                        <a:spcAft>
                          <a:spcPts val="0"/>
                        </a:spcAft>
                        <a:buNone/>
                      </a:pPr>
                      <a:r>
                        <a:t/>
                      </a:r>
                      <a:endParaRPr sz="1000">
                        <a:latin typeface="Trebuchet MS"/>
                        <a:ea typeface="Trebuchet MS"/>
                        <a:cs typeface="Trebuchet MS"/>
                        <a:sym typeface="Trebuchet MS"/>
                      </a:endParaRPr>
                    </a:p>
                    <a:p>
                      <a:pPr indent="0" lvl="0" marL="83185" marR="85090" rtl="0" algn="l">
                        <a:lnSpc>
                          <a:spcPct val="102000"/>
                        </a:lnSpc>
                        <a:spcBef>
                          <a:spcPts val="290"/>
                        </a:spcBef>
                        <a:spcAft>
                          <a:spcPts val="0"/>
                        </a:spcAft>
                        <a:buNone/>
                      </a:pPr>
                      <a:r>
                        <a:t/>
                      </a:r>
                      <a:endParaRPr sz="1000">
                        <a:latin typeface="Trebuchet MS"/>
                        <a:ea typeface="Trebuchet MS"/>
                        <a:cs typeface="Trebuchet MS"/>
                        <a:sym typeface="Trebuchet MS"/>
                      </a:endParaRPr>
                    </a:p>
                    <a:p>
                      <a:pPr indent="0" lvl="0" marL="83185" marR="85090" rtl="0" algn="ctr">
                        <a:lnSpc>
                          <a:spcPct val="102000"/>
                        </a:lnSpc>
                        <a:spcBef>
                          <a:spcPts val="290"/>
                        </a:spcBef>
                        <a:spcAft>
                          <a:spcPts val="0"/>
                        </a:spcAft>
                        <a:buNone/>
                      </a:pPr>
                      <a:r>
                        <a:rPr b="1" lang="en-US" sz="1800">
                          <a:solidFill>
                            <a:srgbClr val="FF9518"/>
                          </a:solidFill>
                          <a:latin typeface="Times New Roman"/>
                          <a:ea typeface="Times New Roman"/>
                          <a:cs typeface="Times New Roman"/>
                          <a:sym typeface="Times New Roman"/>
                        </a:rPr>
                        <a:t>Reduced number of visits and access to implementation sites</a:t>
                      </a:r>
                      <a:endParaRPr/>
                    </a:p>
                  </a:txBody>
                  <a:tcPr marT="0" marB="0" marR="0" marL="0"/>
                </a:tc>
                <a:tc>
                  <a:txBody>
                    <a:bodyPr/>
                    <a:lstStyle/>
                    <a:p>
                      <a:pPr indent="0" lvl="0" marL="86360" marR="158115" rtl="0" algn="l">
                        <a:lnSpc>
                          <a:spcPct val="102000"/>
                        </a:lnSpc>
                        <a:spcBef>
                          <a:spcPts val="0"/>
                        </a:spcBef>
                        <a:spcAft>
                          <a:spcPts val="0"/>
                        </a:spcAft>
                        <a:buNone/>
                      </a:pPr>
                      <a:r>
                        <a:t/>
                      </a:r>
                      <a:endParaRPr sz="1000">
                        <a:latin typeface="Trebuchet MS"/>
                        <a:ea typeface="Trebuchet MS"/>
                        <a:cs typeface="Trebuchet MS"/>
                        <a:sym typeface="Trebuchet MS"/>
                      </a:endParaRPr>
                    </a:p>
                    <a:p>
                      <a:pPr indent="0" lvl="0" marL="86360" marR="158115" rtl="0" algn="l">
                        <a:lnSpc>
                          <a:spcPct val="102000"/>
                        </a:lnSpc>
                        <a:spcBef>
                          <a:spcPts val="290"/>
                        </a:spcBef>
                        <a:spcAft>
                          <a:spcPts val="0"/>
                        </a:spcAft>
                        <a:buNone/>
                      </a:pPr>
                      <a:r>
                        <a:t/>
                      </a:r>
                      <a:endParaRPr sz="1000">
                        <a:latin typeface="Trebuchet MS"/>
                        <a:ea typeface="Trebuchet MS"/>
                        <a:cs typeface="Trebuchet MS"/>
                        <a:sym typeface="Trebuchet MS"/>
                      </a:endParaRPr>
                    </a:p>
                    <a:p>
                      <a:pPr indent="0" lvl="0" marL="86360" marR="158115" rtl="0" algn="l">
                        <a:lnSpc>
                          <a:spcPct val="102000"/>
                        </a:lnSpc>
                        <a:spcBef>
                          <a:spcPts val="290"/>
                        </a:spcBef>
                        <a:spcAft>
                          <a:spcPts val="0"/>
                        </a:spcAft>
                        <a:buNone/>
                      </a:pPr>
                      <a:r>
                        <a:t/>
                      </a:r>
                      <a:endParaRPr sz="1000">
                        <a:latin typeface="Trebuchet MS"/>
                        <a:ea typeface="Trebuchet MS"/>
                        <a:cs typeface="Trebuchet MS"/>
                        <a:sym typeface="Trebuchet MS"/>
                      </a:endParaRPr>
                    </a:p>
                    <a:p>
                      <a:pPr indent="0" lvl="0" marL="86360" marR="158115" rtl="0" algn="l">
                        <a:lnSpc>
                          <a:spcPct val="102000"/>
                        </a:lnSpc>
                        <a:spcBef>
                          <a:spcPts val="290"/>
                        </a:spcBef>
                        <a:spcAft>
                          <a:spcPts val="0"/>
                        </a:spcAft>
                        <a:buNone/>
                      </a:pPr>
                      <a:r>
                        <a:t/>
                      </a:r>
                      <a:endParaRPr sz="1000">
                        <a:latin typeface="Trebuchet MS"/>
                        <a:ea typeface="Trebuchet MS"/>
                        <a:cs typeface="Trebuchet MS"/>
                        <a:sym typeface="Trebuchet MS"/>
                      </a:endParaRPr>
                    </a:p>
                    <a:p>
                      <a:pPr indent="0" lvl="0" marL="86360" marR="158115" rtl="0" algn="l">
                        <a:lnSpc>
                          <a:spcPct val="102000"/>
                        </a:lnSpc>
                        <a:spcBef>
                          <a:spcPts val="290"/>
                        </a:spcBef>
                        <a:spcAft>
                          <a:spcPts val="0"/>
                        </a:spcAft>
                        <a:buNone/>
                      </a:pPr>
                      <a:r>
                        <a:t/>
                      </a:r>
                      <a:endParaRPr sz="1000">
                        <a:latin typeface="Trebuchet MS"/>
                        <a:ea typeface="Trebuchet MS"/>
                        <a:cs typeface="Trebuchet MS"/>
                        <a:sym typeface="Trebuchet MS"/>
                      </a:endParaRPr>
                    </a:p>
                    <a:p>
                      <a:pPr indent="0" lvl="0" marL="0" marR="0" rtl="0" algn="ctr">
                        <a:spcBef>
                          <a:spcPts val="0"/>
                        </a:spcBef>
                        <a:spcAft>
                          <a:spcPts val="0"/>
                        </a:spcAft>
                        <a:buNone/>
                      </a:pPr>
                      <a:r>
                        <a:rPr b="1" lang="en-US" sz="1600">
                          <a:solidFill>
                            <a:schemeClr val="dk1"/>
                          </a:solidFill>
                          <a:latin typeface="Times New Roman"/>
                          <a:ea typeface="Times New Roman"/>
                          <a:cs typeface="Times New Roman"/>
                          <a:sym typeface="Times New Roman"/>
                        </a:rPr>
                        <a:t>Monitoring visits to implementation sites or field offices can, at times, be challenging. This can result in poor communication, lack of information-sharing and lack of control of information, which can ultimately negatively</a:t>
                      </a:r>
                      <a:endParaRPr b="1" sz="16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1600">
                          <a:solidFill>
                            <a:schemeClr val="dk1"/>
                          </a:solidFill>
                          <a:latin typeface="Times New Roman"/>
                          <a:ea typeface="Times New Roman"/>
                          <a:cs typeface="Times New Roman"/>
                          <a:sym typeface="Times New Roman"/>
                        </a:rPr>
                        <a:t>affect the quality of implementation</a:t>
                      </a:r>
                      <a:r>
                        <a:rPr b="1" lang="en-US" sz="1600">
                          <a:latin typeface="Times New Roman"/>
                          <a:ea typeface="Times New Roman"/>
                          <a:cs typeface="Times New Roman"/>
                          <a:sym typeface="Times New Roman"/>
                        </a:rPr>
                        <a:t>.</a:t>
                      </a:r>
                      <a:endParaRPr b="1" sz="1600">
                        <a:latin typeface="Times New Roman"/>
                        <a:ea typeface="Times New Roman"/>
                        <a:cs typeface="Times New Roman"/>
                        <a:sym typeface="Times New Roman"/>
                      </a:endParaRPr>
                    </a:p>
                  </a:txBody>
                  <a:tcPr marT="0" marB="0" marR="0" marL="0"/>
                </a:tc>
                <a:tc>
                  <a:txBody>
                    <a:bodyPr/>
                    <a:lstStyle/>
                    <a:p>
                      <a:pPr indent="-279400" lvl="0" marL="342900" marR="95885" rtl="0" algn="just">
                        <a:lnSpc>
                          <a:spcPct val="66666"/>
                        </a:lnSpc>
                        <a:spcBef>
                          <a:spcPts val="0"/>
                        </a:spcBef>
                        <a:spcAft>
                          <a:spcPts val="0"/>
                        </a:spcAft>
                        <a:buClr>
                          <a:schemeClr val="dk1"/>
                        </a:buClr>
                        <a:buSzPts val="1000"/>
                        <a:buFont typeface="Trebuchet MS"/>
                        <a:buNone/>
                      </a:pPr>
                      <a:r>
                        <a:t/>
                      </a:r>
                      <a:endParaRPr sz="1800">
                        <a:solidFill>
                          <a:schemeClr val="dk1"/>
                        </a:solidFill>
                        <a:latin typeface="Calibri"/>
                        <a:ea typeface="Calibri"/>
                        <a:cs typeface="Calibri"/>
                        <a:sym typeface="Calibri"/>
                      </a:endParaRPr>
                    </a:p>
                    <a:p>
                      <a:pPr indent="-342900" lvl="0" marL="342900" marR="95885" rtl="0" algn="ctr">
                        <a:lnSpc>
                          <a:spcPct val="85714"/>
                        </a:lnSpc>
                        <a:spcBef>
                          <a:spcPts val="5"/>
                        </a:spcBef>
                        <a:spcAft>
                          <a:spcPts val="0"/>
                        </a:spcAft>
                        <a:buClr>
                          <a:srgbClr val="C00000"/>
                        </a:buClr>
                        <a:buSzPts val="1000"/>
                        <a:buFont typeface="Trebuchet MS"/>
                        <a:buChar char="•"/>
                      </a:pPr>
                      <a:r>
                        <a:rPr b="1" lang="en-US" sz="1400">
                          <a:solidFill>
                            <a:srgbClr val="C00000"/>
                          </a:solidFill>
                          <a:latin typeface="Times New Roman"/>
                          <a:ea typeface="Times New Roman"/>
                          <a:cs typeface="Times New Roman"/>
                          <a:sym typeface="Times New Roman"/>
                        </a:rPr>
                        <a:t>Where/if possible:</a:t>
                      </a:r>
                      <a:endParaRPr/>
                    </a:p>
                    <a:p>
                      <a:pPr indent="-279400" lvl="0" marL="342900" marR="95885" rtl="0" algn="ctr">
                        <a:lnSpc>
                          <a:spcPct val="85714"/>
                        </a:lnSpc>
                        <a:spcBef>
                          <a:spcPts val="5"/>
                        </a:spcBef>
                        <a:spcAft>
                          <a:spcPts val="0"/>
                        </a:spcAft>
                        <a:buClr>
                          <a:schemeClr val="dk1"/>
                        </a:buClr>
                        <a:buSzPts val="1000"/>
                        <a:buFont typeface="Trebuchet MS"/>
                        <a:buNone/>
                      </a:pPr>
                      <a:r>
                        <a:t/>
                      </a:r>
                      <a:endParaRPr b="1" sz="1400">
                        <a:solidFill>
                          <a:srgbClr val="C00000"/>
                        </a:solidFill>
                        <a:latin typeface="Times New Roman"/>
                        <a:ea typeface="Times New Roman"/>
                        <a:cs typeface="Times New Roman"/>
                        <a:sym typeface="Times New Roman"/>
                      </a:endParaRPr>
                    </a:p>
                    <a:p>
                      <a:pPr indent="-342900" lvl="0" marL="342900" marR="95885" rtl="0" algn="l">
                        <a:lnSpc>
                          <a:spcPct val="85714"/>
                        </a:lnSpc>
                        <a:spcBef>
                          <a:spcPts val="5"/>
                        </a:spcBef>
                        <a:spcAft>
                          <a:spcPts val="0"/>
                        </a:spcAft>
                        <a:buClr>
                          <a:schemeClr val="dk1"/>
                        </a:buClr>
                        <a:buSzPts val="1000"/>
                        <a:buFont typeface="Trebuchet MS"/>
                        <a:buChar char="•"/>
                      </a:pPr>
                      <a:r>
                        <a:rPr b="1" lang="en-US" sz="1400">
                          <a:solidFill>
                            <a:schemeClr val="dk1"/>
                          </a:solidFill>
                          <a:latin typeface="Times New Roman"/>
                          <a:ea typeface="Times New Roman"/>
                          <a:cs typeface="Times New Roman"/>
                          <a:sym typeface="Times New Roman"/>
                        </a:rPr>
                        <a:t>Identify a monitoring team not affected by security limitations to conduct field visits on behalf of the implementing team (ensure prior training if it is an external team).</a:t>
                      </a:r>
                      <a:endParaRPr/>
                    </a:p>
                    <a:p>
                      <a:pPr indent="-279400" lvl="0" marL="342900" marR="95885" rtl="0" algn="l">
                        <a:lnSpc>
                          <a:spcPct val="85714"/>
                        </a:lnSpc>
                        <a:spcBef>
                          <a:spcPts val="5"/>
                        </a:spcBef>
                        <a:spcAft>
                          <a:spcPts val="0"/>
                        </a:spcAft>
                        <a:buClr>
                          <a:schemeClr val="dk1"/>
                        </a:buClr>
                        <a:buSzPts val="1000"/>
                        <a:buFont typeface="Trebuchet MS"/>
                        <a:buNone/>
                      </a:pPr>
                      <a:r>
                        <a:t/>
                      </a:r>
                      <a:endParaRPr b="1" sz="1400">
                        <a:solidFill>
                          <a:schemeClr val="dk1"/>
                        </a:solidFill>
                        <a:latin typeface="Times New Roman"/>
                        <a:ea typeface="Times New Roman"/>
                        <a:cs typeface="Times New Roman"/>
                        <a:sym typeface="Times New Roman"/>
                      </a:endParaRPr>
                    </a:p>
                    <a:p>
                      <a:pPr indent="-342900" lvl="0" marL="342900" marR="95885" rtl="0" algn="l">
                        <a:lnSpc>
                          <a:spcPct val="85714"/>
                        </a:lnSpc>
                        <a:spcBef>
                          <a:spcPts val="5"/>
                        </a:spcBef>
                        <a:spcAft>
                          <a:spcPts val="0"/>
                        </a:spcAft>
                        <a:buClr>
                          <a:schemeClr val="dk1"/>
                        </a:buClr>
                        <a:buSzPts val="1000"/>
                        <a:buFont typeface="Trebuchet MS"/>
                        <a:buChar char="•"/>
                      </a:pPr>
                      <a:r>
                        <a:rPr b="1" lang="en-US" sz="1400">
                          <a:solidFill>
                            <a:schemeClr val="dk1"/>
                          </a:solidFill>
                          <a:latin typeface="Times New Roman"/>
                          <a:ea typeface="Times New Roman"/>
                          <a:cs typeface="Times New Roman"/>
                          <a:sym typeface="Times New Roman"/>
                        </a:rPr>
                        <a:t>Ensure consistent information flow by establishing mechanisms that provide real-time collaboration spaces, enable greater data security, seamless coordination, and improved management and control mechanisms.</a:t>
                      </a:r>
                      <a:endParaRPr/>
                    </a:p>
                    <a:p>
                      <a:pPr indent="-279400" lvl="0" marL="342900" marR="95885" rtl="0" algn="l">
                        <a:lnSpc>
                          <a:spcPct val="85714"/>
                        </a:lnSpc>
                        <a:spcBef>
                          <a:spcPts val="5"/>
                        </a:spcBef>
                        <a:spcAft>
                          <a:spcPts val="0"/>
                        </a:spcAft>
                        <a:buClr>
                          <a:schemeClr val="dk1"/>
                        </a:buClr>
                        <a:buSzPts val="1000"/>
                        <a:buFont typeface="Trebuchet MS"/>
                        <a:buNone/>
                      </a:pPr>
                      <a:r>
                        <a:t/>
                      </a:r>
                      <a:endParaRPr b="1" sz="1400">
                        <a:solidFill>
                          <a:schemeClr val="dk1"/>
                        </a:solidFill>
                        <a:latin typeface="Times New Roman"/>
                        <a:ea typeface="Times New Roman"/>
                        <a:cs typeface="Times New Roman"/>
                        <a:sym typeface="Times New Roman"/>
                      </a:endParaRPr>
                    </a:p>
                    <a:p>
                      <a:pPr indent="-342900" lvl="0" marL="342900" marR="95885" rtl="0" algn="l">
                        <a:lnSpc>
                          <a:spcPct val="85714"/>
                        </a:lnSpc>
                        <a:spcBef>
                          <a:spcPts val="5"/>
                        </a:spcBef>
                        <a:spcAft>
                          <a:spcPts val="0"/>
                        </a:spcAft>
                        <a:buClr>
                          <a:schemeClr val="dk1"/>
                        </a:buClr>
                        <a:buSzPts val="1000"/>
                        <a:buFont typeface="Trebuchet MS"/>
                        <a:buChar char="•"/>
                      </a:pPr>
                      <a:r>
                        <a:rPr b="1" lang="en-US" sz="1400">
                          <a:solidFill>
                            <a:schemeClr val="dk1"/>
                          </a:solidFill>
                          <a:latin typeface="Times New Roman"/>
                          <a:ea typeface="Times New Roman"/>
                          <a:cs typeface="Times New Roman"/>
                          <a:sym typeface="Times New Roman"/>
                        </a:rPr>
                        <a:t>Favour online monitoring mechanisms as mentioned above including also receiving photographs and GPS tracking devices for distribution of goods</a:t>
                      </a:r>
                      <a:endParaRPr b="1" sz="1400">
                        <a:solidFill>
                          <a:schemeClr val="dk1"/>
                        </a:solidFill>
                        <a:latin typeface="Times New Roman"/>
                        <a:ea typeface="Times New Roman"/>
                        <a:cs typeface="Times New Roman"/>
                        <a:sym typeface="Times New Roman"/>
                      </a:endParaRPr>
                    </a:p>
                    <a:p>
                      <a:pPr indent="-279400" lvl="0" marL="342900" marR="95885" rtl="0" algn="l">
                        <a:lnSpc>
                          <a:spcPct val="85714"/>
                        </a:lnSpc>
                        <a:spcBef>
                          <a:spcPts val="5"/>
                        </a:spcBef>
                        <a:spcAft>
                          <a:spcPts val="0"/>
                        </a:spcAft>
                        <a:buClr>
                          <a:schemeClr val="dk1"/>
                        </a:buClr>
                        <a:buSzPts val="1000"/>
                        <a:buFont typeface="Trebuchet MS"/>
                        <a:buNone/>
                      </a:pPr>
                      <a:r>
                        <a:t/>
                      </a:r>
                      <a:endParaRPr b="1" sz="1400">
                        <a:solidFill>
                          <a:schemeClr val="dk1"/>
                        </a:solidFill>
                        <a:latin typeface="Times New Roman"/>
                        <a:ea typeface="Times New Roman"/>
                        <a:cs typeface="Times New Roman"/>
                        <a:sym typeface="Times New Roman"/>
                      </a:endParaRPr>
                    </a:p>
                  </a:txBody>
                  <a:tcPr marT="0" marB="0" marR="0" marL="0"/>
                </a:tc>
              </a:tr>
            </a:tbl>
          </a:graphicData>
        </a:graphic>
      </p:graphicFrame>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9" name="Shape 579"/>
        <p:cNvGrpSpPr/>
        <p:nvPr/>
      </p:nvGrpSpPr>
      <p:grpSpPr>
        <a:xfrm>
          <a:off x="0" y="0"/>
          <a:ext cx="0" cy="0"/>
          <a:chOff x="0" y="0"/>
          <a:chExt cx="0" cy="0"/>
        </a:xfrm>
      </p:grpSpPr>
      <p:pic>
        <p:nvPicPr>
          <p:cNvPr id="580" name="Google Shape;580;p25"/>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581" name="Google Shape;581;p25"/>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582" name="Google Shape;582;p25"/>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83" name="Google Shape;583;p25"/>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584" name="Google Shape;584;p25"/>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585" name="Google Shape;585;p25"/>
          <p:cNvPicPr preferRelativeResize="0"/>
          <p:nvPr/>
        </p:nvPicPr>
        <p:blipFill rotWithShape="1">
          <a:blip r:embed="rId8">
            <a:alphaModFix/>
          </a:blip>
          <a:srcRect b="0" l="0" r="0" t="0"/>
          <a:stretch/>
        </p:blipFill>
        <p:spPr>
          <a:xfrm>
            <a:off x="8832229" y="533330"/>
            <a:ext cx="3090138" cy="5907194"/>
          </a:xfrm>
          <a:prstGeom prst="rect">
            <a:avLst/>
          </a:prstGeom>
          <a:noFill/>
          <a:ln>
            <a:noFill/>
          </a:ln>
        </p:spPr>
      </p:pic>
      <p:pic>
        <p:nvPicPr>
          <p:cNvPr id="586" name="Google Shape;586;p25"/>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587" name="Google Shape;587;p25"/>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Lecture5</a:t>
            </a:r>
            <a:endParaRPr b="1" sz="2800">
              <a:solidFill>
                <a:srgbClr val="FF9518"/>
              </a:solidFill>
              <a:latin typeface="Tajawal Medium"/>
              <a:ea typeface="Tajawal Medium"/>
              <a:cs typeface="Tajawal Medium"/>
              <a:sym typeface="Tajawal Medium"/>
            </a:endParaRPr>
          </a:p>
        </p:txBody>
      </p:sp>
      <p:sp>
        <p:nvSpPr>
          <p:cNvPr id="588" name="Google Shape;588;p2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589" name="Google Shape;589;p2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590" name="Google Shape;590;p25"/>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 &amp; Results(Part2)</a:t>
            </a:r>
            <a:endParaRPr b="1" sz="2400">
              <a:solidFill>
                <a:srgbClr val="FF9518"/>
              </a:solidFill>
              <a:latin typeface="Tajawal Medium"/>
              <a:ea typeface="Tajawal Medium"/>
              <a:cs typeface="Tajawal Medium"/>
              <a:sym typeface="Tajawal Medium"/>
            </a:endParaRPr>
          </a:p>
        </p:txBody>
      </p:sp>
      <p:pic>
        <p:nvPicPr>
          <p:cNvPr id="591" name="Google Shape;591;p25"/>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graphicFrame>
        <p:nvGraphicFramePr>
          <p:cNvPr id="592" name="Google Shape;592;p25"/>
          <p:cNvGraphicFramePr/>
          <p:nvPr/>
        </p:nvGraphicFramePr>
        <p:xfrm>
          <a:off x="325117" y="1540916"/>
          <a:ext cx="3000000" cy="3000000"/>
        </p:xfrm>
        <a:graphic>
          <a:graphicData uri="http://schemas.openxmlformats.org/drawingml/2006/table">
            <a:tbl>
              <a:tblPr bandRow="1" firstRow="1">
                <a:noFill/>
                <a:tableStyleId>{CB7115C2-97E0-44EE-A6D2-68A3988FCC64}</a:tableStyleId>
              </a:tblPr>
              <a:tblGrid>
                <a:gridCol w="2709325"/>
                <a:gridCol w="2709325"/>
                <a:gridCol w="2709325"/>
              </a:tblGrid>
              <a:tr h="339375">
                <a:tc>
                  <a:txBody>
                    <a:bodyPr/>
                    <a:lstStyle/>
                    <a:p>
                      <a:pPr indent="0" lvl="0" marL="300355" marR="0" rtl="0" algn="ctr">
                        <a:spcBef>
                          <a:spcPts val="0"/>
                        </a:spcBef>
                        <a:spcAft>
                          <a:spcPts val="0"/>
                        </a:spcAft>
                        <a:buNone/>
                      </a:pPr>
                      <a:r>
                        <a:rPr b="1" lang="en-US" sz="1400">
                          <a:solidFill>
                            <a:schemeClr val="dk1"/>
                          </a:solidFill>
                          <a:latin typeface="Times New Roman"/>
                          <a:ea typeface="Times New Roman"/>
                          <a:cs typeface="Times New Roman"/>
                          <a:sym typeface="Times New Roman"/>
                        </a:rPr>
                        <a:t>Challenge</a:t>
                      </a:r>
                      <a:endParaRPr sz="1400">
                        <a:solidFill>
                          <a:schemeClr val="dk1"/>
                        </a:solidFill>
                        <a:latin typeface="Times New Roman"/>
                        <a:ea typeface="Times New Roman"/>
                        <a:cs typeface="Times New Roman"/>
                        <a:sym typeface="Times New Roman"/>
                      </a:endParaRPr>
                    </a:p>
                  </a:txBody>
                  <a:tcPr marT="0" marB="0" marR="0" marL="0"/>
                </a:tc>
                <a:tc>
                  <a:txBody>
                    <a:bodyPr/>
                    <a:lstStyle/>
                    <a:p>
                      <a:pPr indent="0" lvl="0" marL="470535" marR="0" rtl="0" algn="ctr">
                        <a:spcBef>
                          <a:spcPts val="0"/>
                        </a:spcBef>
                        <a:spcAft>
                          <a:spcPts val="0"/>
                        </a:spcAft>
                        <a:buNone/>
                      </a:pPr>
                      <a:r>
                        <a:rPr b="1" lang="en-US" sz="1400">
                          <a:solidFill>
                            <a:schemeClr val="dk1"/>
                          </a:solidFill>
                          <a:latin typeface="Times New Roman"/>
                          <a:ea typeface="Times New Roman"/>
                          <a:cs typeface="Times New Roman"/>
                          <a:sym typeface="Times New Roman"/>
                        </a:rPr>
                        <a:t>Explanation</a:t>
                      </a:r>
                      <a:endParaRPr sz="1400">
                        <a:solidFill>
                          <a:schemeClr val="dk1"/>
                        </a:solidFill>
                        <a:latin typeface="Times New Roman"/>
                        <a:ea typeface="Times New Roman"/>
                        <a:cs typeface="Times New Roman"/>
                        <a:sym typeface="Times New Roman"/>
                      </a:endParaRPr>
                    </a:p>
                  </a:txBody>
                  <a:tcPr marT="0" marB="0" marR="0" marL="0"/>
                </a:tc>
                <a:tc>
                  <a:txBody>
                    <a:bodyPr/>
                    <a:lstStyle/>
                    <a:p>
                      <a:pPr indent="0" lvl="0" marL="918845" marR="0" rtl="0" algn="ctr">
                        <a:spcBef>
                          <a:spcPts val="0"/>
                        </a:spcBef>
                        <a:spcAft>
                          <a:spcPts val="0"/>
                        </a:spcAft>
                        <a:buNone/>
                      </a:pPr>
                      <a:r>
                        <a:rPr b="1" lang="en-US" sz="1400">
                          <a:solidFill>
                            <a:schemeClr val="dk1"/>
                          </a:solidFill>
                          <a:latin typeface="Times New Roman"/>
                          <a:ea typeface="Times New Roman"/>
                          <a:cs typeface="Times New Roman"/>
                          <a:sym typeface="Times New Roman"/>
                        </a:rPr>
                        <a:t>Suggested solutions</a:t>
                      </a:r>
                      <a:endParaRPr sz="1400">
                        <a:solidFill>
                          <a:schemeClr val="dk1"/>
                        </a:solidFill>
                        <a:latin typeface="Times New Roman"/>
                        <a:ea typeface="Times New Roman"/>
                        <a:cs typeface="Times New Roman"/>
                        <a:sym typeface="Times New Roman"/>
                      </a:endParaRPr>
                    </a:p>
                  </a:txBody>
                  <a:tcPr marT="0" marB="0" marR="0" marL="0"/>
                </a:tc>
              </a:tr>
              <a:tr h="4636350">
                <a:tc>
                  <a:txBody>
                    <a:bodyPr/>
                    <a:lstStyle/>
                    <a:p>
                      <a:pPr indent="0" lvl="0" marL="83185" marR="85090" rtl="0" algn="l">
                        <a:lnSpc>
                          <a:spcPct val="102000"/>
                        </a:lnSpc>
                        <a:spcBef>
                          <a:spcPts val="0"/>
                        </a:spcBef>
                        <a:spcAft>
                          <a:spcPts val="0"/>
                        </a:spcAft>
                        <a:buNone/>
                      </a:pPr>
                      <a:r>
                        <a:t/>
                      </a:r>
                      <a:endParaRPr sz="1000">
                        <a:latin typeface="Trebuchet MS"/>
                        <a:ea typeface="Trebuchet MS"/>
                        <a:cs typeface="Trebuchet MS"/>
                        <a:sym typeface="Trebuchet MS"/>
                      </a:endParaRPr>
                    </a:p>
                    <a:p>
                      <a:pPr indent="0" lvl="0" marL="83185" marR="85090" rtl="0" algn="l">
                        <a:lnSpc>
                          <a:spcPct val="102000"/>
                        </a:lnSpc>
                        <a:spcBef>
                          <a:spcPts val="290"/>
                        </a:spcBef>
                        <a:spcAft>
                          <a:spcPts val="0"/>
                        </a:spcAft>
                        <a:buNone/>
                      </a:pPr>
                      <a:r>
                        <a:t/>
                      </a:r>
                      <a:endParaRPr sz="1000">
                        <a:latin typeface="Trebuchet MS"/>
                        <a:ea typeface="Trebuchet MS"/>
                        <a:cs typeface="Trebuchet MS"/>
                        <a:sym typeface="Trebuchet MS"/>
                      </a:endParaRPr>
                    </a:p>
                    <a:p>
                      <a:pPr indent="0" lvl="0" marL="83185" marR="85090" rtl="0" algn="ctr">
                        <a:lnSpc>
                          <a:spcPct val="102000"/>
                        </a:lnSpc>
                        <a:spcBef>
                          <a:spcPts val="290"/>
                        </a:spcBef>
                        <a:spcAft>
                          <a:spcPts val="0"/>
                        </a:spcAft>
                        <a:buNone/>
                      </a:pPr>
                      <a:r>
                        <a:t/>
                      </a:r>
                      <a:endParaRPr b="1" sz="1600">
                        <a:solidFill>
                          <a:srgbClr val="FF66CC"/>
                        </a:solidFill>
                        <a:latin typeface="Times New Roman"/>
                        <a:ea typeface="Times New Roman"/>
                        <a:cs typeface="Times New Roman"/>
                        <a:sym typeface="Times New Roman"/>
                      </a:endParaRPr>
                    </a:p>
                    <a:p>
                      <a:pPr indent="0" lvl="0" marL="83185" marR="85090" rtl="0" algn="ctr">
                        <a:lnSpc>
                          <a:spcPct val="102000"/>
                        </a:lnSpc>
                        <a:spcBef>
                          <a:spcPts val="290"/>
                        </a:spcBef>
                        <a:spcAft>
                          <a:spcPts val="0"/>
                        </a:spcAft>
                        <a:buNone/>
                      </a:pPr>
                      <a:r>
                        <a:t/>
                      </a:r>
                      <a:endParaRPr b="1" sz="1800">
                        <a:solidFill>
                          <a:srgbClr val="FF66CC"/>
                        </a:solidFill>
                        <a:latin typeface="Times New Roman"/>
                        <a:ea typeface="Times New Roman"/>
                        <a:cs typeface="Times New Roman"/>
                        <a:sym typeface="Times New Roman"/>
                      </a:endParaRPr>
                    </a:p>
                    <a:p>
                      <a:pPr indent="0" lvl="0" marL="83185" marR="85090" rtl="0" algn="ctr">
                        <a:lnSpc>
                          <a:spcPct val="102000"/>
                        </a:lnSpc>
                        <a:spcBef>
                          <a:spcPts val="290"/>
                        </a:spcBef>
                        <a:spcAft>
                          <a:spcPts val="0"/>
                        </a:spcAft>
                        <a:buNone/>
                      </a:pPr>
                      <a:r>
                        <a:t/>
                      </a:r>
                      <a:endParaRPr b="1" sz="1800">
                        <a:solidFill>
                          <a:srgbClr val="FF66CC"/>
                        </a:solidFill>
                        <a:latin typeface="Times New Roman"/>
                        <a:ea typeface="Times New Roman"/>
                        <a:cs typeface="Times New Roman"/>
                        <a:sym typeface="Times New Roman"/>
                      </a:endParaRPr>
                    </a:p>
                    <a:p>
                      <a:pPr indent="0" lvl="0" marL="83185" marR="85090" rtl="0" algn="ctr">
                        <a:lnSpc>
                          <a:spcPct val="102000"/>
                        </a:lnSpc>
                        <a:spcBef>
                          <a:spcPts val="290"/>
                        </a:spcBef>
                        <a:spcAft>
                          <a:spcPts val="0"/>
                        </a:spcAft>
                        <a:buNone/>
                      </a:pPr>
                      <a:r>
                        <a:t/>
                      </a:r>
                      <a:endParaRPr b="1" sz="1800">
                        <a:solidFill>
                          <a:srgbClr val="FF66CC"/>
                        </a:solidFill>
                        <a:latin typeface="Times New Roman"/>
                        <a:ea typeface="Times New Roman"/>
                        <a:cs typeface="Times New Roman"/>
                        <a:sym typeface="Times New Roman"/>
                      </a:endParaRPr>
                    </a:p>
                    <a:p>
                      <a:pPr indent="0" lvl="0" marL="83185" marR="85090" rtl="0" algn="ctr">
                        <a:lnSpc>
                          <a:spcPct val="102000"/>
                        </a:lnSpc>
                        <a:spcBef>
                          <a:spcPts val="290"/>
                        </a:spcBef>
                        <a:spcAft>
                          <a:spcPts val="0"/>
                        </a:spcAft>
                        <a:buNone/>
                      </a:pPr>
                      <a:r>
                        <a:rPr b="1" lang="en-US" sz="1800">
                          <a:solidFill>
                            <a:srgbClr val="FF66CC"/>
                          </a:solidFill>
                          <a:latin typeface="Times New Roman"/>
                          <a:ea typeface="Times New Roman"/>
                          <a:cs typeface="Times New Roman"/>
                          <a:sym typeface="Times New Roman"/>
                        </a:rPr>
                        <a:t>Limited staff/ partner capacity</a:t>
                      </a:r>
                      <a:endParaRPr/>
                    </a:p>
                    <a:p>
                      <a:pPr indent="0" lvl="0" marL="83185" marR="85090" rtl="0" algn="l">
                        <a:lnSpc>
                          <a:spcPct val="102000"/>
                        </a:lnSpc>
                        <a:spcBef>
                          <a:spcPts val="290"/>
                        </a:spcBef>
                        <a:spcAft>
                          <a:spcPts val="0"/>
                        </a:spcAft>
                        <a:buNone/>
                      </a:pPr>
                      <a:r>
                        <a:t/>
                      </a:r>
                      <a:endParaRPr sz="1000">
                        <a:latin typeface="Trebuchet MS"/>
                        <a:ea typeface="Trebuchet MS"/>
                        <a:cs typeface="Trebuchet MS"/>
                        <a:sym typeface="Trebuchet MS"/>
                      </a:endParaRPr>
                    </a:p>
                    <a:p>
                      <a:pPr indent="0" lvl="0" marL="83185" marR="85090" rtl="0" algn="l">
                        <a:lnSpc>
                          <a:spcPct val="102000"/>
                        </a:lnSpc>
                        <a:spcBef>
                          <a:spcPts val="290"/>
                        </a:spcBef>
                        <a:spcAft>
                          <a:spcPts val="0"/>
                        </a:spcAft>
                        <a:buNone/>
                      </a:pPr>
                      <a:r>
                        <a:t/>
                      </a:r>
                      <a:endParaRPr sz="1000">
                        <a:latin typeface="Trebuchet MS"/>
                        <a:ea typeface="Trebuchet MS"/>
                        <a:cs typeface="Trebuchet MS"/>
                        <a:sym typeface="Trebuchet MS"/>
                      </a:endParaRPr>
                    </a:p>
                    <a:p>
                      <a:pPr indent="0" lvl="0" marL="83185" marR="85090" rtl="0" algn="l">
                        <a:lnSpc>
                          <a:spcPct val="102000"/>
                        </a:lnSpc>
                        <a:spcBef>
                          <a:spcPts val="290"/>
                        </a:spcBef>
                        <a:spcAft>
                          <a:spcPts val="0"/>
                        </a:spcAft>
                        <a:buNone/>
                      </a:pPr>
                      <a:r>
                        <a:t/>
                      </a:r>
                      <a:endParaRPr sz="1000">
                        <a:latin typeface="Trebuchet MS"/>
                        <a:ea typeface="Trebuchet MS"/>
                        <a:cs typeface="Trebuchet MS"/>
                        <a:sym typeface="Trebuchet MS"/>
                      </a:endParaRPr>
                    </a:p>
                    <a:p>
                      <a:pPr indent="0" lvl="0" marL="83185" marR="85090" rtl="0" algn="l">
                        <a:lnSpc>
                          <a:spcPct val="102000"/>
                        </a:lnSpc>
                        <a:spcBef>
                          <a:spcPts val="290"/>
                        </a:spcBef>
                        <a:spcAft>
                          <a:spcPts val="0"/>
                        </a:spcAft>
                        <a:buNone/>
                      </a:pPr>
                      <a:r>
                        <a:t/>
                      </a:r>
                      <a:endParaRPr sz="1000">
                        <a:latin typeface="Trebuchet MS"/>
                        <a:ea typeface="Trebuchet MS"/>
                        <a:cs typeface="Trebuchet MS"/>
                        <a:sym typeface="Trebuchet MS"/>
                      </a:endParaRPr>
                    </a:p>
                  </a:txBody>
                  <a:tcPr marT="0" marB="0" marR="0" marL="0"/>
                </a:tc>
                <a:tc>
                  <a:txBody>
                    <a:bodyPr/>
                    <a:lstStyle/>
                    <a:p>
                      <a:pPr indent="0" lvl="0" marL="86360" marR="158115" rtl="0" algn="l">
                        <a:lnSpc>
                          <a:spcPct val="102000"/>
                        </a:lnSpc>
                        <a:spcBef>
                          <a:spcPts val="0"/>
                        </a:spcBef>
                        <a:spcAft>
                          <a:spcPts val="0"/>
                        </a:spcAft>
                        <a:buNone/>
                      </a:pPr>
                      <a:r>
                        <a:t/>
                      </a:r>
                      <a:endParaRPr sz="1000">
                        <a:latin typeface="Trebuchet MS"/>
                        <a:ea typeface="Trebuchet MS"/>
                        <a:cs typeface="Trebuchet MS"/>
                        <a:sym typeface="Trebuchet MS"/>
                      </a:endParaRPr>
                    </a:p>
                    <a:p>
                      <a:pPr indent="0" lvl="0" marL="0" marR="0" rtl="0" algn="ctr">
                        <a:spcBef>
                          <a:spcPts val="0"/>
                        </a:spcBef>
                        <a:spcAft>
                          <a:spcPts val="0"/>
                        </a:spcAft>
                        <a:buNone/>
                      </a:pPr>
                      <a:r>
                        <a:t/>
                      </a:r>
                      <a:endParaRPr b="1" sz="16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1600">
                          <a:solidFill>
                            <a:schemeClr val="dk1"/>
                          </a:solidFill>
                          <a:latin typeface="Times New Roman"/>
                          <a:ea typeface="Times New Roman"/>
                          <a:cs typeface="Times New Roman"/>
                          <a:sym typeface="Times New Roman"/>
                        </a:rPr>
                        <a:t>The most common limitations are related to management, data analysis and reporting skills, as well as having a good understanding of concepts</a:t>
                      </a:r>
                      <a:endParaRPr b="1" sz="16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1600">
                          <a:solidFill>
                            <a:schemeClr val="dk1"/>
                          </a:solidFill>
                          <a:latin typeface="Times New Roman"/>
                          <a:ea typeface="Times New Roman"/>
                          <a:cs typeface="Times New Roman"/>
                          <a:sym typeface="Times New Roman"/>
                        </a:rPr>
                        <a:t>such as M&amp;E, humanitarian action and beneficiary accountability.</a:t>
                      </a:r>
                      <a:endParaRPr/>
                    </a:p>
                    <a:p>
                      <a:pPr indent="0" lvl="0" marL="0" marR="0" rtl="0" algn="ctr">
                        <a:spcBef>
                          <a:spcPts val="0"/>
                        </a:spcBef>
                        <a:spcAft>
                          <a:spcPts val="0"/>
                        </a:spcAft>
                        <a:buNone/>
                      </a:pPr>
                      <a:r>
                        <a:rPr b="1" lang="en-US" sz="1600">
                          <a:solidFill>
                            <a:schemeClr val="dk1"/>
                          </a:solidFill>
                          <a:latin typeface="Times New Roman"/>
                          <a:ea typeface="Times New Roman"/>
                          <a:cs typeface="Times New Roman"/>
                          <a:sym typeface="Times New Roman"/>
                        </a:rPr>
                        <a:t>Providing adequate technical support through remote management</a:t>
                      </a:r>
                      <a:endParaRPr b="1" sz="16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1600">
                          <a:solidFill>
                            <a:schemeClr val="dk1"/>
                          </a:solidFill>
                          <a:latin typeface="Times New Roman"/>
                          <a:ea typeface="Times New Roman"/>
                          <a:cs typeface="Times New Roman"/>
                          <a:sym typeface="Times New Roman"/>
                        </a:rPr>
                        <a:t>can prove to be more challenging.</a:t>
                      </a:r>
                      <a:endParaRPr/>
                    </a:p>
                    <a:p>
                      <a:pPr indent="0" lvl="0" marL="86360" marR="158115" rtl="0" algn="l">
                        <a:lnSpc>
                          <a:spcPct val="102000"/>
                        </a:lnSpc>
                        <a:spcBef>
                          <a:spcPts val="290"/>
                        </a:spcBef>
                        <a:spcAft>
                          <a:spcPts val="0"/>
                        </a:spcAft>
                        <a:buNone/>
                      </a:pPr>
                      <a:r>
                        <a:t/>
                      </a:r>
                      <a:endParaRPr sz="1000">
                        <a:latin typeface="Trebuchet MS"/>
                        <a:ea typeface="Trebuchet MS"/>
                        <a:cs typeface="Trebuchet MS"/>
                        <a:sym typeface="Trebuchet MS"/>
                      </a:endParaRPr>
                    </a:p>
                    <a:p>
                      <a:pPr indent="0" lvl="0" marL="86360" marR="158115" rtl="0" algn="l">
                        <a:lnSpc>
                          <a:spcPct val="102000"/>
                        </a:lnSpc>
                        <a:spcBef>
                          <a:spcPts val="290"/>
                        </a:spcBef>
                        <a:spcAft>
                          <a:spcPts val="0"/>
                        </a:spcAft>
                        <a:buNone/>
                      </a:pPr>
                      <a:r>
                        <a:t/>
                      </a:r>
                      <a:endParaRPr sz="1000">
                        <a:latin typeface="Trebuchet MS"/>
                        <a:ea typeface="Trebuchet MS"/>
                        <a:cs typeface="Trebuchet MS"/>
                        <a:sym typeface="Trebuchet MS"/>
                      </a:endParaRPr>
                    </a:p>
                    <a:p>
                      <a:pPr indent="0" lvl="0" marL="86360" marR="158115" rtl="0" algn="l">
                        <a:lnSpc>
                          <a:spcPct val="102000"/>
                        </a:lnSpc>
                        <a:spcBef>
                          <a:spcPts val="290"/>
                        </a:spcBef>
                        <a:spcAft>
                          <a:spcPts val="0"/>
                        </a:spcAft>
                        <a:buNone/>
                      </a:pPr>
                      <a:r>
                        <a:t/>
                      </a:r>
                      <a:endParaRPr sz="1000">
                        <a:latin typeface="Trebuchet MS"/>
                        <a:ea typeface="Trebuchet MS"/>
                        <a:cs typeface="Trebuchet MS"/>
                        <a:sym typeface="Trebuchet MS"/>
                      </a:endParaRPr>
                    </a:p>
                    <a:p>
                      <a:pPr indent="0" lvl="0" marL="86360" marR="158115" rtl="0" algn="ctr">
                        <a:lnSpc>
                          <a:spcPct val="102000"/>
                        </a:lnSpc>
                        <a:spcBef>
                          <a:spcPts val="290"/>
                        </a:spcBef>
                        <a:spcAft>
                          <a:spcPts val="0"/>
                        </a:spcAft>
                        <a:buNone/>
                      </a:pPr>
                      <a:r>
                        <a:t/>
                      </a:r>
                      <a:endParaRPr b="0" sz="1000">
                        <a:latin typeface="Trebuchet MS"/>
                        <a:ea typeface="Trebuchet MS"/>
                        <a:cs typeface="Trebuchet MS"/>
                        <a:sym typeface="Trebuchet MS"/>
                      </a:endParaRPr>
                    </a:p>
                  </a:txBody>
                  <a:tcPr marT="0" marB="0" marR="0" marL="0"/>
                </a:tc>
                <a:tc>
                  <a:txBody>
                    <a:bodyPr/>
                    <a:lstStyle/>
                    <a:p>
                      <a:pPr indent="0" lvl="0" marL="85725" marR="0" rtl="0" algn="ctr">
                        <a:spcBef>
                          <a:spcPts val="0"/>
                        </a:spcBef>
                        <a:spcAft>
                          <a:spcPts val="0"/>
                        </a:spcAft>
                        <a:buNone/>
                      </a:pPr>
                      <a:r>
                        <a:rPr b="1" lang="en-US" sz="1000">
                          <a:latin typeface="Trebuchet MS"/>
                          <a:ea typeface="Trebuchet MS"/>
                          <a:cs typeface="Trebuchet MS"/>
                          <a:sym typeface="Trebuchet MS"/>
                        </a:rPr>
                        <a:t> </a:t>
                      </a:r>
                      <a:r>
                        <a:rPr b="1" lang="en-US" sz="1400">
                          <a:solidFill>
                            <a:schemeClr val="dk1"/>
                          </a:solidFill>
                          <a:latin typeface="Times New Roman"/>
                          <a:ea typeface="Times New Roman"/>
                          <a:cs typeface="Times New Roman"/>
                          <a:sym typeface="Times New Roman"/>
                        </a:rPr>
                        <a:t>.</a:t>
                      </a:r>
                      <a:r>
                        <a:rPr lang="en-US" sz="1800">
                          <a:solidFill>
                            <a:schemeClr val="dk1"/>
                          </a:solidFill>
                          <a:latin typeface="Calibri"/>
                          <a:ea typeface="Calibri"/>
                          <a:cs typeface="Calibri"/>
                          <a:sym typeface="Calibri"/>
                        </a:rPr>
                        <a:t> </a:t>
                      </a:r>
                      <a:r>
                        <a:rPr b="1" lang="en-US" sz="1600">
                          <a:solidFill>
                            <a:srgbClr val="C00000"/>
                          </a:solidFill>
                          <a:latin typeface="Times New Roman"/>
                          <a:ea typeface="Times New Roman"/>
                          <a:cs typeface="Times New Roman"/>
                          <a:sym typeface="Times New Roman"/>
                        </a:rPr>
                        <a:t>Where/if possible:</a:t>
                      </a:r>
                      <a:endParaRPr/>
                    </a:p>
                    <a:p>
                      <a:pPr indent="0" lvl="0" marL="85725" marR="0" rtl="0" algn="ctr">
                        <a:spcBef>
                          <a:spcPts val="290"/>
                        </a:spcBef>
                        <a:spcAft>
                          <a:spcPts val="0"/>
                        </a:spcAft>
                        <a:buNone/>
                      </a:pPr>
                      <a:r>
                        <a:t/>
                      </a:r>
                      <a:endParaRPr sz="1800">
                        <a:solidFill>
                          <a:schemeClr val="dk1"/>
                        </a:solidFill>
                        <a:latin typeface="Calibri"/>
                        <a:ea typeface="Calibri"/>
                        <a:cs typeface="Calibri"/>
                        <a:sym typeface="Calibri"/>
                      </a:endParaRPr>
                    </a:p>
                    <a:p>
                      <a:pPr indent="-285750" lvl="0" marL="285750" marR="0" rtl="0" algn="l">
                        <a:spcBef>
                          <a:spcPts val="0"/>
                        </a:spcBef>
                        <a:spcAft>
                          <a:spcPts val="0"/>
                        </a:spcAft>
                        <a:buClr>
                          <a:schemeClr val="dk1"/>
                        </a:buClr>
                        <a:buSzPts val="1600"/>
                        <a:buFont typeface="Arial"/>
                        <a:buChar char="•"/>
                      </a:pPr>
                      <a:r>
                        <a:rPr b="1" lang="en-US" sz="1600">
                          <a:solidFill>
                            <a:schemeClr val="dk1"/>
                          </a:solidFill>
                          <a:latin typeface="Times New Roman"/>
                          <a:ea typeface="Times New Roman"/>
                          <a:cs typeface="Times New Roman"/>
                          <a:sym typeface="Times New Roman"/>
                        </a:rPr>
                        <a:t>Introduce these concepts at the start of an intervention, during staff capacity-building to ensure common understanding of requirements and expectations.</a:t>
                      </a:r>
                      <a:endParaRPr b="1" sz="1600">
                        <a:solidFill>
                          <a:schemeClr val="dk1"/>
                        </a:solidFill>
                        <a:latin typeface="Times New Roman"/>
                        <a:ea typeface="Times New Roman"/>
                        <a:cs typeface="Times New Roman"/>
                        <a:sym typeface="Times New Roman"/>
                      </a:endParaRPr>
                    </a:p>
                    <a:p>
                      <a:pPr indent="-285750" lvl="0" marL="285750" marR="0" rtl="0" algn="l">
                        <a:spcBef>
                          <a:spcPts val="0"/>
                        </a:spcBef>
                        <a:spcAft>
                          <a:spcPts val="0"/>
                        </a:spcAft>
                        <a:buClr>
                          <a:schemeClr val="dk1"/>
                        </a:buClr>
                        <a:buSzPts val="1600"/>
                        <a:buFont typeface="Arial"/>
                        <a:buChar char="•"/>
                      </a:pPr>
                      <a:r>
                        <a:rPr b="1" lang="en-US" sz="1600">
                          <a:solidFill>
                            <a:schemeClr val="dk1"/>
                          </a:solidFill>
                          <a:latin typeface="Times New Roman"/>
                          <a:ea typeface="Times New Roman"/>
                          <a:cs typeface="Times New Roman"/>
                          <a:sym typeface="Times New Roman"/>
                        </a:rPr>
                        <a:t>Consider developing a regular internal training schedule, invest in collaborative training events with local or international actors, promote good practice presentations and use systematized tools and templates.</a:t>
                      </a:r>
                      <a:endParaRPr/>
                    </a:p>
                    <a:p>
                      <a:pPr indent="0" lvl="0" marL="0" marR="0" rtl="0" algn="l">
                        <a:spcBef>
                          <a:spcPts val="0"/>
                        </a:spcBef>
                        <a:spcAft>
                          <a:spcPts val="0"/>
                        </a:spcAft>
                        <a:buNone/>
                      </a:pPr>
                      <a:r>
                        <a:t/>
                      </a:r>
                      <a:endParaRPr b="1" sz="1400">
                        <a:solidFill>
                          <a:schemeClr val="dk1"/>
                        </a:solidFill>
                        <a:latin typeface="Times New Roman"/>
                        <a:ea typeface="Times New Roman"/>
                        <a:cs typeface="Times New Roman"/>
                        <a:sym typeface="Times New Roman"/>
                      </a:endParaRPr>
                    </a:p>
                    <a:p>
                      <a:pPr indent="-279400" lvl="0" marL="342900" marR="95885" rtl="0" algn="just">
                        <a:lnSpc>
                          <a:spcPct val="85714"/>
                        </a:lnSpc>
                        <a:spcBef>
                          <a:spcPts val="5"/>
                        </a:spcBef>
                        <a:spcAft>
                          <a:spcPts val="0"/>
                        </a:spcAft>
                        <a:buClr>
                          <a:schemeClr val="dk1"/>
                        </a:buClr>
                        <a:buSzPts val="1000"/>
                        <a:buFont typeface="Trebuchet MS"/>
                        <a:buNone/>
                      </a:pPr>
                      <a:r>
                        <a:t/>
                      </a:r>
                      <a:endParaRPr b="1" sz="1400">
                        <a:latin typeface="Times New Roman"/>
                        <a:ea typeface="Times New Roman"/>
                        <a:cs typeface="Times New Roman"/>
                        <a:sym typeface="Times New Roman"/>
                      </a:endParaRPr>
                    </a:p>
                  </a:txBody>
                  <a:tcPr marT="0" marB="0" marR="0" marL="0"/>
                </a:tc>
              </a:tr>
            </a:tbl>
          </a:graphicData>
        </a:graphic>
      </p:graphicFrame>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6" name="Shape 596"/>
        <p:cNvGrpSpPr/>
        <p:nvPr/>
      </p:nvGrpSpPr>
      <p:grpSpPr>
        <a:xfrm>
          <a:off x="0" y="0"/>
          <a:ext cx="0" cy="0"/>
          <a:chOff x="0" y="0"/>
          <a:chExt cx="0" cy="0"/>
        </a:xfrm>
      </p:grpSpPr>
      <p:pic>
        <p:nvPicPr>
          <p:cNvPr id="597" name="Google Shape;597;p26"/>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598" name="Google Shape;598;p26"/>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599" name="Google Shape;599;p26"/>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600" name="Google Shape;600;p26"/>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601" name="Google Shape;601;p26"/>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602" name="Google Shape;602;p26"/>
          <p:cNvPicPr preferRelativeResize="0"/>
          <p:nvPr/>
        </p:nvPicPr>
        <p:blipFill rotWithShape="1">
          <a:blip r:embed="rId8">
            <a:alphaModFix/>
          </a:blip>
          <a:srcRect b="0" l="0" r="0" t="0"/>
          <a:stretch/>
        </p:blipFill>
        <p:spPr>
          <a:xfrm>
            <a:off x="8832229" y="533330"/>
            <a:ext cx="3090138" cy="5907194"/>
          </a:xfrm>
          <a:prstGeom prst="rect">
            <a:avLst/>
          </a:prstGeom>
          <a:noFill/>
          <a:ln>
            <a:noFill/>
          </a:ln>
        </p:spPr>
      </p:pic>
      <p:pic>
        <p:nvPicPr>
          <p:cNvPr id="603" name="Google Shape;603;p26"/>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604" name="Google Shape;604;p26"/>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Lecture5</a:t>
            </a:r>
            <a:endParaRPr b="1" sz="2800">
              <a:solidFill>
                <a:srgbClr val="FF9518"/>
              </a:solidFill>
              <a:latin typeface="Tajawal Medium"/>
              <a:ea typeface="Tajawal Medium"/>
              <a:cs typeface="Tajawal Medium"/>
              <a:sym typeface="Tajawal Medium"/>
            </a:endParaRPr>
          </a:p>
        </p:txBody>
      </p:sp>
      <p:sp>
        <p:nvSpPr>
          <p:cNvPr id="605" name="Google Shape;605;p2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606" name="Google Shape;606;p2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607" name="Google Shape;607;p26"/>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 &amp; Results(Part2)</a:t>
            </a:r>
            <a:endParaRPr b="1" sz="2400">
              <a:solidFill>
                <a:srgbClr val="FF9518"/>
              </a:solidFill>
              <a:latin typeface="Tajawal Medium"/>
              <a:ea typeface="Tajawal Medium"/>
              <a:cs typeface="Tajawal Medium"/>
              <a:sym typeface="Tajawal Medium"/>
            </a:endParaRPr>
          </a:p>
        </p:txBody>
      </p:sp>
      <p:pic>
        <p:nvPicPr>
          <p:cNvPr id="608" name="Google Shape;608;p26"/>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graphicFrame>
        <p:nvGraphicFramePr>
          <p:cNvPr id="609" name="Google Shape;609;p26"/>
          <p:cNvGraphicFramePr/>
          <p:nvPr/>
        </p:nvGraphicFramePr>
        <p:xfrm>
          <a:off x="325117" y="1540916"/>
          <a:ext cx="3000000" cy="3000000"/>
        </p:xfrm>
        <a:graphic>
          <a:graphicData uri="http://schemas.openxmlformats.org/drawingml/2006/table">
            <a:tbl>
              <a:tblPr bandRow="1" firstRow="1">
                <a:noFill/>
                <a:tableStyleId>{CB7115C2-97E0-44EE-A6D2-68A3988FCC64}</a:tableStyleId>
              </a:tblPr>
              <a:tblGrid>
                <a:gridCol w="2709325"/>
                <a:gridCol w="2709325"/>
                <a:gridCol w="2709325"/>
              </a:tblGrid>
              <a:tr h="284500">
                <a:tc>
                  <a:txBody>
                    <a:bodyPr/>
                    <a:lstStyle/>
                    <a:p>
                      <a:pPr indent="0" lvl="0" marL="300355" marR="0" rtl="0" algn="ctr">
                        <a:spcBef>
                          <a:spcPts val="0"/>
                        </a:spcBef>
                        <a:spcAft>
                          <a:spcPts val="0"/>
                        </a:spcAft>
                        <a:buNone/>
                      </a:pPr>
                      <a:r>
                        <a:rPr b="1" lang="en-US" sz="1400">
                          <a:solidFill>
                            <a:schemeClr val="dk1"/>
                          </a:solidFill>
                          <a:latin typeface="Times New Roman"/>
                          <a:ea typeface="Times New Roman"/>
                          <a:cs typeface="Times New Roman"/>
                          <a:sym typeface="Times New Roman"/>
                        </a:rPr>
                        <a:t>Challenge</a:t>
                      </a:r>
                      <a:endParaRPr sz="1400">
                        <a:solidFill>
                          <a:schemeClr val="dk1"/>
                        </a:solidFill>
                        <a:latin typeface="Times New Roman"/>
                        <a:ea typeface="Times New Roman"/>
                        <a:cs typeface="Times New Roman"/>
                        <a:sym typeface="Times New Roman"/>
                      </a:endParaRPr>
                    </a:p>
                  </a:txBody>
                  <a:tcPr marT="0" marB="0" marR="0" marL="0"/>
                </a:tc>
                <a:tc>
                  <a:txBody>
                    <a:bodyPr/>
                    <a:lstStyle/>
                    <a:p>
                      <a:pPr indent="0" lvl="0" marL="470535" marR="0" rtl="0" algn="ctr">
                        <a:spcBef>
                          <a:spcPts val="0"/>
                        </a:spcBef>
                        <a:spcAft>
                          <a:spcPts val="0"/>
                        </a:spcAft>
                        <a:buNone/>
                      </a:pPr>
                      <a:r>
                        <a:rPr b="1" lang="en-US" sz="1400">
                          <a:solidFill>
                            <a:schemeClr val="dk1"/>
                          </a:solidFill>
                          <a:latin typeface="Times New Roman"/>
                          <a:ea typeface="Times New Roman"/>
                          <a:cs typeface="Times New Roman"/>
                          <a:sym typeface="Times New Roman"/>
                        </a:rPr>
                        <a:t>Explanation</a:t>
                      </a:r>
                      <a:endParaRPr sz="1400">
                        <a:solidFill>
                          <a:schemeClr val="dk1"/>
                        </a:solidFill>
                        <a:latin typeface="Times New Roman"/>
                        <a:ea typeface="Times New Roman"/>
                        <a:cs typeface="Times New Roman"/>
                        <a:sym typeface="Times New Roman"/>
                      </a:endParaRPr>
                    </a:p>
                  </a:txBody>
                  <a:tcPr marT="0" marB="0" marR="0" marL="0"/>
                </a:tc>
                <a:tc>
                  <a:txBody>
                    <a:bodyPr/>
                    <a:lstStyle/>
                    <a:p>
                      <a:pPr indent="0" lvl="0" marL="918845" marR="0" rtl="0" algn="ctr">
                        <a:spcBef>
                          <a:spcPts val="0"/>
                        </a:spcBef>
                        <a:spcAft>
                          <a:spcPts val="0"/>
                        </a:spcAft>
                        <a:buNone/>
                      </a:pPr>
                      <a:r>
                        <a:rPr b="1" lang="en-US" sz="1400">
                          <a:solidFill>
                            <a:schemeClr val="dk1"/>
                          </a:solidFill>
                          <a:latin typeface="Times New Roman"/>
                          <a:ea typeface="Times New Roman"/>
                          <a:cs typeface="Times New Roman"/>
                          <a:sym typeface="Times New Roman"/>
                        </a:rPr>
                        <a:t>Suggested solutions</a:t>
                      </a:r>
                      <a:endParaRPr sz="1400">
                        <a:solidFill>
                          <a:schemeClr val="dk1"/>
                        </a:solidFill>
                        <a:latin typeface="Times New Roman"/>
                        <a:ea typeface="Times New Roman"/>
                        <a:cs typeface="Times New Roman"/>
                        <a:sym typeface="Times New Roman"/>
                      </a:endParaRPr>
                    </a:p>
                  </a:txBody>
                  <a:tcPr marT="0" marB="0" marR="0" marL="0"/>
                </a:tc>
              </a:tr>
              <a:tr h="3886750">
                <a:tc>
                  <a:txBody>
                    <a:bodyPr/>
                    <a:lstStyle/>
                    <a:p>
                      <a:pPr indent="0" lvl="0" marL="83185" marR="85090" rtl="0" algn="l">
                        <a:lnSpc>
                          <a:spcPct val="102000"/>
                        </a:lnSpc>
                        <a:spcBef>
                          <a:spcPts val="0"/>
                        </a:spcBef>
                        <a:spcAft>
                          <a:spcPts val="0"/>
                        </a:spcAft>
                        <a:buNone/>
                      </a:pPr>
                      <a:r>
                        <a:t/>
                      </a:r>
                      <a:endParaRPr sz="1000">
                        <a:latin typeface="Trebuchet MS"/>
                        <a:ea typeface="Trebuchet MS"/>
                        <a:cs typeface="Trebuchet MS"/>
                        <a:sym typeface="Trebuchet MS"/>
                      </a:endParaRPr>
                    </a:p>
                    <a:p>
                      <a:pPr indent="0" lvl="0" marL="83185" marR="85090" rtl="0" algn="l">
                        <a:lnSpc>
                          <a:spcPct val="102000"/>
                        </a:lnSpc>
                        <a:spcBef>
                          <a:spcPts val="290"/>
                        </a:spcBef>
                        <a:spcAft>
                          <a:spcPts val="0"/>
                        </a:spcAft>
                        <a:buNone/>
                      </a:pPr>
                      <a:r>
                        <a:t/>
                      </a:r>
                      <a:endParaRPr sz="1000">
                        <a:latin typeface="Trebuchet MS"/>
                        <a:ea typeface="Trebuchet MS"/>
                        <a:cs typeface="Trebuchet MS"/>
                        <a:sym typeface="Trebuchet MS"/>
                      </a:endParaRPr>
                    </a:p>
                    <a:p>
                      <a:pPr indent="0" lvl="0" marL="83185" marR="85090" rtl="0" algn="l">
                        <a:lnSpc>
                          <a:spcPct val="102000"/>
                        </a:lnSpc>
                        <a:spcBef>
                          <a:spcPts val="290"/>
                        </a:spcBef>
                        <a:spcAft>
                          <a:spcPts val="0"/>
                        </a:spcAft>
                        <a:buNone/>
                      </a:pPr>
                      <a:r>
                        <a:t/>
                      </a:r>
                      <a:endParaRPr sz="1000">
                        <a:latin typeface="Trebuchet MS"/>
                        <a:ea typeface="Trebuchet MS"/>
                        <a:cs typeface="Trebuchet MS"/>
                        <a:sym typeface="Trebuchet MS"/>
                      </a:endParaRPr>
                    </a:p>
                    <a:p>
                      <a:pPr indent="0" lvl="0" marL="83185" marR="85090" rtl="0" algn="l">
                        <a:lnSpc>
                          <a:spcPct val="102000"/>
                        </a:lnSpc>
                        <a:spcBef>
                          <a:spcPts val="290"/>
                        </a:spcBef>
                        <a:spcAft>
                          <a:spcPts val="0"/>
                        </a:spcAft>
                        <a:buNone/>
                      </a:pPr>
                      <a:r>
                        <a:t/>
                      </a:r>
                      <a:endParaRPr sz="1000">
                        <a:latin typeface="Trebuchet MS"/>
                        <a:ea typeface="Trebuchet MS"/>
                        <a:cs typeface="Trebuchet MS"/>
                        <a:sym typeface="Trebuchet MS"/>
                      </a:endParaRPr>
                    </a:p>
                    <a:p>
                      <a:pPr indent="0" lvl="0" marL="83185" marR="85090" rtl="0" algn="l">
                        <a:lnSpc>
                          <a:spcPct val="102000"/>
                        </a:lnSpc>
                        <a:spcBef>
                          <a:spcPts val="290"/>
                        </a:spcBef>
                        <a:spcAft>
                          <a:spcPts val="0"/>
                        </a:spcAft>
                        <a:buNone/>
                      </a:pPr>
                      <a:r>
                        <a:t/>
                      </a:r>
                      <a:endParaRPr sz="1000">
                        <a:latin typeface="Trebuchet MS"/>
                        <a:ea typeface="Trebuchet MS"/>
                        <a:cs typeface="Trebuchet MS"/>
                        <a:sym typeface="Trebuchet MS"/>
                      </a:endParaRPr>
                    </a:p>
                    <a:p>
                      <a:pPr indent="0" lvl="0" marL="83185" marR="85090" rtl="0" algn="l">
                        <a:lnSpc>
                          <a:spcPct val="102000"/>
                        </a:lnSpc>
                        <a:spcBef>
                          <a:spcPts val="290"/>
                        </a:spcBef>
                        <a:spcAft>
                          <a:spcPts val="0"/>
                        </a:spcAft>
                        <a:buNone/>
                      </a:pPr>
                      <a:r>
                        <a:t/>
                      </a:r>
                      <a:endParaRPr sz="1000">
                        <a:latin typeface="Trebuchet MS"/>
                        <a:ea typeface="Trebuchet MS"/>
                        <a:cs typeface="Trebuchet MS"/>
                        <a:sym typeface="Trebuchet MS"/>
                      </a:endParaRPr>
                    </a:p>
                    <a:p>
                      <a:pPr indent="0" lvl="0" marL="83185" marR="85090" rtl="0" algn="ctr">
                        <a:lnSpc>
                          <a:spcPct val="102000"/>
                        </a:lnSpc>
                        <a:spcBef>
                          <a:spcPts val="290"/>
                        </a:spcBef>
                        <a:spcAft>
                          <a:spcPts val="0"/>
                        </a:spcAft>
                        <a:buNone/>
                      </a:pPr>
                      <a:r>
                        <a:rPr b="1" lang="en-US" sz="1800">
                          <a:solidFill>
                            <a:srgbClr val="996633"/>
                          </a:solidFill>
                          <a:latin typeface="Times New Roman"/>
                          <a:ea typeface="Times New Roman"/>
                          <a:cs typeface="Times New Roman"/>
                          <a:sym typeface="Times New Roman"/>
                        </a:rPr>
                        <a:t>Weak technical oversight of implementation</a:t>
                      </a:r>
                      <a:endParaRPr/>
                    </a:p>
                  </a:txBody>
                  <a:tcPr marT="0" marB="0" marR="0" marL="0"/>
                </a:tc>
                <a:tc>
                  <a:txBody>
                    <a:bodyPr/>
                    <a:lstStyle/>
                    <a:p>
                      <a:pPr indent="0" lvl="0" marL="86360" marR="158115" rtl="0" algn="l">
                        <a:lnSpc>
                          <a:spcPct val="102000"/>
                        </a:lnSpc>
                        <a:spcBef>
                          <a:spcPts val="0"/>
                        </a:spcBef>
                        <a:spcAft>
                          <a:spcPts val="0"/>
                        </a:spcAft>
                        <a:buNone/>
                      </a:pPr>
                      <a:r>
                        <a:t/>
                      </a:r>
                      <a:endParaRPr sz="1000">
                        <a:latin typeface="Trebuchet MS"/>
                        <a:ea typeface="Trebuchet MS"/>
                        <a:cs typeface="Trebuchet MS"/>
                        <a:sym typeface="Trebuchet MS"/>
                      </a:endParaRPr>
                    </a:p>
                    <a:p>
                      <a:pPr indent="0" lvl="0" marL="86360" marR="158115" rtl="0" algn="l">
                        <a:lnSpc>
                          <a:spcPct val="102000"/>
                        </a:lnSpc>
                        <a:spcBef>
                          <a:spcPts val="290"/>
                        </a:spcBef>
                        <a:spcAft>
                          <a:spcPts val="0"/>
                        </a:spcAft>
                        <a:buNone/>
                      </a:pPr>
                      <a:r>
                        <a:t/>
                      </a:r>
                      <a:endParaRPr sz="1000">
                        <a:latin typeface="Trebuchet MS"/>
                        <a:ea typeface="Trebuchet MS"/>
                        <a:cs typeface="Trebuchet MS"/>
                        <a:sym typeface="Trebuchet MS"/>
                      </a:endParaRPr>
                    </a:p>
                    <a:p>
                      <a:pPr indent="0" lvl="0" marL="86360" marR="158115" rtl="0" algn="l">
                        <a:lnSpc>
                          <a:spcPct val="102000"/>
                        </a:lnSpc>
                        <a:spcBef>
                          <a:spcPts val="290"/>
                        </a:spcBef>
                        <a:spcAft>
                          <a:spcPts val="0"/>
                        </a:spcAft>
                        <a:buNone/>
                      </a:pPr>
                      <a:r>
                        <a:t/>
                      </a:r>
                      <a:endParaRPr sz="1000">
                        <a:latin typeface="Trebuchet MS"/>
                        <a:ea typeface="Trebuchet MS"/>
                        <a:cs typeface="Trebuchet MS"/>
                        <a:sym typeface="Trebuchet MS"/>
                      </a:endParaRPr>
                    </a:p>
                    <a:p>
                      <a:pPr indent="0" lvl="0" marL="86360" marR="158115" rtl="0" algn="l">
                        <a:lnSpc>
                          <a:spcPct val="102000"/>
                        </a:lnSpc>
                        <a:spcBef>
                          <a:spcPts val="290"/>
                        </a:spcBef>
                        <a:spcAft>
                          <a:spcPts val="0"/>
                        </a:spcAft>
                        <a:buNone/>
                      </a:pPr>
                      <a:r>
                        <a:t/>
                      </a:r>
                      <a:endParaRPr sz="1000">
                        <a:latin typeface="Trebuchet MS"/>
                        <a:ea typeface="Trebuchet MS"/>
                        <a:cs typeface="Trebuchet MS"/>
                        <a:sym typeface="Trebuchet MS"/>
                      </a:endParaRPr>
                    </a:p>
                    <a:p>
                      <a:pPr indent="0" lvl="0" marL="86360" marR="158115" rtl="0" algn="l">
                        <a:lnSpc>
                          <a:spcPct val="102000"/>
                        </a:lnSpc>
                        <a:spcBef>
                          <a:spcPts val="290"/>
                        </a:spcBef>
                        <a:spcAft>
                          <a:spcPts val="0"/>
                        </a:spcAft>
                        <a:buNone/>
                      </a:pPr>
                      <a:r>
                        <a:t/>
                      </a:r>
                      <a:endParaRPr sz="1000">
                        <a:latin typeface="Trebuchet MS"/>
                        <a:ea typeface="Trebuchet MS"/>
                        <a:cs typeface="Trebuchet MS"/>
                        <a:sym typeface="Trebuchet MS"/>
                      </a:endParaRPr>
                    </a:p>
                    <a:p>
                      <a:pPr indent="0" lvl="0" marL="86360" marR="158115" rtl="0" algn="ctr">
                        <a:lnSpc>
                          <a:spcPct val="102000"/>
                        </a:lnSpc>
                        <a:spcBef>
                          <a:spcPts val="290"/>
                        </a:spcBef>
                        <a:spcAft>
                          <a:spcPts val="0"/>
                        </a:spcAft>
                        <a:buNone/>
                      </a:pPr>
                      <a:r>
                        <a:t/>
                      </a:r>
                      <a:endParaRPr b="0" sz="1000">
                        <a:latin typeface="Trebuchet MS"/>
                        <a:ea typeface="Trebuchet MS"/>
                        <a:cs typeface="Trebuchet MS"/>
                        <a:sym typeface="Trebuchet MS"/>
                      </a:endParaRPr>
                    </a:p>
                    <a:p>
                      <a:pPr indent="0" lvl="0" marL="0" marR="0" rtl="0" algn="ctr">
                        <a:spcBef>
                          <a:spcPts val="0"/>
                        </a:spcBef>
                        <a:spcAft>
                          <a:spcPts val="0"/>
                        </a:spcAft>
                        <a:buNone/>
                      </a:pPr>
                      <a:r>
                        <a:rPr b="1" lang="en-US" sz="1600">
                          <a:solidFill>
                            <a:schemeClr val="dk1"/>
                          </a:solidFill>
                          <a:latin typeface="Times New Roman"/>
                          <a:ea typeface="Times New Roman"/>
                          <a:cs typeface="Times New Roman"/>
                          <a:sym typeface="Times New Roman"/>
                        </a:rPr>
                        <a:t>Providing adequate technical support through remote management</a:t>
                      </a:r>
                      <a:endParaRPr b="1" sz="16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1600">
                          <a:solidFill>
                            <a:schemeClr val="dk1"/>
                          </a:solidFill>
                          <a:latin typeface="Times New Roman"/>
                          <a:ea typeface="Times New Roman"/>
                          <a:cs typeface="Times New Roman"/>
                          <a:sym typeface="Times New Roman"/>
                        </a:rPr>
                        <a:t>can prove to be more challenging.</a:t>
                      </a:r>
                      <a:endParaRPr b="1" sz="1600">
                        <a:solidFill>
                          <a:schemeClr val="dk1"/>
                        </a:solidFill>
                        <a:latin typeface="Times New Roman"/>
                        <a:ea typeface="Times New Roman"/>
                        <a:cs typeface="Times New Roman"/>
                        <a:sym typeface="Times New Roman"/>
                      </a:endParaRPr>
                    </a:p>
                  </a:txBody>
                  <a:tcPr marT="0" marB="0" marR="0" marL="0"/>
                </a:tc>
                <a:tc>
                  <a:txBody>
                    <a:bodyPr/>
                    <a:lstStyle/>
                    <a:p>
                      <a:pPr indent="0" lvl="0" marL="85725" marR="0" rtl="0" algn="ctr">
                        <a:spcBef>
                          <a:spcPts val="0"/>
                        </a:spcBef>
                        <a:spcAft>
                          <a:spcPts val="0"/>
                        </a:spcAft>
                        <a:buNone/>
                      </a:pPr>
                      <a:r>
                        <a:rPr b="1" lang="en-US" sz="1600">
                          <a:solidFill>
                            <a:srgbClr val="C00000"/>
                          </a:solidFill>
                          <a:latin typeface="Times New Roman"/>
                          <a:ea typeface="Times New Roman"/>
                          <a:cs typeface="Times New Roman"/>
                          <a:sym typeface="Times New Roman"/>
                        </a:rPr>
                        <a:t>Where/if possible:</a:t>
                      </a:r>
                      <a:endParaRPr b="1" sz="1600">
                        <a:solidFill>
                          <a:srgbClr val="C00000"/>
                        </a:solidFill>
                        <a:latin typeface="Times New Roman"/>
                        <a:ea typeface="Times New Roman"/>
                        <a:cs typeface="Times New Roman"/>
                        <a:sym typeface="Times New Roman"/>
                      </a:endParaRPr>
                    </a:p>
                    <a:p>
                      <a:pPr indent="0" lvl="0" marL="0" marR="0" rtl="0" algn="l">
                        <a:spcBef>
                          <a:spcPts val="35"/>
                        </a:spcBef>
                        <a:spcAft>
                          <a:spcPts val="0"/>
                        </a:spcAft>
                        <a:buNone/>
                      </a:pPr>
                      <a:r>
                        <a:rPr b="1" lang="en-US" sz="1000">
                          <a:latin typeface="Trebuchet MS"/>
                          <a:ea typeface="Trebuchet MS"/>
                          <a:cs typeface="Trebuchet MS"/>
                          <a:sym typeface="Trebuchet MS"/>
                        </a:rPr>
                        <a:t> </a:t>
                      </a:r>
                      <a:endParaRPr b="1" sz="1000">
                        <a:latin typeface="Trebuchet MS"/>
                        <a:ea typeface="Trebuchet MS"/>
                        <a:cs typeface="Trebuchet MS"/>
                        <a:sym typeface="Trebuchet MS"/>
                      </a:endParaRPr>
                    </a:p>
                    <a:p>
                      <a:pPr indent="0" lvl="0" marL="0" marR="0" rtl="0" algn="l">
                        <a:spcBef>
                          <a:spcPts val="35"/>
                        </a:spcBef>
                        <a:spcAft>
                          <a:spcPts val="0"/>
                        </a:spcAft>
                        <a:buNone/>
                      </a:pPr>
                      <a:r>
                        <a:t/>
                      </a:r>
                      <a:endParaRPr b="1" sz="1000">
                        <a:latin typeface="Trebuchet MS"/>
                        <a:ea typeface="Trebuchet MS"/>
                        <a:cs typeface="Trebuchet MS"/>
                        <a:sym typeface="Trebuchet MS"/>
                      </a:endParaRPr>
                    </a:p>
                    <a:p>
                      <a:pPr indent="-285750" lvl="0" marL="285750" marR="0" rtl="0" algn="l">
                        <a:spcBef>
                          <a:spcPts val="35"/>
                        </a:spcBef>
                        <a:spcAft>
                          <a:spcPts val="0"/>
                        </a:spcAft>
                        <a:buClr>
                          <a:schemeClr val="dk1"/>
                        </a:buClr>
                        <a:buSzPts val="1600"/>
                        <a:buFont typeface="Arial"/>
                        <a:buChar char="•"/>
                      </a:pPr>
                      <a:r>
                        <a:rPr b="1" lang="en-US" sz="1600">
                          <a:solidFill>
                            <a:schemeClr val="dk1"/>
                          </a:solidFill>
                          <a:latin typeface="Times New Roman"/>
                          <a:ea typeface="Times New Roman"/>
                          <a:cs typeface="Times New Roman"/>
                          <a:sym typeface="Times New Roman"/>
                        </a:rPr>
                        <a:t>Consider identifying a technical M&amp;E expert within the team (field or country office).</a:t>
                      </a:r>
                      <a:endParaRPr/>
                    </a:p>
                    <a:p>
                      <a:pPr indent="-285750" lvl="0" marL="285750" marR="0" rtl="0" algn="l">
                        <a:spcBef>
                          <a:spcPts val="35"/>
                        </a:spcBef>
                        <a:spcAft>
                          <a:spcPts val="0"/>
                        </a:spcAft>
                        <a:buClr>
                          <a:schemeClr val="dk1"/>
                        </a:buClr>
                        <a:buSzPts val="1600"/>
                        <a:buFont typeface="Arial"/>
                        <a:buChar char="•"/>
                      </a:pPr>
                      <a:r>
                        <a:rPr b="1" lang="en-US" sz="1600">
                          <a:solidFill>
                            <a:schemeClr val="dk1"/>
                          </a:solidFill>
                          <a:latin typeface="Times New Roman"/>
                          <a:ea typeface="Times New Roman"/>
                          <a:cs typeface="Times New Roman"/>
                          <a:sym typeface="Times New Roman"/>
                        </a:rPr>
                        <a:t> If not available, consider reaching out to relevant regional offices or colleagues at Headquarters to request for assistance.</a:t>
                      </a:r>
                      <a:endParaRPr b="1" sz="1600">
                        <a:solidFill>
                          <a:schemeClr val="dk1"/>
                        </a:solidFill>
                        <a:latin typeface="Times New Roman"/>
                        <a:ea typeface="Times New Roman"/>
                        <a:cs typeface="Times New Roman"/>
                        <a:sym typeface="Times New Roman"/>
                      </a:endParaRPr>
                    </a:p>
                  </a:txBody>
                  <a:tcPr marT="0" marB="0" marR="0" marL="0"/>
                </a:tc>
              </a:tr>
            </a:tbl>
          </a:graphicData>
        </a:graphic>
      </p:graphicFrame>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3" name="Shape 613"/>
        <p:cNvGrpSpPr/>
        <p:nvPr/>
      </p:nvGrpSpPr>
      <p:grpSpPr>
        <a:xfrm>
          <a:off x="0" y="0"/>
          <a:ext cx="0" cy="0"/>
          <a:chOff x="0" y="0"/>
          <a:chExt cx="0" cy="0"/>
        </a:xfrm>
      </p:grpSpPr>
      <p:pic>
        <p:nvPicPr>
          <p:cNvPr id="614" name="Google Shape;614;p27"/>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615" name="Google Shape;615;p27"/>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616" name="Google Shape;616;p27"/>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617" name="Google Shape;617;p27"/>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618" name="Google Shape;618;p27"/>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619" name="Google Shape;619;p27"/>
          <p:cNvPicPr preferRelativeResize="0"/>
          <p:nvPr/>
        </p:nvPicPr>
        <p:blipFill rotWithShape="1">
          <a:blip r:embed="rId8">
            <a:alphaModFix/>
          </a:blip>
          <a:srcRect b="0" l="0" r="0" t="0"/>
          <a:stretch/>
        </p:blipFill>
        <p:spPr>
          <a:xfrm>
            <a:off x="8832229" y="533330"/>
            <a:ext cx="3090138" cy="5907194"/>
          </a:xfrm>
          <a:prstGeom prst="rect">
            <a:avLst/>
          </a:prstGeom>
          <a:noFill/>
          <a:ln>
            <a:noFill/>
          </a:ln>
        </p:spPr>
      </p:pic>
      <p:pic>
        <p:nvPicPr>
          <p:cNvPr id="620" name="Google Shape;620;p27"/>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621" name="Google Shape;621;p27"/>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Lecture5</a:t>
            </a:r>
            <a:endParaRPr b="1" sz="2800">
              <a:solidFill>
                <a:srgbClr val="FF9518"/>
              </a:solidFill>
              <a:latin typeface="Tajawal Medium"/>
              <a:ea typeface="Tajawal Medium"/>
              <a:cs typeface="Tajawal Medium"/>
              <a:sym typeface="Tajawal Medium"/>
            </a:endParaRPr>
          </a:p>
        </p:txBody>
      </p:sp>
      <p:sp>
        <p:nvSpPr>
          <p:cNvPr id="622" name="Google Shape;622;p2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623" name="Google Shape;623;p2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624" name="Google Shape;624;p27"/>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 &amp; Results(Part2)</a:t>
            </a:r>
            <a:endParaRPr b="1" sz="2400">
              <a:solidFill>
                <a:srgbClr val="FF9518"/>
              </a:solidFill>
              <a:latin typeface="Tajawal Medium"/>
              <a:ea typeface="Tajawal Medium"/>
              <a:cs typeface="Tajawal Medium"/>
              <a:sym typeface="Tajawal Medium"/>
            </a:endParaRPr>
          </a:p>
        </p:txBody>
      </p:sp>
      <p:pic>
        <p:nvPicPr>
          <p:cNvPr id="625" name="Google Shape;625;p27"/>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graphicFrame>
        <p:nvGraphicFramePr>
          <p:cNvPr id="626" name="Google Shape;626;p27"/>
          <p:cNvGraphicFramePr/>
          <p:nvPr/>
        </p:nvGraphicFramePr>
        <p:xfrm>
          <a:off x="325117" y="1540915"/>
          <a:ext cx="3000000" cy="3000000"/>
        </p:xfrm>
        <a:graphic>
          <a:graphicData uri="http://schemas.openxmlformats.org/drawingml/2006/table">
            <a:tbl>
              <a:tblPr bandRow="1" firstRow="1">
                <a:noFill/>
                <a:tableStyleId>{CB7115C2-97E0-44EE-A6D2-68A3988FCC64}</a:tableStyleId>
              </a:tblPr>
              <a:tblGrid>
                <a:gridCol w="2709325"/>
                <a:gridCol w="2709325"/>
                <a:gridCol w="2709325"/>
              </a:tblGrid>
              <a:tr h="367300">
                <a:tc>
                  <a:txBody>
                    <a:bodyPr/>
                    <a:lstStyle/>
                    <a:p>
                      <a:pPr indent="0" lvl="0" marL="300355" marR="0" rtl="0" algn="ctr">
                        <a:spcBef>
                          <a:spcPts val="0"/>
                        </a:spcBef>
                        <a:spcAft>
                          <a:spcPts val="0"/>
                        </a:spcAft>
                        <a:buNone/>
                      </a:pPr>
                      <a:r>
                        <a:rPr b="1" lang="en-US" sz="1400">
                          <a:solidFill>
                            <a:schemeClr val="dk1"/>
                          </a:solidFill>
                          <a:latin typeface="Times New Roman"/>
                          <a:ea typeface="Times New Roman"/>
                          <a:cs typeface="Times New Roman"/>
                          <a:sym typeface="Times New Roman"/>
                        </a:rPr>
                        <a:t>Challenge</a:t>
                      </a:r>
                      <a:endParaRPr sz="1400">
                        <a:solidFill>
                          <a:schemeClr val="dk1"/>
                        </a:solidFill>
                        <a:latin typeface="Times New Roman"/>
                        <a:ea typeface="Times New Roman"/>
                        <a:cs typeface="Times New Roman"/>
                        <a:sym typeface="Times New Roman"/>
                      </a:endParaRPr>
                    </a:p>
                  </a:txBody>
                  <a:tcPr marT="0" marB="0" marR="0" marL="0"/>
                </a:tc>
                <a:tc>
                  <a:txBody>
                    <a:bodyPr/>
                    <a:lstStyle/>
                    <a:p>
                      <a:pPr indent="0" lvl="0" marL="470535" marR="0" rtl="0" algn="ctr">
                        <a:spcBef>
                          <a:spcPts val="0"/>
                        </a:spcBef>
                        <a:spcAft>
                          <a:spcPts val="0"/>
                        </a:spcAft>
                        <a:buNone/>
                      </a:pPr>
                      <a:r>
                        <a:rPr b="1" lang="en-US" sz="1400">
                          <a:solidFill>
                            <a:schemeClr val="dk1"/>
                          </a:solidFill>
                          <a:latin typeface="Times New Roman"/>
                          <a:ea typeface="Times New Roman"/>
                          <a:cs typeface="Times New Roman"/>
                          <a:sym typeface="Times New Roman"/>
                        </a:rPr>
                        <a:t>Explanation</a:t>
                      </a:r>
                      <a:endParaRPr sz="1400">
                        <a:solidFill>
                          <a:schemeClr val="dk1"/>
                        </a:solidFill>
                        <a:latin typeface="Times New Roman"/>
                        <a:ea typeface="Times New Roman"/>
                        <a:cs typeface="Times New Roman"/>
                        <a:sym typeface="Times New Roman"/>
                      </a:endParaRPr>
                    </a:p>
                  </a:txBody>
                  <a:tcPr marT="0" marB="0" marR="0" marL="0"/>
                </a:tc>
                <a:tc>
                  <a:txBody>
                    <a:bodyPr/>
                    <a:lstStyle/>
                    <a:p>
                      <a:pPr indent="0" lvl="0" marL="918845" marR="0" rtl="0" algn="ctr">
                        <a:spcBef>
                          <a:spcPts val="0"/>
                        </a:spcBef>
                        <a:spcAft>
                          <a:spcPts val="0"/>
                        </a:spcAft>
                        <a:buNone/>
                      </a:pPr>
                      <a:r>
                        <a:rPr b="1" lang="en-US" sz="1400">
                          <a:solidFill>
                            <a:schemeClr val="dk1"/>
                          </a:solidFill>
                          <a:latin typeface="Times New Roman"/>
                          <a:ea typeface="Times New Roman"/>
                          <a:cs typeface="Times New Roman"/>
                          <a:sym typeface="Times New Roman"/>
                        </a:rPr>
                        <a:t>Suggested solutions</a:t>
                      </a:r>
                      <a:endParaRPr sz="1400">
                        <a:solidFill>
                          <a:schemeClr val="dk1"/>
                        </a:solidFill>
                        <a:latin typeface="Times New Roman"/>
                        <a:ea typeface="Times New Roman"/>
                        <a:cs typeface="Times New Roman"/>
                        <a:sym typeface="Times New Roman"/>
                      </a:endParaRPr>
                    </a:p>
                  </a:txBody>
                  <a:tcPr marT="0" marB="0" marR="0" marL="0"/>
                </a:tc>
              </a:tr>
              <a:tr h="5018025">
                <a:tc>
                  <a:txBody>
                    <a:bodyPr/>
                    <a:lstStyle/>
                    <a:p>
                      <a:pPr indent="0" lvl="0" marL="83185" marR="85090" rtl="0" algn="l">
                        <a:lnSpc>
                          <a:spcPct val="102000"/>
                        </a:lnSpc>
                        <a:spcBef>
                          <a:spcPts val="0"/>
                        </a:spcBef>
                        <a:spcAft>
                          <a:spcPts val="0"/>
                        </a:spcAft>
                        <a:buNone/>
                      </a:pPr>
                      <a:r>
                        <a:t/>
                      </a:r>
                      <a:endParaRPr sz="1000">
                        <a:latin typeface="Trebuchet MS"/>
                        <a:ea typeface="Trebuchet MS"/>
                        <a:cs typeface="Trebuchet MS"/>
                        <a:sym typeface="Trebuchet MS"/>
                      </a:endParaRPr>
                    </a:p>
                    <a:p>
                      <a:pPr indent="0" lvl="0" marL="83185" marR="85090" rtl="0" algn="l">
                        <a:lnSpc>
                          <a:spcPct val="102000"/>
                        </a:lnSpc>
                        <a:spcBef>
                          <a:spcPts val="290"/>
                        </a:spcBef>
                        <a:spcAft>
                          <a:spcPts val="0"/>
                        </a:spcAft>
                        <a:buNone/>
                      </a:pPr>
                      <a:r>
                        <a:t/>
                      </a:r>
                      <a:endParaRPr sz="1000">
                        <a:latin typeface="Trebuchet MS"/>
                        <a:ea typeface="Trebuchet MS"/>
                        <a:cs typeface="Trebuchet MS"/>
                        <a:sym typeface="Trebuchet MS"/>
                      </a:endParaRPr>
                    </a:p>
                    <a:p>
                      <a:pPr indent="0" lvl="0" marL="83185" marR="85090" rtl="0" algn="l">
                        <a:lnSpc>
                          <a:spcPct val="102000"/>
                        </a:lnSpc>
                        <a:spcBef>
                          <a:spcPts val="290"/>
                        </a:spcBef>
                        <a:spcAft>
                          <a:spcPts val="0"/>
                        </a:spcAft>
                        <a:buNone/>
                      </a:pPr>
                      <a:r>
                        <a:t/>
                      </a:r>
                      <a:endParaRPr sz="1000">
                        <a:latin typeface="Trebuchet MS"/>
                        <a:ea typeface="Trebuchet MS"/>
                        <a:cs typeface="Trebuchet MS"/>
                        <a:sym typeface="Trebuchet MS"/>
                      </a:endParaRPr>
                    </a:p>
                    <a:p>
                      <a:pPr indent="0" lvl="0" marL="83185" marR="85090" rtl="0" algn="l">
                        <a:lnSpc>
                          <a:spcPct val="102000"/>
                        </a:lnSpc>
                        <a:spcBef>
                          <a:spcPts val="290"/>
                        </a:spcBef>
                        <a:spcAft>
                          <a:spcPts val="0"/>
                        </a:spcAft>
                        <a:buNone/>
                      </a:pPr>
                      <a:r>
                        <a:t/>
                      </a:r>
                      <a:endParaRPr sz="1000">
                        <a:latin typeface="Trebuchet MS"/>
                        <a:ea typeface="Trebuchet MS"/>
                        <a:cs typeface="Trebuchet MS"/>
                        <a:sym typeface="Trebuchet MS"/>
                      </a:endParaRPr>
                    </a:p>
                    <a:p>
                      <a:pPr indent="0" lvl="0" marL="83185" marR="85090" rtl="0" algn="l">
                        <a:lnSpc>
                          <a:spcPct val="102000"/>
                        </a:lnSpc>
                        <a:spcBef>
                          <a:spcPts val="290"/>
                        </a:spcBef>
                        <a:spcAft>
                          <a:spcPts val="0"/>
                        </a:spcAft>
                        <a:buNone/>
                      </a:pPr>
                      <a:r>
                        <a:t/>
                      </a:r>
                      <a:endParaRPr sz="1000">
                        <a:latin typeface="Trebuchet MS"/>
                        <a:ea typeface="Trebuchet MS"/>
                        <a:cs typeface="Trebuchet MS"/>
                        <a:sym typeface="Trebuchet MS"/>
                      </a:endParaRPr>
                    </a:p>
                    <a:p>
                      <a:pPr indent="0" lvl="0" marL="83185" marR="85090" rtl="0" algn="ctr">
                        <a:lnSpc>
                          <a:spcPct val="102000"/>
                        </a:lnSpc>
                        <a:spcBef>
                          <a:spcPts val="290"/>
                        </a:spcBef>
                        <a:spcAft>
                          <a:spcPts val="0"/>
                        </a:spcAft>
                        <a:buNone/>
                      </a:pPr>
                      <a:r>
                        <a:t/>
                      </a:r>
                      <a:endParaRPr b="1" sz="1800">
                        <a:solidFill>
                          <a:srgbClr val="548135"/>
                        </a:solidFill>
                        <a:latin typeface="Times New Roman"/>
                        <a:ea typeface="Times New Roman"/>
                        <a:cs typeface="Times New Roman"/>
                        <a:sym typeface="Times New Roman"/>
                      </a:endParaRPr>
                    </a:p>
                    <a:p>
                      <a:pPr indent="0" lvl="0" marL="83185" marR="85090" rtl="0" algn="ctr">
                        <a:lnSpc>
                          <a:spcPct val="102000"/>
                        </a:lnSpc>
                        <a:spcBef>
                          <a:spcPts val="290"/>
                        </a:spcBef>
                        <a:spcAft>
                          <a:spcPts val="0"/>
                        </a:spcAft>
                        <a:buNone/>
                      </a:pPr>
                      <a:r>
                        <a:rPr b="1" lang="en-US" sz="1800">
                          <a:solidFill>
                            <a:srgbClr val="548135"/>
                          </a:solidFill>
                          <a:latin typeface="Times New Roman"/>
                          <a:ea typeface="Times New Roman"/>
                          <a:cs typeface="Times New Roman"/>
                          <a:sym typeface="Times New Roman"/>
                        </a:rPr>
                        <a:t>Potential weak communication between the main country office or delocalized main office and sub- offices in the field</a:t>
                      </a:r>
                      <a:endParaRPr/>
                    </a:p>
                  </a:txBody>
                  <a:tcPr marT="0" marB="0" marR="0" marL="0"/>
                </a:tc>
                <a:tc>
                  <a:txBody>
                    <a:bodyPr/>
                    <a:lstStyle/>
                    <a:p>
                      <a:pPr indent="0" lvl="0" marL="86360" marR="158115" rtl="0" algn="l">
                        <a:lnSpc>
                          <a:spcPct val="102000"/>
                        </a:lnSpc>
                        <a:spcBef>
                          <a:spcPts val="0"/>
                        </a:spcBef>
                        <a:spcAft>
                          <a:spcPts val="0"/>
                        </a:spcAft>
                        <a:buNone/>
                      </a:pPr>
                      <a:r>
                        <a:t/>
                      </a:r>
                      <a:endParaRPr sz="1000">
                        <a:latin typeface="Trebuchet MS"/>
                        <a:ea typeface="Trebuchet MS"/>
                        <a:cs typeface="Trebuchet MS"/>
                        <a:sym typeface="Trebuchet MS"/>
                      </a:endParaRPr>
                    </a:p>
                    <a:p>
                      <a:pPr indent="0" lvl="0" marL="86360" marR="158115" rtl="0" algn="l">
                        <a:lnSpc>
                          <a:spcPct val="102000"/>
                        </a:lnSpc>
                        <a:spcBef>
                          <a:spcPts val="290"/>
                        </a:spcBef>
                        <a:spcAft>
                          <a:spcPts val="0"/>
                        </a:spcAft>
                        <a:buNone/>
                      </a:pPr>
                      <a:r>
                        <a:t/>
                      </a:r>
                      <a:endParaRPr sz="1000">
                        <a:latin typeface="Trebuchet MS"/>
                        <a:ea typeface="Trebuchet MS"/>
                        <a:cs typeface="Trebuchet MS"/>
                        <a:sym typeface="Trebuchet MS"/>
                      </a:endParaRPr>
                    </a:p>
                    <a:p>
                      <a:pPr indent="0" lvl="0" marL="86360" marR="158115" rtl="0" algn="l">
                        <a:lnSpc>
                          <a:spcPct val="102000"/>
                        </a:lnSpc>
                        <a:spcBef>
                          <a:spcPts val="290"/>
                        </a:spcBef>
                        <a:spcAft>
                          <a:spcPts val="0"/>
                        </a:spcAft>
                        <a:buNone/>
                      </a:pPr>
                      <a:r>
                        <a:t/>
                      </a:r>
                      <a:endParaRPr sz="1000">
                        <a:latin typeface="Trebuchet MS"/>
                        <a:ea typeface="Trebuchet MS"/>
                        <a:cs typeface="Trebuchet MS"/>
                        <a:sym typeface="Trebuchet MS"/>
                      </a:endParaRPr>
                    </a:p>
                    <a:p>
                      <a:pPr indent="0" lvl="0" marL="86360" marR="158115" rtl="0" algn="l">
                        <a:lnSpc>
                          <a:spcPct val="102000"/>
                        </a:lnSpc>
                        <a:spcBef>
                          <a:spcPts val="290"/>
                        </a:spcBef>
                        <a:spcAft>
                          <a:spcPts val="0"/>
                        </a:spcAft>
                        <a:buNone/>
                      </a:pPr>
                      <a:r>
                        <a:t/>
                      </a:r>
                      <a:endParaRPr sz="1000">
                        <a:latin typeface="Trebuchet MS"/>
                        <a:ea typeface="Trebuchet MS"/>
                        <a:cs typeface="Trebuchet MS"/>
                        <a:sym typeface="Trebuchet MS"/>
                      </a:endParaRPr>
                    </a:p>
                    <a:p>
                      <a:pPr indent="0" lvl="0" marL="86360" marR="158115" rtl="0" algn="l">
                        <a:lnSpc>
                          <a:spcPct val="102000"/>
                        </a:lnSpc>
                        <a:spcBef>
                          <a:spcPts val="290"/>
                        </a:spcBef>
                        <a:spcAft>
                          <a:spcPts val="0"/>
                        </a:spcAft>
                        <a:buNone/>
                      </a:pPr>
                      <a:r>
                        <a:t/>
                      </a:r>
                      <a:endParaRPr sz="1000">
                        <a:latin typeface="Trebuchet MS"/>
                        <a:ea typeface="Trebuchet MS"/>
                        <a:cs typeface="Trebuchet MS"/>
                        <a:sym typeface="Trebuchet MS"/>
                      </a:endParaRPr>
                    </a:p>
                    <a:p>
                      <a:pPr indent="0" lvl="0" marL="86360" marR="158115" rtl="0" algn="ctr">
                        <a:lnSpc>
                          <a:spcPct val="102000"/>
                        </a:lnSpc>
                        <a:spcBef>
                          <a:spcPts val="290"/>
                        </a:spcBef>
                        <a:spcAft>
                          <a:spcPts val="0"/>
                        </a:spcAft>
                        <a:buNone/>
                      </a:pPr>
                      <a:r>
                        <a:t/>
                      </a:r>
                      <a:endParaRPr sz="1800">
                        <a:solidFill>
                          <a:schemeClr val="dk1"/>
                        </a:solidFill>
                        <a:latin typeface="Calibri"/>
                        <a:ea typeface="Calibri"/>
                        <a:cs typeface="Calibri"/>
                        <a:sym typeface="Calibri"/>
                      </a:endParaRPr>
                    </a:p>
                    <a:p>
                      <a:pPr indent="0" lvl="0" marL="0" marR="158115" rtl="0" algn="ctr">
                        <a:lnSpc>
                          <a:spcPct val="102000"/>
                        </a:lnSpc>
                        <a:spcBef>
                          <a:spcPts val="290"/>
                        </a:spcBef>
                        <a:spcAft>
                          <a:spcPts val="0"/>
                        </a:spcAft>
                        <a:buNone/>
                      </a:pPr>
                      <a:r>
                        <a:rPr b="1" lang="en-US" sz="1600">
                          <a:solidFill>
                            <a:schemeClr val="dk1"/>
                          </a:solidFill>
                          <a:latin typeface="Times New Roman"/>
                          <a:ea typeface="Times New Roman"/>
                          <a:cs typeface="Times New Roman"/>
                          <a:sym typeface="Times New Roman"/>
                        </a:rPr>
                        <a:t>Communication may suffer in remote management contexts.</a:t>
                      </a:r>
                      <a:endParaRPr/>
                    </a:p>
                  </a:txBody>
                  <a:tcPr marT="0" marB="0" marR="0" marL="0"/>
                </a:tc>
                <a:tc>
                  <a:txBody>
                    <a:bodyPr/>
                    <a:lstStyle/>
                    <a:p>
                      <a:pPr indent="0" lvl="0" marL="85725" marR="0" rtl="0" algn="ctr">
                        <a:spcBef>
                          <a:spcPts val="0"/>
                        </a:spcBef>
                        <a:spcAft>
                          <a:spcPts val="0"/>
                        </a:spcAft>
                        <a:buNone/>
                      </a:pPr>
                      <a:r>
                        <a:rPr b="1" lang="en-US" sz="1600">
                          <a:solidFill>
                            <a:srgbClr val="C00000"/>
                          </a:solidFill>
                          <a:latin typeface="Times New Roman"/>
                          <a:ea typeface="Times New Roman"/>
                          <a:cs typeface="Times New Roman"/>
                          <a:sym typeface="Times New Roman"/>
                        </a:rPr>
                        <a:t>Where/if possible:</a:t>
                      </a:r>
                      <a:endParaRPr b="1" sz="1600">
                        <a:solidFill>
                          <a:srgbClr val="C00000"/>
                        </a:solidFill>
                        <a:latin typeface="Times New Roman"/>
                        <a:ea typeface="Times New Roman"/>
                        <a:cs typeface="Times New Roman"/>
                        <a:sym typeface="Times New Roman"/>
                      </a:endParaRPr>
                    </a:p>
                    <a:p>
                      <a:pPr indent="0" lvl="0" marL="0" marR="0" rtl="0" algn="l">
                        <a:spcBef>
                          <a:spcPts val="35"/>
                        </a:spcBef>
                        <a:spcAft>
                          <a:spcPts val="0"/>
                        </a:spcAft>
                        <a:buNone/>
                      </a:pPr>
                      <a:r>
                        <a:rPr b="1" lang="en-US" sz="1000">
                          <a:latin typeface="Trebuchet MS"/>
                          <a:ea typeface="Trebuchet MS"/>
                          <a:cs typeface="Trebuchet MS"/>
                          <a:sym typeface="Trebuchet MS"/>
                        </a:rPr>
                        <a:t> </a:t>
                      </a:r>
                      <a:endParaRPr sz="1100">
                        <a:latin typeface="Trebuchet MS"/>
                        <a:ea typeface="Trebuchet MS"/>
                        <a:cs typeface="Trebuchet MS"/>
                        <a:sym typeface="Trebuchet MS"/>
                      </a:endParaRPr>
                    </a:p>
                    <a:p>
                      <a:pPr indent="-285750" lvl="0" marL="285750" marR="0" rtl="0" algn="l">
                        <a:spcBef>
                          <a:spcPts val="35"/>
                        </a:spcBef>
                        <a:spcAft>
                          <a:spcPts val="0"/>
                        </a:spcAft>
                        <a:buClr>
                          <a:schemeClr val="dk1"/>
                        </a:buClr>
                        <a:buSzPts val="1800"/>
                        <a:buFont typeface="Arial"/>
                        <a:buChar char="•"/>
                      </a:pPr>
                      <a:r>
                        <a:rPr b="1" lang="en-US" sz="1800">
                          <a:solidFill>
                            <a:schemeClr val="dk1"/>
                          </a:solidFill>
                          <a:latin typeface="Calibri"/>
                          <a:ea typeface="Calibri"/>
                          <a:cs typeface="Calibri"/>
                          <a:sym typeface="Calibri"/>
                        </a:rPr>
                        <a:t>Br</a:t>
                      </a:r>
                      <a:r>
                        <a:rPr b="1" lang="en-US" sz="1600">
                          <a:solidFill>
                            <a:schemeClr val="dk1"/>
                          </a:solidFill>
                          <a:latin typeface="Times New Roman"/>
                          <a:ea typeface="Times New Roman"/>
                          <a:cs typeface="Times New Roman"/>
                          <a:sym typeface="Times New Roman"/>
                        </a:rPr>
                        <a:t>ing staff from head and field offices or partners together for regular meetings, either in person or for time-effective virtual communication to address the weak connections.</a:t>
                      </a:r>
                      <a:endParaRPr b="1" sz="1600">
                        <a:solidFill>
                          <a:schemeClr val="dk1"/>
                        </a:solidFill>
                        <a:latin typeface="Times New Roman"/>
                        <a:ea typeface="Times New Roman"/>
                        <a:cs typeface="Times New Roman"/>
                        <a:sym typeface="Times New Roman"/>
                      </a:endParaRPr>
                    </a:p>
                    <a:p>
                      <a:pPr indent="-285750" lvl="0" marL="285750" marR="0" rtl="0" algn="l">
                        <a:spcBef>
                          <a:spcPts val="35"/>
                        </a:spcBef>
                        <a:spcAft>
                          <a:spcPts val="0"/>
                        </a:spcAft>
                        <a:buClr>
                          <a:schemeClr val="dk1"/>
                        </a:buClr>
                        <a:buSzPts val="1600"/>
                        <a:buFont typeface="Arial"/>
                        <a:buChar char="•"/>
                      </a:pPr>
                      <a:r>
                        <a:rPr b="1" lang="en-US" sz="1600">
                          <a:solidFill>
                            <a:schemeClr val="dk1"/>
                          </a:solidFill>
                          <a:latin typeface="Times New Roman"/>
                          <a:ea typeface="Times New Roman"/>
                          <a:cs typeface="Times New Roman"/>
                          <a:sym typeface="Times New Roman"/>
                        </a:rPr>
                        <a:t>Use reporting templates and real-time document- sharing through online platforms, as it can support improving communication, increase accountability, follow-up and information-sharing.</a:t>
                      </a:r>
                      <a:endParaRPr b="1" sz="1600">
                        <a:solidFill>
                          <a:schemeClr val="dk1"/>
                        </a:solidFill>
                        <a:latin typeface="Times New Roman"/>
                        <a:ea typeface="Times New Roman"/>
                        <a:cs typeface="Times New Roman"/>
                        <a:sym typeface="Times New Roman"/>
                      </a:endParaRPr>
                    </a:p>
                    <a:p>
                      <a:pPr indent="-285750" lvl="0" marL="285750" marR="0" rtl="0" algn="l">
                        <a:spcBef>
                          <a:spcPts val="35"/>
                        </a:spcBef>
                        <a:spcAft>
                          <a:spcPts val="0"/>
                        </a:spcAft>
                        <a:buClr>
                          <a:schemeClr val="dk1"/>
                        </a:buClr>
                        <a:buSzPts val="1600"/>
                        <a:buFont typeface="Arial"/>
                        <a:buChar char="•"/>
                      </a:pPr>
                      <a:r>
                        <a:rPr b="1" lang="en-US" sz="1600">
                          <a:solidFill>
                            <a:schemeClr val="dk1"/>
                          </a:solidFill>
                          <a:latin typeface="Times New Roman"/>
                          <a:ea typeface="Times New Roman"/>
                          <a:cs typeface="Times New Roman"/>
                          <a:sym typeface="Times New Roman"/>
                        </a:rPr>
                        <a:t>Introduce communication protocols</a:t>
                      </a:r>
                      <a:endParaRPr b="1" sz="1600">
                        <a:solidFill>
                          <a:schemeClr val="dk1"/>
                        </a:solidFill>
                        <a:latin typeface="Times New Roman"/>
                        <a:ea typeface="Times New Roman"/>
                        <a:cs typeface="Times New Roman"/>
                        <a:sym typeface="Times New Roman"/>
                      </a:endParaRPr>
                    </a:p>
                  </a:txBody>
                  <a:tcPr marT="0" marB="0" marR="0" marL="0"/>
                </a:tc>
              </a:tr>
            </a:tbl>
          </a:graphicData>
        </a:graphic>
      </p:graphicFrame>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0" name="Shape 630"/>
        <p:cNvGrpSpPr/>
        <p:nvPr/>
      </p:nvGrpSpPr>
      <p:grpSpPr>
        <a:xfrm>
          <a:off x="0" y="0"/>
          <a:ext cx="0" cy="0"/>
          <a:chOff x="0" y="0"/>
          <a:chExt cx="0" cy="0"/>
        </a:xfrm>
      </p:grpSpPr>
      <p:pic>
        <p:nvPicPr>
          <p:cNvPr id="631" name="Google Shape;631;p28"/>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632" name="Google Shape;632;p28"/>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633" name="Google Shape;633;p28"/>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634" name="Google Shape;634;p28"/>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635" name="Google Shape;635;p28"/>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636" name="Google Shape;636;p28"/>
          <p:cNvPicPr preferRelativeResize="0"/>
          <p:nvPr/>
        </p:nvPicPr>
        <p:blipFill rotWithShape="1">
          <a:blip r:embed="rId8">
            <a:alphaModFix/>
          </a:blip>
          <a:srcRect b="0" l="0" r="0" t="0"/>
          <a:stretch/>
        </p:blipFill>
        <p:spPr>
          <a:xfrm>
            <a:off x="8832229" y="533330"/>
            <a:ext cx="3090138" cy="5907194"/>
          </a:xfrm>
          <a:prstGeom prst="rect">
            <a:avLst/>
          </a:prstGeom>
          <a:noFill/>
          <a:ln>
            <a:noFill/>
          </a:ln>
        </p:spPr>
      </p:pic>
      <p:pic>
        <p:nvPicPr>
          <p:cNvPr id="637" name="Google Shape;637;p28"/>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638" name="Google Shape;638;p28"/>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Lecture5</a:t>
            </a:r>
            <a:endParaRPr b="1" sz="2800">
              <a:solidFill>
                <a:srgbClr val="FF9518"/>
              </a:solidFill>
              <a:latin typeface="Tajawal Medium"/>
              <a:ea typeface="Tajawal Medium"/>
              <a:cs typeface="Tajawal Medium"/>
              <a:sym typeface="Tajawal Medium"/>
            </a:endParaRPr>
          </a:p>
        </p:txBody>
      </p:sp>
      <p:sp>
        <p:nvSpPr>
          <p:cNvPr id="639" name="Google Shape;639;p2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640" name="Google Shape;640;p2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641" name="Google Shape;641;p28"/>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 &amp; Results(Part2)</a:t>
            </a:r>
            <a:endParaRPr b="1" sz="2400">
              <a:solidFill>
                <a:srgbClr val="FF9518"/>
              </a:solidFill>
              <a:latin typeface="Tajawal Medium"/>
              <a:ea typeface="Tajawal Medium"/>
              <a:cs typeface="Tajawal Medium"/>
              <a:sym typeface="Tajawal Medium"/>
            </a:endParaRPr>
          </a:p>
        </p:txBody>
      </p:sp>
      <p:pic>
        <p:nvPicPr>
          <p:cNvPr id="642" name="Google Shape;642;p28"/>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graphicFrame>
        <p:nvGraphicFramePr>
          <p:cNvPr id="643" name="Google Shape;643;p28"/>
          <p:cNvGraphicFramePr/>
          <p:nvPr/>
        </p:nvGraphicFramePr>
        <p:xfrm>
          <a:off x="325117" y="1540915"/>
          <a:ext cx="3000000" cy="3000000"/>
        </p:xfrm>
        <a:graphic>
          <a:graphicData uri="http://schemas.openxmlformats.org/drawingml/2006/table">
            <a:tbl>
              <a:tblPr bandRow="1" firstRow="1">
                <a:noFill/>
                <a:tableStyleId>{CB7115C2-97E0-44EE-A6D2-68A3988FCC64}</a:tableStyleId>
              </a:tblPr>
              <a:tblGrid>
                <a:gridCol w="2709325"/>
                <a:gridCol w="2709325"/>
                <a:gridCol w="2709325"/>
              </a:tblGrid>
              <a:tr h="310000">
                <a:tc>
                  <a:txBody>
                    <a:bodyPr/>
                    <a:lstStyle/>
                    <a:p>
                      <a:pPr indent="0" lvl="0" marL="300355" marR="0" rtl="0" algn="ctr">
                        <a:spcBef>
                          <a:spcPts val="0"/>
                        </a:spcBef>
                        <a:spcAft>
                          <a:spcPts val="0"/>
                        </a:spcAft>
                        <a:buNone/>
                      </a:pPr>
                      <a:r>
                        <a:rPr b="1" lang="en-US" sz="1400">
                          <a:solidFill>
                            <a:schemeClr val="dk1"/>
                          </a:solidFill>
                          <a:latin typeface="Times New Roman"/>
                          <a:ea typeface="Times New Roman"/>
                          <a:cs typeface="Times New Roman"/>
                          <a:sym typeface="Times New Roman"/>
                        </a:rPr>
                        <a:t>Challenge</a:t>
                      </a:r>
                      <a:endParaRPr sz="1400">
                        <a:solidFill>
                          <a:schemeClr val="dk1"/>
                        </a:solidFill>
                        <a:latin typeface="Times New Roman"/>
                        <a:ea typeface="Times New Roman"/>
                        <a:cs typeface="Times New Roman"/>
                        <a:sym typeface="Times New Roman"/>
                      </a:endParaRPr>
                    </a:p>
                  </a:txBody>
                  <a:tcPr marT="0" marB="0" marR="0" marL="0"/>
                </a:tc>
                <a:tc>
                  <a:txBody>
                    <a:bodyPr/>
                    <a:lstStyle/>
                    <a:p>
                      <a:pPr indent="0" lvl="0" marL="470535" marR="0" rtl="0" algn="ctr">
                        <a:spcBef>
                          <a:spcPts val="0"/>
                        </a:spcBef>
                        <a:spcAft>
                          <a:spcPts val="0"/>
                        </a:spcAft>
                        <a:buNone/>
                      </a:pPr>
                      <a:r>
                        <a:rPr b="1" lang="en-US" sz="1400">
                          <a:solidFill>
                            <a:schemeClr val="dk1"/>
                          </a:solidFill>
                          <a:latin typeface="Times New Roman"/>
                          <a:ea typeface="Times New Roman"/>
                          <a:cs typeface="Times New Roman"/>
                          <a:sym typeface="Times New Roman"/>
                        </a:rPr>
                        <a:t>Explanation</a:t>
                      </a:r>
                      <a:endParaRPr sz="1400">
                        <a:solidFill>
                          <a:schemeClr val="dk1"/>
                        </a:solidFill>
                        <a:latin typeface="Times New Roman"/>
                        <a:ea typeface="Times New Roman"/>
                        <a:cs typeface="Times New Roman"/>
                        <a:sym typeface="Times New Roman"/>
                      </a:endParaRPr>
                    </a:p>
                  </a:txBody>
                  <a:tcPr marT="0" marB="0" marR="0" marL="0"/>
                </a:tc>
                <a:tc>
                  <a:txBody>
                    <a:bodyPr/>
                    <a:lstStyle/>
                    <a:p>
                      <a:pPr indent="0" lvl="0" marL="918845" marR="0" rtl="0" algn="ctr">
                        <a:spcBef>
                          <a:spcPts val="0"/>
                        </a:spcBef>
                        <a:spcAft>
                          <a:spcPts val="0"/>
                        </a:spcAft>
                        <a:buNone/>
                      </a:pPr>
                      <a:r>
                        <a:rPr b="1" lang="en-US" sz="1400">
                          <a:solidFill>
                            <a:schemeClr val="dk1"/>
                          </a:solidFill>
                          <a:latin typeface="Times New Roman"/>
                          <a:ea typeface="Times New Roman"/>
                          <a:cs typeface="Times New Roman"/>
                          <a:sym typeface="Times New Roman"/>
                        </a:rPr>
                        <a:t>Suggested solutions</a:t>
                      </a:r>
                      <a:endParaRPr sz="1400">
                        <a:solidFill>
                          <a:schemeClr val="dk1"/>
                        </a:solidFill>
                        <a:latin typeface="Times New Roman"/>
                        <a:ea typeface="Times New Roman"/>
                        <a:cs typeface="Times New Roman"/>
                        <a:sym typeface="Times New Roman"/>
                      </a:endParaRPr>
                    </a:p>
                  </a:txBody>
                  <a:tcPr marT="0" marB="0" marR="0" marL="0"/>
                </a:tc>
              </a:tr>
              <a:tr h="4870475">
                <a:tc>
                  <a:txBody>
                    <a:bodyPr/>
                    <a:lstStyle/>
                    <a:p>
                      <a:pPr indent="0" lvl="0" marL="83185" marR="85090" rtl="0" algn="l">
                        <a:lnSpc>
                          <a:spcPct val="102000"/>
                        </a:lnSpc>
                        <a:spcBef>
                          <a:spcPts val="0"/>
                        </a:spcBef>
                        <a:spcAft>
                          <a:spcPts val="0"/>
                        </a:spcAft>
                        <a:buNone/>
                      </a:pPr>
                      <a:r>
                        <a:t/>
                      </a:r>
                      <a:endParaRPr sz="1000">
                        <a:latin typeface="Trebuchet MS"/>
                        <a:ea typeface="Trebuchet MS"/>
                        <a:cs typeface="Trebuchet MS"/>
                        <a:sym typeface="Trebuchet MS"/>
                      </a:endParaRPr>
                    </a:p>
                    <a:p>
                      <a:pPr indent="0" lvl="0" marL="83185" marR="85090" rtl="0" algn="l">
                        <a:lnSpc>
                          <a:spcPct val="102000"/>
                        </a:lnSpc>
                        <a:spcBef>
                          <a:spcPts val="290"/>
                        </a:spcBef>
                        <a:spcAft>
                          <a:spcPts val="0"/>
                        </a:spcAft>
                        <a:buNone/>
                      </a:pPr>
                      <a:r>
                        <a:t/>
                      </a:r>
                      <a:endParaRPr sz="1000">
                        <a:latin typeface="Trebuchet MS"/>
                        <a:ea typeface="Trebuchet MS"/>
                        <a:cs typeface="Trebuchet MS"/>
                        <a:sym typeface="Trebuchet MS"/>
                      </a:endParaRPr>
                    </a:p>
                    <a:p>
                      <a:pPr indent="0" lvl="0" marL="83185" marR="85090" rtl="0" algn="l">
                        <a:lnSpc>
                          <a:spcPct val="102000"/>
                        </a:lnSpc>
                        <a:spcBef>
                          <a:spcPts val="290"/>
                        </a:spcBef>
                        <a:spcAft>
                          <a:spcPts val="0"/>
                        </a:spcAft>
                        <a:buNone/>
                      </a:pPr>
                      <a:r>
                        <a:t/>
                      </a:r>
                      <a:endParaRPr sz="1000">
                        <a:latin typeface="Trebuchet MS"/>
                        <a:ea typeface="Trebuchet MS"/>
                        <a:cs typeface="Trebuchet MS"/>
                        <a:sym typeface="Trebuchet MS"/>
                      </a:endParaRPr>
                    </a:p>
                    <a:p>
                      <a:pPr indent="0" lvl="0" marL="83185" marR="85090" rtl="0" algn="l">
                        <a:lnSpc>
                          <a:spcPct val="102000"/>
                        </a:lnSpc>
                        <a:spcBef>
                          <a:spcPts val="290"/>
                        </a:spcBef>
                        <a:spcAft>
                          <a:spcPts val="0"/>
                        </a:spcAft>
                        <a:buNone/>
                      </a:pPr>
                      <a:r>
                        <a:t/>
                      </a:r>
                      <a:endParaRPr sz="1000">
                        <a:latin typeface="Trebuchet MS"/>
                        <a:ea typeface="Trebuchet MS"/>
                        <a:cs typeface="Trebuchet MS"/>
                        <a:sym typeface="Trebuchet MS"/>
                      </a:endParaRPr>
                    </a:p>
                    <a:p>
                      <a:pPr indent="0" lvl="0" marL="83185" marR="85090" rtl="0" algn="l">
                        <a:lnSpc>
                          <a:spcPct val="102000"/>
                        </a:lnSpc>
                        <a:spcBef>
                          <a:spcPts val="290"/>
                        </a:spcBef>
                        <a:spcAft>
                          <a:spcPts val="0"/>
                        </a:spcAft>
                        <a:buNone/>
                      </a:pPr>
                      <a:r>
                        <a:t/>
                      </a:r>
                      <a:endParaRPr sz="1000">
                        <a:latin typeface="Trebuchet MS"/>
                        <a:ea typeface="Trebuchet MS"/>
                        <a:cs typeface="Trebuchet MS"/>
                        <a:sym typeface="Trebuchet MS"/>
                      </a:endParaRPr>
                    </a:p>
                    <a:p>
                      <a:pPr indent="0" lvl="0" marL="83185" marR="85090" rtl="0" algn="l">
                        <a:lnSpc>
                          <a:spcPct val="102000"/>
                        </a:lnSpc>
                        <a:spcBef>
                          <a:spcPts val="290"/>
                        </a:spcBef>
                        <a:spcAft>
                          <a:spcPts val="0"/>
                        </a:spcAft>
                        <a:buNone/>
                      </a:pPr>
                      <a:r>
                        <a:t/>
                      </a:r>
                      <a:endParaRPr sz="1000">
                        <a:latin typeface="Trebuchet MS"/>
                        <a:ea typeface="Trebuchet MS"/>
                        <a:cs typeface="Trebuchet MS"/>
                        <a:sym typeface="Trebuchet MS"/>
                      </a:endParaRPr>
                    </a:p>
                    <a:p>
                      <a:pPr indent="0" lvl="0" marL="83185" marR="85090" rtl="0" algn="l">
                        <a:lnSpc>
                          <a:spcPct val="102000"/>
                        </a:lnSpc>
                        <a:spcBef>
                          <a:spcPts val="290"/>
                        </a:spcBef>
                        <a:spcAft>
                          <a:spcPts val="0"/>
                        </a:spcAft>
                        <a:buNone/>
                      </a:pPr>
                      <a:r>
                        <a:t/>
                      </a:r>
                      <a:endParaRPr sz="1000">
                        <a:latin typeface="Trebuchet MS"/>
                        <a:ea typeface="Trebuchet MS"/>
                        <a:cs typeface="Trebuchet MS"/>
                        <a:sym typeface="Trebuchet MS"/>
                      </a:endParaRPr>
                    </a:p>
                    <a:p>
                      <a:pPr indent="0" lvl="0" marL="83185" marR="85090" rtl="0" algn="l">
                        <a:lnSpc>
                          <a:spcPct val="102000"/>
                        </a:lnSpc>
                        <a:spcBef>
                          <a:spcPts val="290"/>
                        </a:spcBef>
                        <a:spcAft>
                          <a:spcPts val="0"/>
                        </a:spcAft>
                        <a:buNone/>
                      </a:pPr>
                      <a:r>
                        <a:t/>
                      </a:r>
                      <a:endParaRPr sz="1000">
                        <a:latin typeface="Trebuchet MS"/>
                        <a:ea typeface="Trebuchet MS"/>
                        <a:cs typeface="Trebuchet MS"/>
                        <a:sym typeface="Trebuchet MS"/>
                      </a:endParaRPr>
                    </a:p>
                    <a:p>
                      <a:pPr indent="0" lvl="0" marL="83185" marR="85090" rtl="0" algn="ctr">
                        <a:lnSpc>
                          <a:spcPct val="102000"/>
                        </a:lnSpc>
                        <a:spcBef>
                          <a:spcPts val="290"/>
                        </a:spcBef>
                        <a:spcAft>
                          <a:spcPts val="0"/>
                        </a:spcAft>
                        <a:buNone/>
                      </a:pPr>
                      <a:r>
                        <a:rPr b="1" lang="en-US" sz="1800">
                          <a:solidFill>
                            <a:srgbClr val="000099"/>
                          </a:solidFill>
                          <a:latin typeface="Times New Roman"/>
                          <a:ea typeface="Times New Roman"/>
                          <a:cs typeface="Times New Roman"/>
                          <a:sym typeface="Times New Roman"/>
                        </a:rPr>
                        <a:t>Increased risk of fraud and corruption</a:t>
                      </a:r>
                      <a:endParaRPr/>
                    </a:p>
                    <a:p>
                      <a:pPr indent="0" lvl="0" marL="83185" marR="85090" rtl="0" algn="l">
                        <a:lnSpc>
                          <a:spcPct val="102000"/>
                        </a:lnSpc>
                        <a:spcBef>
                          <a:spcPts val="290"/>
                        </a:spcBef>
                        <a:spcAft>
                          <a:spcPts val="0"/>
                        </a:spcAft>
                        <a:buNone/>
                      </a:pPr>
                      <a:r>
                        <a:t/>
                      </a:r>
                      <a:endParaRPr sz="1000">
                        <a:latin typeface="Trebuchet MS"/>
                        <a:ea typeface="Trebuchet MS"/>
                        <a:cs typeface="Trebuchet MS"/>
                        <a:sym typeface="Trebuchet MS"/>
                      </a:endParaRPr>
                    </a:p>
                  </a:txBody>
                  <a:tcPr marT="0" marB="0" marR="0" marL="0"/>
                </a:tc>
                <a:tc>
                  <a:txBody>
                    <a:bodyPr/>
                    <a:lstStyle/>
                    <a:p>
                      <a:pPr indent="0" lvl="0" marL="86360" marR="158115" rtl="0" algn="l">
                        <a:lnSpc>
                          <a:spcPct val="102000"/>
                        </a:lnSpc>
                        <a:spcBef>
                          <a:spcPts val="0"/>
                        </a:spcBef>
                        <a:spcAft>
                          <a:spcPts val="0"/>
                        </a:spcAft>
                        <a:buNone/>
                      </a:pPr>
                      <a:r>
                        <a:t/>
                      </a:r>
                      <a:endParaRPr b="1" sz="16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1600">
                          <a:solidFill>
                            <a:schemeClr val="dk1"/>
                          </a:solidFill>
                          <a:latin typeface="Times New Roman"/>
                          <a:ea typeface="Times New Roman"/>
                          <a:cs typeface="Times New Roman"/>
                          <a:sym typeface="Times New Roman"/>
                        </a:rPr>
                        <a:t>The risks of fraud and corruption are</a:t>
                      </a:r>
                      <a:endParaRPr b="1" sz="16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1600">
                          <a:solidFill>
                            <a:schemeClr val="dk1"/>
                          </a:solidFill>
                          <a:latin typeface="Times New Roman"/>
                          <a:ea typeface="Times New Roman"/>
                          <a:cs typeface="Times New Roman"/>
                          <a:sym typeface="Times New Roman"/>
                        </a:rPr>
                        <a:t>present throughout the implementation of an intervention and may arise in remote management settings, where monitoring is more difficult. Fraud</a:t>
                      </a:r>
                      <a:endParaRPr b="1" sz="16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1600">
                          <a:solidFill>
                            <a:schemeClr val="dk1"/>
                          </a:solidFill>
                          <a:latin typeface="Times New Roman"/>
                          <a:ea typeface="Times New Roman"/>
                          <a:cs typeface="Times New Roman"/>
                          <a:sym typeface="Times New Roman"/>
                        </a:rPr>
                        <a:t>or corruption can occur at various levels: at the organizational level with</a:t>
                      </a:r>
                      <a:endParaRPr b="1" sz="16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1600">
                          <a:solidFill>
                            <a:schemeClr val="dk1"/>
                          </a:solidFill>
                          <a:latin typeface="Times New Roman"/>
                          <a:ea typeface="Times New Roman"/>
                          <a:cs typeface="Times New Roman"/>
                          <a:sym typeface="Times New Roman"/>
                        </a:rPr>
                        <a:t>own staff, at the beneficiary level or at an implementing partner level. Certain socioeconomic and</a:t>
                      </a:r>
                      <a:endParaRPr b="1" sz="16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1600">
                          <a:solidFill>
                            <a:schemeClr val="dk1"/>
                          </a:solidFill>
                          <a:latin typeface="Times New Roman"/>
                          <a:ea typeface="Times New Roman"/>
                          <a:cs typeface="Times New Roman"/>
                          <a:sym typeface="Times New Roman"/>
                        </a:rPr>
                        <a:t>political factors can lead to increased likelihood of fraud and corruption.</a:t>
                      </a:r>
                      <a:endParaRPr/>
                    </a:p>
                  </a:txBody>
                  <a:tcPr marT="0" marB="0" marR="0" marL="0"/>
                </a:tc>
                <a:tc>
                  <a:txBody>
                    <a:bodyPr/>
                    <a:lstStyle/>
                    <a:p>
                      <a:pPr indent="0" lvl="0" marL="85725" marR="0" rtl="0" algn="ctr">
                        <a:spcBef>
                          <a:spcPts val="0"/>
                        </a:spcBef>
                        <a:spcAft>
                          <a:spcPts val="0"/>
                        </a:spcAft>
                        <a:buNone/>
                      </a:pPr>
                      <a:r>
                        <a:t/>
                      </a:r>
                      <a:endParaRPr b="1" sz="1600">
                        <a:solidFill>
                          <a:srgbClr val="C00000"/>
                        </a:solidFill>
                        <a:latin typeface="Times New Roman"/>
                        <a:ea typeface="Times New Roman"/>
                        <a:cs typeface="Times New Roman"/>
                        <a:sym typeface="Times New Roman"/>
                      </a:endParaRPr>
                    </a:p>
                    <a:p>
                      <a:pPr indent="0" lvl="0" marL="85725" marR="0" rtl="0" algn="ctr">
                        <a:spcBef>
                          <a:spcPts val="290"/>
                        </a:spcBef>
                        <a:spcAft>
                          <a:spcPts val="0"/>
                        </a:spcAft>
                        <a:buNone/>
                      </a:pPr>
                      <a:r>
                        <a:rPr b="1" lang="en-US" sz="1600">
                          <a:solidFill>
                            <a:srgbClr val="C00000"/>
                          </a:solidFill>
                          <a:latin typeface="Times New Roman"/>
                          <a:ea typeface="Times New Roman"/>
                          <a:cs typeface="Times New Roman"/>
                          <a:sym typeface="Times New Roman"/>
                        </a:rPr>
                        <a:t>Where/if possible:</a:t>
                      </a:r>
                      <a:endParaRPr b="1" sz="1600">
                        <a:solidFill>
                          <a:srgbClr val="C00000"/>
                        </a:solidFill>
                        <a:latin typeface="Times New Roman"/>
                        <a:ea typeface="Times New Roman"/>
                        <a:cs typeface="Times New Roman"/>
                        <a:sym typeface="Times New Roman"/>
                      </a:endParaRPr>
                    </a:p>
                    <a:p>
                      <a:pPr indent="0" lvl="0" marL="0" marR="0" rtl="0" algn="l">
                        <a:spcBef>
                          <a:spcPts val="35"/>
                        </a:spcBef>
                        <a:spcAft>
                          <a:spcPts val="0"/>
                        </a:spcAft>
                        <a:buNone/>
                      </a:pPr>
                      <a:r>
                        <a:rPr b="1" lang="en-US" sz="1600">
                          <a:solidFill>
                            <a:schemeClr val="dk1"/>
                          </a:solidFill>
                          <a:latin typeface="Times New Roman"/>
                          <a:ea typeface="Times New Roman"/>
                          <a:cs typeface="Times New Roman"/>
                          <a:sym typeface="Times New Roman"/>
                        </a:rPr>
                        <a:t> </a:t>
                      </a:r>
                      <a:endParaRPr b="1" sz="1600">
                        <a:solidFill>
                          <a:schemeClr val="dk1"/>
                        </a:solidFill>
                        <a:latin typeface="Times New Roman"/>
                        <a:ea typeface="Times New Roman"/>
                        <a:cs typeface="Times New Roman"/>
                        <a:sym typeface="Times New Roman"/>
                      </a:endParaRPr>
                    </a:p>
                    <a:p>
                      <a:pPr indent="0" lvl="0" marL="0" marR="0" rtl="0" algn="l">
                        <a:spcBef>
                          <a:spcPts val="35"/>
                        </a:spcBef>
                        <a:spcAft>
                          <a:spcPts val="0"/>
                        </a:spcAft>
                        <a:buNone/>
                      </a:pPr>
                      <a:r>
                        <a:t/>
                      </a:r>
                      <a:endParaRPr b="1" sz="1600">
                        <a:solidFill>
                          <a:schemeClr val="dk1"/>
                        </a:solidFill>
                        <a:latin typeface="Times New Roman"/>
                        <a:ea typeface="Times New Roman"/>
                        <a:cs typeface="Times New Roman"/>
                        <a:sym typeface="Times New Roman"/>
                      </a:endParaRPr>
                    </a:p>
                    <a:p>
                      <a:pPr indent="0" lvl="0" marL="0" marR="0" rtl="0" algn="l">
                        <a:spcBef>
                          <a:spcPts val="35"/>
                        </a:spcBef>
                        <a:spcAft>
                          <a:spcPts val="0"/>
                        </a:spcAft>
                        <a:buNone/>
                      </a:pPr>
                      <a:r>
                        <a:t/>
                      </a:r>
                      <a:endParaRPr b="1" sz="1600">
                        <a:solidFill>
                          <a:schemeClr val="dk1"/>
                        </a:solidFill>
                        <a:latin typeface="Times New Roman"/>
                        <a:ea typeface="Times New Roman"/>
                        <a:cs typeface="Times New Roman"/>
                        <a:sym typeface="Times New Roman"/>
                      </a:endParaRPr>
                    </a:p>
                    <a:p>
                      <a:pPr indent="-285750" lvl="0" marL="285750" marR="0" rtl="0" algn="l">
                        <a:spcBef>
                          <a:spcPts val="35"/>
                        </a:spcBef>
                        <a:spcAft>
                          <a:spcPts val="0"/>
                        </a:spcAft>
                        <a:buClr>
                          <a:schemeClr val="dk1"/>
                        </a:buClr>
                        <a:buSzPts val="1600"/>
                        <a:buFont typeface="Arial"/>
                        <a:buChar char="•"/>
                      </a:pPr>
                      <a:r>
                        <a:rPr b="1" lang="en-US" sz="1600">
                          <a:solidFill>
                            <a:schemeClr val="dk1"/>
                          </a:solidFill>
                          <a:latin typeface="Times New Roman"/>
                          <a:ea typeface="Times New Roman"/>
                          <a:cs typeface="Times New Roman"/>
                          <a:sym typeface="Times New Roman"/>
                        </a:rPr>
                        <a:t>Take relevant contextual factors into consideration when setting up rigorous control, monitoring and supervisory systems.</a:t>
                      </a:r>
                      <a:endParaRPr b="1" sz="1600">
                        <a:solidFill>
                          <a:schemeClr val="dk1"/>
                        </a:solidFill>
                        <a:latin typeface="Times New Roman"/>
                        <a:ea typeface="Times New Roman"/>
                        <a:cs typeface="Times New Roman"/>
                        <a:sym typeface="Times New Roman"/>
                      </a:endParaRPr>
                    </a:p>
                    <a:p>
                      <a:pPr indent="-285750" lvl="0" marL="285750" marR="0" rtl="0" algn="l">
                        <a:spcBef>
                          <a:spcPts val="35"/>
                        </a:spcBef>
                        <a:spcAft>
                          <a:spcPts val="0"/>
                        </a:spcAft>
                        <a:buClr>
                          <a:schemeClr val="dk1"/>
                        </a:buClr>
                        <a:buSzPts val="1600"/>
                        <a:buFont typeface="Arial"/>
                        <a:buChar char="•"/>
                      </a:pPr>
                      <a:r>
                        <a:rPr b="1" lang="en-US" sz="1600">
                          <a:solidFill>
                            <a:schemeClr val="dk1"/>
                          </a:solidFill>
                          <a:latin typeface="Times New Roman"/>
                          <a:ea typeface="Times New Roman"/>
                          <a:cs typeface="Times New Roman"/>
                          <a:sym typeface="Times New Roman"/>
                        </a:rPr>
                        <a:t>Incorporate sufficient checks and control mechanisms tailored to the intervention’s individual procedures and processes.</a:t>
                      </a:r>
                      <a:endParaRPr b="1" sz="1600">
                        <a:solidFill>
                          <a:schemeClr val="dk1"/>
                        </a:solidFill>
                        <a:latin typeface="Times New Roman"/>
                        <a:ea typeface="Times New Roman"/>
                        <a:cs typeface="Times New Roman"/>
                        <a:sym typeface="Times New Roman"/>
                      </a:endParaRPr>
                    </a:p>
                  </a:txBody>
                  <a:tcPr marT="0" marB="0" marR="0" marL="0"/>
                </a:tc>
              </a:tr>
            </a:tbl>
          </a:graphicData>
        </a:graphic>
      </p:graphicFrame>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7" name="Shape 647"/>
        <p:cNvGrpSpPr/>
        <p:nvPr/>
      </p:nvGrpSpPr>
      <p:grpSpPr>
        <a:xfrm>
          <a:off x="0" y="0"/>
          <a:ext cx="0" cy="0"/>
          <a:chOff x="0" y="0"/>
          <a:chExt cx="0" cy="0"/>
        </a:xfrm>
      </p:grpSpPr>
      <p:pic>
        <p:nvPicPr>
          <p:cNvPr id="648" name="Google Shape;648;p29"/>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649" name="Google Shape;649;p29"/>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650" name="Google Shape;650;p29"/>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651" name="Google Shape;651;p29"/>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652" name="Google Shape;652;p29"/>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653" name="Google Shape;653;p29"/>
          <p:cNvPicPr preferRelativeResize="0"/>
          <p:nvPr/>
        </p:nvPicPr>
        <p:blipFill rotWithShape="1">
          <a:blip r:embed="rId8">
            <a:alphaModFix/>
          </a:blip>
          <a:srcRect b="0" l="0" r="0" t="0"/>
          <a:stretch/>
        </p:blipFill>
        <p:spPr>
          <a:xfrm>
            <a:off x="8832229" y="533330"/>
            <a:ext cx="3090138" cy="5907194"/>
          </a:xfrm>
          <a:prstGeom prst="rect">
            <a:avLst/>
          </a:prstGeom>
          <a:noFill/>
          <a:ln>
            <a:noFill/>
          </a:ln>
        </p:spPr>
      </p:pic>
      <p:pic>
        <p:nvPicPr>
          <p:cNvPr id="654" name="Google Shape;654;p29"/>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655" name="Google Shape;655;p29"/>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Lecture5</a:t>
            </a:r>
            <a:endParaRPr b="1" sz="2800">
              <a:solidFill>
                <a:srgbClr val="FF9518"/>
              </a:solidFill>
              <a:latin typeface="Tajawal Medium"/>
              <a:ea typeface="Tajawal Medium"/>
              <a:cs typeface="Tajawal Medium"/>
              <a:sym typeface="Tajawal Medium"/>
            </a:endParaRPr>
          </a:p>
        </p:txBody>
      </p:sp>
      <p:sp>
        <p:nvSpPr>
          <p:cNvPr id="656" name="Google Shape;656;p2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657" name="Google Shape;657;p2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658" name="Google Shape;658;p29"/>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 &amp; Results(Part2)</a:t>
            </a:r>
            <a:endParaRPr b="1" sz="2400">
              <a:solidFill>
                <a:srgbClr val="FF9518"/>
              </a:solidFill>
              <a:latin typeface="Tajawal Medium"/>
              <a:ea typeface="Tajawal Medium"/>
              <a:cs typeface="Tajawal Medium"/>
              <a:sym typeface="Tajawal Medium"/>
            </a:endParaRPr>
          </a:p>
        </p:txBody>
      </p:sp>
      <p:pic>
        <p:nvPicPr>
          <p:cNvPr id="659" name="Google Shape;659;p29"/>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660" name="Google Shape;660;p29"/>
          <p:cNvSpPr/>
          <p:nvPr/>
        </p:nvSpPr>
        <p:spPr>
          <a:xfrm>
            <a:off x="249887" y="1384527"/>
            <a:ext cx="8083874" cy="5377241"/>
          </a:xfrm>
          <a:prstGeom prst="rect">
            <a:avLst/>
          </a:prstGeom>
          <a:noFill/>
          <a:ln>
            <a:noFill/>
          </a:ln>
        </p:spPr>
        <p:txBody>
          <a:bodyPr anchorCtr="0" anchor="t" bIns="45700" lIns="91425" spcFirstLastPara="1" rIns="91425" wrap="square" tIns="45700">
            <a:spAutoFit/>
          </a:bodyPr>
          <a:lstStyle/>
          <a:p>
            <a:pPr indent="0" lvl="0" marL="899795" marR="314325" rtl="0" algn="ctr">
              <a:lnSpc>
                <a:spcPct val="102000"/>
              </a:lnSpc>
              <a:spcBef>
                <a:spcPts val="0"/>
              </a:spcBef>
              <a:spcAft>
                <a:spcPts val="0"/>
              </a:spcAft>
              <a:buNone/>
            </a:pPr>
            <a:r>
              <a:t/>
            </a:r>
            <a:endParaRPr b="1" sz="2000">
              <a:solidFill>
                <a:srgbClr val="FF681E"/>
              </a:solidFill>
              <a:latin typeface="Times New Roman"/>
              <a:ea typeface="Times New Roman"/>
              <a:cs typeface="Times New Roman"/>
              <a:sym typeface="Times New Roman"/>
            </a:endParaRPr>
          </a:p>
          <a:p>
            <a:pPr indent="0" lvl="2" marL="685800" marR="0" rtl="0" algn="ctr">
              <a:spcBef>
                <a:spcPts val="695"/>
              </a:spcBef>
              <a:spcAft>
                <a:spcPts val="0"/>
              </a:spcAft>
              <a:buNone/>
            </a:pPr>
            <a:r>
              <a:rPr b="1" i="0" lang="en-US" sz="2000" u="none" cap="none" strike="noStrike">
                <a:solidFill>
                  <a:srgbClr val="FF681E"/>
                </a:solidFill>
                <a:latin typeface="Times New Roman"/>
                <a:ea typeface="Times New Roman"/>
                <a:cs typeface="Times New Roman"/>
                <a:sym typeface="Times New Roman"/>
              </a:rPr>
              <a:t>Remote monitoring systems</a:t>
            </a:r>
            <a:endParaRPr b="1" i="0" sz="2000" u="none" cap="none" strike="noStrike">
              <a:solidFill>
                <a:srgbClr val="FF681E"/>
              </a:solidFill>
              <a:latin typeface="Times New Roman"/>
              <a:ea typeface="Times New Roman"/>
              <a:cs typeface="Times New Roman"/>
              <a:sym typeface="Times New Roman"/>
            </a:endParaRPr>
          </a:p>
          <a:p>
            <a:pPr indent="0" lvl="2" marL="685800" marR="0" rtl="0" algn="ctr">
              <a:spcBef>
                <a:spcPts val="695"/>
              </a:spcBef>
              <a:spcAft>
                <a:spcPts val="0"/>
              </a:spcAft>
              <a:buNone/>
            </a:pPr>
            <a:r>
              <a:t/>
            </a:r>
            <a:endParaRPr b="1" i="0" sz="2000" u="none" cap="none" strike="noStrike">
              <a:solidFill>
                <a:srgbClr val="FF681E"/>
              </a:solidFill>
              <a:latin typeface="Times New Roman"/>
              <a:ea typeface="Times New Roman"/>
              <a:cs typeface="Times New Roman"/>
              <a:sym typeface="Times New Roman"/>
            </a:endParaRPr>
          </a:p>
          <a:p>
            <a:pPr indent="-285750" lvl="1" marL="742950" marR="0" rtl="0" algn="just">
              <a:spcBef>
                <a:spcPts val="0"/>
              </a:spcBef>
              <a:spcAft>
                <a:spcPts val="0"/>
              </a:spcAft>
              <a:buClr>
                <a:schemeClr val="dk1"/>
              </a:buClr>
              <a:buSzPts val="2000"/>
              <a:buFont typeface="Arial"/>
              <a:buChar char="•"/>
            </a:pPr>
            <a:r>
              <a:rPr b="1" i="0" lang="en-US" sz="2000" u="none" cap="none" strike="noStrike">
                <a:solidFill>
                  <a:schemeClr val="dk1"/>
                </a:solidFill>
                <a:latin typeface="Times New Roman"/>
                <a:ea typeface="Times New Roman"/>
                <a:cs typeface="Times New Roman"/>
                <a:sym typeface="Times New Roman"/>
              </a:rPr>
              <a:t>Insofar as it is possible, remote monitoring systems should allow </a:t>
            </a:r>
            <a:r>
              <a:rPr b="1" i="0" lang="en-US" sz="2000" u="none" cap="none" strike="noStrike">
                <a:solidFill>
                  <a:srgbClr val="00B0F0"/>
                </a:solidFill>
                <a:latin typeface="Times New Roman"/>
                <a:ea typeface="Times New Roman"/>
                <a:cs typeface="Times New Roman"/>
                <a:sym typeface="Times New Roman"/>
              </a:rPr>
              <a:t>for real-time feedback. </a:t>
            </a:r>
            <a:endParaRPr b="1" i="0" sz="2000" u="none" cap="none" strike="noStrike">
              <a:solidFill>
                <a:srgbClr val="00B0F0"/>
              </a:solidFill>
              <a:latin typeface="Times New Roman"/>
              <a:ea typeface="Times New Roman"/>
              <a:cs typeface="Times New Roman"/>
              <a:sym typeface="Times New Roman"/>
            </a:endParaRPr>
          </a:p>
          <a:p>
            <a:pPr indent="-285750" lvl="1" marL="742950" marR="0" rtl="0" algn="just">
              <a:spcBef>
                <a:spcPts val="0"/>
              </a:spcBef>
              <a:spcAft>
                <a:spcPts val="0"/>
              </a:spcAft>
              <a:buClr>
                <a:schemeClr val="dk1"/>
              </a:buClr>
              <a:buSzPts val="2000"/>
              <a:buFont typeface="Arial"/>
              <a:buChar char="•"/>
            </a:pPr>
            <a:r>
              <a:rPr b="1" i="0" lang="en-US" sz="2000" u="none" cap="none" strike="noStrike">
                <a:solidFill>
                  <a:schemeClr val="dk1"/>
                </a:solidFill>
                <a:latin typeface="Times New Roman"/>
                <a:ea typeface="Times New Roman"/>
                <a:cs typeface="Times New Roman"/>
                <a:sym typeface="Times New Roman"/>
              </a:rPr>
              <a:t>Such systems have multiple benefits: </a:t>
            </a:r>
            <a:r>
              <a:rPr b="1" i="1" lang="en-US" sz="2000" u="sng" cap="none" strike="noStrike">
                <a:solidFill>
                  <a:schemeClr val="dk1"/>
                </a:solidFill>
                <a:latin typeface="Times New Roman"/>
                <a:ea typeface="Times New Roman"/>
                <a:cs typeface="Times New Roman"/>
                <a:sym typeface="Times New Roman"/>
              </a:rPr>
              <a:t>they can enable a real-time and/or close to real-time two-way communication in remote environments; thereby serving not only as a management tool, but also as a check and quality assurance mechanism</a:t>
            </a:r>
            <a:r>
              <a:rPr b="1" i="0" lang="en-US" sz="2000" u="none" cap="none" strike="noStrike">
                <a:solidFill>
                  <a:schemeClr val="dk1"/>
                </a:solidFill>
                <a:latin typeface="Times New Roman"/>
                <a:ea typeface="Times New Roman"/>
                <a:cs typeface="Times New Roman"/>
                <a:sym typeface="Times New Roman"/>
              </a:rPr>
              <a:t>. </a:t>
            </a:r>
            <a:endParaRPr b="1" i="0" sz="2000" u="none" cap="none" strike="noStrike">
              <a:solidFill>
                <a:schemeClr val="dk1"/>
              </a:solidFill>
              <a:latin typeface="Times New Roman"/>
              <a:ea typeface="Times New Roman"/>
              <a:cs typeface="Times New Roman"/>
              <a:sym typeface="Times New Roman"/>
            </a:endParaRPr>
          </a:p>
          <a:p>
            <a:pPr indent="-285750" lvl="1" marL="742950" marR="0" rtl="0" algn="just">
              <a:spcBef>
                <a:spcPts val="0"/>
              </a:spcBef>
              <a:spcAft>
                <a:spcPts val="0"/>
              </a:spcAft>
              <a:buClr>
                <a:schemeClr val="dk1"/>
              </a:buClr>
              <a:buSzPts val="2000"/>
              <a:buFont typeface="Arial"/>
              <a:buChar char="•"/>
            </a:pPr>
            <a:r>
              <a:rPr b="1" i="0" lang="en-US" sz="2000" u="none" cap="none" strike="noStrike">
                <a:solidFill>
                  <a:schemeClr val="dk1"/>
                </a:solidFill>
                <a:latin typeface="Times New Roman"/>
                <a:ea typeface="Times New Roman"/>
                <a:cs typeface="Times New Roman"/>
                <a:sym typeface="Times New Roman"/>
              </a:rPr>
              <a:t>By receiving near to real-time information/data, staff is able to </a:t>
            </a:r>
            <a:r>
              <a:rPr b="1" i="0" lang="en-US" sz="2000" u="none" cap="none" strike="noStrike">
                <a:solidFill>
                  <a:srgbClr val="660066"/>
                </a:solidFill>
                <a:latin typeface="Times New Roman"/>
                <a:ea typeface="Times New Roman"/>
                <a:cs typeface="Times New Roman"/>
                <a:sym typeface="Times New Roman"/>
              </a:rPr>
              <a:t>identify and respond to challenges through corrective efforts much faster.</a:t>
            </a:r>
            <a:endParaRPr b="1" i="0" sz="2000" u="none" cap="none" strike="noStrike">
              <a:solidFill>
                <a:srgbClr val="660066"/>
              </a:solidFill>
              <a:latin typeface="Times New Roman"/>
              <a:ea typeface="Times New Roman"/>
              <a:cs typeface="Times New Roman"/>
              <a:sym typeface="Times New Roman"/>
            </a:endParaRPr>
          </a:p>
          <a:p>
            <a:pPr indent="0" lvl="1" marL="457200" marR="0" rtl="0" algn="just">
              <a:spcBef>
                <a:spcPts val="0"/>
              </a:spcBef>
              <a:spcAft>
                <a:spcPts val="0"/>
              </a:spcAft>
              <a:buNone/>
            </a:pPr>
            <a:r>
              <a:t/>
            </a:r>
            <a:endParaRPr b="1" i="0" sz="2800" u="none" cap="none" strike="noStrike">
              <a:solidFill>
                <a:srgbClr val="660066"/>
              </a:solidFill>
              <a:latin typeface="Times New Roman"/>
              <a:ea typeface="Times New Roman"/>
              <a:cs typeface="Times New Roman"/>
              <a:sym typeface="Times New Roman"/>
            </a:endParaRPr>
          </a:p>
          <a:p>
            <a:pPr indent="0" lvl="0" marL="0" marR="0" rtl="0" algn="l">
              <a:spcBef>
                <a:spcPts val="0"/>
              </a:spcBef>
              <a:spcAft>
                <a:spcPts val="0"/>
              </a:spcAft>
              <a:buNone/>
            </a:pPr>
            <a:r>
              <a:rPr lang="en-US" sz="1800">
                <a:solidFill>
                  <a:schemeClr val="dk1"/>
                </a:solidFill>
                <a:latin typeface="Calibri"/>
                <a:ea typeface="Calibri"/>
                <a:cs typeface="Calibri"/>
                <a:sym typeface="Calibri"/>
              </a:rPr>
              <a:t> </a:t>
            </a:r>
            <a:endParaRPr sz="1600">
              <a:solidFill>
                <a:schemeClr val="dk1"/>
              </a:solidFill>
              <a:latin typeface="Calibri"/>
              <a:ea typeface="Calibri"/>
              <a:cs typeface="Calibri"/>
              <a:sym typeface="Calibri"/>
            </a:endParaRPr>
          </a:p>
          <a:p>
            <a:pPr indent="0" lvl="2" marL="899795" marR="314325" rtl="0" algn="just">
              <a:lnSpc>
                <a:spcPct val="150000"/>
              </a:lnSpc>
              <a:spcBef>
                <a:spcPts val="5"/>
              </a:spcBef>
              <a:spcAft>
                <a:spcPts val="0"/>
              </a:spcAft>
              <a:buNone/>
            </a:pPr>
            <a:r>
              <a:t/>
            </a:r>
            <a:endParaRPr b="1" i="0" sz="1800" u="none" cap="none" strike="noStrike">
              <a:solidFill>
                <a:srgbClr val="C00000"/>
              </a:solidFill>
              <a:latin typeface="Times New Roman"/>
              <a:ea typeface="Times New Roman"/>
              <a:cs typeface="Times New Roman"/>
              <a:sym typeface="Times New Roman"/>
            </a:endParaRPr>
          </a:p>
          <a:p>
            <a:pPr indent="0" lvl="0" marL="899795" marR="314325" rtl="0" algn="ctr">
              <a:lnSpc>
                <a:spcPct val="102000"/>
              </a:lnSpc>
              <a:spcBef>
                <a:spcPts val="5"/>
              </a:spcBef>
              <a:spcAft>
                <a:spcPts val="0"/>
              </a:spcAft>
              <a:buNone/>
            </a:pPr>
            <a:r>
              <a:t/>
            </a:r>
            <a:endParaRPr b="1" sz="1800">
              <a:solidFill>
                <a:srgbClr val="C00000"/>
              </a:solidFill>
              <a:latin typeface="Times New Roman"/>
              <a:ea typeface="Times New Roman"/>
              <a:cs typeface="Times New Roman"/>
              <a:sym typeface="Times New Roman"/>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4" name="Shape 664"/>
        <p:cNvGrpSpPr/>
        <p:nvPr/>
      </p:nvGrpSpPr>
      <p:grpSpPr>
        <a:xfrm>
          <a:off x="0" y="0"/>
          <a:ext cx="0" cy="0"/>
          <a:chOff x="0" y="0"/>
          <a:chExt cx="0" cy="0"/>
        </a:xfrm>
      </p:grpSpPr>
      <p:pic>
        <p:nvPicPr>
          <p:cNvPr id="665" name="Google Shape;665;p30"/>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666" name="Google Shape;666;p30"/>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667" name="Google Shape;667;p30"/>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668" name="Google Shape;668;p30"/>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669" name="Google Shape;669;p30"/>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670" name="Google Shape;670;p30"/>
          <p:cNvPicPr preferRelativeResize="0"/>
          <p:nvPr/>
        </p:nvPicPr>
        <p:blipFill rotWithShape="1">
          <a:blip r:embed="rId8">
            <a:alphaModFix/>
          </a:blip>
          <a:srcRect b="0" l="0" r="0" t="0"/>
          <a:stretch/>
        </p:blipFill>
        <p:spPr>
          <a:xfrm>
            <a:off x="8973887" y="533330"/>
            <a:ext cx="2948479" cy="5907194"/>
          </a:xfrm>
          <a:prstGeom prst="rect">
            <a:avLst/>
          </a:prstGeom>
          <a:noFill/>
          <a:ln>
            <a:noFill/>
          </a:ln>
        </p:spPr>
      </p:pic>
      <p:pic>
        <p:nvPicPr>
          <p:cNvPr id="671" name="Google Shape;671;p30"/>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672" name="Google Shape;672;p30"/>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Lecture5</a:t>
            </a:r>
            <a:endParaRPr b="1" sz="2800">
              <a:solidFill>
                <a:srgbClr val="FF9518"/>
              </a:solidFill>
              <a:latin typeface="Tajawal Medium"/>
              <a:ea typeface="Tajawal Medium"/>
              <a:cs typeface="Tajawal Medium"/>
              <a:sym typeface="Tajawal Medium"/>
            </a:endParaRPr>
          </a:p>
        </p:txBody>
      </p:sp>
      <p:sp>
        <p:nvSpPr>
          <p:cNvPr id="673" name="Google Shape;673;p3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674" name="Google Shape;674;p3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675" name="Google Shape;675;p30"/>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 &amp; Results(Part2)</a:t>
            </a:r>
            <a:endParaRPr b="1" sz="2400">
              <a:solidFill>
                <a:srgbClr val="FF9518"/>
              </a:solidFill>
              <a:latin typeface="Tajawal Medium"/>
              <a:ea typeface="Tajawal Medium"/>
              <a:cs typeface="Tajawal Medium"/>
              <a:sym typeface="Tajawal Medium"/>
            </a:endParaRPr>
          </a:p>
        </p:txBody>
      </p:sp>
      <p:pic>
        <p:nvPicPr>
          <p:cNvPr id="676" name="Google Shape;676;p30"/>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677" name="Google Shape;677;p30"/>
          <p:cNvSpPr/>
          <p:nvPr/>
        </p:nvSpPr>
        <p:spPr>
          <a:xfrm>
            <a:off x="174957" y="1326952"/>
            <a:ext cx="8582342" cy="7043595"/>
          </a:xfrm>
          <a:prstGeom prst="rect">
            <a:avLst/>
          </a:prstGeom>
          <a:noFill/>
          <a:ln>
            <a:noFill/>
          </a:ln>
        </p:spPr>
        <p:txBody>
          <a:bodyPr anchorCtr="0" anchor="t" bIns="45700" lIns="91425" spcFirstLastPara="1" rIns="91425" wrap="square" tIns="45700">
            <a:spAutoFit/>
          </a:bodyPr>
          <a:lstStyle/>
          <a:p>
            <a:pPr indent="0" lvl="1" marL="0" marR="0" rtl="0" algn="ctr">
              <a:spcBef>
                <a:spcPts val="0"/>
              </a:spcBef>
              <a:spcAft>
                <a:spcPts val="0"/>
              </a:spcAft>
              <a:buNone/>
            </a:pPr>
            <a:r>
              <a:rPr b="1" i="0" lang="en-US" sz="2400" u="none" cap="none" strike="noStrike">
                <a:solidFill>
                  <a:srgbClr val="0070C0"/>
                </a:solidFill>
                <a:latin typeface="Times New Roman"/>
                <a:ea typeface="Times New Roman"/>
                <a:cs typeface="Times New Roman"/>
                <a:sym typeface="Times New Roman"/>
              </a:rPr>
              <a:t>3.</a:t>
            </a:r>
            <a:r>
              <a:rPr b="0" i="0" lang="en-US" sz="1800" u="none" cap="none" strike="noStrike">
                <a:solidFill>
                  <a:schemeClr val="dk1"/>
                </a:solidFill>
                <a:latin typeface="Calibri"/>
                <a:ea typeface="Calibri"/>
                <a:cs typeface="Calibri"/>
                <a:sym typeface="Calibri"/>
              </a:rPr>
              <a:t> </a:t>
            </a:r>
            <a:r>
              <a:rPr b="1" i="0" lang="en-US" sz="2400" u="none" cap="none" strike="noStrike">
                <a:solidFill>
                  <a:srgbClr val="0070C0"/>
                </a:solidFill>
                <a:latin typeface="Times New Roman"/>
                <a:ea typeface="Times New Roman"/>
                <a:cs typeface="Times New Roman"/>
                <a:sym typeface="Times New Roman"/>
              </a:rPr>
              <a:t>Third-party monitoring </a:t>
            </a:r>
            <a:endParaRPr/>
          </a:p>
          <a:p>
            <a:pPr indent="-184150" lvl="0" marL="285750" marR="313690" rtl="0" algn="just">
              <a:lnSpc>
                <a:spcPct val="102000"/>
              </a:lnSpc>
              <a:spcBef>
                <a:spcPts val="0"/>
              </a:spcBef>
              <a:spcAft>
                <a:spcPts val="0"/>
              </a:spcAft>
              <a:buClr>
                <a:schemeClr val="dk1"/>
              </a:buClr>
              <a:buSzPts val="1600"/>
              <a:buFont typeface="Arial"/>
              <a:buNone/>
            </a:pPr>
            <a:r>
              <a:t/>
            </a:r>
            <a:endParaRPr b="1" sz="1600">
              <a:solidFill>
                <a:schemeClr val="dk1"/>
              </a:solidFill>
              <a:latin typeface="Times New Roman"/>
              <a:ea typeface="Times New Roman"/>
              <a:cs typeface="Times New Roman"/>
              <a:sym typeface="Times New Roman"/>
            </a:endParaRPr>
          </a:p>
          <a:p>
            <a:pPr indent="-285750" lvl="1" marL="742950" marR="313690" rtl="0" algn="just">
              <a:lnSpc>
                <a:spcPct val="102000"/>
              </a:lnSpc>
              <a:spcBef>
                <a:spcPts val="0"/>
              </a:spcBef>
              <a:spcAft>
                <a:spcPts val="0"/>
              </a:spcAft>
              <a:buClr>
                <a:schemeClr val="dk1"/>
              </a:buClr>
              <a:buSzPts val="2000"/>
              <a:buFont typeface="Arial"/>
              <a:buChar char="•"/>
            </a:pPr>
            <a:r>
              <a:rPr b="1" i="0" lang="en-US" sz="2000" u="none" cap="none" strike="noStrike">
                <a:solidFill>
                  <a:schemeClr val="dk1"/>
                </a:solidFill>
                <a:latin typeface="Times New Roman"/>
                <a:ea typeface="Times New Roman"/>
                <a:cs typeface="Times New Roman"/>
                <a:sym typeface="Times New Roman"/>
              </a:rPr>
              <a:t>TPM is the system of contracting third parties </a:t>
            </a:r>
            <a:r>
              <a:rPr b="1" i="0" lang="en-US" sz="2000" u="none" cap="none" strike="noStrike">
                <a:solidFill>
                  <a:srgbClr val="C00000"/>
                </a:solidFill>
                <a:latin typeface="Times New Roman"/>
                <a:ea typeface="Times New Roman"/>
                <a:cs typeface="Times New Roman"/>
                <a:sym typeface="Times New Roman"/>
              </a:rPr>
              <a:t>to conduct the monitoring, and/or cover monitoring functions, such as collecting (and at times verifying) data, on behalf of the implementing instance or donor. </a:t>
            </a:r>
            <a:endParaRPr b="1" i="0" sz="2000" u="none" cap="none" strike="noStrike">
              <a:solidFill>
                <a:srgbClr val="C00000"/>
              </a:solidFill>
              <a:latin typeface="Times New Roman"/>
              <a:ea typeface="Times New Roman"/>
              <a:cs typeface="Times New Roman"/>
              <a:sym typeface="Times New Roman"/>
            </a:endParaRPr>
          </a:p>
          <a:p>
            <a:pPr indent="0" lvl="1" marL="457200" marR="313690" rtl="0" algn="just">
              <a:lnSpc>
                <a:spcPct val="102000"/>
              </a:lnSpc>
              <a:spcBef>
                <a:spcPts val="0"/>
              </a:spcBef>
              <a:spcAft>
                <a:spcPts val="0"/>
              </a:spcAft>
              <a:buNone/>
            </a:pPr>
            <a:r>
              <a:t/>
            </a:r>
            <a:endParaRPr b="1" i="0" sz="2000" u="none" cap="none" strike="noStrike">
              <a:solidFill>
                <a:schemeClr val="dk1"/>
              </a:solidFill>
              <a:latin typeface="Times New Roman"/>
              <a:ea typeface="Times New Roman"/>
              <a:cs typeface="Times New Roman"/>
              <a:sym typeface="Times New Roman"/>
            </a:endParaRPr>
          </a:p>
          <a:p>
            <a:pPr indent="-285750" lvl="1" marL="742950" marR="313690" rtl="0" algn="just">
              <a:lnSpc>
                <a:spcPct val="102000"/>
              </a:lnSpc>
              <a:spcBef>
                <a:spcPts val="0"/>
              </a:spcBef>
              <a:spcAft>
                <a:spcPts val="0"/>
              </a:spcAft>
              <a:buClr>
                <a:schemeClr val="dk1"/>
              </a:buClr>
              <a:buSzPts val="2000"/>
              <a:buFont typeface="Arial"/>
              <a:buChar char="•"/>
            </a:pPr>
            <a:r>
              <a:rPr b="1" i="0" lang="en-US" sz="2000" u="none" cap="none" strike="noStrike">
                <a:solidFill>
                  <a:schemeClr val="dk1"/>
                </a:solidFill>
                <a:latin typeface="Times New Roman"/>
                <a:ea typeface="Times New Roman"/>
                <a:cs typeface="Times New Roman"/>
                <a:sym typeface="Times New Roman"/>
              </a:rPr>
              <a:t>It is important when engaging in a TPM scenario to ensure that the parties involved have </a:t>
            </a:r>
            <a:r>
              <a:rPr b="1" i="0" lang="en-US" sz="2000" u="none" cap="none" strike="noStrike">
                <a:solidFill>
                  <a:srgbClr val="92D050"/>
                </a:solidFill>
                <a:latin typeface="Times New Roman"/>
                <a:ea typeface="Times New Roman"/>
                <a:cs typeface="Times New Roman"/>
                <a:sym typeface="Times New Roman"/>
              </a:rPr>
              <a:t>clear and realistic expectations</a:t>
            </a:r>
            <a:r>
              <a:rPr b="1" i="0" lang="en-US" sz="2000" u="none" cap="none" strike="noStrike">
                <a:solidFill>
                  <a:schemeClr val="dk1"/>
                </a:solidFill>
                <a:latin typeface="Times New Roman"/>
                <a:ea typeface="Times New Roman"/>
                <a:cs typeface="Times New Roman"/>
                <a:sym typeface="Times New Roman"/>
              </a:rPr>
              <a:t>.</a:t>
            </a:r>
            <a:endParaRPr/>
          </a:p>
          <a:p>
            <a:pPr indent="-285750" lvl="1" marL="742950" marR="313690" rtl="0" algn="just">
              <a:lnSpc>
                <a:spcPct val="102000"/>
              </a:lnSpc>
              <a:spcBef>
                <a:spcPts val="0"/>
              </a:spcBef>
              <a:spcAft>
                <a:spcPts val="0"/>
              </a:spcAft>
              <a:buClr>
                <a:schemeClr val="dk1"/>
              </a:buClr>
              <a:buSzPts val="2000"/>
              <a:buFont typeface="Arial"/>
              <a:buChar char="•"/>
            </a:pPr>
            <a:r>
              <a:rPr b="1" i="0" lang="en-US" sz="2000" u="none" cap="none" strike="noStrike">
                <a:solidFill>
                  <a:schemeClr val="dk1"/>
                </a:solidFill>
                <a:latin typeface="Times New Roman"/>
                <a:ea typeface="Times New Roman"/>
                <a:cs typeface="Times New Roman"/>
                <a:sym typeface="Times New Roman"/>
              </a:rPr>
              <a:t> Contractual agreements define the parameters and conditions for any TPM scenario, including the obligations and requirements of the different entities involved. </a:t>
            </a:r>
            <a:endParaRPr b="1" i="0" sz="2000" u="none" cap="none" strike="noStrike">
              <a:solidFill>
                <a:schemeClr val="dk1"/>
              </a:solidFill>
              <a:latin typeface="Times New Roman"/>
              <a:ea typeface="Times New Roman"/>
              <a:cs typeface="Times New Roman"/>
              <a:sym typeface="Times New Roman"/>
            </a:endParaRPr>
          </a:p>
          <a:p>
            <a:pPr indent="-285750" lvl="1" marL="742950" marR="313690" rtl="0" algn="ctr">
              <a:lnSpc>
                <a:spcPct val="102000"/>
              </a:lnSpc>
              <a:spcBef>
                <a:spcPts val="0"/>
              </a:spcBef>
              <a:spcAft>
                <a:spcPts val="0"/>
              </a:spcAft>
              <a:buClr>
                <a:srgbClr val="FF66CC"/>
              </a:buClr>
              <a:buSzPts val="2000"/>
              <a:buFont typeface="Arial"/>
              <a:buChar char="•"/>
            </a:pPr>
            <a:r>
              <a:rPr b="1" i="0" lang="en-US" sz="2000" u="none" cap="none" strike="noStrike">
                <a:solidFill>
                  <a:srgbClr val="FF66CC"/>
                </a:solidFill>
                <a:latin typeface="Times New Roman"/>
                <a:ea typeface="Times New Roman"/>
                <a:cs typeface="Times New Roman"/>
                <a:sym typeface="Times New Roman"/>
              </a:rPr>
              <a:t>When entering into an agreement with a third party for the purpose of monitoring, in any of the three TPM scenarios outlined above, several key considerations should be kept in mind:</a:t>
            </a:r>
            <a:endParaRPr b="1" i="0" sz="2000" u="none" cap="none" strike="noStrike">
              <a:solidFill>
                <a:srgbClr val="FF66CC"/>
              </a:solidFill>
              <a:latin typeface="Times New Roman"/>
              <a:ea typeface="Times New Roman"/>
              <a:cs typeface="Times New Roman"/>
              <a:sym typeface="Times New Roman"/>
            </a:endParaRPr>
          </a:p>
          <a:p>
            <a:pPr indent="-184150" lvl="0" marL="285750" marR="313690" rtl="0" algn="just">
              <a:lnSpc>
                <a:spcPct val="102000"/>
              </a:lnSpc>
              <a:spcBef>
                <a:spcPts val="0"/>
              </a:spcBef>
              <a:spcAft>
                <a:spcPts val="0"/>
              </a:spcAft>
              <a:buClr>
                <a:schemeClr val="dk1"/>
              </a:buClr>
              <a:buSzPts val="1600"/>
              <a:buFont typeface="Arial"/>
              <a:buNone/>
            </a:pPr>
            <a:r>
              <a:t/>
            </a:r>
            <a:endParaRPr b="1" sz="1600">
              <a:solidFill>
                <a:schemeClr val="dk1"/>
              </a:solidFill>
              <a:latin typeface="Times New Roman"/>
              <a:ea typeface="Times New Roman"/>
              <a:cs typeface="Times New Roman"/>
              <a:sym typeface="Times New Roman"/>
            </a:endParaRPr>
          </a:p>
          <a:p>
            <a:pPr indent="-184150" lvl="4" marL="2114550" marR="313690" rtl="0" algn="l">
              <a:lnSpc>
                <a:spcPct val="102000"/>
              </a:lnSpc>
              <a:spcBef>
                <a:spcPts val="0"/>
              </a:spcBef>
              <a:spcAft>
                <a:spcPts val="0"/>
              </a:spcAft>
              <a:buClr>
                <a:schemeClr val="dk1"/>
              </a:buClr>
              <a:buSzPts val="1600"/>
              <a:buFont typeface="Arial"/>
              <a:buNone/>
            </a:pPr>
            <a:r>
              <a:t/>
            </a:r>
            <a:endParaRPr b="1" i="0" sz="1600" u="none" cap="none" strike="noStrike">
              <a:solidFill>
                <a:schemeClr val="dk1"/>
              </a:solidFill>
              <a:latin typeface="Times New Roman"/>
              <a:ea typeface="Times New Roman"/>
              <a:cs typeface="Times New Roman"/>
              <a:sym typeface="Times New Roman"/>
            </a:endParaRPr>
          </a:p>
          <a:p>
            <a:pPr indent="0" lvl="0" marL="899795" marR="313690" rtl="0" algn="just">
              <a:lnSpc>
                <a:spcPct val="102000"/>
              </a:lnSpc>
              <a:spcBef>
                <a:spcPts val="640"/>
              </a:spcBef>
              <a:spcAft>
                <a:spcPts val="0"/>
              </a:spcAft>
              <a:buNone/>
            </a:pPr>
            <a:r>
              <a:t/>
            </a:r>
            <a:endParaRPr sz="1100">
              <a:solidFill>
                <a:schemeClr val="dk1"/>
              </a:solidFill>
              <a:latin typeface="Trebuchet MS"/>
              <a:ea typeface="Trebuchet MS"/>
              <a:cs typeface="Trebuchet MS"/>
              <a:sym typeface="Trebuchet MS"/>
            </a:endParaRPr>
          </a:p>
          <a:p>
            <a:pPr indent="0" lvl="0" marL="899795" marR="313690" rtl="0" algn="just">
              <a:lnSpc>
                <a:spcPct val="102000"/>
              </a:lnSpc>
              <a:spcBef>
                <a:spcPts val="640"/>
              </a:spcBef>
              <a:spcAft>
                <a:spcPts val="0"/>
              </a:spcAft>
              <a:buNone/>
            </a:pPr>
            <a:r>
              <a:t/>
            </a:r>
            <a:endParaRPr sz="1100">
              <a:solidFill>
                <a:schemeClr val="dk1"/>
              </a:solidFill>
              <a:latin typeface="Trebuchet MS"/>
              <a:ea typeface="Trebuchet MS"/>
              <a:cs typeface="Trebuchet MS"/>
              <a:sym typeface="Trebuchet MS"/>
            </a:endParaRPr>
          </a:p>
          <a:p>
            <a:pPr indent="0" lvl="0" marL="899795" marR="313690" rtl="0" algn="just">
              <a:lnSpc>
                <a:spcPct val="102000"/>
              </a:lnSpc>
              <a:spcBef>
                <a:spcPts val="640"/>
              </a:spcBef>
              <a:spcAft>
                <a:spcPts val="0"/>
              </a:spcAft>
              <a:buNone/>
            </a:pPr>
            <a:r>
              <a:t/>
            </a:r>
            <a:endParaRPr sz="1100">
              <a:solidFill>
                <a:schemeClr val="dk1"/>
              </a:solidFill>
              <a:latin typeface="Trebuchet MS"/>
              <a:ea typeface="Trebuchet MS"/>
              <a:cs typeface="Trebuchet MS"/>
              <a:sym typeface="Trebuchet MS"/>
            </a:endParaRPr>
          </a:p>
          <a:p>
            <a:pPr indent="0" lvl="0" marL="899795" marR="313690" rtl="0" algn="just">
              <a:lnSpc>
                <a:spcPct val="102000"/>
              </a:lnSpc>
              <a:spcBef>
                <a:spcPts val="640"/>
              </a:spcBef>
              <a:spcAft>
                <a:spcPts val="0"/>
              </a:spcAft>
              <a:buNone/>
            </a:pPr>
            <a:r>
              <a:t/>
            </a:r>
            <a:endParaRPr sz="1100">
              <a:solidFill>
                <a:schemeClr val="dk1"/>
              </a:solidFill>
              <a:latin typeface="Trebuchet MS"/>
              <a:ea typeface="Trebuchet MS"/>
              <a:cs typeface="Trebuchet MS"/>
              <a:sym typeface="Trebuchet MS"/>
            </a:endParaRPr>
          </a:p>
          <a:p>
            <a:pPr indent="0" lvl="0" marL="899795" marR="313690" rtl="0" algn="just">
              <a:lnSpc>
                <a:spcPct val="102000"/>
              </a:lnSpc>
              <a:spcBef>
                <a:spcPts val="640"/>
              </a:spcBef>
              <a:spcAft>
                <a:spcPts val="0"/>
              </a:spcAft>
              <a:buNone/>
            </a:pPr>
            <a:r>
              <a:t/>
            </a:r>
            <a:endParaRPr sz="1100">
              <a:solidFill>
                <a:schemeClr val="dk1"/>
              </a:solidFill>
              <a:latin typeface="Trebuchet MS"/>
              <a:ea typeface="Trebuchet MS"/>
              <a:cs typeface="Trebuchet MS"/>
              <a:sym typeface="Trebuchet MS"/>
            </a:endParaRPr>
          </a:p>
          <a:p>
            <a:pPr indent="0" lvl="0" marL="899795" marR="313690" rtl="0" algn="just">
              <a:lnSpc>
                <a:spcPct val="102000"/>
              </a:lnSpc>
              <a:spcBef>
                <a:spcPts val="640"/>
              </a:spcBef>
              <a:spcAft>
                <a:spcPts val="0"/>
              </a:spcAft>
              <a:buNone/>
            </a:pPr>
            <a:r>
              <a:t/>
            </a:r>
            <a:endParaRPr sz="1100">
              <a:solidFill>
                <a:schemeClr val="dk1"/>
              </a:solidFill>
              <a:latin typeface="Trebuchet MS"/>
              <a:ea typeface="Trebuchet MS"/>
              <a:cs typeface="Trebuchet MS"/>
              <a:sym typeface="Trebuchet MS"/>
            </a:endParaRPr>
          </a:p>
          <a:p>
            <a:pPr indent="0" lvl="0" marL="899795" marR="313690" rtl="0" algn="just">
              <a:lnSpc>
                <a:spcPct val="102000"/>
              </a:lnSpc>
              <a:spcBef>
                <a:spcPts val="640"/>
              </a:spcBef>
              <a:spcAft>
                <a:spcPts val="0"/>
              </a:spcAft>
              <a:buNone/>
            </a:pPr>
            <a:r>
              <a:t/>
            </a:r>
            <a:endParaRPr sz="1100">
              <a:solidFill>
                <a:schemeClr val="dk1"/>
              </a:solidFill>
              <a:latin typeface="Trebuchet MS"/>
              <a:ea typeface="Trebuchet MS"/>
              <a:cs typeface="Trebuchet MS"/>
              <a:sym typeface="Trebuchet MS"/>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1" name="Shape 681"/>
        <p:cNvGrpSpPr/>
        <p:nvPr/>
      </p:nvGrpSpPr>
      <p:grpSpPr>
        <a:xfrm>
          <a:off x="0" y="0"/>
          <a:ext cx="0" cy="0"/>
          <a:chOff x="0" y="0"/>
          <a:chExt cx="0" cy="0"/>
        </a:xfrm>
      </p:grpSpPr>
      <p:pic>
        <p:nvPicPr>
          <p:cNvPr id="682" name="Google Shape;682;p31"/>
          <p:cNvPicPr preferRelativeResize="0"/>
          <p:nvPr/>
        </p:nvPicPr>
        <p:blipFill rotWithShape="1">
          <a:blip r:embed="rId3">
            <a:alphaModFix/>
          </a:blip>
          <a:srcRect b="0" l="0" r="0" t="0"/>
          <a:stretch/>
        </p:blipFill>
        <p:spPr>
          <a:xfrm>
            <a:off x="2414753" y="6721404"/>
            <a:ext cx="9902229" cy="204838"/>
          </a:xfrm>
          <a:prstGeom prst="rect">
            <a:avLst/>
          </a:prstGeom>
          <a:noFill/>
          <a:ln>
            <a:noFill/>
          </a:ln>
        </p:spPr>
      </p:pic>
      <p:pic>
        <p:nvPicPr>
          <p:cNvPr id="683" name="Google Shape;683;p31"/>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684" name="Google Shape;684;p31"/>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685" name="Google Shape;685;p31"/>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686" name="Google Shape;686;p31"/>
          <p:cNvPicPr preferRelativeResize="0"/>
          <p:nvPr/>
        </p:nvPicPr>
        <p:blipFill rotWithShape="1">
          <a:blip r:embed="rId7">
            <a:alphaModFix/>
          </a:blip>
          <a:srcRect b="0" l="0" r="0" t="0"/>
          <a:stretch/>
        </p:blipFill>
        <p:spPr>
          <a:xfrm>
            <a:off x="8992869" y="533330"/>
            <a:ext cx="2929497" cy="5907194"/>
          </a:xfrm>
          <a:prstGeom prst="rect">
            <a:avLst/>
          </a:prstGeom>
          <a:noFill/>
          <a:ln>
            <a:noFill/>
          </a:ln>
        </p:spPr>
      </p:pic>
      <p:pic>
        <p:nvPicPr>
          <p:cNvPr id="687" name="Google Shape;687;p31"/>
          <p:cNvPicPr preferRelativeResize="0"/>
          <p:nvPr/>
        </p:nvPicPr>
        <p:blipFill rotWithShape="1">
          <a:blip r:embed="rId8">
            <a:alphaModFix/>
          </a:blip>
          <a:srcRect b="0" l="0" r="0" t="0"/>
          <a:stretch/>
        </p:blipFill>
        <p:spPr>
          <a:xfrm>
            <a:off x="-108036" y="-110201"/>
            <a:ext cx="8542020" cy="1614805"/>
          </a:xfrm>
          <a:prstGeom prst="rect">
            <a:avLst/>
          </a:prstGeom>
          <a:noFill/>
          <a:ln>
            <a:noFill/>
          </a:ln>
        </p:spPr>
      </p:pic>
      <p:sp>
        <p:nvSpPr>
          <p:cNvPr id="688" name="Google Shape;688;p31"/>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Lecture5</a:t>
            </a:r>
            <a:endParaRPr b="1" sz="2800">
              <a:solidFill>
                <a:srgbClr val="FF9518"/>
              </a:solidFill>
              <a:latin typeface="Tajawal Medium"/>
              <a:ea typeface="Tajawal Medium"/>
              <a:cs typeface="Tajawal Medium"/>
              <a:sym typeface="Tajawal Medium"/>
            </a:endParaRPr>
          </a:p>
        </p:txBody>
      </p:sp>
      <p:sp>
        <p:nvSpPr>
          <p:cNvPr id="689" name="Google Shape;689;p3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690" name="Google Shape;690;p3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691" name="Google Shape;691;p31"/>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 &amp; Results(Part2)</a:t>
            </a:r>
            <a:endParaRPr b="1" sz="2400">
              <a:solidFill>
                <a:srgbClr val="FF9518"/>
              </a:solidFill>
              <a:latin typeface="Tajawal Medium"/>
              <a:ea typeface="Tajawal Medium"/>
              <a:cs typeface="Tajawal Medium"/>
              <a:sym typeface="Tajawal Medium"/>
            </a:endParaRPr>
          </a:p>
        </p:txBody>
      </p:sp>
      <p:pic>
        <p:nvPicPr>
          <p:cNvPr id="692" name="Google Shape;692;p31"/>
          <p:cNvPicPr preferRelativeResize="0"/>
          <p:nvPr/>
        </p:nvPicPr>
        <p:blipFill rotWithShape="1">
          <a:blip r:embed="rId9">
            <a:alphaModFix/>
          </a:blip>
          <a:srcRect b="0" l="0" r="0" t="0"/>
          <a:stretch/>
        </p:blipFill>
        <p:spPr>
          <a:xfrm>
            <a:off x="8832229" y="3773834"/>
            <a:ext cx="2591670" cy="2667532"/>
          </a:xfrm>
          <a:prstGeom prst="rect">
            <a:avLst/>
          </a:prstGeom>
          <a:noFill/>
          <a:ln>
            <a:noFill/>
          </a:ln>
        </p:spPr>
      </p:pic>
      <p:sp>
        <p:nvSpPr>
          <p:cNvPr id="693" name="Google Shape;693;p31"/>
          <p:cNvSpPr/>
          <p:nvPr/>
        </p:nvSpPr>
        <p:spPr>
          <a:xfrm>
            <a:off x="0" y="0"/>
            <a:ext cx="12192000" cy="457200"/>
          </a:xfrm>
          <a:prstGeom prst="rect">
            <a:avLst/>
          </a:prstGeom>
          <a:noFill/>
          <a:ln>
            <a:noFill/>
          </a:ln>
        </p:spPr>
        <p:txBody>
          <a:bodyPr anchorCtr="0" anchor="ctr" bIns="0" lIns="1379100" spcFirstLastPara="1" rIns="91425" wrap="square" tIns="6505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nvGrpSpPr>
          <p:cNvPr id="694" name="Google Shape;694;p31"/>
          <p:cNvGrpSpPr/>
          <p:nvPr/>
        </p:nvGrpSpPr>
        <p:grpSpPr>
          <a:xfrm>
            <a:off x="174438" y="1408078"/>
            <a:ext cx="530225" cy="530225"/>
            <a:chOff x="982" y="-2378"/>
            <a:chExt cx="834" cy="834"/>
          </a:xfrm>
        </p:grpSpPr>
        <p:sp>
          <p:nvSpPr>
            <p:cNvPr id="695" name="Google Shape;695;p31"/>
            <p:cNvSpPr/>
            <p:nvPr/>
          </p:nvSpPr>
          <p:spPr>
            <a:xfrm>
              <a:off x="982" y="-2378"/>
              <a:ext cx="834" cy="834"/>
            </a:xfrm>
            <a:custGeom>
              <a:rect b="b" l="l" r="r" t="t"/>
              <a:pathLst>
                <a:path extrusionOk="0" h="834" w="834">
                  <a:moveTo>
                    <a:pt x="417" y="0"/>
                  </a:moveTo>
                  <a:lnTo>
                    <a:pt x="342" y="6"/>
                  </a:lnTo>
                  <a:lnTo>
                    <a:pt x="272" y="26"/>
                  </a:lnTo>
                  <a:lnTo>
                    <a:pt x="207" y="57"/>
                  </a:lnTo>
                  <a:lnTo>
                    <a:pt x="148" y="98"/>
                  </a:lnTo>
                  <a:lnTo>
                    <a:pt x="98" y="148"/>
                  </a:lnTo>
                  <a:lnTo>
                    <a:pt x="57" y="206"/>
                  </a:lnTo>
                  <a:lnTo>
                    <a:pt x="26" y="271"/>
                  </a:lnTo>
                  <a:lnTo>
                    <a:pt x="7" y="342"/>
                  </a:lnTo>
                  <a:lnTo>
                    <a:pt x="0" y="417"/>
                  </a:lnTo>
                  <a:lnTo>
                    <a:pt x="7" y="492"/>
                  </a:lnTo>
                  <a:lnTo>
                    <a:pt x="26" y="562"/>
                  </a:lnTo>
                  <a:lnTo>
                    <a:pt x="57" y="627"/>
                  </a:lnTo>
                  <a:lnTo>
                    <a:pt x="98" y="685"/>
                  </a:lnTo>
                  <a:lnTo>
                    <a:pt x="148" y="735"/>
                  </a:lnTo>
                  <a:lnTo>
                    <a:pt x="207" y="777"/>
                  </a:lnTo>
                  <a:lnTo>
                    <a:pt x="272" y="807"/>
                  </a:lnTo>
                  <a:lnTo>
                    <a:pt x="342" y="827"/>
                  </a:lnTo>
                  <a:lnTo>
                    <a:pt x="417" y="834"/>
                  </a:lnTo>
                  <a:lnTo>
                    <a:pt x="492" y="827"/>
                  </a:lnTo>
                  <a:lnTo>
                    <a:pt x="563" y="807"/>
                  </a:lnTo>
                  <a:lnTo>
                    <a:pt x="628" y="777"/>
                  </a:lnTo>
                  <a:lnTo>
                    <a:pt x="686" y="735"/>
                  </a:lnTo>
                  <a:lnTo>
                    <a:pt x="736" y="685"/>
                  </a:lnTo>
                  <a:lnTo>
                    <a:pt x="777" y="627"/>
                  </a:lnTo>
                  <a:lnTo>
                    <a:pt x="808" y="562"/>
                  </a:lnTo>
                  <a:lnTo>
                    <a:pt x="827" y="492"/>
                  </a:lnTo>
                  <a:lnTo>
                    <a:pt x="834" y="417"/>
                  </a:lnTo>
                  <a:lnTo>
                    <a:pt x="827" y="342"/>
                  </a:lnTo>
                  <a:lnTo>
                    <a:pt x="808" y="271"/>
                  </a:lnTo>
                  <a:lnTo>
                    <a:pt x="777" y="206"/>
                  </a:lnTo>
                  <a:lnTo>
                    <a:pt x="736" y="148"/>
                  </a:lnTo>
                  <a:lnTo>
                    <a:pt x="686" y="98"/>
                  </a:lnTo>
                  <a:lnTo>
                    <a:pt x="628" y="57"/>
                  </a:lnTo>
                  <a:lnTo>
                    <a:pt x="563" y="26"/>
                  </a:lnTo>
                  <a:lnTo>
                    <a:pt x="492" y="6"/>
                  </a:lnTo>
                  <a:lnTo>
                    <a:pt x="417" y="0"/>
                  </a:lnTo>
                  <a:close/>
                </a:path>
              </a:pathLst>
            </a:custGeom>
            <a:solidFill>
              <a:srgbClr val="FF681E"/>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96" name="Google Shape;696;p31"/>
            <p:cNvSpPr/>
            <p:nvPr/>
          </p:nvSpPr>
          <p:spPr>
            <a:xfrm>
              <a:off x="1087" y="-2275"/>
              <a:ext cx="629" cy="588"/>
            </a:xfrm>
            <a:custGeom>
              <a:rect b="b" l="l" r="r" t="t"/>
              <a:pathLst>
                <a:path extrusionOk="0" h="588" w="629">
                  <a:moveTo>
                    <a:pt x="338" y="126"/>
                  </a:moveTo>
                  <a:lnTo>
                    <a:pt x="330" y="121"/>
                  </a:lnTo>
                  <a:lnTo>
                    <a:pt x="326" y="115"/>
                  </a:lnTo>
                  <a:lnTo>
                    <a:pt x="317" y="115"/>
                  </a:lnTo>
                  <a:lnTo>
                    <a:pt x="310" y="122"/>
                  </a:lnTo>
                  <a:lnTo>
                    <a:pt x="311" y="129"/>
                  </a:lnTo>
                  <a:lnTo>
                    <a:pt x="317" y="135"/>
                  </a:lnTo>
                  <a:lnTo>
                    <a:pt x="325" y="137"/>
                  </a:lnTo>
                  <a:lnTo>
                    <a:pt x="330" y="131"/>
                  </a:lnTo>
                  <a:lnTo>
                    <a:pt x="338" y="126"/>
                  </a:lnTo>
                  <a:close/>
                  <a:moveTo>
                    <a:pt x="629" y="326"/>
                  </a:moveTo>
                  <a:lnTo>
                    <a:pt x="628" y="318"/>
                  </a:lnTo>
                  <a:lnTo>
                    <a:pt x="628" y="312"/>
                  </a:lnTo>
                  <a:lnTo>
                    <a:pt x="628" y="264"/>
                  </a:lnTo>
                  <a:lnTo>
                    <a:pt x="628" y="254"/>
                  </a:lnTo>
                  <a:lnTo>
                    <a:pt x="625" y="246"/>
                  </a:lnTo>
                  <a:lnTo>
                    <a:pt x="617" y="242"/>
                  </a:lnTo>
                  <a:lnTo>
                    <a:pt x="603" y="238"/>
                  </a:lnTo>
                  <a:lnTo>
                    <a:pt x="603" y="264"/>
                  </a:lnTo>
                  <a:lnTo>
                    <a:pt x="603" y="314"/>
                  </a:lnTo>
                  <a:lnTo>
                    <a:pt x="590" y="316"/>
                  </a:lnTo>
                  <a:lnTo>
                    <a:pt x="577" y="320"/>
                  </a:lnTo>
                  <a:lnTo>
                    <a:pt x="556" y="324"/>
                  </a:lnTo>
                  <a:lnTo>
                    <a:pt x="552" y="328"/>
                  </a:lnTo>
                  <a:lnTo>
                    <a:pt x="549" y="336"/>
                  </a:lnTo>
                  <a:lnTo>
                    <a:pt x="542" y="354"/>
                  </a:lnTo>
                  <a:lnTo>
                    <a:pt x="535" y="370"/>
                  </a:lnTo>
                  <a:lnTo>
                    <a:pt x="528" y="386"/>
                  </a:lnTo>
                  <a:lnTo>
                    <a:pt x="520" y="402"/>
                  </a:lnTo>
                  <a:lnTo>
                    <a:pt x="516" y="410"/>
                  </a:lnTo>
                  <a:lnTo>
                    <a:pt x="514" y="418"/>
                  </a:lnTo>
                  <a:lnTo>
                    <a:pt x="527" y="436"/>
                  </a:lnTo>
                  <a:lnTo>
                    <a:pt x="539" y="446"/>
                  </a:lnTo>
                  <a:lnTo>
                    <a:pt x="536" y="466"/>
                  </a:lnTo>
                  <a:lnTo>
                    <a:pt x="521" y="474"/>
                  </a:lnTo>
                  <a:lnTo>
                    <a:pt x="510" y="486"/>
                  </a:lnTo>
                  <a:lnTo>
                    <a:pt x="507" y="490"/>
                  </a:lnTo>
                  <a:lnTo>
                    <a:pt x="503" y="494"/>
                  </a:lnTo>
                  <a:lnTo>
                    <a:pt x="493" y="488"/>
                  </a:lnTo>
                  <a:lnTo>
                    <a:pt x="484" y="482"/>
                  </a:lnTo>
                  <a:lnTo>
                    <a:pt x="474" y="478"/>
                  </a:lnTo>
                  <a:lnTo>
                    <a:pt x="465" y="472"/>
                  </a:lnTo>
                  <a:lnTo>
                    <a:pt x="459" y="470"/>
                  </a:lnTo>
                  <a:lnTo>
                    <a:pt x="451" y="470"/>
                  </a:lnTo>
                  <a:lnTo>
                    <a:pt x="446" y="472"/>
                  </a:lnTo>
                  <a:lnTo>
                    <a:pt x="427" y="480"/>
                  </a:lnTo>
                  <a:lnTo>
                    <a:pt x="409" y="486"/>
                  </a:lnTo>
                  <a:lnTo>
                    <a:pt x="391" y="494"/>
                  </a:lnTo>
                  <a:lnTo>
                    <a:pt x="373" y="500"/>
                  </a:lnTo>
                  <a:lnTo>
                    <a:pt x="368" y="502"/>
                  </a:lnTo>
                  <a:lnTo>
                    <a:pt x="364" y="508"/>
                  </a:lnTo>
                  <a:lnTo>
                    <a:pt x="359" y="512"/>
                  </a:lnTo>
                  <a:lnTo>
                    <a:pt x="360" y="512"/>
                  </a:lnTo>
                  <a:lnTo>
                    <a:pt x="347" y="552"/>
                  </a:lnTo>
                  <a:lnTo>
                    <a:pt x="294" y="552"/>
                  </a:lnTo>
                  <a:lnTo>
                    <a:pt x="291" y="538"/>
                  </a:lnTo>
                  <a:lnTo>
                    <a:pt x="287" y="526"/>
                  </a:lnTo>
                  <a:lnTo>
                    <a:pt x="282" y="506"/>
                  </a:lnTo>
                  <a:lnTo>
                    <a:pt x="277" y="502"/>
                  </a:lnTo>
                  <a:lnTo>
                    <a:pt x="268" y="500"/>
                  </a:lnTo>
                  <a:lnTo>
                    <a:pt x="253" y="494"/>
                  </a:lnTo>
                  <a:lnTo>
                    <a:pt x="237" y="490"/>
                  </a:lnTo>
                  <a:lnTo>
                    <a:pt x="204" y="478"/>
                  </a:lnTo>
                  <a:lnTo>
                    <a:pt x="222" y="462"/>
                  </a:lnTo>
                  <a:lnTo>
                    <a:pt x="230" y="454"/>
                  </a:lnTo>
                  <a:lnTo>
                    <a:pt x="241" y="446"/>
                  </a:lnTo>
                  <a:lnTo>
                    <a:pt x="247" y="446"/>
                  </a:lnTo>
                  <a:lnTo>
                    <a:pt x="251" y="448"/>
                  </a:lnTo>
                  <a:lnTo>
                    <a:pt x="332" y="460"/>
                  </a:lnTo>
                  <a:lnTo>
                    <a:pt x="384" y="446"/>
                  </a:lnTo>
                  <a:lnTo>
                    <a:pt x="406" y="440"/>
                  </a:lnTo>
                  <a:lnTo>
                    <a:pt x="412" y="436"/>
                  </a:lnTo>
                  <a:lnTo>
                    <a:pt x="466" y="394"/>
                  </a:lnTo>
                  <a:lnTo>
                    <a:pt x="501" y="324"/>
                  </a:lnTo>
                  <a:lnTo>
                    <a:pt x="504" y="266"/>
                  </a:lnTo>
                  <a:lnTo>
                    <a:pt x="485" y="208"/>
                  </a:lnTo>
                  <a:lnTo>
                    <a:pt x="447" y="162"/>
                  </a:lnTo>
                  <a:lnTo>
                    <a:pt x="393" y="128"/>
                  </a:lnTo>
                  <a:lnTo>
                    <a:pt x="385" y="126"/>
                  </a:lnTo>
                  <a:lnTo>
                    <a:pt x="376" y="122"/>
                  </a:lnTo>
                  <a:lnTo>
                    <a:pt x="367" y="142"/>
                  </a:lnTo>
                  <a:lnTo>
                    <a:pt x="375" y="146"/>
                  </a:lnTo>
                  <a:lnTo>
                    <a:pt x="384" y="150"/>
                  </a:lnTo>
                  <a:lnTo>
                    <a:pt x="421" y="170"/>
                  </a:lnTo>
                  <a:lnTo>
                    <a:pt x="449" y="198"/>
                  </a:lnTo>
                  <a:lnTo>
                    <a:pt x="469" y="230"/>
                  </a:lnTo>
                  <a:lnTo>
                    <a:pt x="479" y="270"/>
                  </a:lnTo>
                  <a:lnTo>
                    <a:pt x="479" y="312"/>
                  </a:lnTo>
                  <a:lnTo>
                    <a:pt x="467" y="350"/>
                  </a:lnTo>
                  <a:lnTo>
                    <a:pt x="444" y="384"/>
                  </a:lnTo>
                  <a:lnTo>
                    <a:pt x="410" y="412"/>
                  </a:lnTo>
                  <a:lnTo>
                    <a:pt x="375" y="428"/>
                  </a:lnTo>
                  <a:lnTo>
                    <a:pt x="338" y="436"/>
                  </a:lnTo>
                  <a:lnTo>
                    <a:pt x="300" y="436"/>
                  </a:lnTo>
                  <a:lnTo>
                    <a:pt x="260" y="426"/>
                  </a:lnTo>
                  <a:lnTo>
                    <a:pt x="269" y="416"/>
                  </a:lnTo>
                  <a:lnTo>
                    <a:pt x="279" y="408"/>
                  </a:lnTo>
                  <a:lnTo>
                    <a:pt x="288" y="400"/>
                  </a:lnTo>
                  <a:lnTo>
                    <a:pt x="297" y="392"/>
                  </a:lnTo>
                  <a:lnTo>
                    <a:pt x="301" y="390"/>
                  </a:lnTo>
                  <a:lnTo>
                    <a:pt x="317" y="390"/>
                  </a:lnTo>
                  <a:lnTo>
                    <a:pt x="355" y="386"/>
                  </a:lnTo>
                  <a:lnTo>
                    <a:pt x="388" y="370"/>
                  </a:lnTo>
                  <a:lnTo>
                    <a:pt x="390" y="368"/>
                  </a:lnTo>
                  <a:lnTo>
                    <a:pt x="414" y="344"/>
                  </a:lnTo>
                  <a:lnTo>
                    <a:pt x="428" y="312"/>
                  </a:lnTo>
                  <a:lnTo>
                    <a:pt x="431" y="282"/>
                  </a:lnTo>
                  <a:lnTo>
                    <a:pt x="426" y="254"/>
                  </a:lnTo>
                  <a:lnTo>
                    <a:pt x="412" y="228"/>
                  </a:lnTo>
                  <a:lnTo>
                    <a:pt x="407" y="224"/>
                  </a:lnTo>
                  <a:lnTo>
                    <a:pt x="407" y="290"/>
                  </a:lnTo>
                  <a:lnTo>
                    <a:pt x="399" y="322"/>
                  </a:lnTo>
                  <a:lnTo>
                    <a:pt x="380" y="346"/>
                  </a:lnTo>
                  <a:lnTo>
                    <a:pt x="351" y="362"/>
                  </a:lnTo>
                  <a:lnTo>
                    <a:pt x="318" y="368"/>
                  </a:lnTo>
                  <a:lnTo>
                    <a:pt x="320" y="364"/>
                  </a:lnTo>
                  <a:lnTo>
                    <a:pt x="346" y="288"/>
                  </a:lnTo>
                  <a:lnTo>
                    <a:pt x="348" y="282"/>
                  </a:lnTo>
                  <a:lnTo>
                    <a:pt x="350" y="278"/>
                  </a:lnTo>
                  <a:lnTo>
                    <a:pt x="351" y="270"/>
                  </a:lnTo>
                  <a:lnTo>
                    <a:pt x="351" y="266"/>
                  </a:lnTo>
                  <a:lnTo>
                    <a:pt x="345" y="260"/>
                  </a:lnTo>
                  <a:lnTo>
                    <a:pt x="333" y="260"/>
                  </a:lnTo>
                  <a:lnTo>
                    <a:pt x="320" y="264"/>
                  </a:lnTo>
                  <a:lnTo>
                    <a:pt x="320" y="288"/>
                  </a:lnTo>
                  <a:lnTo>
                    <a:pt x="294" y="364"/>
                  </a:lnTo>
                  <a:lnTo>
                    <a:pt x="276" y="356"/>
                  </a:lnTo>
                  <a:lnTo>
                    <a:pt x="270" y="351"/>
                  </a:lnTo>
                  <a:lnTo>
                    <a:pt x="270" y="382"/>
                  </a:lnTo>
                  <a:lnTo>
                    <a:pt x="113" y="530"/>
                  </a:lnTo>
                  <a:lnTo>
                    <a:pt x="94" y="512"/>
                  </a:lnTo>
                  <a:lnTo>
                    <a:pt x="94" y="550"/>
                  </a:lnTo>
                  <a:lnTo>
                    <a:pt x="86" y="558"/>
                  </a:lnTo>
                  <a:lnTo>
                    <a:pt x="76" y="564"/>
                  </a:lnTo>
                  <a:lnTo>
                    <a:pt x="65" y="566"/>
                  </a:lnTo>
                  <a:lnTo>
                    <a:pt x="38" y="562"/>
                  </a:lnTo>
                  <a:lnTo>
                    <a:pt x="29" y="552"/>
                  </a:lnTo>
                  <a:lnTo>
                    <a:pt x="26" y="540"/>
                  </a:lnTo>
                  <a:lnTo>
                    <a:pt x="25" y="528"/>
                  </a:lnTo>
                  <a:lnTo>
                    <a:pt x="28" y="518"/>
                  </a:lnTo>
                  <a:lnTo>
                    <a:pt x="34" y="508"/>
                  </a:lnTo>
                  <a:lnTo>
                    <a:pt x="43" y="500"/>
                  </a:lnTo>
                  <a:lnTo>
                    <a:pt x="94" y="550"/>
                  </a:lnTo>
                  <a:lnTo>
                    <a:pt x="94" y="512"/>
                  </a:lnTo>
                  <a:lnTo>
                    <a:pt x="81" y="500"/>
                  </a:lnTo>
                  <a:lnTo>
                    <a:pt x="64" y="484"/>
                  </a:lnTo>
                  <a:lnTo>
                    <a:pt x="155" y="398"/>
                  </a:lnTo>
                  <a:lnTo>
                    <a:pt x="210" y="346"/>
                  </a:lnTo>
                  <a:lnTo>
                    <a:pt x="220" y="336"/>
                  </a:lnTo>
                  <a:lnTo>
                    <a:pt x="270" y="382"/>
                  </a:lnTo>
                  <a:lnTo>
                    <a:pt x="270" y="351"/>
                  </a:lnTo>
                  <a:lnTo>
                    <a:pt x="261" y="344"/>
                  </a:lnTo>
                  <a:lnTo>
                    <a:pt x="254" y="336"/>
                  </a:lnTo>
                  <a:lnTo>
                    <a:pt x="249" y="330"/>
                  </a:lnTo>
                  <a:lnTo>
                    <a:pt x="240" y="314"/>
                  </a:lnTo>
                  <a:lnTo>
                    <a:pt x="314" y="290"/>
                  </a:lnTo>
                  <a:lnTo>
                    <a:pt x="320" y="288"/>
                  </a:lnTo>
                  <a:lnTo>
                    <a:pt x="320" y="264"/>
                  </a:lnTo>
                  <a:lnTo>
                    <a:pt x="285" y="276"/>
                  </a:lnTo>
                  <a:lnTo>
                    <a:pt x="236" y="290"/>
                  </a:lnTo>
                  <a:lnTo>
                    <a:pt x="241" y="260"/>
                  </a:lnTo>
                  <a:lnTo>
                    <a:pt x="259" y="232"/>
                  </a:lnTo>
                  <a:lnTo>
                    <a:pt x="285" y="214"/>
                  </a:lnTo>
                  <a:lnTo>
                    <a:pt x="318" y="206"/>
                  </a:lnTo>
                  <a:lnTo>
                    <a:pt x="354" y="212"/>
                  </a:lnTo>
                  <a:lnTo>
                    <a:pt x="382" y="230"/>
                  </a:lnTo>
                  <a:lnTo>
                    <a:pt x="401" y="258"/>
                  </a:lnTo>
                  <a:lnTo>
                    <a:pt x="407" y="290"/>
                  </a:lnTo>
                  <a:lnTo>
                    <a:pt x="407" y="224"/>
                  </a:lnTo>
                  <a:lnTo>
                    <a:pt x="389" y="206"/>
                  </a:lnTo>
                  <a:lnTo>
                    <a:pt x="362" y="192"/>
                  </a:lnTo>
                  <a:lnTo>
                    <a:pt x="333" y="184"/>
                  </a:lnTo>
                  <a:lnTo>
                    <a:pt x="304" y="186"/>
                  </a:lnTo>
                  <a:lnTo>
                    <a:pt x="274" y="194"/>
                  </a:lnTo>
                  <a:lnTo>
                    <a:pt x="247" y="210"/>
                  </a:lnTo>
                  <a:lnTo>
                    <a:pt x="227" y="232"/>
                  </a:lnTo>
                  <a:lnTo>
                    <a:pt x="216" y="258"/>
                  </a:lnTo>
                  <a:lnTo>
                    <a:pt x="212" y="288"/>
                  </a:lnTo>
                  <a:lnTo>
                    <a:pt x="212" y="298"/>
                  </a:lnTo>
                  <a:lnTo>
                    <a:pt x="209" y="308"/>
                  </a:lnTo>
                  <a:lnTo>
                    <a:pt x="204" y="318"/>
                  </a:lnTo>
                  <a:lnTo>
                    <a:pt x="196" y="324"/>
                  </a:lnTo>
                  <a:lnTo>
                    <a:pt x="189" y="330"/>
                  </a:lnTo>
                  <a:lnTo>
                    <a:pt x="183" y="338"/>
                  </a:lnTo>
                  <a:lnTo>
                    <a:pt x="175" y="346"/>
                  </a:lnTo>
                  <a:lnTo>
                    <a:pt x="167" y="326"/>
                  </a:lnTo>
                  <a:lnTo>
                    <a:pt x="163" y="306"/>
                  </a:lnTo>
                  <a:lnTo>
                    <a:pt x="161" y="286"/>
                  </a:lnTo>
                  <a:lnTo>
                    <a:pt x="163" y="268"/>
                  </a:lnTo>
                  <a:lnTo>
                    <a:pt x="175" y="228"/>
                  </a:lnTo>
                  <a:lnTo>
                    <a:pt x="195" y="196"/>
                  </a:lnTo>
                  <a:lnTo>
                    <a:pt x="223" y="170"/>
                  </a:lnTo>
                  <a:lnTo>
                    <a:pt x="260" y="150"/>
                  </a:lnTo>
                  <a:lnTo>
                    <a:pt x="268" y="146"/>
                  </a:lnTo>
                  <a:lnTo>
                    <a:pt x="276" y="142"/>
                  </a:lnTo>
                  <a:lnTo>
                    <a:pt x="267" y="122"/>
                  </a:lnTo>
                  <a:lnTo>
                    <a:pt x="258" y="126"/>
                  </a:lnTo>
                  <a:lnTo>
                    <a:pt x="250" y="128"/>
                  </a:lnTo>
                  <a:lnTo>
                    <a:pt x="191" y="166"/>
                  </a:lnTo>
                  <a:lnTo>
                    <a:pt x="153" y="218"/>
                  </a:lnTo>
                  <a:lnTo>
                    <a:pt x="138" y="282"/>
                  </a:lnTo>
                  <a:lnTo>
                    <a:pt x="150" y="348"/>
                  </a:lnTo>
                  <a:lnTo>
                    <a:pt x="154" y="360"/>
                  </a:lnTo>
                  <a:lnTo>
                    <a:pt x="154" y="366"/>
                  </a:lnTo>
                  <a:lnTo>
                    <a:pt x="136" y="378"/>
                  </a:lnTo>
                  <a:lnTo>
                    <a:pt x="118" y="398"/>
                  </a:lnTo>
                  <a:lnTo>
                    <a:pt x="112" y="382"/>
                  </a:lnTo>
                  <a:lnTo>
                    <a:pt x="106" y="368"/>
                  </a:lnTo>
                  <a:lnTo>
                    <a:pt x="101" y="354"/>
                  </a:lnTo>
                  <a:lnTo>
                    <a:pt x="96" y="338"/>
                  </a:lnTo>
                  <a:lnTo>
                    <a:pt x="93" y="328"/>
                  </a:lnTo>
                  <a:lnTo>
                    <a:pt x="88" y="324"/>
                  </a:lnTo>
                  <a:lnTo>
                    <a:pt x="66" y="320"/>
                  </a:lnTo>
                  <a:lnTo>
                    <a:pt x="53" y="316"/>
                  </a:lnTo>
                  <a:lnTo>
                    <a:pt x="40" y="314"/>
                  </a:lnTo>
                  <a:lnTo>
                    <a:pt x="40" y="262"/>
                  </a:lnTo>
                  <a:lnTo>
                    <a:pt x="60" y="258"/>
                  </a:lnTo>
                  <a:lnTo>
                    <a:pt x="70" y="254"/>
                  </a:lnTo>
                  <a:lnTo>
                    <a:pt x="80" y="252"/>
                  </a:lnTo>
                  <a:lnTo>
                    <a:pt x="86" y="250"/>
                  </a:lnTo>
                  <a:lnTo>
                    <a:pt x="92" y="244"/>
                  </a:lnTo>
                  <a:lnTo>
                    <a:pt x="95" y="238"/>
                  </a:lnTo>
                  <a:lnTo>
                    <a:pt x="102" y="222"/>
                  </a:lnTo>
                  <a:lnTo>
                    <a:pt x="109" y="206"/>
                  </a:lnTo>
                  <a:lnTo>
                    <a:pt x="116" y="190"/>
                  </a:lnTo>
                  <a:lnTo>
                    <a:pt x="123" y="174"/>
                  </a:lnTo>
                  <a:lnTo>
                    <a:pt x="128" y="164"/>
                  </a:lnTo>
                  <a:lnTo>
                    <a:pt x="129" y="158"/>
                  </a:lnTo>
                  <a:lnTo>
                    <a:pt x="116" y="140"/>
                  </a:lnTo>
                  <a:lnTo>
                    <a:pt x="110" y="130"/>
                  </a:lnTo>
                  <a:lnTo>
                    <a:pt x="103" y="120"/>
                  </a:lnTo>
                  <a:lnTo>
                    <a:pt x="144" y="84"/>
                  </a:lnTo>
                  <a:lnTo>
                    <a:pt x="153" y="88"/>
                  </a:lnTo>
                  <a:lnTo>
                    <a:pt x="164" y="94"/>
                  </a:lnTo>
                  <a:lnTo>
                    <a:pt x="183" y="106"/>
                  </a:lnTo>
                  <a:lnTo>
                    <a:pt x="190" y="106"/>
                  </a:lnTo>
                  <a:lnTo>
                    <a:pt x="198" y="102"/>
                  </a:lnTo>
                  <a:lnTo>
                    <a:pt x="216" y="94"/>
                  </a:lnTo>
                  <a:lnTo>
                    <a:pt x="242" y="84"/>
                  </a:lnTo>
                  <a:lnTo>
                    <a:pt x="252" y="80"/>
                  </a:lnTo>
                  <a:lnTo>
                    <a:pt x="264" y="76"/>
                  </a:lnTo>
                  <a:lnTo>
                    <a:pt x="270" y="74"/>
                  </a:lnTo>
                  <a:lnTo>
                    <a:pt x="276" y="70"/>
                  </a:lnTo>
                  <a:lnTo>
                    <a:pt x="282" y="66"/>
                  </a:lnTo>
                  <a:lnTo>
                    <a:pt x="288" y="48"/>
                  </a:lnTo>
                  <a:lnTo>
                    <a:pt x="291" y="36"/>
                  </a:lnTo>
                  <a:lnTo>
                    <a:pt x="294" y="24"/>
                  </a:lnTo>
                  <a:lnTo>
                    <a:pt x="318" y="22"/>
                  </a:lnTo>
                  <a:lnTo>
                    <a:pt x="330" y="24"/>
                  </a:lnTo>
                  <a:lnTo>
                    <a:pt x="345" y="24"/>
                  </a:lnTo>
                  <a:lnTo>
                    <a:pt x="350" y="28"/>
                  </a:lnTo>
                  <a:lnTo>
                    <a:pt x="355" y="42"/>
                  </a:lnTo>
                  <a:lnTo>
                    <a:pt x="356" y="52"/>
                  </a:lnTo>
                  <a:lnTo>
                    <a:pt x="362" y="66"/>
                  </a:lnTo>
                  <a:lnTo>
                    <a:pt x="367" y="70"/>
                  </a:lnTo>
                  <a:lnTo>
                    <a:pt x="372" y="72"/>
                  </a:lnTo>
                  <a:lnTo>
                    <a:pt x="409" y="88"/>
                  </a:lnTo>
                  <a:lnTo>
                    <a:pt x="428" y="94"/>
                  </a:lnTo>
                  <a:lnTo>
                    <a:pt x="447" y="102"/>
                  </a:lnTo>
                  <a:lnTo>
                    <a:pt x="453" y="104"/>
                  </a:lnTo>
                  <a:lnTo>
                    <a:pt x="461" y="104"/>
                  </a:lnTo>
                  <a:lnTo>
                    <a:pt x="479" y="96"/>
                  </a:lnTo>
                  <a:lnTo>
                    <a:pt x="489" y="90"/>
                  </a:lnTo>
                  <a:lnTo>
                    <a:pt x="500" y="84"/>
                  </a:lnTo>
                  <a:lnTo>
                    <a:pt x="539" y="120"/>
                  </a:lnTo>
                  <a:lnTo>
                    <a:pt x="533" y="130"/>
                  </a:lnTo>
                  <a:lnTo>
                    <a:pt x="525" y="140"/>
                  </a:lnTo>
                  <a:lnTo>
                    <a:pt x="518" y="156"/>
                  </a:lnTo>
                  <a:lnTo>
                    <a:pt x="517" y="164"/>
                  </a:lnTo>
                  <a:lnTo>
                    <a:pt x="520" y="170"/>
                  </a:lnTo>
                  <a:lnTo>
                    <a:pt x="527" y="188"/>
                  </a:lnTo>
                  <a:lnTo>
                    <a:pt x="535" y="206"/>
                  </a:lnTo>
                  <a:lnTo>
                    <a:pt x="542" y="224"/>
                  </a:lnTo>
                  <a:lnTo>
                    <a:pt x="550" y="240"/>
                  </a:lnTo>
                  <a:lnTo>
                    <a:pt x="552" y="246"/>
                  </a:lnTo>
                  <a:lnTo>
                    <a:pt x="557" y="250"/>
                  </a:lnTo>
                  <a:lnTo>
                    <a:pt x="562" y="252"/>
                  </a:lnTo>
                  <a:lnTo>
                    <a:pt x="572" y="254"/>
                  </a:lnTo>
                  <a:lnTo>
                    <a:pt x="582" y="258"/>
                  </a:lnTo>
                  <a:lnTo>
                    <a:pt x="603" y="264"/>
                  </a:lnTo>
                  <a:lnTo>
                    <a:pt x="603" y="238"/>
                  </a:lnTo>
                  <a:lnTo>
                    <a:pt x="602" y="238"/>
                  </a:lnTo>
                  <a:lnTo>
                    <a:pt x="588" y="236"/>
                  </a:lnTo>
                  <a:lnTo>
                    <a:pt x="577" y="230"/>
                  </a:lnTo>
                  <a:lnTo>
                    <a:pt x="569" y="220"/>
                  </a:lnTo>
                  <a:lnTo>
                    <a:pt x="565" y="208"/>
                  </a:lnTo>
                  <a:lnTo>
                    <a:pt x="565" y="202"/>
                  </a:lnTo>
                  <a:lnTo>
                    <a:pt x="562" y="196"/>
                  </a:lnTo>
                  <a:lnTo>
                    <a:pt x="559" y="192"/>
                  </a:lnTo>
                  <a:lnTo>
                    <a:pt x="549" y="176"/>
                  </a:lnTo>
                  <a:lnTo>
                    <a:pt x="547" y="158"/>
                  </a:lnTo>
                  <a:lnTo>
                    <a:pt x="552" y="142"/>
                  </a:lnTo>
                  <a:lnTo>
                    <a:pt x="563" y="126"/>
                  </a:lnTo>
                  <a:lnTo>
                    <a:pt x="570" y="120"/>
                  </a:lnTo>
                  <a:lnTo>
                    <a:pt x="568" y="112"/>
                  </a:lnTo>
                  <a:lnTo>
                    <a:pt x="561" y="106"/>
                  </a:lnTo>
                  <a:lnTo>
                    <a:pt x="551" y="96"/>
                  </a:lnTo>
                  <a:lnTo>
                    <a:pt x="541" y="88"/>
                  </a:lnTo>
                  <a:lnTo>
                    <a:pt x="537" y="84"/>
                  </a:lnTo>
                  <a:lnTo>
                    <a:pt x="529" y="76"/>
                  </a:lnTo>
                  <a:lnTo>
                    <a:pt x="522" y="70"/>
                  </a:lnTo>
                  <a:lnTo>
                    <a:pt x="512" y="60"/>
                  </a:lnTo>
                  <a:lnTo>
                    <a:pt x="505" y="56"/>
                  </a:lnTo>
                  <a:lnTo>
                    <a:pt x="497" y="58"/>
                  </a:lnTo>
                  <a:lnTo>
                    <a:pt x="485" y="66"/>
                  </a:lnTo>
                  <a:lnTo>
                    <a:pt x="472" y="74"/>
                  </a:lnTo>
                  <a:lnTo>
                    <a:pt x="458" y="76"/>
                  </a:lnTo>
                  <a:lnTo>
                    <a:pt x="445" y="76"/>
                  </a:lnTo>
                  <a:lnTo>
                    <a:pt x="428" y="66"/>
                  </a:lnTo>
                  <a:lnTo>
                    <a:pt x="423" y="64"/>
                  </a:lnTo>
                  <a:lnTo>
                    <a:pt x="418" y="64"/>
                  </a:lnTo>
                  <a:lnTo>
                    <a:pt x="398" y="58"/>
                  </a:lnTo>
                  <a:lnTo>
                    <a:pt x="384" y="48"/>
                  </a:lnTo>
                  <a:lnTo>
                    <a:pt x="375" y="32"/>
                  </a:lnTo>
                  <a:lnTo>
                    <a:pt x="373" y="22"/>
                  </a:lnTo>
                  <a:lnTo>
                    <a:pt x="371" y="14"/>
                  </a:lnTo>
                  <a:lnTo>
                    <a:pt x="370" y="4"/>
                  </a:lnTo>
                  <a:lnTo>
                    <a:pt x="363" y="0"/>
                  </a:lnTo>
                  <a:lnTo>
                    <a:pt x="287" y="0"/>
                  </a:lnTo>
                  <a:lnTo>
                    <a:pt x="277" y="2"/>
                  </a:lnTo>
                  <a:lnTo>
                    <a:pt x="272" y="10"/>
                  </a:lnTo>
                  <a:lnTo>
                    <a:pt x="268" y="28"/>
                  </a:lnTo>
                  <a:lnTo>
                    <a:pt x="265" y="40"/>
                  </a:lnTo>
                  <a:lnTo>
                    <a:pt x="259" y="50"/>
                  </a:lnTo>
                  <a:lnTo>
                    <a:pt x="251" y="56"/>
                  </a:lnTo>
                  <a:lnTo>
                    <a:pt x="238" y="58"/>
                  </a:lnTo>
                  <a:lnTo>
                    <a:pt x="232" y="60"/>
                  </a:lnTo>
                  <a:lnTo>
                    <a:pt x="226" y="62"/>
                  </a:lnTo>
                  <a:lnTo>
                    <a:pt x="221" y="64"/>
                  </a:lnTo>
                  <a:lnTo>
                    <a:pt x="203" y="74"/>
                  </a:lnTo>
                  <a:lnTo>
                    <a:pt x="185" y="76"/>
                  </a:lnTo>
                  <a:lnTo>
                    <a:pt x="168" y="72"/>
                  </a:lnTo>
                  <a:lnTo>
                    <a:pt x="150" y="62"/>
                  </a:lnTo>
                  <a:lnTo>
                    <a:pt x="142" y="54"/>
                  </a:lnTo>
                  <a:lnTo>
                    <a:pt x="134" y="56"/>
                  </a:lnTo>
                  <a:lnTo>
                    <a:pt x="126" y="64"/>
                  </a:lnTo>
                  <a:lnTo>
                    <a:pt x="117" y="72"/>
                  </a:lnTo>
                  <a:lnTo>
                    <a:pt x="108" y="80"/>
                  </a:lnTo>
                  <a:lnTo>
                    <a:pt x="91" y="98"/>
                  </a:lnTo>
                  <a:lnTo>
                    <a:pt x="80" y="108"/>
                  </a:lnTo>
                  <a:lnTo>
                    <a:pt x="76" y="116"/>
                  </a:lnTo>
                  <a:lnTo>
                    <a:pt x="77" y="124"/>
                  </a:lnTo>
                  <a:lnTo>
                    <a:pt x="94" y="148"/>
                  </a:lnTo>
                  <a:lnTo>
                    <a:pt x="98" y="160"/>
                  </a:lnTo>
                  <a:lnTo>
                    <a:pt x="96" y="174"/>
                  </a:lnTo>
                  <a:lnTo>
                    <a:pt x="89" y="186"/>
                  </a:lnTo>
                  <a:lnTo>
                    <a:pt x="87" y="188"/>
                  </a:lnTo>
                  <a:lnTo>
                    <a:pt x="85" y="192"/>
                  </a:lnTo>
                  <a:lnTo>
                    <a:pt x="84" y="194"/>
                  </a:lnTo>
                  <a:lnTo>
                    <a:pt x="78" y="214"/>
                  </a:lnTo>
                  <a:lnTo>
                    <a:pt x="67" y="228"/>
                  </a:lnTo>
                  <a:lnTo>
                    <a:pt x="50" y="238"/>
                  </a:lnTo>
                  <a:lnTo>
                    <a:pt x="28" y="242"/>
                  </a:lnTo>
                  <a:lnTo>
                    <a:pt x="19" y="242"/>
                  </a:lnTo>
                  <a:lnTo>
                    <a:pt x="15" y="248"/>
                  </a:lnTo>
                  <a:lnTo>
                    <a:pt x="15" y="312"/>
                  </a:lnTo>
                  <a:lnTo>
                    <a:pt x="15" y="328"/>
                  </a:lnTo>
                  <a:lnTo>
                    <a:pt x="19" y="332"/>
                  </a:lnTo>
                  <a:lnTo>
                    <a:pt x="40" y="336"/>
                  </a:lnTo>
                  <a:lnTo>
                    <a:pt x="52" y="338"/>
                  </a:lnTo>
                  <a:lnTo>
                    <a:pt x="68" y="344"/>
                  </a:lnTo>
                  <a:lnTo>
                    <a:pt x="73" y="350"/>
                  </a:lnTo>
                  <a:lnTo>
                    <a:pt x="75" y="354"/>
                  </a:lnTo>
                  <a:lnTo>
                    <a:pt x="81" y="366"/>
                  </a:lnTo>
                  <a:lnTo>
                    <a:pt x="86" y="378"/>
                  </a:lnTo>
                  <a:lnTo>
                    <a:pt x="91" y="390"/>
                  </a:lnTo>
                  <a:lnTo>
                    <a:pt x="97" y="402"/>
                  </a:lnTo>
                  <a:lnTo>
                    <a:pt x="101" y="410"/>
                  </a:lnTo>
                  <a:lnTo>
                    <a:pt x="101" y="414"/>
                  </a:lnTo>
                  <a:lnTo>
                    <a:pt x="78" y="434"/>
                  </a:lnTo>
                  <a:lnTo>
                    <a:pt x="62" y="450"/>
                  </a:lnTo>
                  <a:lnTo>
                    <a:pt x="46" y="464"/>
                  </a:lnTo>
                  <a:lnTo>
                    <a:pt x="31" y="480"/>
                  </a:lnTo>
                  <a:lnTo>
                    <a:pt x="22" y="490"/>
                  </a:lnTo>
                  <a:lnTo>
                    <a:pt x="15" y="500"/>
                  </a:lnTo>
                  <a:lnTo>
                    <a:pt x="7" y="510"/>
                  </a:lnTo>
                  <a:lnTo>
                    <a:pt x="0" y="520"/>
                  </a:lnTo>
                  <a:lnTo>
                    <a:pt x="0" y="542"/>
                  </a:lnTo>
                  <a:lnTo>
                    <a:pt x="8" y="558"/>
                  </a:lnTo>
                  <a:lnTo>
                    <a:pt x="19" y="572"/>
                  </a:lnTo>
                  <a:lnTo>
                    <a:pt x="33" y="582"/>
                  </a:lnTo>
                  <a:lnTo>
                    <a:pt x="50" y="588"/>
                  </a:lnTo>
                  <a:lnTo>
                    <a:pt x="73" y="588"/>
                  </a:lnTo>
                  <a:lnTo>
                    <a:pt x="86" y="584"/>
                  </a:lnTo>
                  <a:lnTo>
                    <a:pt x="97" y="578"/>
                  </a:lnTo>
                  <a:lnTo>
                    <a:pt x="108" y="570"/>
                  </a:lnTo>
                  <a:lnTo>
                    <a:pt x="112" y="566"/>
                  </a:lnTo>
                  <a:lnTo>
                    <a:pt x="118" y="560"/>
                  </a:lnTo>
                  <a:lnTo>
                    <a:pt x="133" y="544"/>
                  </a:lnTo>
                  <a:lnTo>
                    <a:pt x="149" y="530"/>
                  </a:lnTo>
                  <a:lnTo>
                    <a:pt x="165" y="516"/>
                  </a:lnTo>
                  <a:lnTo>
                    <a:pt x="181" y="500"/>
                  </a:lnTo>
                  <a:lnTo>
                    <a:pt x="187" y="494"/>
                  </a:lnTo>
                  <a:lnTo>
                    <a:pt x="191" y="494"/>
                  </a:lnTo>
                  <a:lnTo>
                    <a:pt x="198" y="498"/>
                  </a:lnTo>
                  <a:lnTo>
                    <a:pt x="211" y="504"/>
                  </a:lnTo>
                  <a:lnTo>
                    <a:pt x="225" y="508"/>
                  </a:lnTo>
                  <a:lnTo>
                    <a:pt x="238" y="514"/>
                  </a:lnTo>
                  <a:lnTo>
                    <a:pt x="251" y="518"/>
                  </a:lnTo>
                  <a:lnTo>
                    <a:pt x="256" y="522"/>
                  </a:lnTo>
                  <a:lnTo>
                    <a:pt x="261" y="526"/>
                  </a:lnTo>
                  <a:lnTo>
                    <a:pt x="267" y="540"/>
                  </a:lnTo>
                  <a:lnTo>
                    <a:pt x="269" y="552"/>
                  </a:lnTo>
                  <a:lnTo>
                    <a:pt x="274" y="572"/>
                  </a:lnTo>
                  <a:lnTo>
                    <a:pt x="279" y="576"/>
                  </a:lnTo>
                  <a:lnTo>
                    <a:pt x="339" y="576"/>
                  </a:lnTo>
                  <a:lnTo>
                    <a:pt x="356" y="574"/>
                  </a:lnTo>
                  <a:lnTo>
                    <a:pt x="361" y="574"/>
                  </a:lnTo>
                  <a:lnTo>
                    <a:pt x="367" y="568"/>
                  </a:lnTo>
                  <a:lnTo>
                    <a:pt x="373" y="560"/>
                  </a:lnTo>
                  <a:lnTo>
                    <a:pt x="374" y="552"/>
                  </a:lnTo>
                  <a:lnTo>
                    <a:pt x="374" y="548"/>
                  </a:lnTo>
                  <a:lnTo>
                    <a:pt x="377" y="536"/>
                  </a:lnTo>
                  <a:lnTo>
                    <a:pt x="383" y="524"/>
                  </a:lnTo>
                  <a:lnTo>
                    <a:pt x="393" y="518"/>
                  </a:lnTo>
                  <a:lnTo>
                    <a:pt x="408" y="514"/>
                  </a:lnTo>
                  <a:lnTo>
                    <a:pt x="412" y="514"/>
                  </a:lnTo>
                  <a:lnTo>
                    <a:pt x="416" y="512"/>
                  </a:lnTo>
                  <a:lnTo>
                    <a:pt x="419" y="510"/>
                  </a:lnTo>
                  <a:lnTo>
                    <a:pt x="438" y="500"/>
                  </a:lnTo>
                  <a:lnTo>
                    <a:pt x="457" y="498"/>
                  </a:lnTo>
                  <a:lnTo>
                    <a:pt x="475" y="502"/>
                  </a:lnTo>
                  <a:lnTo>
                    <a:pt x="493" y="514"/>
                  </a:lnTo>
                  <a:lnTo>
                    <a:pt x="501" y="522"/>
                  </a:lnTo>
                  <a:lnTo>
                    <a:pt x="509" y="518"/>
                  </a:lnTo>
                  <a:lnTo>
                    <a:pt x="516" y="512"/>
                  </a:lnTo>
                  <a:lnTo>
                    <a:pt x="525" y="502"/>
                  </a:lnTo>
                  <a:lnTo>
                    <a:pt x="530" y="498"/>
                  </a:lnTo>
                  <a:lnTo>
                    <a:pt x="535" y="494"/>
                  </a:lnTo>
                  <a:lnTo>
                    <a:pt x="554" y="476"/>
                  </a:lnTo>
                  <a:lnTo>
                    <a:pt x="563" y="466"/>
                  </a:lnTo>
                  <a:lnTo>
                    <a:pt x="567" y="460"/>
                  </a:lnTo>
                  <a:lnTo>
                    <a:pt x="566" y="452"/>
                  </a:lnTo>
                  <a:lnTo>
                    <a:pt x="558" y="442"/>
                  </a:lnTo>
                  <a:lnTo>
                    <a:pt x="550" y="428"/>
                  </a:lnTo>
                  <a:lnTo>
                    <a:pt x="546" y="416"/>
                  </a:lnTo>
                  <a:lnTo>
                    <a:pt x="547" y="402"/>
                  </a:lnTo>
                  <a:lnTo>
                    <a:pt x="555" y="388"/>
                  </a:lnTo>
                  <a:lnTo>
                    <a:pt x="558" y="386"/>
                  </a:lnTo>
                  <a:lnTo>
                    <a:pt x="559" y="382"/>
                  </a:lnTo>
                  <a:lnTo>
                    <a:pt x="560" y="380"/>
                  </a:lnTo>
                  <a:lnTo>
                    <a:pt x="566" y="360"/>
                  </a:lnTo>
                  <a:lnTo>
                    <a:pt x="577" y="346"/>
                  </a:lnTo>
                  <a:lnTo>
                    <a:pt x="592" y="338"/>
                  </a:lnTo>
                  <a:lnTo>
                    <a:pt x="613" y="334"/>
                  </a:lnTo>
                  <a:lnTo>
                    <a:pt x="624" y="334"/>
                  </a:lnTo>
                  <a:lnTo>
                    <a:pt x="629" y="326"/>
                  </a:ln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697" name="Google Shape;697;p31"/>
          <p:cNvSpPr/>
          <p:nvPr/>
        </p:nvSpPr>
        <p:spPr>
          <a:xfrm>
            <a:off x="1" y="1381870"/>
            <a:ext cx="8469824" cy="707886"/>
          </a:xfrm>
          <a:prstGeom prst="rect">
            <a:avLst/>
          </a:prstGeom>
          <a:noFill/>
          <a:ln>
            <a:noFill/>
          </a:ln>
        </p:spPr>
        <p:txBody>
          <a:bodyPr anchorCtr="0" anchor="ctr" bIns="45700" lIns="91425" spcFirstLastPara="1" rIns="91425" wrap="square" tIns="45700">
            <a:spAutoFit/>
          </a:bodyPr>
          <a:lstStyle/>
          <a:p>
            <a:pPr indent="0" lvl="2" marL="914400" marR="0" rtl="0" algn="ctr">
              <a:spcBef>
                <a:spcPts val="0"/>
              </a:spcBef>
              <a:spcAft>
                <a:spcPts val="0"/>
              </a:spcAft>
              <a:buNone/>
            </a:pPr>
            <a:r>
              <a:rPr b="1" i="0" lang="en-US" sz="2000" u="none" cap="none" strike="noStrike">
                <a:solidFill>
                  <a:srgbClr val="FF681E"/>
                </a:solidFill>
                <a:latin typeface="Times New Roman"/>
                <a:ea typeface="Times New Roman"/>
                <a:cs typeface="Times New Roman"/>
                <a:sym typeface="Times New Roman"/>
              </a:rPr>
              <a:t>    The Key considerations for third-party monitoring agreements</a:t>
            </a:r>
            <a:endParaRPr b="1" i="0" sz="2000" u="none" cap="none" strike="noStrike">
              <a:solidFill>
                <a:srgbClr val="FF681E"/>
              </a:solidFill>
              <a:latin typeface="Times New Roman"/>
              <a:ea typeface="Times New Roman"/>
              <a:cs typeface="Times New Roman"/>
              <a:sym typeface="Times New Roman"/>
            </a:endParaRPr>
          </a:p>
          <a:p>
            <a:pPr indent="0" lvl="2" marL="914400" marR="0" rtl="0" algn="ctr">
              <a:lnSpc>
                <a:spcPct val="100000"/>
              </a:lnSpc>
              <a:spcBef>
                <a:spcPts val="0"/>
              </a:spcBef>
              <a:spcAft>
                <a:spcPts val="0"/>
              </a:spcAft>
              <a:buNone/>
            </a:pPr>
            <a:r>
              <a:t/>
            </a:r>
            <a:endParaRPr b="1" i="0" sz="2000" u="none" cap="none" strike="noStrike">
              <a:solidFill>
                <a:srgbClr val="FF681E"/>
              </a:solidFill>
              <a:latin typeface="Times New Roman"/>
              <a:ea typeface="Times New Roman"/>
              <a:cs typeface="Times New Roman"/>
              <a:sym typeface="Times New Roman"/>
            </a:endParaRPr>
          </a:p>
        </p:txBody>
      </p:sp>
      <p:sp>
        <p:nvSpPr>
          <p:cNvPr id="698" name="Google Shape;698;p31"/>
          <p:cNvSpPr txBox="1"/>
          <p:nvPr/>
        </p:nvSpPr>
        <p:spPr>
          <a:xfrm>
            <a:off x="174438" y="1854921"/>
            <a:ext cx="8533591" cy="382258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libri"/>
                <a:ea typeface="Calibri"/>
                <a:cs typeface="Calibri"/>
                <a:sym typeface="Calibri"/>
              </a:rPr>
              <a:t> </a:t>
            </a:r>
            <a:endParaRPr sz="1800">
              <a:solidFill>
                <a:schemeClr val="dk1"/>
              </a:solidFill>
              <a:latin typeface="Calibri"/>
              <a:ea typeface="Calibri"/>
              <a:cs typeface="Calibri"/>
              <a:sym typeface="Calibri"/>
            </a:endParaRPr>
          </a:p>
          <a:p>
            <a:pPr indent="-285750" lvl="0" marL="285750" marR="313690" rtl="0" algn="just">
              <a:lnSpc>
                <a:spcPct val="102000"/>
              </a:lnSpc>
              <a:spcBef>
                <a:spcPts val="0"/>
              </a:spcBef>
              <a:spcAft>
                <a:spcPts val="0"/>
              </a:spcAft>
              <a:buClr>
                <a:srgbClr val="C00000"/>
              </a:buClr>
              <a:buSzPts val="2000"/>
              <a:buFont typeface="Arial"/>
              <a:buChar char="•"/>
            </a:pPr>
            <a:r>
              <a:rPr b="1" lang="en-US" sz="2000">
                <a:solidFill>
                  <a:srgbClr val="C00000"/>
                </a:solidFill>
                <a:latin typeface="Times New Roman"/>
                <a:ea typeface="Times New Roman"/>
                <a:cs typeface="Times New Roman"/>
                <a:sym typeface="Times New Roman"/>
              </a:rPr>
              <a:t>Roles and responsibilities: </a:t>
            </a:r>
            <a:r>
              <a:rPr b="1" lang="en-US" sz="2000">
                <a:solidFill>
                  <a:schemeClr val="dk1"/>
                </a:solidFill>
                <a:latin typeface="Times New Roman"/>
                <a:ea typeface="Times New Roman"/>
                <a:cs typeface="Times New Roman"/>
                <a:sym typeface="Times New Roman"/>
              </a:rPr>
              <a:t>Ensure that the roles and responsibilities within the scenario are clearly outlined for each party, including frequency of monitoring and reporting, lines of reporting, lines and means of communication between parties, staffing required for implementation, deliverables and division of work between the parties. Other important obligations may be identified and included depending on the context.</a:t>
            </a:r>
            <a:endParaRPr/>
          </a:p>
          <a:p>
            <a:pPr indent="0" lvl="0" marL="0" marR="313690" rtl="0" algn="just">
              <a:lnSpc>
                <a:spcPct val="102000"/>
              </a:lnSpc>
              <a:spcBef>
                <a:spcPts val="0"/>
              </a:spcBef>
              <a:spcAft>
                <a:spcPts val="0"/>
              </a:spcAft>
              <a:buNone/>
            </a:pPr>
            <a:r>
              <a:t/>
            </a:r>
            <a:endParaRPr b="1" sz="2000">
              <a:solidFill>
                <a:schemeClr val="dk1"/>
              </a:solidFill>
              <a:latin typeface="Times New Roman"/>
              <a:ea typeface="Times New Roman"/>
              <a:cs typeface="Times New Roman"/>
              <a:sym typeface="Times New Roman"/>
            </a:endParaRPr>
          </a:p>
          <a:p>
            <a:pPr indent="-285750" lvl="0" marL="285750" marR="313690" rtl="0" algn="just">
              <a:lnSpc>
                <a:spcPct val="102000"/>
              </a:lnSpc>
              <a:spcBef>
                <a:spcPts val="0"/>
              </a:spcBef>
              <a:spcAft>
                <a:spcPts val="0"/>
              </a:spcAft>
              <a:buClr>
                <a:srgbClr val="C00000"/>
              </a:buClr>
              <a:buSzPts val="2000"/>
              <a:buFont typeface="Arial"/>
              <a:buChar char="•"/>
            </a:pPr>
            <a:r>
              <a:rPr b="1" lang="en-US" sz="2000">
                <a:solidFill>
                  <a:srgbClr val="C00000"/>
                </a:solidFill>
                <a:latin typeface="Times New Roman"/>
                <a:ea typeface="Times New Roman"/>
                <a:cs typeface="Times New Roman"/>
                <a:sym typeface="Times New Roman"/>
              </a:rPr>
              <a:t>Data protection</a:t>
            </a:r>
            <a:r>
              <a:rPr b="1" lang="en-US" sz="2000">
                <a:solidFill>
                  <a:schemeClr val="dk1"/>
                </a:solidFill>
                <a:latin typeface="Times New Roman"/>
                <a:ea typeface="Times New Roman"/>
                <a:cs typeface="Times New Roman"/>
                <a:sym typeface="Times New Roman"/>
              </a:rPr>
              <a:t>: Identify potential data protection issues and address them directly within the agreement and at the outset of monitoring implementation. </a:t>
            </a:r>
            <a:endParaRPr b="1" sz="2000">
              <a:solidFill>
                <a:schemeClr val="dk1"/>
              </a:solidFill>
              <a:latin typeface="Times New Roman"/>
              <a:ea typeface="Times New Roman"/>
              <a:cs typeface="Times New Roman"/>
              <a:sym typeface="Times New Roman"/>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2" name="Shape 702"/>
        <p:cNvGrpSpPr/>
        <p:nvPr/>
      </p:nvGrpSpPr>
      <p:grpSpPr>
        <a:xfrm>
          <a:off x="0" y="0"/>
          <a:ext cx="0" cy="0"/>
          <a:chOff x="0" y="0"/>
          <a:chExt cx="0" cy="0"/>
        </a:xfrm>
      </p:grpSpPr>
      <p:pic>
        <p:nvPicPr>
          <p:cNvPr id="703" name="Google Shape;703;p32"/>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704" name="Google Shape;704;p32"/>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705" name="Google Shape;705;p32"/>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706" name="Google Shape;706;p32"/>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707" name="Google Shape;707;p32"/>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708" name="Google Shape;708;p32"/>
          <p:cNvPicPr preferRelativeResize="0"/>
          <p:nvPr/>
        </p:nvPicPr>
        <p:blipFill rotWithShape="1">
          <a:blip r:embed="rId8">
            <a:alphaModFix/>
          </a:blip>
          <a:srcRect b="0" l="0" r="0" t="0"/>
          <a:stretch/>
        </p:blipFill>
        <p:spPr>
          <a:xfrm>
            <a:off x="8992869" y="533330"/>
            <a:ext cx="2929498" cy="5907194"/>
          </a:xfrm>
          <a:prstGeom prst="rect">
            <a:avLst/>
          </a:prstGeom>
          <a:noFill/>
          <a:ln>
            <a:noFill/>
          </a:ln>
        </p:spPr>
      </p:pic>
      <p:pic>
        <p:nvPicPr>
          <p:cNvPr id="709" name="Google Shape;709;p32"/>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710" name="Google Shape;710;p32"/>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Lecture5</a:t>
            </a:r>
            <a:endParaRPr b="1" sz="2800">
              <a:solidFill>
                <a:srgbClr val="FF9518"/>
              </a:solidFill>
              <a:latin typeface="Tajawal Medium"/>
              <a:ea typeface="Tajawal Medium"/>
              <a:cs typeface="Tajawal Medium"/>
              <a:sym typeface="Tajawal Medium"/>
            </a:endParaRPr>
          </a:p>
        </p:txBody>
      </p:sp>
      <p:sp>
        <p:nvSpPr>
          <p:cNvPr id="711" name="Google Shape;711;p3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712" name="Google Shape;712;p3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713" name="Google Shape;713;p32"/>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 &amp; Results(Part2)</a:t>
            </a:r>
            <a:endParaRPr b="1" sz="2400">
              <a:solidFill>
                <a:srgbClr val="FF9518"/>
              </a:solidFill>
              <a:latin typeface="Tajawal Medium"/>
              <a:ea typeface="Tajawal Medium"/>
              <a:cs typeface="Tajawal Medium"/>
              <a:sym typeface="Tajawal Medium"/>
            </a:endParaRPr>
          </a:p>
        </p:txBody>
      </p:sp>
      <p:pic>
        <p:nvPicPr>
          <p:cNvPr id="714" name="Google Shape;714;p32"/>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715" name="Google Shape;715;p32"/>
          <p:cNvSpPr/>
          <p:nvPr/>
        </p:nvSpPr>
        <p:spPr>
          <a:xfrm>
            <a:off x="436534" y="1297686"/>
            <a:ext cx="8099135" cy="427193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16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2000">
                <a:solidFill>
                  <a:srgbClr val="FF681E"/>
                </a:solidFill>
                <a:latin typeface="Times New Roman"/>
                <a:ea typeface="Times New Roman"/>
                <a:cs typeface="Times New Roman"/>
                <a:sym typeface="Times New Roman"/>
              </a:rPr>
              <a:t>Challenges and risks of Third-Party Monitoring (TPM)</a:t>
            </a:r>
            <a:endParaRPr/>
          </a:p>
          <a:p>
            <a:pPr indent="0" lvl="0" marL="0" marR="0" rtl="0" algn="ctr">
              <a:spcBef>
                <a:spcPts val="0"/>
              </a:spcBef>
              <a:spcAft>
                <a:spcPts val="0"/>
              </a:spcAft>
              <a:buNone/>
            </a:pPr>
            <a:r>
              <a:t/>
            </a:r>
            <a:endParaRPr b="1" sz="2000">
              <a:solidFill>
                <a:srgbClr val="FF681E"/>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2000">
              <a:solidFill>
                <a:srgbClr val="FF681E"/>
              </a:solidFill>
              <a:latin typeface="Times New Roman"/>
              <a:ea typeface="Times New Roman"/>
              <a:cs typeface="Times New Roman"/>
              <a:sym typeface="Times New Roman"/>
            </a:endParaRPr>
          </a:p>
          <a:p>
            <a:pPr indent="-285750" lvl="0" marL="285750" marR="313690" rtl="0" algn="just">
              <a:lnSpc>
                <a:spcPct val="102000"/>
              </a:lnSpc>
              <a:spcBef>
                <a:spcPts val="0"/>
              </a:spcBef>
              <a:spcAft>
                <a:spcPts val="0"/>
              </a:spcAft>
              <a:buClr>
                <a:schemeClr val="dk1"/>
              </a:buClr>
              <a:buSzPts val="2000"/>
              <a:buFont typeface="Arial"/>
              <a:buChar char="•"/>
            </a:pPr>
            <a:r>
              <a:rPr b="1" lang="en-US" sz="2000">
                <a:solidFill>
                  <a:schemeClr val="dk1"/>
                </a:solidFill>
                <a:latin typeface="Times New Roman"/>
                <a:ea typeface="Times New Roman"/>
                <a:cs typeface="Times New Roman"/>
                <a:sym typeface="Times New Roman"/>
              </a:rPr>
              <a:t>While TPM </a:t>
            </a:r>
            <a:r>
              <a:rPr b="1" lang="en-US" sz="2000">
                <a:solidFill>
                  <a:srgbClr val="C00000"/>
                </a:solidFill>
                <a:latin typeface="Times New Roman"/>
                <a:ea typeface="Times New Roman"/>
                <a:cs typeface="Times New Roman"/>
                <a:sym typeface="Times New Roman"/>
              </a:rPr>
              <a:t>allows for the indirect tracking, verification, validation, real-time collection of data and course correction of project’s interventions</a:t>
            </a:r>
            <a:r>
              <a:rPr b="1" lang="en-US" sz="2000">
                <a:solidFill>
                  <a:schemeClr val="dk1"/>
                </a:solidFill>
                <a:latin typeface="Times New Roman"/>
                <a:ea typeface="Times New Roman"/>
                <a:cs typeface="Times New Roman"/>
                <a:sym typeface="Times New Roman"/>
              </a:rPr>
              <a:t>, it also has some limitations.</a:t>
            </a:r>
            <a:endParaRPr/>
          </a:p>
          <a:p>
            <a:pPr indent="-285750" lvl="0" marL="285750" marR="313690" rtl="0" algn="just">
              <a:lnSpc>
                <a:spcPct val="102000"/>
              </a:lnSpc>
              <a:spcBef>
                <a:spcPts val="0"/>
              </a:spcBef>
              <a:spcAft>
                <a:spcPts val="0"/>
              </a:spcAft>
              <a:buClr>
                <a:schemeClr val="dk1"/>
              </a:buClr>
              <a:buSzPts val="2000"/>
              <a:buFont typeface="Arial"/>
              <a:buChar char="•"/>
            </a:pPr>
            <a:r>
              <a:rPr b="1" lang="en-US" sz="2000">
                <a:solidFill>
                  <a:schemeClr val="dk1"/>
                </a:solidFill>
                <a:latin typeface="Times New Roman"/>
                <a:ea typeface="Times New Roman"/>
                <a:cs typeface="Times New Roman"/>
                <a:sym typeface="Times New Roman"/>
              </a:rPr>
              <a:t> Such</a:t>
            </a:r>
            <a:r>
              <a:rPr b="1" lang="en-US" sz="2000" u="sng">
                <a:solidFill>
                  <a:schemeClr val="dk1"/>
                </a:solidFill>
                <a:latin typeface="Times New Roman"/>
                <a:ea typeface="Times New Roman"/>
                <a:cs typeface="Times New Roman"/>
                <a:sym typeface="Times New Roman"/>
              </a:rPr>
              <a:t> limitations </a:t>
            </a:r>
            <a:r>
              <a:rPr b="1" lang="en-US" sz="2000">
                <a:solidFill>
                  <a:schemeClr val="dk1"/>
                </a:solidFill>
                <a:latin typeface="Times New Roman"/>
                <a:ea typeface="Times New Roman"/>
                <a:cs typeface="Times New Roman"/>
                <a:sym typeface="Times New Roman"/>
              </a:rPr>
              <a:t>can </a:t>
            </a:r>
            <a:r>
              <a:rPr b="1" lang="en-US" sz="2000">
                <a:solidFill>
                  <a:srgbClr val="00B050"/>
                </a:solidFill>
                <a:latin typeface="Times New Roman"/>
                <a:ea typeface="Times New Roman"/>
                <a:cs typeface="Times New Roman"/>
                <a:sym typeface="Times New Roman"/>
              </a:rPr>
              <a:t>include poor-quality reporting of monitoring visits conducted, unexpected </a:t>
            </a:r>
            <a:r>
              <a:rPr b="1" lang="en-US" sz="2000">
                <a:solidFill>
                  <a:schemeClr val="dk1"/>
                </a:solidFill>
                <a:latin typeface="Times New Roman"/>
                <a:ea typeface="Times New Roman"/>
                <a:cs typeface="Times New Roman"/>
                <a:sym typeface="Times New Roman"/>
              </a:rPr>
              <a:t>costs (inter alia, related to improving the quality), lack of transparency and difficulty using TPM to collect outcome-level data. </a:t>
            </a:r>
            <a:endParaRPr b="1" sz="2000">
              <a:solidFill>
                <a:schemeClr val="dk1"/>
              </a:solidFill>
              <a:latin typeface="Times New Roman"/>
              <a:ea typeface="Times New Roman"/>
              <a:cs typeface="Times New Roman"/>
              <a:sym typeface="Times New Roman"/>
            </a:endParaRPr>
          </a:p>
          <a:p>
            <a:pPr indent="-285750" lvl="0" marL="285750" marR="313690" rtl="0" algn="just">
              <a:lnSpc>
                <a:spcPct val="102000"/>
              </a:lnSpc>
              <a:spcBef>
                <a:spcPts val="0"/>
              </a:spcBef>
              <a:spcAft>
                <a:spcPts val="0"/>
              </a:spcAft>
              <a:buClr>
                <a:srgbClr val="000099"/>
              </a:buClr>
              <a:buSzPts val="2000"/>
              <a:buFont typeface="Arial"/>
              <a:buChar char="•"/>
            </a:pPr>
            <a:r>
              <a:rPr b="1" lang="en-US" sz="2000">
                <a:solidFill>
                  <a:srgbClr val="000099"/>
                </a:solidFill>
                <a:latin typeface="Times New Roman"/>
                <a:ea typeface="Times New Roman"/>
                <a:cs typeface="Times New Roman"/>
                <a:sym typeface="Times New Roman"/>
              </a:rPr>
              <a:t>Many of the risks </a:t>
            </a:r>
            <a:r>
              <a:rPr b="1" lang="en-US" sz="2000">
                <a:solidFill>
                  <a:schemeClr val="dk1"/>
                </a:solidFill>
                <a:latin typeface="Times New Roman"/>
                <a:ea typeface="Times New Roman"/>
                <a:cs typeface="Times New Roman"/>
                <a:sym typeface="Times New Roman"/>
              </a:rPr>
              <a:t>inherent in remote management are also true for TPM.</a:t>
            </a:r>
            <a:endParaRPr b="1" sz="20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sz="1200">
              <a:solidFill>
                <a:schemeClr val="dk1"/>
              </a:solidFill>
              <a:latin typeface="Calibri"/>
              <a:ea typeface="Calibri"/>
              <a:cs typeface="Calibri"/>
              <a:sym typeface="Calibri"/>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19" name="Shape 719"/>
        <p:cNvGrpSpPr/>
        <p:nvPr/>
      </p:nvGrpSpPr>
      <p:grpSpPr>
        <a:xfrm>
          <a:off x="0" y="0"/>
          <a:ext cx="0" cy="0"/>
          <a:chOff x="0" y="0"/>
          <a:chExt cx="0" cy="0"/>
        </a:xfrm>
      </p:grpSpPr>
      <p:pic>
        <p:nvPicPr>
          <p:cNvPr id="720" name="Google Shape;720;p33"/>
          <p:cNvPicPr preferRelativeResize="0"/>
          <p:nvPr/>
        </p:nvPicPr>
        <p:blipFill rotWithShape="1">
          <a:blip r:embed="rId3">
            <a:alphaModFix/>
          </a:blip>
          <a:srcRect b="0" l="0" r="0" t="0"/>
          <a:stretch/>
        </p:blipFill>
        <p:spPr>
          <a:xfrm>
            <a:off x="2414753" y="6721404"/>
            <a:ext cx="9902229" cy="204838"/>
          </a:xfrm>
          <a:prstGeom prst="rect">
            <a:avLst/>
          </a:prstGeom>
          <a:noFill/>
          <a:ln>
            <a:noFill/>
          </a:ln>
        </p:spPr>
      </p:pic>
      <p:pic>
        <p:nvPicPr>
          <p:cNvPr id="721" name="Google Shape;721;p33"/>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722" name="Google Shape;722;p33"/>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723" name="Google Shape;723;p33"/>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724" name="Google Shape;724;p33"/>
          <p:cNvPicPr preferRelativeResize="0"/>
          <p:nvPr/>
        </p:nvPicPr>
        <p:blipFill rotWithShape="1">
          <a:blip r:embed="rId7">
            <a:alphaModFix/>
          </a:blip>
          <a:srcRect b="0" l="0" r="0" t="0"/>
          <a:stretch/>
        </p:blipFill>
        <p:spPr>
          <a:xfrm>
            <a:off x="8992869" y="533330"/>
            <a:ext cx="2929498" cy="5907194"/>
          </a:xfrm>
          <a:prstGeom prst="rect">
            <a:avLst/>
          </a:prstGeom>
          <a:noFill/>
          <a:ln>
            <a:noFill/>
          </a:ln>
        </p:spPr>
      </p:pic>
      <p:pic>
        <p:nvPicPr>
          <p:cNvPr id="725" name="Google Shape;725;p33"/>
          <p:cNvPicPr preferRelativeResize="0"/>
          <p:nvPr/>
        </p:nvPicPr>
        <p:blipFill rotWithShape="1">
          <a:blip r:embed="rId8">
            <a:alphaModFix/>
          </a:blip>
          <a:srcRect b="0" l="0" r="0" t="0"/>
          <a:stretch/>
        </p:blipFill>
        <p:spPr>
          <a:xfrm>
            <a:off x="-6350" y="-63500"/>
            <a:ext cx="8542020" cy="1614805"/>
          </a:xfrm>
          <a:prstGeom prst="rect">
            <a:avLst/>
          </a:prstGeom>
          <a:noFill/>
          <a:ln>
            <a:noFill/>
          </a:ln>
        </p:spPr>
      </p:pic>
      <p:sp>
        <p:nvSpPr>
          <p:cNvPr id="726" name="Google Shape;726;p33"/>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Lecture5</a:t>
            </a:r>
            <a:endParaRPr b="1" sz="2800">
              <a:solidFill>
                <a:srgbClr val="FF9518"/>
              </a:solidFill>
              <a:latin typeface="Tajawal Medium"/>
              <a:ea typeface="Tajawal Medium"/>
              <a:cs typeface="Tajawal Medium"/>
              <a:sym typeface="Tajawal Medium"/>
            </a:endParaRPr>
          </a:p>
        </p:txBody>
      </p:sp>
      <p:sp>
        <p:nvSpPr>
          <p:cNvPr id="727" name="Google Shape;727;p3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728" name="Google Shape;728;p33"/>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 &amp; Results(Part2)</a:t>
            </a:r>
            <a:endParaRPr b="1" sz="2400">
              <a:solidFill>
                <a:srgbClr val="FF9518"/>
              </a:solidFill>
              <a:latin typeface="Tajawal Medium"/>
              <a:ea typeface="Tajawal Medium"/>
              <a:cs typeface="Tajawal Medium"/>
              <a:sym typeface="Tajawal Medium"/>
            </a:endParaRPr>
          </a:p>
        </p:txBody>
      </p:sp>
      <p:pic>
        <p:nvPicPr>
          <p:cNvPr id="729" name="Google Shape;729;p33"/>
          <p:cNvPicPr preferRelativeResize="0"/>
          <p:nvPr/>
        </p:nvPicPr>
        <p:blipFill rotWithShape="1">
          <a:blip r:embed="rId9">
            <a:alphaModFix/>
          </a:blip>
          <a:srcRect b="0" l="0" r="0" t="0"/>
          <a:stretch/>
        </p:blipFill>
        <p:spPr>
          <a:xfrm>
            <a:off x="8832229" y="3773834"/>
            <a:ext cx="2591670" cy="2667532"/>
          </a:xfrm>
          <a:prstGeom prst="rect">
            <a:avLst/>
          </a:prstGeom>
          <a:noFill/>
          <a:ln>
            <a:noFill/>
          </a:ln>
        </p:spPr>
      </p:pic>
      <p:graphicFrame>
        <p:nvGraphicFramePr>
          <p:cNvPr id="730" name="Google Shape;730;p33"/>
          <p:cNvGraphicFramePr/>
          <p:nvPr/>
        </p:nvGraphicFramePr>
        <p:xfrm>
          <a:off x="415218" y="1495845"/>
          <a:ext cx="3000000" cy="3000000"/>
        </p:xfrm>
        <a:graphic>
          <a:graphicData uri="http://schemas.openxmlformats.org/drawingml/2006/table">
            <a:tbl>
              <a:tblPr bandRow="1" firstCol="1" firstRow="1">
                <a:noFill/>
                <a:tableStyleId>{7F83F0DE-E19C-4FF6-ABD7-C4A34A20349F}</a:tableStyleId>
              </a:tblPr>
              <a:tblGrid>
                <a:gridCol w="409450"/>
                <a:gridCol w="7419375"/>
              </a:tblGrid>
              <a:tr h="422650">
                <a:tc gridSpan="2">
                  <a:txBody>
                    <a:bodyPr/>
                    <a:lstStyle/>
                    <a:p>
                      <a:pPr indent="0" lvl="0" marL="1062355" marR="1050290" rtl="0" algn="ctr">
                        <a:spcBef>
                          <a:spcPts val="0"/>
                        </a:spcBef>
                        <a:spcAft>
                          <a:spcPts val="0"/>
                        </a:spcAft>
                        <a:buNone/>
                      </a:pPr>
                      <a:r>
                        <a:rPr lang="en-US" sz="1800">
                          <a:solidFill>
                            <a:srgbClr val="FF0000"/>
                          </a:solidFill>
                        </a:rPr>
                        <a:t>Additional potential risks associated with third-party monitoring</a:t>
                      </a:r>
                      <a:endParaRPr sz="2400">
                        <a:solidFill>
                          <a:srgbClr val="FF0000"/>
                        </a:solidFill>
                        <a:latin typeface="Trebuchet MS"/>
                        <a:ea typeface="Trebuchet MS"/>
                        <a:cs typeface="Trebuchet MS"/>
                        <a:sym typeface="Trebuchet MS"/>
                      </a:endParaRPr>
                    </a:p>
                  </a:txBody>
                  <a:tcPr marT="0" marB="0" marR="0" marL="0"/>
                </a:tc>
                <a:tc hMerge="1"/>
              </a:tr>
              <a:tr h="2464450">
                <a:tc>
                  <a:txBody>
                    <a:bodyPr/>
                    <a:lstStyle/>
                    <a:p>
                      <a:pPr indent="0" lvl="0" marL="471805" marR="0" rtl="0" algn="l">
                        <a:spcBef>
                          <a:spcPts val="0"/>
                        </a:spcBef>
                        <a:spcAft>
                          <a:spcPts val="0"/>
                        </a:spcAft>
                        <a:buNone/>
                      </a:pPr>
                      <a:r>
                        <a:rPr lang="en-US" sz="1800">
                          <a:solidFill>
                            <a:srgbClr val="C00000"/>
                          </a:solidFill>
                        </a:rPr>
                        <a:t>Programmatic</a:t>
                      </a:r>
                      <a:endParaRPr sz="2400">
                        <a:solidFill>
                          <a:srgbClr val="C00000"/>
                        </a:solidFill>
                        <a:latin typeface="Trebuchet MS"/>
                        <a:ea typeface="Trebuchet MS"/>
                        <a:cs typeface="Trebuchet MS"/>
                        <a:sym typeface="Trebuchet MS"/>
                      </a:endParaRPr>
                    </a:p>
                  </a:txBody>
                  <a:tcPr marT="0" marB="0" marR="0" marL="0"/>
                </a:tc>
                <a:tc>
                  <a:txBody>
                    <a:bodyPr/>
                    <a:lstStyle/>
                    <a:p>
                      <a:pPr indent="-279400" lvl="0" marL="342900" marR="187325" rtl="0" algn="just">
                        <a:lnSpc>
                          <a:spcPct val="102000"/>
                        </a:lnSpc>
                        <a:spcBef>
                          <a:spcPts val="0"/>
                        </a:spcBef>
                        <a:spcAft>
                          <a:spcPts val="0"/>
                        </a:spcAft>
                        <a:buClr>
                          <a:schemeClr val="dk1"/>
                        </a:buClr>
                        <a:buSzPts val="1000"/>
                        <a:buFont typeface="Trebuchet MS"/>
                        <a:buNone/>
                      </a:pPr>
                      <a:r>
                        <a:t/>
                      </a:r>
                      <a:endParaRPr b="1" sz="1200">
                        <a:latin typeface="Times New Roman"/>
                        <a:ea typeface="Times New Roman"/>
                        <a:cs typeface="Times New Roman"/>
                        <a:sym typeface="Times New Roman"/>
                      </a:endParaRPr>
                    </a:p>
                    <a:p>
                      <a:pPr indent="-279400" lvl="0" marL="342900" marR="187325" rtl="0" algn="just">
                        <a:lnSpc>
                          <a:spcPct val="102000"/>
                        </a:lnSpc>
                        <a:spcBef>
                          <a:spcPts val="450"/>
                        </a:spcBef>
                        <a:spcAft>
                          <a:spcPts val="0"/>
                        </a:spcAft>
                        <a:buClr>
                          <a:schemeClr val="dk1"/>
                        </a:buClr>
                        <a:buSzPts val="1000"/>
                        <a:buFont typeface="Trebuchet MS"/>
                        <a:buNone/>
                      </a:pPr>
                      <a:r>
                        <a:t/>
                      </a:r>
                      <a:endParaRPr b="1" sz="1200">
                        <a:latin typeface="Times New Roman"/>
                        <a:ea typeface="Times New Roman"/>
                        <a:cs typeface="Times New Roman"/>
                        <a:sym typeface="Times New Roman"/>
                      </a:endParaRPr>
                    </a:p>
                    <a:p>
                      <a:pPr indent="-342900" lvl="0" marL="342900" marR="187325" rtl="0" algn="just">
                        <a:lnSpc>
                          <a:spcPct val="102000"/>
                        </a:lnSpc>
                        <a:spcBef>
                          <a:spcPts val="450"/>
                        </a:spcBef>
                        <a:spcAft>
                          <a:spcPts val="0"/>
                        </a:spcAft>
                        <a:buClr>
                          <a:schemeClr val="dk1"/>
                        </a:buClr>
                        <a:buSzPts val="1000"/>
                        <a:buFont typeface="Trebuchet MS"/>
                        <a:buChar char="•"/>
                      </a:pPr>
                      <a:r>
                        <a:rPr b="1" lang="en-US" sz="1200">
                          <a:latin typeface="Times New Roman"/>
                          <a:ea typeface="Times New Roman"/>
                          <a:cs typeface="Times New Roman"/>
                          <a:sym typeface="Times New Roman"/>
                        </a:rPr>
                        <a:t>Inadequate design: Budget does not include air travel, proper M&amp;E system or trainings, for example.</a:t>
                      </a:r>
                      <a:endParaRPr b="1" sz="1200">
                        <a:latin typeface="Times New Roman"/>
                        <a:ea typeface="Times New Roman"/>
                        <a:cs typeface="Times New Roman"/>
                        <a:sym typeface="Times New Roman"/>
                      </a:endParaRPr>
                    </a:p>
                    <a:p>
                      <a:pPr indent="-342900" lvl="0" marL="342900" marR="0" rtl="0" algn="just">
                        <a:spcBef>
                          <a:spcPts val="150"/>
                        </a:spcBef>
                        <a:spcAft>
                          <a:spcPts val="0"/>
                        </a:spcAft>
                        <a:buClr>
                          <a:schemeClr val="dk1"/>
                        </a:buClr>
                        <a:buSzPts val="1000"/>
                        <a:buFont typeface="Trebuchet MS"/>
                        <a:buChar char="•"/>
                      </a:pPr>
                      <a:r>
                        <a:rPr b="1" lang="en-US" sz="1200">
                          <a:latin typeface="Times New Roman"/>
                          <a:ea typeface="Times New Roman"/>
                          <a:cs typeface="Times New Roman"/>
                          <a:sym typeface="Times New Roman"/>
                        </a:rPr>
                        <a:t>Implementation/technical oversight: Supervision only from a distance.</a:t>
                      </a:r>
                      <a:endParaRPr b="1" sz="1200">
                        <a:latin typeface="Times New Roman"/>
                        <a:ea typeface="Times New Roman"/>
                        <a:cs typeface="Times New Roman"/>
                        <a:sym typeface="Times New Roman"/>
                      </a:endParaRPr>
                    </a:p>
                    <a:p>
                      <a:pPr indent="-342900" lvl="0" marL="342900" marR="187325" rtl="0" algn="just">
                        <a:lnSpc>
                          <a:spcPct val="102000"/>
                        </a:lnSpc>
                        <a:spcBef>
                          <a:spcPts val="180"/>
                        </a:spcBef>
                        <a:spcAft>
                          <a:spcPts val="0"/>
                        </a:spcAft>
                        <a:buClr>
                          <a:schemeClr val="dk1"/>
                        </a:buClr>
                        <a:buSzPts val="1000"/>
                        <a:buFont typeface="Trebuchet MS"/>
                        <a:buChar char="•"/>
                      </a:pPr>
                      <a:r>
                        <a:rPr b="1" lang="en-US" sz="1200">
                          <a:latin typeface="Times New Roman"/>
                          <a:ea typeface="Times New Roman"/>
                          <a:cs typeface="Times New Roman"/>
                          <a:sym typeface="Times New Roman"/>
                        </a:rPr>
                        <a:t>Poor feedback and participation: If no direct and regular feedback is available for monitoring (for instance due to reduced regularity of visits to projects or inadequate M&amp;E frameworks), the performance of the program may be at risk, such as risk of corruption and recruitment of inadequate skills or mismanagement.</a:t>
                      </a:r>
                      <a:endParaRPr b="1" sz="1200">
                        <a:latin typeface="Times New Roman"/>
                        <a:ea typeface="Times New Roman"/>
                        <a:cs typeface="Times New Roman"/>
                        <a:sym typeface="Times New Roman"/>
                      </a:endParaRPr>
                    </a:p>
                    <a:p>
                      <a:pPr indent="-342900" lvl="0" marL="342900" marR="187960" rtl="0" algn="just">
                        <a:lnSpc>
                          <a:spcPct val="102000"/>
                        </a:lnSpc>
                        <a:spcBef>
                          <a:spcPts val="160"/>
                        </a:spcBef>
                        <a:spcAft>
                          <a:spcPts val="0"/>
                        </a:spcAft>
                        <a:buClr>
                          <a:schemeClr val="dk1"/>
                        </a:buClr>
                        <a:buSzPts val="1000"/>
                        <a:buFont typeface="Trebuchet MS"/>
                        <a:buChar char="•"/>
                      </a:pPr>
                      <a:r>
                        <a:rPr b="1" lang="en-US" sz="1200">
                          <a:latin typeface="Times New Roman"/>
                          <a:ea typeface="Times New Roman"/>
                          <a:cs typeface="Times New Roman"/>
                          <a:sym typeface="Times New Roman"/>
                        </a:rPr>
                        <a:t>Communication: Inaccurate/inconsistent/untimely data collection and reporting; triangulation of data is very difficult; weak communication with staff in the field and head offices.</a:t>
                      </a:r>
                      <a:endParaRPr b="1" sz="1200">
                        <a:latin typeface="Times New Roman"/>
                        <a:ea typeface="Times New Roman"/>
                        <a:cs typeface="Times New Roman"/>
                        <a:sym typeface="Times New Roman"/>
                      </a:endParaRPr>
                    </a:p>
                    <a:p>
                      <a:pPr indent="-342900" lvl="0" marL="342900" marR="0" rtl="0" algn="just">
                        <a:spcBef>
                          <a:spcPts val="150"/>
                        </a:spcBef>
                        <a:spcAft>
                          <a:spcPts val="0"/>
                        </a:spcAft>
                        <a:buClr>
                          <a:schemeClr val="dk1"/>
                        </a:buClr>
                        <a:buSzPts val="1000"/>
                        <a:buFont typeface="Trebuchet MS"/>
                        <a:buChar char="•"/>
                      </a:pPr>
                      <a:r>
                        <a:rPr b="1" lang="en-US" sz="1200">
                          <a:latin typeface="Times New Roman"/>
                          <a:ea typeface="Times New Roman"/>
                          <a:cs typeface="Times New Roman"/>
                          <a:sym typeface="Times New Roman"/>
                        </a:rPr>
                        <a:t>Limited relationship with the community/acceptance and participation.</a:t>
                      </a:r>
                      <a:endParaRPr b="1" sz="1200">
                        <a:latin typeface="Times New Roman"/>
                        <a:ea typeface="Times New Roman"/>
                        <a:cs typeface="Times New Roman"/>
                        <a:sym typeface="Times New Roman"/>
                      </a:endParaRPr>
                    </a:p>
                  </a:txBody>
                  <a:tcPr marT="0" marB="0" marR="0" marL="0"/>
                </a:tc>
              </a:tr>
              <a:tr h="1519925">
                <a:tc>
                  <a:txBody>
                    <a:bodyPr/>
                    <a:lstStyle/>
                    <a:p>
                      <a:pPr indent="0" lvl="0" marL="107950" marR="0" rtl="0" algn="l">
                        <a:spcBef>
                          <a:spcPts val="0"/>
                        </a:spcBef>
                        <a:spcAft>
                          <a:spcPts val="0"/>
                        </a:spcAft>
                        <a:buNone/>
                      </a:pPr>
                      <a:r>
                        <a:rPr b="1" lang="en-US" sz="1800">
                          <a:solidFill>
                            <a:srgbClr val="C00000"/>
                          </a:solidFill>
                          <a:latin typeface="Calibri"/>
                          <a:ea typeface="Calibri"/>
                          <a:cs typeface="Calibri"/>
                          <a:sym typeface="Calibri"/>
                        </a:rPr>
                        <a:t>Institutional</a:t>
                      </a:r>
                      <a:endParaRPr b="1" sz="1800">
                        <a:solidFill>
                          <a:srgbClr val="C00000"/>
                        </a:solidFill>
                        <a:latin typeface="Calibri"/>
                        <a:ea typeface="Calibri"/>
                        <a:cs typeface="Calibri"/>
                        <a:sym typeface="Calibri"/>
                      </a:endParaRPr>
                    </a:p>
                  </a:txBody>
                  <a:tcPr marT="0" marB="0" marR="0" marL="0"/>
                </a:tc>
                <a:tc>
                  <a:txBody>
                    <a:bodyPr/>
                    <a:lstStyle/>
                    <a:p>
                      <a:pPr indent="-279400" lvl="0" marL="342900" marR="188595" rtl="0" algn="just">
                        <a:lnSpc>
                          <a:spcPct val="102000"/>
                        </a:lnSpc>
                        <a:spcBef>
                          <a:spcPts val="0"/>
                        </a:spcBef>
                        <a:spcAft>
                          <a:spcPts val="0"/>
                        </a:spcAft>
                        <a:buClr>
                          <a:schemeClr val="dk1"/>
                        </a:buClr>
                        <a:buSzPts val="1000"/>
                        <a:buFont typeface="Trebuchet MS"/>
                        <a:buNone/>
                      </a:pPr>
                      <a:r>
                        <a:t/>
                      </a:r>
                      <a:endParaRPr b="1" sz="1200">
                        <a:solidFill>
                          <a:schemeClr val="dk1"/>
                        </a:solidFill>
                        <a:latin typeface="Times New Roman"/>
                        <a:ea typeface="Times New Roman"/>
                        <a:cs typeface="Times New Roman"/>
                        <a:sym typeface="Times New Roman"/>
                      </a:endParaRPr>
                    </a:p>
                    <a:p>
                      <a:pPr indent="-342900" lvl="0" marL="342900" marR="188595" rtl="0" algn="just">
                        <a:lnSpc>
                          <a:spcPct val="102000"/>
                        </a:lnSpc>
                        <a:spcBef>
                          <a:spcPts val="445"/>
                        </a:spcBef>
                        <a:spcAft>
                          <a:spcPts val="0"/>
                        </a:spcAft>
                        <a:buClr>
                          <a:schemeClr val="dk1"/>
                        </a:buClr>
                        <a:buSzPts val="1000"/>
                        <a:buFont typeface="Trebuchet MS"/>
                        <a:buChar char="•"/>
                      </a:pPr>
                      <a:r>
                        <a:rPr b="1" lang="en-US" sz="1200">
                          <a:solidFill>
                            <a:schemeClr val="dk1"/>
                          </a:solidFill>
                          <a:latin typeface="Times New Roman"/>
                          <a:ea typeface="Times New Roman"/>
                          <a:cs typeface="Times New Roman"/>
                          <a:sym typeface="Times New Roman"/>
                        </a:rPr>
                        <a:t>Financial: If a TPM system is weak due to limited funding, monitoring and reporting may be affected and weaken the value of the use of TPM.</a:t>
                      </a:r>
                      <a:endParaRPr b="1" sz="1200">
                        <a:solidFill>
                          <a:schemeClr val="dk1"/>
                        </a:solidFill>
                        <a:latin typeface="Times New Roman"/>
                        <a:ea typeface="Times New Roman"/>
                        <a:cs typeface="Times New Roman"/>
                        <a:sym typeface="Times New Roman"/>
                      </a:endParaRPr>
                    </a:p>
                    <a:p>
                      <a:pPr indent="-342900" lvl="0" marL="342900" marR="187325" rtl="0" algn="just">
                        <a:lnSpc>
                          <a:spcPct val="102000"/>
                        </a:lnSpc>
                        <a:spcBef>
                          <a:spcPts val="150"/>
                        </a:spcBef>
                        <a:spcAft>
                          <a:spcPts val="0"/>
                        </a:spcAft>
                        <a:buClr>
                          <a:schemeClr val="dk1"/>
                        </a:buClr>
                        <a:buSzPts val="1000"/>
                        <a:buFont typeface="Trebuchet MS"/>
                        <a:buChar char="•"/>
                      </a:pPr>
                      <a:r>
                        <a:rPr b="1" lang="en-US" sz="1200">
                          <a:solidFill>
                            <a:schemeClr val="dk1"/>
                          </a:solidFill>
                          <a:latin typeface="Times New Roman"/>
                          <a:ea typeface="Times New Roman"/>
                          <a:cs typeface="Times New Roman"/>
                          <a:sym typeface="Times New Roman"/>
                        </a:rPr>
                        <a:t>Reputational: Third-party monitors need to be selected with due consideration to ethical behaviours, professionalism, cultural sensitivities and reputation. A bad selection can affect the reputation of the organization using TPM.</a:t>
                      </a:r>
                      <a:endParaRPr b="1" sz="1200">
                        <a:solidFill>
                          <a:schemeClr val="dk1"/>
                        </a:solidFill>
                        <a:latin typeface="Times New Roman"/>
                        <a:ea typeface="Times New Roman"/>
                        <a:cs typeface="Times New Roman"/>
                        <a:sym typeface="Times New Roman"/>
                      </a:endParaRPr>
                    </a:p>
                  </a:txBody>
                  <a:tcPr marT="0" marB="0" marR="0" marL="0"/>
                </a:tc>
              </a:tr>
              <a:tr h="818500">
                <a:tc>
                  <a:txBody>
                    <a:bodyPr/>
                    <a:lstStyle/>
                    <a:p>
                      <a:pPr indent="0" lvl="0" marL="107950" marR="0" rtl="0" algn="l">
                        <a:spcBef>
                          <a:spcPts val="0"/>
                        </a:spcBef>
                        <a:spcAft>
                          <a:spcPts val="0"/>
                        </a:spcAft>
                        <a:buNone/>
                      </a:pPr>
                      <a:r>
                        <a:rPr b="1" lang="en-US" sz="1800">
                          <a:solidFill>
                            <a:srgbClr val="C00000"/>
                          </a:solidFill>
                          <a:latin typeface="Calibri"/>
                          <a:ea typeface="Calibri"/>
                          <a:cs typeface="Calibri"/>
                          <a:sym typeface="Calibri"/>
                        </a:rPr>
                        <a:t>Other</a:t>
                      </a:r>
                      <a:endParaRPr b="1" sz="1800">
                        <a:solidFill>
                          <a:srgbClr val="C00000"/>
                        </a:solidFill>
                        <a:latin typeface="Calibri"/>
                        <a:ea typeface="Calibri"/>
                        <a:cs typeface="Calibri"/>
                        <a:sym typeface="Calibri"/>
                      </a:endParaRPr>
                    </a:p>
                  </a:txBody>
                  <a:tcPr marT="0" marB="0" marR="0" marL="0"/>
                </a:tc>
                <a:tc>
                  <a:txBody>
                    <a:bodyPr/>
                    <a:lstStyle/>
                    <a:p>
                      <a:pPr indent="-279400" lvl="0" marL="342900" marR="188595" rtl="0" algn="l">
                        <a:lnSpc>
                          <a:spcPct val="102000"/>
                        </a:lnSpc>
                        <a:spcBef>
                          <a:spcPts val="0"/>
                        </a:spcBef>
                        <a:spcAft>
                          <a:spcPts val="0"/>
                        </a:spcAft>
                        <a:buClr>
                          <a:schemeClr val="dk1"/>
                        </a:buClr>
                        <a:buSzPts val="1000"/>
                        <a:buFont typeface="Trebuchet MS"/>
                        <a:buNone/>
                      </a:pPr>
                      <a:r>
                        <a:t/>
                      </a:r>
                      <a:endParaRPr b="1" sz="1200">
                        <a:solidFill>
                          <a:schemeClr val="dk1"/>
                        </a:solidFill>
                        <a:latin typeface="Times New Roman"/>
                        <a:ea typeface="Times New Roman"/>
                        <a:cs typeface="Times New Roman"/>
                        <a:sym typeface="Times New Roman"/>
                      </a:endParaRPr>
                    </a:p>
                    <a:p>
                      <a:pPr indent="-342900" lvl="0" marL="342900" marR="188595" rtl="0" algn="l">
                        <a:lnSpc>
                          <a:spcPct val="102000"/>
                        </a:lnSpc>
                        <a:spcBef>
                          <a:spcPts val="810"/>
                        </a:spcBef>
                        <a:spcAft>
                          <a:spcPts val="0"/>
                        </a:spcAft>
                        <a:buClr>
                          <a:schemeClr val="dk1"/>
                        </a:buClr>
                        <a:buSzPts val="1000"/>
                        <a:buFont typeface="Trebuchet MS"/>
                        <a:buChar char="•"/>
                      </a:pPr>
                      <a:r>
                        <a:rPr b="1" lang="en-US" sz="1200">
                          <a:solidFill>
                            <a:schemeClr val="dk1"/>
                          </a:solidFill>
                          <a:latin typeface="Times New Roman"/>
                          <a:ea typeface="Times New Roman"/>
                          <a:cs typeface="Times New Roman"/>
                          <a:sym typeface="Times New Roman"/>
                        </a:rPr>
                        <a:t>Conflict of interest at the TPM level with biased monitoring for its benefits and other contractual opportunities.</a:t>
                      </a:r>
                      <a:endParaRPr b="1" sz="1200">
                        <a:solidFill>
                          <a:schemeClr val="dk1"/>
                        </a:solidFill>
                        <a:latin typeface="Times New Roman"/>
                        <a:ea typeface="Times New Roman"/>
                        <a:cs typeface="Times New Roman"/>
                        <a:sym typeface="Times New Roman"/>
                      </a:endParaRPr>
                    </a:p>
                  </a:txBody>
                  <a:tcPr marT="0" marB="0" marR="0" marL="0"/>
                </a:tc>
              </a:tr>
            </a:tbl>
          </a:graphicData>
        </a:graphic>
      </p:graphicFrame>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4" name="Shape 734"/>
        <p:cNvGrpSpPr/>
        <p:nvPr/>
      </p:nvGrpSpPr>
      <p:grpSpPr>
        <a:xfrm>
          <a:off x="0" y="0"/>
          <a:ext cx="0" cy="0"/>
          <a:chOff x="0" y="0"/>
          <a:chExt cx="0" cy="0"/>
        </a:xfrm>
      </p:grpSpPr>
      <p:pic>
        <p:nvPicPr>
          <p:cNvPr id="735" name="Google Shape;735;p34"/>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736" name="Google Shape;736;p34"/>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737" name="Google Shape;737;p34"/>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738" name="Google Shape;738;p34"/>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739" name="Google Shape;739;p34"/>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740" name="Google Shape;740;p34"/>
          <p:cNvPicPr preferRelativeResize="0"/>
          <p:nvPr/>
        </p:nvPicPr>
        <p:blipFill rotWithShape="1">
          <a:blip r:embed="rId8">
            <a:alphaModFix/>
          </a:blip>
          <a:srcRect b="0" l="0" r="0" t="0"/>
          <a:stretch/>
        </p:blipFill>
        <p:spPr>
          <a:xfrm>
            <a:off x="8992869" y="533330"/>
            <a:ext cx="2929498" cy="5907194"/>
          </a:xfrm>
          <a:prstGeom prst="rect">
            <a:avLst/>
          </a:prstGeom>
          <a:noFill/>
          <a:ln>
            <a:noFill/>
          </a:ln>
        </p:spPr>
      </p:pic>
      <p:pic>
        <p:nvPicPr>
          <p:cNvPr id="741" name="Google Shape;741;p34"/>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742" name="Google Shape;742;p34"/>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Lecture5</a:t>
            </a:r>
            <a:endParaRPr b="1" sz="2800">
              <a:solidFill>
                <a:srgbClr val="FF9518"/>
              </a:solidFill>
              <a:latin typeface="Tajawal Medium"/>
              <a:ea typeface="Tajawal Medium"/>
              <a:cs typeface="Tajawal Medium"/>
              <a:sym typeface="Tajawal Medium"/>
            </a:endParaRPr>
          </a:p>
        </p:txBody>
      </p:sp>
      <p:sp>
        <p:nvSpPr>
          <p:cNvPr id="743" name="Google Shape;743;p3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744" name="Google Shape;744;p3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745" name="Google Shape;745;p34"/>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 &amp; Results(Part2)</a:t>
            </a:r>
            <a:endParaRPr b="1" sz="2400">
              <a:solidFill>
                <a:srgbClr val="FF9518"/>
              </a:solidFill>
              <a:latin typeface="Tajawal Medium"/>
              <a:ea typeface="Tajawal Medium"/>
              <a:cs typeface="Tajawal Medium"/>
              <a:sym typeface="Tajawal Medium"/>
            </a:endParaRPr>
          </a:p>
        </p:txBody>
      </p:sp>
      <p:pic>
        <p:nvPicPr>
          <p:cNvPr id="746" name="Google Shape;746;p34"/>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747" name="Google Shape;747;p34"/>
          <p:cNvSpPr/>
          <p:nvPr/>
        </p:nvSpPr>
        <p:spPr>
          <a:xfrm>
            <a:off x="436534" y="1593786"/>
            <a:ext cx="8099135" cy="64633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0070C0"/>
                </a:solidFill>
                <a:latin typeface="Times New Roman"/>
                <a:ea typeface="Times New Roman"/>
                <a:cs typeface="Times New Roman"/>
                <a:sym typeface="Times New Roman"/>
              </a:rPr>
              <a:t>4. Pulling it all together: Monitoring and evaluation plan</a:t>
            </a:r>
            <a:endParaRPr b="1" sz="2400">
              <a:solidFill>
                <a:srgbClr val="0070C0"/>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sz="1200">
              <a:solidFill>
                <a:schemeClr val="dk1"/>
              </a:solidFill>
              <a:latin typeface="Calibri"/>
              <a:ea typeface="Calibri"/>
              <a:cs typeface="Calibri"/>
              <a:sym typeface="Calibri"/>
            </a:endParaRPr>
          </a:p>
        </p:txBody>
      </p:sp>
      <p:sp>
        <p:nvSpPr>
          <p:cNvPr id="748" name="Google Shape;748;p34"/>
          <p:cNvSpPr/>
          <p:nvPr/>
        </p:nvSpPr>
        <p:spPr>
          <a:xfrm>
            <a:off x="219940" y="2391089"/>
            <a:ext cx="8378077" cy="2945678"/>
          </a:xfrm>
          <a:prstGeom prst="rect">
            <a:avLst/>
          </a:prstGeom>
          <a:noFill/>
          <a:ln cap="flat" cmpd="sng" w="9525">
            <a:solidFill>
              <a:schemeClr val="dk1"/>
            </a:solidFill>
            <a:prstDash val="lgDashDot"/>
            <a:round/>
            <a:headEnd len="sm" w="sm" type="none"/>
            <a:tailEnd len="sm" w="sm" type="none"/>
          </a:ln>
        </p:spPr>
        <p:txBody>
          <a:bodyPr anchorCtr="0" anchor="t" bIns="45700" lIns="91425" spcFirstLastPara="1" rIns="91425" wrap="square" tIns="45700">
            <a:spAutoFit/>
          </a:bodyPr>
          <a:lstStyle/>
          <a:p>
            <a:pPr indent="-158750" lvl="0" marL="285750" marR="313690" rtl="0" algn="ctr">
              <a:lnSpc>
                <a:spcPct val="102000"/>
              </a:lnSpc>
              <a:spcBef>
                <a:spcPts val="0"/>
              </a:spcBef>
              <a:spcAft>
                <a:spcPts val="0"/>
              </a:spcAft>
              <a:buClr>
                <a:schemeClr val="dk1"/>
              </a:buClr>
              <a:buSzPts val="2000"/>
              <a:buFont typeface="Arial"/>
              <a:buNone/>
            </a:pPr>
            <a:r>
              <a:t/>
            </a:r>
            <a:endParaRPr b="1" sz="2000">
              <a:solidFill>
                <a:schemeClr val="dk1"/>
              </a:solidFill>
              <a:latin typeface="Times New Roman"/>
              <a:ea typeface="Times New Roman"/>
              <a:cs typeface="Times New Roman"/>
              <a:sym typeface="Times New Roman"/>
            </a:endParaRPr>
          </a:p>
          <a:p>
            <a:pPr indent="-285750" lvl="0" marL="285750" marR="313690" rtl="0" algn="ctr">
              <a:lnSpc>
                <a:spcPct val="102000"/>
              </a:lnSpc>
              <a:spcBef>
                <a:spcPts val="0"/>
              </a:spcBef>
              <a:spcAft>
                <a:spcPts val="0"/>
              </a:spcAft>
              <a:buClr>
                <a:schemeClr val="dk1"/>
              </a:buClr>
              <a:buSzPts val="2000"/>
              <a:buFont typeface="Arial"/>
              <a:buChar char="•"/>
            </a:pPr>
            <a:r>
              <a:rPr b="1" lang="en-US" sz="2000">
                <a:solidFill>
                  <a:schemeClr val="dk1"/>
                </a:solidFill>
                <a:latin typeface="Times New Roman"/>
                <a:ea typeface="Times New Roman"/>
                <a:cs typeface="Times New Roman"/>
                <a:sym typeface="Times New Roman"/>
              </a:rPr>
              <a:t>This chapter has so far introduced various types of monitoring, including the four essential areas to monitor: results, activities, budget and expenditure and risk.</a:t>
            </a:r>
            <a:endParaRPr/>
          </a:p>
          <a:p>
            <a:pPr indent="-285750" lvl="0" marL="285750" marR="313690" rtl="0" algn="ctr">
              <a:lnSpc>
                <a:spcPct val="102000"/>
              </a:lnSpc>
              <a:spcBef>
                <a:spcPts val="0"/>
              </a:spcBef>
              <a:spcAft>
                <a:spcPts val="0"/>
              </a:spcAft>
              <a:buClr>
                <a:schemeClr val="dk1"/>
              </a:buClr>
              <a:buSzPts val="2000"/>
              <a:buFont typeface="Arial"/>
              <a:buChar char="•"/>
            </a:pPr>
            <a:r>
              <a:rPr b="1" lang="en-US" sz="2000">
                <a:solidFill>
                  <a:schemeClr val="dk1"/>
                </a:solidFill>
                <a:latin typeface="Times New Roman"/>
                <a:ea typeface="Times New Roman"/>
                <a:cs typeface="Times New Roman"/>
                <a:sym typeface="Times New Roman"/>
              </a:rPr>
              <a:t>While various definitions exist, the terms “M&amp;E plan” and “M&amp;E framework” are often used interchangeably.</a:t>
            </a:r>
            <a:endParaRPr/>
          </a:p>
          <a:p>
            <a:pPr indent="-285750" lvl="0" marL="285750" marR="313690" rtl="0" algn="ctr">
              <a:lnSpc>
                <a:spcPct val="102000"/>
              </a:lnSpc>
              <a:spcBef>
                <a:spcPts val="0"/>
              </a:spcBef>
              <a:spcAft>
                <a:spcPts val="0"/>
              </a:spcAft>
              <a:buClr>
                <a:schemeClr val="dk1"/>
              </a:buClr>
              <a:buSzPts val="2000"/>
              <a:buFont typeface="Arial"/>
              <a:buChar char="•"/>
            </a:pPr>
            <a:r>
              <a:rPr b="1" lang="en-US" sz="2000">
                <a:solidFill>
                  <a:schemeClr val="dk1"/>
                </a:solidFill>
                <a:latin typeface="Times New Roman"/>
                <a:ea typeface="Times New Roman"/>
                <a:cs typeface="Times New Roman"/>
                <a:sym typeface="Times New Roman"/>
              </a:rPr>
              <a:t> However, while both seem identical, they refer to two different concepts.</a:t>
            </a:r>
            <a:endParaRPr b="1" sz="2000">
              <a:solidFill>
                <a:schemeClr val="dk1"/>
              </a:solidFill>
              <a:latin typeface="Times New Roman"/>
              <a:ea typeface="Times New Roman"/>
              <a:cs typeface="Times New Roman"/>
              <a:sym typeface="Times New Roman"/>
            </a:endParaRPr>
          </a:p>
          <a:p>
            <a:pPr indent="0" lvl="0" marL="899795" marR="311785" rtl="0" algn="l">
              <a:lnSpc>
                <a:spcPct val="102000"/>
              </a:lnSpc>
              <a:spcBef>
                <a:spcPts val="640"/>
              </a:spcBef>
              <a:spcAft>
                <a:spcPts val="0"/>
              </a:spcAft>
              <a:buNone/>
            </a:pPr>
            <a:r>
              <a:t/>
            </a:r>
            <a:endParaRPr sz="1800">
              <a:solidFill>
                <a:schemeClr val="dk1"/>
              </a:solidFill>
              <a:latin typeface="Trebuchet MS"/>
              <a:ea typeface="Trebuchet MS"/>
              <a:cs typeface="Trebuchet MS"/>
              <a:sym typeface="Trebuchet MS"/>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52" name="Shape 752"/>
        <p:cNvGrpSpPr/>
        <p:nvPr/>
      </p:nvGrpSpPr>
      <p:grpSpPr>
        <a:xfrm>
          <a:off x="0" y="0"/>
          <a:ext cx="0" cy="0"/>
          <a:chOff x="0" y="0"/>
          <a:chExt cx="0" cy="0"/>
        </a:xfrm>
      </p:grpSpPr>
      <p:pic>
        <p:nvPicPr>
          <p:cNvPr id="753" name="Google Shape;753;p35"/>
          <p:cNvPicPr preferRelativeResize="0"/>
          <p:nvPr/>
        </p:nvPicPr>
        <p:blipFill rotWithShape="1">
          <a:blip r:embed="rId3">
            <a:alphaModFix/>
          </a:blip>
          <a:srcRect b="0" l="0" r="0" t="0"/>
          <a:stretch/>
        </p:blipFill>
        <p:spPr>
          <a:xfrm>
            <a:off x="2414753" y="6721404"/>
            <a:ext cx="9902229" cy="204838"/>
          </a:xfrm>
          <a:prstGeom prst="rect">
            <a:avLst/>
          </a:prstGeom>
          <a:noFill/>
          <a:ln>
            <a:noFill/>
          </a:ln>
        </p:spPr>
      </p:pic>
      <p:pic>
        <p:nvPicPr>
          <p:cNvPr id="754" name="Google Shape;754;p35"/>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755" name="Google Shape;755;p35"/>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756" name="Google Shape;756;p35"/>
          <p:cNvPicPr preferRelativeResize="0"/>
          <p:nvPr/>
        </p:nvPicPr>
        <p:blipFill rotWithShape="1">
          <a:blip r:embed="rId6">
            <a:alphaModFix/>
          </a:blip>
          <a:srcRect b="0" l="0" r="0" t="0"/>
          <a:stretch/>
        </p:blipFill>
        <p:spPr>
          <a:xfrm>
            <a:off x="9480004" y="554566"/>
            <a:ext cx="2408112" cy="5748868"/>
          </a:xfrm>
          <a:prstGeom prst="rect">
            <a:avLst/>
          </a:prstGeom>
          <a:noFill/>
          <a:ln>
            <a:noFill/>
          </a:ln>
        </p:spPr>
      </p:pic>
      <p:pic>
        <p:nvPicPr>
          <p:cNvPr id="757" name="Google Shape;757;p35"/>
          <p:cNvPicPr preferRelativeResize="0"/>
          <p:nvPr/>
        </p:nvPicPr>
        <p:blipFill rotWithShape="1">
          <a:blip r:embed="rId7">
            <a:alphaModFix/>
          </a:blip>
          <a:srcRect b="0" l="0" r="0" t="0"/>
          <a:stretch/>
        </p:blipFill>
        <p:spPr>
          <a:xfrm>
            <a:off x="9833969" y="533330"/>
            <a:ext cx="2088398" cy="5907194"/>
          </a:xfrm>
          <a:prstGeom prst="rect">
            <a:avLst/>
          </a:prstGeom>
          <a:noFill/>
          <a:ln>
            <a:noFill/>
          </a:ln>
        </p:spPr>
      </p:pic>
      <p:pic>
        <p:nvPicPr>
          <p:cNvPr id="758" name="Google Shape;758;p35"/>
          <p:cNvPicPr preferRelativeResize="0"/>
          <p:nvPr/>
        </p:nvPicPr>
        <p:blipFill rotWithShape="1">
          <a:blip r:embed="rId8">
            <a:alphaModFix/>
          </a:blip>
          <a:srcRect b="0" l="0" r="0" t="0"/>
          <a:stretch/>
        </p:blipFill>
        <p:spPr>
          <a:xfrm>
            <a:off x="-6350" y="-63500"/>
            <a:ext cx="8542020" cy="1614805"/>
          </a:xfrm>
          <a:prstGeom prst="rect">
            <a:avLst/>
          </a:prstGeom>
          <a:noFill/>
          <a:ln>
            <a:noFill/>
          </a:ln>
        </p:spPr>
      </p:pic>
      <p:sp>
        <p:nvSpPr>
          <p:cNvPr id="759" name="Google Shape;759;p35"/>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Lecture5</a:t>
            </a:r>
            <a:endParaRPr b="1" sz="2800">
              <a:solidFill>
                <a:srgbClr val="FF9518"/>
              </a:solidFill>
              <a:latin typeface="Tajawal Medium"/>
              <a:ea typeface="Tajawal Medium"/>
              <a:cs typeface="Tajawal Medium"/>
              <a:sym typeface="Tajawal Medium"/>
            </a:endParaRPr>
          </a:p>
        </p:txBody>
      </p:sp>
      <p:sp>
        <p:nvSpPr>
          <p:cNvPr id="760" name="Google Shape;760;p3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761" name="Google Shape;761;p35"/>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Methods&amp;Results(Part2)</a:t>
            </a:r>
            <a:endParaRPr b="1" sz="2400">
              <a:solidFill>
                <a:srgbClr val="FF9518"/>
              </a:solidFill>
              <a:latin typeface="Tajawal Medium"/>
              <a:ea typeface="Tajawal Medium"/>
              <a:cs typeface="Tajawal Medium"/>
              <a:sym typeface="Tajawal Medium"/>
            </a:endParaRPr>
          </a:p>
        </p:txBody>
      </p:sp>
      <p:graphicFrame>
        <p:nvGraphicFramePr>
          <p:cNvPr id="762" name="Google Shape;762;p35"/>
          <p:cNvGraphicFramePr/>
          <p:nvPr/>
        </p:nvGraphicFramePr>
        <p:xfrm>
          <a:off x="130613" y="1347785"/>
          <a:ext cx="3000000" cy="3000000"/>
        </p:xfrm>
        <a:graphic>
          <a:graphicData uri="http://schemas.openxmlformats.org/drawingml/2006/table">
            <a:tbl>
              <a:tblPr bandRow="1" firstCol="1" firstRow="1">
                <a:noFill/>
                <a:tableStyleId>{7F83F0DE-E19C-4FF6-ABD7-C4A34A20349F}</a:tableStyleId>
              </a:tblPr>
              <a:tblGrid>
                <a:gridCol w="4641675"/>
                <a:gridCol w="4666825"/>
              </a:tblGrid>
              <a:tr h="301375">
                <a:tc>
                  <a:txBody>
                    <a:bodyPr/>
                    <a:lstStyle/>
                    <a:p>
                      <a:pPr indent="0" lvl="0" marL="806450" marR="0" rtl="0" algn="ctr">
                        <a:spcBef>
                          <a:spcPts val="0"/>
                        </a:spcBef>
                        <a:spcAft>
                          <a:spcPts val="0"/>
                        </a:spcAft>
                        <a:buNone/>
                      </a:pPr>
                      <a:r>
                        <a:rPr lang="en-US" sz="1600">
                          <a:solidFill>
                            <a:srgbClr val="000099"/>
                          </a:solidFill>
                          <a:latin typeface="Times New Roman"/>
                          <a:ea typeface="Times New Roman"/>
                          <a:cs typeface="Times New Roman"/>
                          <a:sym typeface="Times New Roman"/>
                        </a:rPr>
                        <a:t>Monitoring and evaluation </a:t>
                      </a:r>
                      <a:r>
                        <a:rPr lang="en-US" sz="2000" u="sng">
                          <a:solidFill>
                            <a:srgbClr val="FF0000"/>
                          </a:solidFill>
                          <a:latin typeface="Times New Roman"/>
                          <a:ea typeface="Times New Roman"/>
                          <a:cs typeface="Times New Roman"/>
                          <a:sym typeface="Times New Roman"/>
                        </a:rPr>
                        <a:t>plan</a:t>
                      </a:r>
                      <a:endParaRPr sz="1600" u="sng">
                        <a:solidFill>
                          <a:srgbClr val="FF0000"/>
                        </a:solidFill>
                        <a:latin typeface="Times New Roman"/>
                        <a:ea typeface="Times New Roman"/>
                        <a:cs typeface="Times New Roman"/>
                        <a:sym typeface="Times New Roman"/>
                      </a:endParaRPr>
                    </a:p>
                  </a:txBody>
                  <a:tcPr marT="0" marB="0" marR="0" marL="0"/>
                </a:tc>
                <a:tc>
                  <a:txBody>
                    <a:bodyPr/>
                    <a:lstStyle/>
                    <a:p>
                      <a:pPr indent="0" lvl="0" marL="806450" marR="0" rtl="0" algn="ctr">
                        <a:spcBef>
                          <a:spcPts val="0"/>
                        </a:spcBef>
                        <a:spcAft>
                          <a:spcPts val="0"/>
                        </a:spcAft>
                        <a:buNone/>
                      </a:pPr>
                      <a:r>
                        <a:rPr b="1" lang="en-US" sz="1600">
                          <a:solidFill>
                            <a:srgbClr val="000099"/>
                          </a:solidFill>
                          <a:latin typeface="Times New Roman"/>
                          <a:ea typeface="Times New Roman"/>
                          <a:cs typeface="Times New Roman"/>
                          <a:sym typeface="Times New Roman"/>
                        </a:rPr>
                        <a:t>Monitoring and evaluation </a:t>
                      </a:r>
                      <a:r>
                        <a:rPr b="1" lang="en-US" sz="2000" u="sng">
                          <a:solidFill>
                            <a:srgbClr val="FF0000"/>
                          </a:solidFill>
                          <a:latin typeface="Times New Roman"/>
                          <a:ea typeface="Times New Roman"/>
                          <a:cs typeface="Times New Roman"/>
                          <a:sym typeface="Times New Roman"/>
                        </a:rPr>
                        <a:t>framework</a:t>
                      </a:r>
                      <a:endParaRPr b="1" sz="2000" u="sng">
                        <a:solidFill>
                          <a:srgbClr val="FF0000"/>
                        </a:solidFill>
                        <a:latin typeface="Times New Roman"/>
                        <a:ea typeface="Times New Roman"/>
                        <a:cs typeface="Times New Roman"/>
                        <a:sym typeface="Times New Roman"/>
                      </a:endParaRPr>
                    </a:p>
                  </a:txBody>
                  <a:tcPr marT="0" marB="0" marR="0" marL="0"/>
                </a:tc>
              </a:tr>
              <a:tr h="3644700">
                <a:tc>
                  <a:txBody>
                    <a:bodyPr/>
                    <a:lstStyle/>
                    <a:p>
                      <a:pPr indent="0" lvl="0" marL="101600" marR="112395" rtl="0" algn="just">
                        <a:lnSpc>
                          <a:spcPct val="102000"/>
                        </a:lnSpc>
                        <a:spcBef>
                          <a:spcPts val="0"/>
                        </a:spcBef>
                        <a:spcAft>
                          <a:spcPts val="0"/>
                        </a:spcAft>
                        <a:buNone/>
                      </a:pPr>
                      <a:r>
                        <a:t/>
                      </a:r>
                      <a:endParaRPr sz="1600">
                        <a:latin typeface="Times New Roman"/>
                        <a:ea typeface="Times New Roman"/>
                        <a:cs typeface="Times New Roman"/>
                        <a:sym typeface="Times New Roman"/>
                      </a:endParaRPr>
                    </a:p>
                    <a:p>
                      <a:pPr indent="0" lvl="0" marL="101600" marR="112395" rtl="0" algn="just">
                        <a:lnSpc>
                          <a:spcPct val="102000"/>
                        </a:lnSpc>
                        <a:spcBef>
                          <a:spcPts val="140"/>
                        </a:spcBef>
                        <a:spcAft>
                          <a:spcPts val="0"/>
                        </a:spcAft>
                        <a:buNone/>
                      </a:pPr>
                      <a:r>
                        <a:t/>
                      </a:r>
                      <a:endParaRPr sz="1600">
                        <a:latin typeface="Times New Roman"/>
                        <a:ea typeface="Times New Roman"/>
                        <a:cs typeface="Times New Roman"/>
                        <a:sym typeface="Times New Roman"/>
                      </a:endParaRPr>
                    </a:p>
                    <a:p>
                      <a:pPr indent="-285750" lvl="0" marL="387350" marR="112395" rtl="0" algn="just">
                        <a:lnSpc>
                          <a:spcPct val="102000"/>
                        </a:lnSpc>
                        <a:spcBef>
                          <a:spcPts val="140"/>
                        </a:spcBef>
                        <a:spcAft>
                          <a:spcPts val="0"/>
                        </a:spcAft>
                        <a:buClr>
                          <a:schemeClr val="dk1"/>
                        </a:buClr>
                        <a:buSzPts val="1600"/>
                        <a:buFont typeface="Arial"/>
                        <a:buChar char="•"/>
                      </a:pPr>
                      <a:r>
                        <a:rPr lang="en-US" sz="1600">
                          <a:latin typeface="Times New Roman"/>
                          <a:ea typeface="Times New Roman"/>
                          <a:cs typeface="Times New Roman"/>
                          <a:sym typeface="Times New Roman"/>
                        </a:rPr>
                        <a:t>In some cases, a detailed description of project logic, envisioned evaluations and monitoring activities, as well as M&amp;E tools, may be requires a more detailed plan on how M&amp;E will be enabled at the start of the intervention.</a:t>
                      </a:r>
                      <a:endParaRPr sz="1600">
                        <a:latin typeface="Times New Roman"/>
                        <a:ea typeface="Times New Roman"/>
                        <a:cs typeface="Times New Roman"/>
                        <a:sym typeface="Times New Roman"/>
                      </a:endParaRPr>
                    </a:p>
                    <a:p>
                      <a:pPr indent="-184150" lvl="0" marL="387350" marR="112395" rtl="0" algn="just">
                        <a:lnSpc>
                          <a:spcPct val="102000"/>
                        </a:lnSpc>
                        <a:spcBef>
                          <a:spcPts val="140"/>
                        </a:spcBef>
                        <a:spcAft>
                          <a:spcPts val="0"/>
                        </a:spcAft>
                        <a:buClr>
                          <a:schemeClr val="dk1"/>
                        </a:buClr>
                        <a:buSzPts val="1600"/>
                        <a:buFont typeface="Arial"/>
                        <a:buNone/>
                      </a:pPr>
                      <a:r>
                        <a:t/>
                      </a:r>
                      <a:endParaRPr sz="1600">
                        <a:latin typeface="Times New Roman"/>
                        <a:ea typeface="Times New Roman"/>
                        <a:cs typeface="Times New Roman"/>
                        <a:sym typeface="Times New Roman"/>
                      </a:endParaRPr>
                    </a:p>
                    <a:p>
                      <a:pPr indent="-285750" lvl="0" marL="387350" marR="112395" rtl="0" algn="just">
                        <a:lnSpc>
                          <a:spcPct val="102000"/>
                        </a:lnSpc>
                        <a:spcBef>
                          <a:spcPts val="140"/>
                        </a:spcBef>
                        <a:spcAft>
                          <a:spcPts val="0"/>
                        </a:spcAft>
                        <a:buClr>
                          <a:schemeClr val="dk1"/>
                        </a:buClr>
                        <a:buSzPts val="1600"/>
                        <a:buFont typeface="Arial"/>
                        <a:buChar char="•"/>
                      </a:pPr>
                      <a:r>
                        <a:rPr lang="en-US" sz="1600">
                          <a:latin typeface="Times New Roman"/>
                          <a:ea typeface="Times New Roman"/>
                          <a:cs typeface="Times New Roman"/>
                          <a:sym typeface="Times New Roman"/>
                        </a:rPr>
                        <a:t>This more detailed version would be called an M&amp;E plan and would cover all planned M&amp;E activities. It can also cover additional areas, such as learning and reporting.</a:t>
                      </a:r>
                      <a:endParaRPr sz="1600">
                        <a:latin typeface="Times New Roman"/>
                        <a:ea typeface="Times New Roman"/>
                        <a:cs typeface="Times New Roman"/>
                        <a:sym typeface="Times New Roman"/>
                      </a:endParaRPr>
                    </a:p>
                  </a:txBody>
                  <a:tcPr marT="0" marB="0" marR="0" marL="0"/>
                </a:tc>
                <a:tc>
                  <a:txBody>
                    <a:bodyPr/>
                    <a:lstStyle/>
                    <a:p>
                      <a:pPr indent="0" lvl="0" marL="100965" marR="112395" rtl="0" algn="just">
                        <a:lnSpc>
                          <a:spcPct val="102000"/>
                        </a:lnSpc>
                        <a:spcBef>
                          <a:spcPts val="0"/>
                        </a:spcBef>
                        <a:spcAft>
                          <a:spcPts val="0"/>
                        </a:spcAft>
                        <a:buNone/>
                      </a:pPr>
                      <a:r>
                        <a:t/>
                      </a:r>
                      <a:endParaRPr b="1" sz="1600">
                        <a:solidFill>
                          <a:schemeClr val="dk1"/>
                        </a:solidFill>
                        <a:latin typeface="Times New Roman"/>
                        <a:ea typeface="Times New Roman"/>
                        <a:cs typeface="Times New Roman"/>
                        <a:sym typeface="Times New Roman"/>
                      </a:endParaRPr>
                    </a:p>
                    <a:p>
                      <a:pPr indent="-285750" lvl="0" marL="386715" marR="112395" rtl="0" algn="just">
                        <a:lnSpc>
                          <a:spcPct val="102000"/>
                        </a:lnSpc>
                        <a:spcBef>
                          <a:spcPts val="140"/>
                        </a:spcBef>
                        <a:spcAft>
                          <a:spcPts val="0"/>
                        </a:spcAft>
                        <a:buClr>
                          <a:schemeClr val="dk1"/>
                        </a:buClr>
                        <a:buSzPts val="1600"/>
                        <a:buFont typeface="Arial"/>
                        <a:buChar char="•"/>
                      </a:pPr>
                      <a:r>
                        <a:rPr b="1" lang="en-US" sz="1600">
                          <a:solidFill>
                            <a:schemeClr val="dk1"/>
                          </a:solidFill>
                          <a:latin typeface="Times New Roman"/>
                          <a:ea typeface="Times New Roman"/>
                          <a:cs typeface="Times New Roman"/>
                          <a:sym typeface="Times New Roman"/>
                        </a:rPr>
                        <a:t>The most common definition of an M&amp;E framework is a table that lists all indicators (and their brief definition), along with data source, baseline, target, how often it will be measured, data collection methods and tools, as well as who is responsible for measuring results. The</a:t>
                      </a:r>
                      <a:r>
                        <a:rPr b="1" lang="en-US" sz="1600">
                          <a:solidFill>
                            <a:schemeClr val="dk1"/>
                          </a:solidFill>
                          <a:latin typeface="Times New Roman"/>
                          <a:ea typeface="Times New Roman"/>
                          <a:cs typeface="Times New Roman"/>
                          <a:sym typeface="Times New Roman"/>
                        </a:rPr>
                        <a:t> </a:t>
                      </a:r>
                      <a:r>
                        <a:rPr b="1" lang="en-US" sz="1600">
                          <a:solidFill>
                            <a:schemeClr val="dk1"/>
                          </a:solidFill>
                          <a:latin typeface="Times New Roman"/>
                          <a:ea typeface="Times New Roman"/>
                          <a:cs typeface="Times New Roman"/>
                          <a:sym typeface="Times New Roman"/>
                        </a:rPr>
                        <a:t>closest concept to an M&amp;E framework is RMF. </a:t>
                      </a:r>
                      <a:endParaRPr b="1" sz="1600">
                        <a:solidFill>
                          <a:schemeClr val="dk1"/>
                        </a:solidFill>
                        <a:latin typeface="Times New Roman"/>
                        <a:ea typeface="Times New Roman"/>
                        <a:cs typeface="Times New Roman"/>
                        <a:sym typeface="Times New Roman"/>
                      </a:endParaRPr>
                    </a:p>
                    <a:p>
                      <a:pPr indent="-285750" lvl="0" marL="386715" marR="112395" rtl="0" algn="just">
                        <a:lnSpc>
                          <a:spcPct val="102000"/>
                        </a:lnSpc>
                        <a:spcBef>
                          <a:spcPts val="140"/>
                        </a:spcBef>
                        <a:spcAft>
                          <a:spcPts val="0"/>
                        </a:spcAft>
                        <a:buClr>
                          <a:schemeClr val="dk1"/>
                        </a:buClr>
                        <a:buSzPts val="1600"/>
                        <a:buFont typeface="Arial"/>
                        <a:buChar char="•"/>
                      </a:pPr>
                      <a:r>
                        <a:rPr b="1" lang="en-US" sz="1600">
                          <a:solidFill>
                            <a:schemeClr val="dk1"/>
                          </a:solidFill>
                          <a:latin typeface="Times New Roman"/>
                          <a:ea typeface="Times New Roman"/>
                          <a:cs typeface="Times New Roman"/>
                          <a:sym typeface="Times New Roman"/>
                        </a:rPr>
                        <a:t>In many cases, RMF may be sufficient for monitoring the results of an intervention, along with the plans described in the M&amp;E sections of the project document.</a:t>
                      </a:r>
                      <a:endParaRPr b="1" sz="1600">
                        <a:solidFill>
                          <a:schemeClr val="dk1"/>
                        </a:solidFill>
                        <a:latin typeface="Times New Roman"/>
                        <a:ea typeface="Times New Roman"/>
                        <a:cs typeface="Times New Roman"/>
                        <a:sym typeface="Times New Roman"/>
                      </a:endParaRPr>
                    </a:p>
                  </a:txBody>
                  <a:tcPr marT="0" marB="0" marR="0" marL="0"/>
                </a:tc>
              </a:tr>
              <a:tr h="1205400">
                <a:tc>
                  <a:txBody>
                    <a:bodyPr/>
                    <a:lstStyle/>
                    <a:p>
                      <a:pPr indent="-285750" lvl="0" marL="387350" marR="112395" rtl="0" algn="just">
                        <a:lnSpc>
                          <a:spcPct val="102000"/>
                        </a:lnSpc>
                        <a:spcBef>
                          <a:spcPts val="0"/>
                        </a:spcBef>
                        <a:spcAft>
                          <a:spcPts val="0"/>
                        </a:spcAft>
                        <a:buClr>
                          <a:schemeClr val="lt1"/>
                        </a:buClr>
                        <a:buSzPts val="1600"/>
                        <a:buFont typeface="Arial"/>
                        <a:buChar char="•"/>
                      </a:pPr>
                      <a:r>
                        <a:rPr b="1" lang="en-US" sz="1600">
                          <a:solidFill>
                            <a:schemeClr val="lt1"/>
                          </a:solidFill>
                          <a:latin typeface="Times New Roman"/>
                          <a:ea typeface="Times New Roman"/>
                          <a:cs typeface="Times New Roman"/>
                          <a:sym typeface="Times New Roman"/>
                        </a:rPr>
                        <a:t> M&amp;E plan should ideally be done at the initial (inception) phase of a project, before starting implementation and should be reviewed periodically to reflect changes in the implementation context, or after major project design changes are made.</a:t>
                      </a:r>
                      <a:endParaRPr b="1" sz="1600">
                        <a:solidFill>
                          <a:schemeClr val="lt1"/>
                        </a:solidFill>
                        <a:latin typeface="Times New Roman"/>
                        <a:ea typeface="Times New Roman"/>
                        <a:cs typeface="Times New Roman"/>
                        <a:sym typeface="Times New Roman"/>
                      </a:endParaRPr>
                    </a:p>
                  </a:txBody>
                  <a:tcPr marT="0" marB="0" marR="0" marL="0"/>
                </a:tc>
                <a:tc>
                  <a:txBody>
                    <a:bodyPr/>
                    <a:lstStyle/>
                    <a:p>
                      <a:pPr indent="-285750" lvl="0" marL="386715" marR="112395" rtl="0" algn="just">
                        <a:lnSpc>
                          <a:spcPct val="102000"/>
                        </a:lnSpc>
                        <a:spcBef>
                          <a:spcPts val="0"/>
                        </a:spcBef>
                        <a:spcAft>
                          <a:spcPts val="0"/>
                        </a:spcAft>
                        <a:buClr>
                          <a:schemeClr val="dk1"/>
                        </a:buClr>
                        <a:buSzPts val="1600"/>
                        <a:buFont typeface="Arial"/>
                        <a:buChar char="•"/>
                      </a:pPr>
                      <a:r>
                        <a:rPr b="1" lang="en-US" sz="1600">
                          <a:solidFill>
                            <a:schemeClr val="dk1"/>
                          </a:solidFill>
                          <a:latin typeface="Times New Roman"/>
                          <a:ea typeface="Times New Roman"/>
                          <a:cs typeface="Times New Roman"/>
                          <a:sym typeface="Times New Roman"/>
                        </a:rPr>
                        <a:t>The M&amp;E framework is also developed at the start of the project. </a:t>
                      </a:r>
                      <a:endParaRPr b="1" sz="1600">
                        <a:solidFill>
                          <a:schemeClr val="dk1"/>
                        </a:solidFill>
                        <a:latin typeface="Times New Roman"/>
                        <a:ea typeface="Times New Roman"/>
                        <a:cs typeface="Times New Roman"/>
                        <a:sym typeface="Times New Roman"/>
                      </a:endParaRPr>
                    </a:p>
                    <a:p>
                      <a:pPr indent="-285750" lvl="0" marL="386715" marR="112395" rtl="0" algn="just">
                        <a:lnSpc>
                          <a:spcPct val="102000"/>
                        </a:lnSpc>
                        <a:spcBef>
                          <a:spcPts val="140"/>
                        </a:spcBef>
                        <a:spcAft>
                          <a:spcPts val="0"/>
                        </a:spcAft>
                        <a:buClr>
                          <a:schemeClr val="dk1"/>
                        </a:buClr>
                        <a:buSzPts val="1600"/>
                        <a:buFont typeface="Arial"/>
                        <a:buChar char="•"/>
                      </a:pPr>
                      <a:r>
                        <a:rPr b="1" lang="en-US" sz="1600">
                          <a:solidFill>
                            <a:schemeClr val="dk1"/>
                          </a:solidFill>
                          <a:latin typeface="Times New Roman"/>
                          <a:ea typeface="Times New Roman"/>
                          <a:cs typeface="Times New Roman"/>
                          <a:sym typeface="Times New Roman"/>
                        </a:rPr>
                        <a:t>It may also need to be reviewed periodically to reflect the changes in implementation.</a:t>
                      </a:r>
                      <a:endParaRPr b="1" sz="1600">
                        <a:solidFill>
                          <a:schemeClr val="dk1"/>
                        </a:solidFill>
                        <a:latin typeface="Times New Roman"/>
                        <a:ea typeface="Times New Roman"/>
                        <a:cs typeface="Times New Roman"/>
                        <a:sym typeface="Times New Roman"/>
                      </a:endParaRPr>
                    </a:p>
                  </a:txBody>
                  <a:tcPr marT="0" marB="0" marR="0" marL="0"/>
                </a:tc>
              </a:tr>
              <a:tr h="426975">
                <a:tc gridSpan="2">
                  <a:txBody>
                    <a:bodyPr/>
                    <a:lstStyle/>
                    <a:p>
                      <a:pPr indent="0" lvl="0" marL="924560" marR="935355" rtl="0" algn="ctr">
                        <a:spcBef>
                          <a:spcPts val="0"/>
                        </a:spcBef>
                        <a:spcAft>
                          <a:spcPts val="0"/>
                        </a:spcAft>
                        <a:buNone/>
                      </a:pPr>
                      <a:r>
                        <a:rPr b="1" lang="en-US" sz="1600">
                          <a:solidFill>
                            <a:srgbClr val="C00000"/>
                          </a:solidFill>
                          <a:latin typeface="Times New Roman"/>
                          <a:ea typeface="Times New Roman"/>
                          <a:cs typeface="Times New Roman"/>
                          <a:sym typeface="Times New Roman"/>
                        </a:rPr>
                        <a:t>The M&amp;E framework can be a component of, and included in, the M&amp;E plan.</a:t>
                      </a:r>
                      <a:endParaRPr b="1" sz="1600">
                        <a:solidFill>
                          <a:srgbClr val="C00000"/>
                        </a:solidFill>
                        <a:latin typeface="Times New Roman"/>
                        <a:ea typeface="Times New Roman"/>
                        <a:cs typeface="Times New Roman"/>
                        <a:sym typeface="Times New Roman"/>
                      </a:endParaRPr>
                    </a:p>
                  </a:txBody>
                  <a:tcPr marT="0" marB="0" marR="0" marL="0"/>
                </a:tc>
                <a:tc hMerge="1"/>
              </a:tr>
            </a:tbl>
          </a:graphicData>
        </a:graphic>
      </p:graphicFrame>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66" name="Shape 766"/>
        <p:cNvGrpSpPr/>
        <p:nvPr/>
      </p:nvGrpSpPr>
      <p:grpSpPr>
        <a:xfrm>
          <a:off x="0" y="0"/>
          <a:ext cx="0" cy="0"/>
          <a:chOff x="0" y="0"/>
          <a:chExt cx="0" cy="0"/>
        </a:xfrm>
      </p:grpSpPr>
      <p:pic>
        <p:nvPicPr>
          <p:cNvPr id="767" name="Google Shape;767;p36"/>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768" name="Google Shape;768;p36"/>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769" name="Google Shape;769;p36"/>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770" name="Google Shape;770;p36"/>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771" name="Google Shape;771;p36"/>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772" name="Google Shape;772;p36"/>
          <p:cNvPicPr preferRelativeResize="0"/>
          <p:nvPr/>
        </p:nvPicPr>
        <p:blipFill rotWithShape="1">
          <a:blip r:embed="rId8">
            <a:alphaModFix/>
          </a:blip>
          <a:srcRect b="0" l="0" r="0" t="0"/>
          <a:stretch/>
        </p:blipFill>
        <p:spPr>
          <a:xfrm>
            <a:off x="8992869" y="533330"/>
            <a:ext cx="2929498" cy="5907194"/>
          </a:xfrm>
          <a:prstGeom prst="rect">
            <a:avLst/>
          </a:prstGeom>
          <a:noFill/>
          <a:ln>
            <a:noFill/>
          </a:ln>
        </p:spPr>
      </p:pic>
      <p:pic>
        <p:nvPicPr>
          <p:cNvPr id="773" name="Google Shape;773;p36"/>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774" name="Google Shape;774;p36"/>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Lecture5</a:t>
            </a:r>
            <a:endParaRPr b="1" sz="2800">
              <a:solidFill>
                <a:srgbClr val="FF9518"/>
              </a:solidFill>
              <a:latin typeface="Tajawal Medium"/>
              <a:ea typeface="Tajawal Medium"/>
              <a:cs typeface="Tajawal Medium"/>
              <a:sym typeface="Tajawal Medium"/>
            </a:endParaRPr>
          </a:p>
        </p:txBody>
      </p:sp>
      <p:sp>
        <p:nvSpPr>
          <p:cNvPr id="775" name="Google Shape;775;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776" name="Google Shape;776;p3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777" name="Google Shape;777;p36"/>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 &amp; Results(Part2)</a:t>
            </a:r>
            <a:endParaRPr b="1" sz="2400">
              <a:solidFill>
                <a:srgbClr val="FF9518"/>
              </a:solidFill>
              <a:latin typeface="Tajawal Medium"/>
              <a:ea typeface="Tajawal Medium"/>
              <a:cs typeface="Tajawal Medium"/>
              <a:sym typeface="Tajawal Medium"/>
            </a:endParaRPr>
          </a:p>
        </p:txBody>
      </p:sp>
      <p:pic>
        <p:nvPicPr>
          <p:cNvPr id="778" name="Google Shape;778;p36"/>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779" name="Google Shape;779;p36"/>
          <p:cNvSpPr/>
          <p:nvPr/>
        </p:nvSpPr>
        <p:spPr>
          <a:xfrm>
            <a:off x="436534" y="2090172"/>
            <a:ext cx="8099135" cy="276999"/>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t/>
            </a:r>
            <a:endParaRPr sz="1200">
              <a:solidFill>
                <a:schemeClr val="dk1"/>
              </a:solidFill>
              <a:latin typeface="Calibri"/>
              <a:ea typeface="Calibri"/>
              <a:cs typeface="Calibri"/>
              <a:sym typeface="Calibri"/>
            </a:endParaRPr>
          </a:p>
        </p:txBody>
      </p:sp>
      <p:sp>
        <p:nvSpPr>
          <p:cNvPr id="780" name="Google Shape;780;p36"/>
          <p:cNvSpPr/>
          <p:nvPr/>
        </p:nvSpPr>
        <p:spPr>
          <a:xfrm>
            <a:off x="679261" y="1388323"/>
            <a:ext cx="7758116" cy="4225259"/>
          </a:xfrm>
          <a:prstGeom prst="rect">
            <a:avLst/>
          </a:prstGeom>
          <a:noFill/>
          <a:ln>
            <a:noFill/>
          </a:ln>
        </p:spPr>
        <p:txBody>
          <a:bodyPr anchorCtr="0" anchor="t" bIns="45700" lIns="91425" spcFirstLastPara="1" rIns="91425" wrap="square" tIns="45700">
            <a:spAutoFit/>
          </a:bodyPr>
          <a:lstStyle/>
          <a:p>
            <a:pPr indent="0" lvl="1" marL="0" marR="0" rtl="0" algn="ctr">
              <a:spcBef>
                <a:spcPts val="0"/>
              </a:spcBef>
              <a:spcAft>
                <a:spcPts val="0"/>
              </a:spcAft>
              <a:buNone/>
            </a:pPr>
            <a:r>
              <a:rPr b="1" i="0" lang="en-US" sz="2000" u="none" cap="none" strike="noStrike">
                <a:solidFill>
                  <a:srgbClr val="FF681E"/>
                </a:solidFill>
                <a:latin typeface="Times New Roman"/>
                <a:ea typeface="Times New Roman"/>
                <a:cs typeface="Times New Roman"/>
                <a:sym typeface="Times New Roman"/>
              </a:rPr>
              <a:t>Monitoring and reporting on results</a:t>
            </a:r>
            <a:endParaRPr/>
          </a:p>
          <a:p>
            <a:pPr indent="0" lvl="1" marL="0" marR="0" rtl="0" algn="ctr">
              <a:spcBef>
                <a:spcPts val="460"/>
              </a:spcBef>
              <a:spcAft>
                <a:spcPts val="0"/>
              </a:spcAft>
              <a:buNone/>
            </a:pPr>
            <a:r>
              <a:t/>
            </a:r>
            <a:endParaRPr b="1" i="0" sz="2000" u="none" cap="none" strike="noStrike">
              <a:solidFill>
                <a:srgbClr val="FF681E"/>
              </a:solidFill>
              <a:latin typeface="Times New Roman"/>
              <a:ea typeface="Times New Roman"/>
              <a:cs typeface="Times New Roman"/>
              <a:sym typeface="Times New Roman"/>
            </a:endParaRPr>
          </a:p>
          <a:p>
            <a:pPr indent="-285750" lvl="0" marL="285750" marR="313690" rtl="0" algn="just">
              <a:lnSpc>
                <a:spcPct val="102000"/>
              </a:lnSpc>
              <a:spcBef>
                <a:spcPts val="0"/>
              </a:spcBef>
              <a:spcAft>
                <a:spcPts val="0"/>
              </a:spcAft>
              <a:buClr>
                <a:schemeClr val="dk1"/>
              </a:buClr>
              <a:buSzPts val="2000"/>
              <a:buFont typeface="Arial"/>
              <a:buChar char="•"/>
            </a:pPr>
            <a:r>
              <a:rPr b="1" lang="en-US" sz="2000">
                <a:solidFill>
                  <a:schemeClr val="dk1"/>
                </a:solidFill>
                <a:latin typeface="Times New Roman"/>
                <a:ea typeface="Times New Roman"/>
                <a:cs typeface="Times New Roman"/>
                <a:sym typeface="Times New Roman"/>
              </a:rPr>
              <a:t>Reporting on intervention results </a:t>
            </a:r>
            <a:r>
              <a:rPr b="1" lang="en-US" sz="2000">
                <a:solidFill>
                  <a:srgbClr val="FF0000"/>
                </a:solidFill>
                <a:latin typeface="Times New Roman"/>
                <a:ea typeface="Times New Roman"/>
                <a:cs typeface="Times New Roman"/>
                <a:sym typeface="Times New Roman"/>
              </a:rPr>
              <a:t>is an essential component of ensuring compliance with a results- based approach</a:t>
            </a:r>
            <a:r>
              <a:rPr b="1" lang="en-US" sz="2000">
                <a:solidFill>
                  <a:schemeClr val="dk1"/>
                </a:solidFill>
                <a:latin typeface="Times New Roman"/>
                <a:ea typeface="Times New Roman"/>
                <a:cs typeface="Times New Roman"/>
                <a:sym typeface="Times New Roman"/>
              </a:rPr>
              <a:t>. </a:t>
            </a:r>
            <a:endParaRPr b="1" sz="2000">
              <a:solidFill>
                <a:schemeClr val="dk1"/>
              </a:solidFill>
              <a:latin typeface="Times New Roman"/>
              <a:ea typeface="Times New Roman"/>
              <a:cs typeface="Times New Roman"/>
              <a:sym typeface="Times New Roman"/>
            </a:endParaRPr>
          </a:p>
          <a:p>
            <a:pPr indent="-285750" lvl="0" marL="285750" marR="313690" rtl="0" algn="just">
              <a:lnSpc>
                <a:spcPct val="102000"/>
              </a:lnSpc>
              <a:spcBef>
                <a:spcPts val="0"/>
              </a:spcBef>
              <a:spcAft>
                <a:spcPts val="0"/>
              </a:spcAft>
              <a:buClr>
                <a:schemeClr val="dk1"/>
              </a:buClr>
              <a:buSzPts val="2000"/>
              <a:buFont typeface="Arial"/>
              <a:buChar char="•"/>
            </a:pPr>
            <a:r>
              <a:rPr b="1" lang="en-US" sz="2000">
                <a:solidFill>
                  <a:schemeClr val="dk1"/>
                </a:solidFill>
                <a:latin typeface="Times New Roman"/>
                <a:ea typeface="Times New Roman"/>
                <a:cs typeface="Times New Roman"/>
                <a:sym typeface="Times New Roman"/>
              </a:rPr>
              <a:t>It is undertaken at </a:t>
            </a:r>
            <a:r>
              <a:rPr b="1" lang="en-US" sz="2000">
                <a:solidFill>
                  <a:srgbClr val="00B050"/>
                </a:solidFill>
                <a:latin typeface="Times New Roman"/>
                <a:ea typeface="Times New Roman"/>
                <a:cs typeface="Times New Roman"/>
                <a:sym typeface="Times New Roman"/>
              </a:rPr>
              <a:t>different intervals throughout the life cycle of an intervention.</a:t>
            </a:r>
            <a:r>
              <a:rPr b="1" lang="en-US" sz="2000">
                <a:solidFill>
                  <a:schemeClr val="dk1"/>
                </a:solidFill>
                <a:latin typeface="Times New Roman"/>
                <a:ea typeface="Times New Roman"/>
                <a:cs typeface="Times New Roman"/>
                <a:sym typeface="Times New Roman"/>
              </a:rPr>
              <a:t> </a:t>
            </a:r>
            <a:endParaRPr b="1" sz="2000">
              <a:solidFill>
                <a:schemeClr val="dk1"/>
              </a:solidFill>
              <a:latin typeface="Times New Roman"/>
              <a:ea typeface="Times New Roman"/>
              <a:cs typeface="Times New Roman"/>
              <a:sym typeface="Times New Roman"/>
            </a:endParaRPr>
          </a:p>
          <a:p>
            <a:pPr indent="-285750" lvl="0" marL="285750" marR="313690" rtl="0" algn="just">
              <a:lnSpc>
                <a:spcPct val="102000"/>
              </a:lnSpc>
              <a:spcBef>
                <a:spcPts val="0"/>
              </a:spcBef>
              <a:spcAft>
                <a:spcPts val="0"/>
              </a:spcAft>
              <a:buClr>
                <a:schemeClr val="dk1"/>
              </a:buClr>
              <a:buSzPts val="2000"/>
              <a:buFont typeface="Arial"/>
              <a:buChar char="•"/>
            </a:pPr>
            <a:r>
              <a:rPr b="1" lang="en-US" sz="2000">
                <a:solidFill>
                  <a:schemeClr val="dk1"/>
                </a:solidFill>
                <a:latin typeface="Times New Roman"/>
                <a:ea typeface="Times New Roman"/>
                <a:cs typeface="Times New Roman"/>
                <a:sym typeface="Times New Roman"/>
              </a:rPr>
              <a:t>Based on operational knowledge, best practices and reporting, it is a means of communicating information on intervention progress, achieved results, lessons learned, constraints encountered.</a:t>
            </a:r>
            <a:endParaRPr/>
          </a:p>
          <a:p>
            <a:pPr indent="-285750" lvl="0" marL="285750" marR="313690" rtl="0" algn="just">
              <a:lnSpc>
                <a:spcPct val="102000"/>
              </a:lnSpc>
              <a:spcBef>
                <a:spcPts val="0"/>
              </a:spcBef>
              <a:spcAft>
                <a:spcPts val="0"/>
              </a:spcAft>
              <a:buClr>
                <a:schemeClr val="dk1"/>
              </a:buClr>
              <a:buSzPts val="2000"/>
              <a:buFont typeface="Arial"/>
              <a:buChar char="•"/>
            </a:pPr>
            <a:r>
              <a:rPr b="1" lang="en-US" sz="2000">
                <a:solidFill>
                  <a:schemeClr val="dk1"/>
                </a:solidFill>
                <a:latin typeface="Times New Roman"/>
                <a:ea typeface="Times New Roman"/>
                <a:cs typeface="Times New Roman"/>
                <a:sym typeface="Times New Roman"/>
              </a:rPr>
              <a:t> The steps taken to overcome and address challenges and good practices identified during implementation.</a:t>
            </a:r>
            <a:endParaRPr b="1" sz="2000">
              <a:solidFill>
                <a:schemeClr val="dk1"/>
              </a:solidFill>
              <a:latin typeface="Times New Roman"/>
              <a:ea typeface="Times New Roman"/>
              <a:cs typeface="Times New Roman"/>
              <a:sym typeface="Times New Roman"/>
            </a:endParaRPr>
          </a:p>
          <a:p>
            <a:pPr indent="0" lvl="0" marL="0" marR="313690" rtl="0" algn="just">
              <a:lnSpc>
                <a:spcPct val="102000"/>
              </a:lnSpc>
              <a:spcBef>
                <a:spcPts val="0"/>
              </a:spcBef>
              <a:spcAft>
                <a:spcPts val="0"/>
              </a:spcAft>
              <a:buNone/>
            </a:pPr>
            <a:r>
              <a:rPr b="1" lang="en-US" sz="2000">
                <a:solidFill>
                  <a:schemeClr val="dk1"/>
                </a:solidFill>
                <a:latin typeface="Times New Roman"/>
                <a:ea typeface="Times New Roman"/>
                <a:cs typeface="Times New Roman"/>
                <a:sym typeface="Times New Roman"/>
              </a:rPr>
              <a:t> </a:t>
            </a:r>
            <a:endParaRPr b="1" sz="2000">
              <a:solidFill>
                <a:schemeClr val="dk1"/>
              </a:solidFill>
              <a:latin typeface="Times New Roman"/>
              <a:ea typeface="Times New Roman"/>
              <a:cs typeface="Times New Roman"/>
              <a:sym typeface="Times New Roman"/>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84" name="Shape 784"/>
        <p:cNvGrpSpPr/>
        <p:nvPr/>
      </p:nvGrpSpPr>
      <p:grpSpPr>
        <a:xfrm>
          <a:off x="0" y="0"/>
          <a:ext cx="0" cy="0"/>
          <a:chOff x="0" y="0"/>
          <a:chExt cx="0" cy="0"/>
        </a:xfrm>
      </p:grpSpPr>
      <p:pic>
        <p:nvPicPr>
          <p:cNvPr id="785" name="Google Shape;785;p37"/>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786" name="Google Shape;786;p37"/>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787" name="Google Shape;787;p37"/>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788" name="Google Shape;788;p37"/>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789" name="Google Shape;789;p37"/>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790" name="Google Shape;790;p37"/>
          <p:cNvPicPr preferRelativeResize="0"/>
          <p:nvPr/>
        </p:nvPicPr>
        <p:blipFill rotWithShape="1">
          <a:blip r:embed="rId8">
            <a:alphaModFix/>
          </a:blip>
          <a:srcRect b="0" l="0" r="0" t="0"/>
          <a:stretch/>
        </p:blipFill>
        <p:spPr>
          <a:xfrm>
            <a:off x="8992869" y="533330"/>
            <a:ext cx="2929498" cy="5907194"/>
          </a:xfrm>
          <a:prstGeom prst="rect">
            <a:avLst/>
          </a:prstGeom>
          <a:noFill/>
          <a:ln>
            <a:noFill/>
          </a:ln>
        </p:spPr>
      </p:pic>
      <p:pic>
        <p:nvPicPr>
          <p:cNvPr id="791" name="Google Shape;791;p37"/>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792" name="Google Shape;792;p37"/>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Lecture5</a:t>
            </a:r>
            <a:endParaRPr b="1" sz="2800">
              <a:solidFill>
                <a:srgbClr val="FF9518"/>
              </a:solidFill>
              <a:latin typeface="Tajawal Medium"/>
              <a:ea typeface="Tajawal Medium"/>
              <a:cs typeface="Tajawal Medium"/>
              <a:sym typeface="Tajawal Medium"/>
            </a:endParaRPr>
          </a:p>
        </p:txBody>
      </p:sp>
      <p:sp>
        <p:nvSpPr>
          <p:cNvPr id="793" name="Google Shape;793;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794" name="Google Shape;794;p3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795" name="Google Shape;795;p37"/>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 &amp; Results(Part2)</a:t>
            </a:r>
            <a:endParaRPr b="1" sz="2400">
              <a:solidFill>
                <a:srgbClr val="FF9518"/>
              </a:solidFill>
              <a:latin typeface="Tajawal Medium"/>
              <a:ea typeface="Tajawal Medium"/>
              <a:cs typeface="Tajawal Medium"/>
              <a:sym typeface="Tajawal Medium"/>
            </a:endParaRPr>
          </a:p>
        </p:txBody>
      </p:sp>
      <p:pic>
        <p:nvPicPr>
          <p:cNvPr id="796" name="Google Shape;796;p37"/>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797" name="Google Shape;797;p37"/>
          <p:cNvSpPr/>
          <p:nvPr/>
        </p:nvSpPr>
        <p:spPr>
          <a:xfrm>
            <a:off x="436534" y="1428315"/>
            <a:ext cx="8099135"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rgbClr val="FF681E"/>
                </a:solidFill>
                <a:latin typeface="Times New Roman"/>
                <a:ea typeface="Times New Roman"/>
                <a:cs typeface="Times New Roman"/>
                <a:sym typeface="Times New Roman"/>
              </a:rPr>
              <a:t>Implementing a reporting plan</a:t>
            </a:r>
            <a:endParaRPr b="1" sz="2000">
              <a:solidFill>
                <a:srgbClr val="FF681E"/>
              </a:solidFill>
              <a:latin typeface="Times New Roman"/>
              <a:ea typeface="Times New Roman"/>
              <a:cs typeface="Times New Roman"/>
              <a:sym typeface="Times New Roman"/>
            </a:endParaRPr>
          </a:p>
        </p:txBody>
      </p:sp>
      <p:sp>
        <p:nvSpPr>
          <p:cNvPr id="798" name="Google Shape;798;p37"/>
          <p:cNvSpPr/>
          <p:nvPr/>
        </p:nvSpPr>
        <p:spPr>
          <a:xfrm>
            <a:off x="303210" y="2101223"/>
            <a:ext cx="8294807" cy="3545586"/>
          </a:xfrm>
          <a:prstGeom prst="rect">
            <a:avLst/>
          </a:prstGeom>
          <a:noFill/>
          <a:ln>
            <a:noFill/>
          </a:ln>
        </p:spPr>
        <p:txBody>
          <a:bodyPr anchorCtr="0" anchor="t" bIns="45700" lIns="91425" spcFirstLastPara="1" rIns="91425" wrap="square" tIns="45700">
            <a:spAutoFit/>
          </a:bodyPr>
          <a:lstStyle/>
          <a:p>
            <a:pPr indent="-285750" lvl="0" marL="285750" marR="313690" rtl="0" algn="just">
              <a:lnSpc>
                <a:spcPct val="102000"/>
              </a:lnSpc>
              <a:spcBef>
                <a:spcPts val="0"/>
              </a:spcBef>
              <a:spcAft>
                <a:spcPts val="0"/>
              </a:spcAft>
              <a:buClr>
                <a:schemeClr val="dk1"/>
              </a:buClr>
              <a:buSzPts val="2000"/>
              <a:buFont typeface="Arial"/>
              <a:buChar char="•"/>
            </a:pPr>
            <a:r>
              <a:rPr b="1" lang="en-US" sz="2000">
                <a:solidFill>
                  <a:schemeClr val="dk1"/>
                </a:solidFill>
                <a:latin typeface="Times New Roman"/>
                <a:ea typeface="Times New Roman"/>
                <a:cs typeface="Times New Roman"/>
                <a:sym typeface="Times New Roman"/>
              </a:rPr>
              <a:t>Developing a reporting plan to anticipate reporting needs and ensure that sufficient time is allowed for the collection of data and the preparation of reports. This could be included as part of an M&amp;E plan (see the previous section, </a:t>
            </a:r>
            <a:r>
              <a:rPr b="1" lang="en-US" sz="2000" u="sng">
                <a:solidFill>
                  <a:schemeClr val="dk1"/>
                </a:solidFill>
                <a:latin typeface="Times New Roman"/>
                <a:ea typeface="Times New Roman"/>
                <a:cs typeface="Times New Roman"/>
                <a:sym typeface="Times New Roman"/>
                <a:hlinkClick r:id="rId11">
                  <a:extLst>
                    <a:ext uri="{A12FA001-AC4F-418D-AE19-62706E023703}">
                      <ahyp:hlinkClr val="tx"/>
                    </a:ext>
                  </a:extLst>
                </a:hlinkClick>
              </a:rPr>
              <a:t>Pulling it all together: Monitoring and evaluation plan</a:t>
            </a:r>
            <a:r>
              <a:rPr b="1" lang="en-US" sz="2000">
                <a:solidFill>
                  <a:schemeClr val="dk1"/>
                </a:solidFill>
                <a:latin typeface="Times New Roman"/>
                <a:ea typeface="Times New Roman"/>
                <a:cs typeface="Times New Roman"/>
                <a:sym typeface="Times New Roman"/>
              </a:rPr>
              <a:t>) or it could be developed as a stand-alone plan.</a:t>
            </a:r>
            <a:endParaRPr b="1" sz="2000">
              <a:solidFill>
                <a:schemeClr val="dk1"/>
              </a:solidFill>
              <a:latin typeface="Times New Roman"/>
              <a:ea typeface="Times New Roman"/>
              <a:cs typeface="Times New Roman"/>
              <a:sym typeface="Times New Roman"/>
            </a:endParaRPr>
          </a:p>
          <a:p>
            <a:pPr indent="0" lvl="0" marL="0" marR="313690" rtl="0" algn="just">
              <a:lnSpc>
                <a:spcPct val="102000"/>
              </a:lnSpc>
              <a:spcBef>
                <a:spcPts val="0"/>
              </a:spcBef>
              <a:spcAft>
                <a:spcPts val="0"/>
              </a:spcAft>
              <a:buNone/>
            </a:pPr>
            <a:r>
              <a:t/>
            </a:r>
            <a:endParaRPr b="1" sz="2000">
              <a:solidFill>
                <a:schemeClr val="dk1"/>
              </a:solidFill>
              <a:latin typeface="Times New Roman"/>
              <a:ea typeface="Times New Roman"/>
              <a:cs typeface="Times New Roman"/>
              <a:sym typeface="Times New Roman"/>
            </a:endParaRPr>
          </a:p>
          <a:p>
            <a:pPr indent="0" lvl="0" marL="0" marR="313690" rtl="0" algn="just">
              <a:lnSpc>
                <a:spcPct val="102000"/>
              </a:lnSpc>
              <a:spcBef>
                <a:spcPts val="0"/>
              </a:spcBef>
              <a:spcAft>
                <a:spcPts val="0"/>
              </a:spcAft>
              <a:buNone/>
            </a:pPr>
            <a:r>
              <a:t/>
            </a:r>
            <a:endParaRPr b="1" sz="2000">
              <a:solidFill>
                <a:schemeClr val="dk1"/>
              </a:solidFill>
              <a:latin typeface="Times New Roman"/>
              <a:ea typeface="Times New Roman"/>
              <a:cs typeface="Times New Roman"/>
              <a:sym typeface="Times New Roman"/>
            </a:endParaRPr>
          </a:p>
          <a:p>
            <a:pPr indent="-285750" lvl="0" marL="285750" marR="313690" rtl="0" algn="just">
              <a:lnSpc>
                <a:spcPct val="102000"/>
              </a:lnSpc>
              <a:spcBef>
                <a:spcPts val="0"/>
              </a:spcBef>
              <a:spcAft>
                <a:spcPts val="0"/>
              </a:spcAft>
              <a:buClr>
                <a:schemeClr val="dk1"/>
              </a:buClr>
              <a:buSzPts val="2000"/>
              <a:buFont typeface="Arial"/>
              <a:buChar char="•"/>
            </a:pPr>
            <a:r>
              <a:rPr b="1" lang="en-US" sz="2000">
                <a:solidFill>
                  <a:schemeClr val="dk1"/>
                </a:solidFill>
                <a:latin typeface="Times New Roman"/>
                <a:ea typeface="Times New Roman"/>
                <a:cs typeface="Times New Roman"/>
                <a:sym typeface="Times New Roman"/>
              </a:rPr>
              <a:t>A reporting plan can cover reporting roles (who is responsible for reporting), the types of reports required, how frequently a report is to be produced, procedures for report review and who is to receive the report. </a:t>
            </a:r>
            <a:endParaRPr b="1" sz="2000">
              <a:solidFill>
                <a:schemeClr val="dk1"/>
              </a:solidFill>
              <a:latin typeface="Times New Roman"/>
              <a:ea typeface="Times New Roman"/>
              <a:cs typeface="Times New Roman"/>
              <a:sym typeface="Times New Roman"/>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02" name="Shape 802"/>
        <p:cNvGrpSpPr/>
        <p:nvPr/>
      </p:nvGrpSpPr>
      <p:grpSpPr>
        <a:xfrm>
          <a:off x="0" y="0"/>
          <a:ext cx="0" cy="0"/>
          <a:chOff x="0" y="0"/>
          <a:chExt cx="0" cy="0"/>
        </a:xfrm>
      </p:grpSpPr>
      <p:pic>
        <p:nvPicPr>
          <p:cNvPr id="803" name="Google Shape;803;p38"/>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804" name="Google Shape;804;p38"/>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805" name="Google Shape;805;p38"/>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806" name="Google Shape;806;p38"/>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807" name="Google Shape;807;p38"/>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808" name="Google Shape;808;p38"/>
          <p:cNvPicPr preferRelativeResize="0"/>
          <p:nvPr/>
        </p:nvPicPr>
        <p:blipFill rotWithShape="1">
          <a:blip r:embed="rId8">
            <a:alphaModFix/>
          </a:blip>
          <a:srcRect b="0" l="0" r="0" t="0"/>
          <a:stretch/>
        </p:blipFill>
        <p:spPr>
          <a:xfrm>
            <a:off x="8992869" y="533330"/>
            <a:ext cx="2929498" cy="5907194"/>
          </a:xfrm>
          <a:prstGeom prst="rect">
            <a:avLst/>
          </a:prstGeom>
          <a:noFill/>
          <a:ln>
            <a:noFill/>
          </a:ln>
        </p:spPr>
      </p:pic>
      <p:pic>
        <p:nvPicPr>
          <p:cNvPr id="809" name="Google Shape;809;p38"/>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810" name="Google Shape;810;p38"/>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Lecture5</a:t>
            </a:r>
            <a:endParaRPr b="1" sz="2800">
              <a:solidFill>
                <a:srgbClr val="FF9518"/>
              </a:solidFill>
              <a:latin typeface="Tajawal Medium"/>
              <a:ea typeface="Tajawal Medium"/>
              <a:cs typeface="Tajawal Medium"/>
              <a:sym typeface="Tajawal Medium"/>
            </a:endParaRPr>
          </a:p>
        </p:txBody>
      </p:sp>
      <p:sp>
        <p:nvSpPr>
          <p:cNvPr id="811" name="Google Shape;811;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812" name="Google Shape;812;p38"/>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 &amp; Results(Part2)</a:t>
            </a:r>
            <a:endParaRPr b="1" sz="2400">
              <a:solidFill>
                <a:srgbClr val="FF9518"/>
              </a:solidFill>
              <a:latin typeface="Tajawal Medium"/>
              <a:ea typeface="Tajawal Medium"/>
              <a:cs typeface="Tajawal Medium"/>
              <a:sym typeface="Tajawal Medium"/>
            </a:endParaRPr>
          </a:p>
        </p:txBody>
      </p:sp>
      <p:pic>
        <p:nvPicPr>
          <p:cNvPr id="813" name="Google Shape;813;p38"/>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814" name="Google Shape;814;p38"/>
          <p:cNvSpPr/>
          <p:nvPr/>
        </p:nvSpPr>
        <p:spPr>
          <a:xfrm>
            <a:off x="436534" y="1280274"/>
            <a:ext cx="8099135"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t/>
            </a:r>
            <a:endParaRPr b="1" sz="2000">
              <a:solidFill>
                <a:srgbClr val="FF681E"/>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2000">
                <a:solidFill>
                  <a:srgbClr val="FF681E"/>
                </a:solidFill>
                <a:latin typeface="Times New Roman"/>
                <a:ea typeface="Times New Roman"/>
                <a:cs typeface="Times New Roman"/>
                <a:sym typeface="Times New Roman"/>
              </a:rPr>
              <a:t>Reporting on results</a:t>
            </a:r>
            <a:endParaRPr b="1" sz="2000">
              <a:solidFill>
                <a:srgbClr val="FF681E"/>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2000">
              <a:solidFill>
                <a:srgbClr val="FF681E"/>
              </a:solidFill>
              <a:latin typeface="Times New Roman"/>
              <a:ea typeface="Times New Roman"/>
              <a:cs typeface="Times New Roman"/>
              <a:sym typeface="Times New Roman"/>
            </a:endParaRPr>
          </a:p>
        </p:txBody>
      </p:sp>
      <p:sp>
        <p:nvSpPr>
          <p:cNvPr id="815" name="Google Shape;815;p38"/>
          <p:cNvSpPr/>
          <p:nvPr/>
        </p:nvSpPr>
        <p:spPr>
          <a:xfrm>
            <a:off x="470256" y="2555188"/>
            <a:ext cx="7938413" cy="3545586"/>
          </a:xfrm>
          <a:prstGeom prst="rect">
            <a:avLst/>
          </a:prstGeom>
          <a:noFill/>
          <a:ln>
            <a:noFill/>
          </a:ln>
        </p:spPr>
        <p:txBody>
          <a:bodyPr anchorCtr="0" anchor="t" bIns="45700" lIns="91425" spcFirstLastPara="1" rIns="91425" wrap="square" tIns="45700">
            <a:spAutoFit/>
          </a:bodyPr>
          <a:lstStyle/>
          <a:p>
            <a:pPr indent="-342900" lvl="0" marL="342900" marR="313690" rtl="0" algn="just">
              <a:lnSpc>
                <a:spcPct val="102000"/>
              </a:lnSpc>
              <a:spcBef>
                <a:spcPts val="0"/>
              </a:spcBef>
              <a:spcAft>
                <a:spcPts val="0"/>
              </a:spcAft>
              <a:buClr>
                <a:schemeClr val="dk1"/>
              </a:buClr>
              <a:buSzPts val="2000"/>
              <a:buFont typeface="Noto Sans Symbols"/>
              <a:buChar char="⮚"/>
            </a:pPr>
            <a:r>
              <a:rPr b="1" lang="en-US" sz="2000">
                <a:solidFill>
                  <a:schemeClr val="dk1"/>
                </a:solidFill>
                <a:latin typeface="Times New Roman"/>
                <a:ea typeface="Times New Roman"/>
                <a:cs typeface="Times New Roman"/>
                <a:sym typeface="Times New Roman"/>
              </a:rPr>
              <a:t>Reporting is a critical component of M&amp;E, as </a:t>
            </a:r>
            <a:r>
              <a:rPr b="1" lang="en-US" sz="2000">
                <a:solidFill>
                  <a:srgbClr val="C00000"/>
                </a:solidFill>
                <a:latin typeface="Times New Roman"/>
                <a:ea typeface="Times New Roman"/>
                <a:cs typeface="Times New Roman"/>
                <a:sym typeface="Times New Roman"/>
              </a:rPr>
              <a:t>it enables the presentation of collected data and findings generated for key stakeholder use and overall performance</a:t>
            </a:r>
            <a:r>
              <a:rPr b="1" lang="en-US" sz="2000">
                <a:solidFill>
                  <a:schemeClr val="dk1"/>
                </a:solidFill>
                <a:latin typeface="Times New Roman"/>
                <a:ea typeface="Times New Roman"/>
                <a:cs typeface="Times New Roman"/>
                <a:sym typeface="Times New Roman"/>
              </a:rPr>
              <a:t>.</a:t>
            </a:r>
            <a:endParaRPr/>
          </a:p>
          <a:p>
            <a:pPr indent="-342900" lvl="0" marL="342900" marR="313690" rtl="0" algn="just">
              <a:lnSpc>
                <a:spcPct val="102000"/>
              </a:lnSpc>
              <a:spcBef>
                <a:spcPts val="0"/>
              </a:spcBef>
              <a:spcAft>
                <a:spcPts val="0"/>
              </a:spcAft>
              <a:buClr>
                <a:schemeClr val="dk1"/>
              </a:buClr>
              <a:buSzPts val="2000"/>
              <a:buFont typeface="Noto Sans Symbols"/>
              <a:buChar char="⮚"/>
            </a:pPr>
            <a:r>
              <a:rPr b="1" lang="en-US" sz="2000">
                <a:solidFill>
                  <a:schemeClr val="dk1"/>
                </a:solidFill>
                <a:latin typeface="Times New Roman"/>
                <a:ea typeface="Times New Roman"/>
                <a:cs typeface="Times New Roman"/>
                <a:sym typeface="Times New Roman"/>
              </a:rPr>
              <a:t> Reporting on results </a:t>
            </a:r>
            <a:r>
              <a:rPr b="1" lang="en-US" sz="2000">
                <a:solidFill>
                  <a:srgbClr val="00B050"/>
                </a:solidFill>
                <a:latin typeface="Times New Roman"/>
                <a:ea typeface="Times New Roman"/>
                <a:cs typeface="Times New Roman"/>
                <a:sym typeface="Times New Roman"/>
              </a:rPr>
              <a:t>provides evidence and feedback to decision makers to inform their decision-making processes</a:t>
            </a:r>
            <a:r>
              <a:rPr b="1" lang="en-US" sz="2000">
                <a:solidFill>
                  <a:schemeClr val="dk1"/>
                </a:solidFill>
                <a:latin typeface="Times New Roman"/>
                <a:ea typeface="Times New Roman"/>
                <a:cs typeface="Times New Roman"/>
                <a:sym typeface="Times New Roman"/>
              </a:rPr>
              <a:t>.</a:t>
            </a:r>
            <a:endParaRPr/>
          </a:p>
          <a:p>
            <a:pPr indent="0" lvl="0" marL="0" marR="313690" rtl="0" algn="just">
              <a:lnSpc>
                <a:spcPct val="102000"/>
              </a:lnSpc>
              <a:spcBef>
                <a:spcPts val="0"/>
              </a:spcBef>
              <a:spcAft>
                <a:spcPts val="0"/>
              </a:spcAft>
              <a:buNone/>
            </a:pPr>
            <a:r>
              <a:t/>
            </a:r>
            <a:endParaRPr b="1" sz="2000">
              <a:solidFill>
                <a:schemeClr val="dk1"/>
              </a:solidFill>
              <a:latin typeface="Times New Roman"/>
              <a:ea typeface="Times New Roman"/>
              <a:cs typeface="Times New Roman"/>
              <a:sym typeface="Times New Roman"/>
            </a:endParaRPr>
          </a:p>
          <a:p>
            <a:pPr indent="-342900" lvl="0" marL="342900" marR="313690" rtl="0" algn="ctr">
              <a:lnSpc>
                <a:spcPct val="102000"/>
              </a:lnSpc>
              <a:spcBef>
                <a:spcPts val="0"/>
              </a:spcBef>
              <a:spcAft>
                <a:spcPts val="0"/>
              </a:spcAft>
              <a:buClr>
                <a:schemeClr val="dk1"/>
              </a:buClr>
              <a:buSzPts val="2000"/>
              <a:buFont typeface="Noto Sans Symbols"/>
              <a:buChar char="⮚"/>
            </a:pPr>
            <a:r>
              <a:rPr b="1" lang="en-US" sz="2000">
                <a:solidFill>
                  <a:schemeClr val="dk1"/>
                </a:solidFill>
                <a:latin typeface="Times New Roman"/>
                <a:ea typeface="Times New Roman"/>
                <a:cs typeface="Times New Roman"/>
                <a:sym typeface="Times New Roman"/>
              </a:rPr>
              <a:t> </a:t>
            </a:r>
            <a:r>
              <a:rPr b="1" lang="en-US" sz="2000">
                <a:solidFill>
                  <a:srgbClr val="000099"/>
                </a:solidFill>
                <a:latin typeface="Times New Roman"/>
                <a:ea typeface="Times New Roman"/>
                <a:cs typeface="Times New Roman"/>
                <a:sym typeface="Times New Roman"/>
              </a:rPr>
              <a:t>Internal monitoring reports and external donor reports can serve several purposes, depending on an intervention’s information needs, as well as the information derived from M&amp;E, which can be put to different uses. M&amp;E information can serve to:</a:t>
            </a:r>
            <a:endParaRPr b="1" sz="2000">
              <a:solidFill>
                <a:srgbClr val="000099"/>
              </a:solidFill>
              <a:latin typeface="Times New Roman"/>
              <a:ea typeface="Times New Roman"/>
              <a:cs typeface="Times New Roman"/>
              <a:sym typeface="Times New Roman"/>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19" name="Shape 819"/>
        <p:cNvGrpSpPr/>
        <p:nvPr/>
      </p:nvGrpSpPr>
      <p:grpSpPr>
        <a:xfrm>
          <a:off x="0" y="0"/>
          <a:ext cx="0" cy="0"/>
          <a:chOff x="0" y="0"/>
          <a:chExt cx="0" cy="0"/>
        </a:xfrm>
      </p:grpSpPr>
      <p:pic>
        <p:nvPicPr>
          <p:cNvPr id="820" name="Google Shape;820;p39"/>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821" name="Google Shape;821;p39"/>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822" name="Google Shape;822;p39"/>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823" name="Google Shape;823;p39"/>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824" name="Google Shape;824;p39"/>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825" name="Google Shape;825;p39"/>
          <p:cNvPicPr preferRelativeResize="0"/>
          <p:nvPr/>
        </p:nvPicPr>
        <p:blipFill rotWithShape="1">
          <a:blip r:embed="rId8">
            <a:alphaModFix/>
          </a:blip>
          <a:srcRect b="0" l="0" r="0" t="0"/>
          <a:stretch/>
        </p:blipFill>
        <p:spPr>
          <a:xfrm>
            <a:off x="8992869" y="533330"/>
            <a:ext cx="2929498" cy="5907194"/>
          </a:xfrm>
          <a:prstGeom prst="rect">
            <a:avLst/>
          </a:prstGeom>
          <a:noFill/>
          <a:ln>
            <a:noFill/>
          </a:ln>
        </p:spPr>
      </p:pic>
      <p:pic>
        <p:nvPicPr>
          <p:cNvPr id="826" name="Google Shape;826;p39"/>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827" name="Google Shape;827;p39"/>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Lecture5</a:t>
            </a:r>
            <a:endParaRPr b="1" sz="2800">
              <a:solidFill>
                <a:srgbClr val="FF9518"/>
              </a:solidFill>
              <a:latin typeface="Tajawal Medium"/>
              <a:ea typeface="Tajawal Medium"/>
              <a:cs typeface="Tajawal Medium"/>
              <a:sym typeface="Tajawal Medium"/>
            </a:endParaRPr>
          </a:p>
        </p:txBody>
      </p:sp>
      <p:sp>
        <p:nvSpPr>
          <p:cNvPr id="828" name="Google Shape;828;p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829" name="Google Shape;829;p3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830" name="Google Shape;830;p39"/>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 &amp; Results(Part2)</a:t>
            </a:r>
            <a:endParaRPr b="1" sz="2400">
              <a:solidFill>
                <a:srgbClr val="FF9518"/>
              </a:solidFill>
              <a:latin typeface="Tajawal Medium"/>
              <a:ea typeface="Tajawal Medium"/>
              <a:cs typeface="Tajawal Medium"/>
              <a:sym typeface="Tajawal Medium"/>
            </a:endParaRPr>
          </a:p>
        </p:txBody>
      </p:sp>
      <p:pic>
        <p:nvPicPr>
          <p:cNvPr id="831" name="Google Shape;831;p39"/>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graphicFrame>
        <p:nvGraphicFramePr>
          <p:cNvPr id="832" name="Google Shape;832;p39"/>
          <p:cNvGraphicFramePr/>
          <p:nvPr/>
        </p:nvGraphicFramePr>
        <p:xfrm>
          <a:off x="435428" y="1648456"/>
          <a:ext cx="3000000" cy="3000000"/>
        </p:xfrm>
        <a:graphic>
          <a:graphicData uri="http://schemas.openxmlformats.org/drawingml/2006/table">
            <a:tbl>
              <a:tblPr bandRow="1" firstCol="1" firstRow="1">
                <a:noFill/>
                <a:tableStyleId>{7F83F0DE-E19C-4FF6-ABD7-C4A34A20349F}</a:tableStyleId>
              </a:tblPr>
              <a:tblGrid>
                <a:gridCol w="2534725"/>
                <a:gridCol w="5438625"/>
              </a:tblGrid>
              <a:tr h="382425">
                <a:tc rowSpan="2">
                  <a:txBody>
                    <a:bodyPr/>
                    <a:lstStyle/>
                    <a:p>
                      <a:pPr indent="0" lvl="0" marL="0" marR="0" rtl="0" algn="l">
                        <a:spcBef>
                          <a:spcPts val="0"/>
                        </a:spcBef>
                        <a:spcAft>
                          <a:spcPts val="0"/>
                        </a:spcAft>
                        <a:buNone/>
                      </a:pPr>
                      <a:r>
                        <a:rPr lang="en-US" sz="250"/>
                        <a:t> </a:t>
                      </a:r>
                      <a:endParaRPr sz="1100">
                        <a:latin typeface="Trebuchet MS"/>
                        <a:ea typeface="Trebuchet MS"/>
                        <a:cs typeface="Trebuchet MS"/>
                        <a:sym typeface="Trebuchet MS"/>
                      </a:endParaRPr>
                    </a:p>
                  </a:txBody>
                  <a:tcPr marT="0" marB="0" marR="0" marL="0"/>
                </a:tc>
                <a:tc>
                  <a:txBody>
                    <a:bodyPr/>
                    <a:lstStyle/>
                    <a:p>
                      <a:pPr indent="0" lvl="0" marL="204470" marR="0" rtl="0" algn="ctr">
                        <a:spcBef>
                          <a:spcPts val="0"/>
                        </a:spcBef>
                        <a:spcAft>
                          <a:spcPts val="0"/>
                        </a:spcAft>
                        <a:buNone/>
                      </a:pPr>
                      <a:r>
                        <a:rPr b="1" lang="en-US" sz="1600">
                          <a:solidFill>
                            <a:srgbClr val="FFFF00"/>
                          </a:solidFill>
                        </a:rPr>
                        <a:t>Demonstrate accountability</a:t>
                      </a:r>
                      <a:endParaRPr b="1" sz="1600">
                        <a:solidFill>
                          <a:srgbClr val="FFFF00"/>
                        </a:solidFill>
                        <a:latin typeface="Trebuchet MS"/>
                        <a:ea typeface="Trebuchet MS"/>
                        <a:cs typeface="Trebuchet MS"/>
                        <a:sym typeface="Trebuchet MS"/>
                      </a:endParaRPr>
                    </a:p>
                  </a:txBody>
                  <a:tcPr marT="0" marB="0" marR="0" marL="0"/>
                </a:tc>
              </a:tr>
              <a:tr h="251450">
                <a:tc vMerge="1"/>
                <a:tc>
                  <a:txBody>
                    <a:bodyPr/>
                    <a:lstStyle/>
                    <a:p>
                      <a:pPr indent="0" lvl="0" marL="204470" marR="0" rtl="0" algn="ctr">
                        <a:spcBef>
                          <a:spcPts val="0"/>
                        </a:spcBef>
                        <a:spcAft>
                          <a:spcPts val="0"/>
                        </a:spcAft>
                        <a:buNone/>
                      </a:pPr>
                      <a:r>
                        <a:rPr b="1" lang="en-US" sz="1400"/>
                        <a:t>Delivering according to engagements taken with different stakeholders.</a:t>
                      </a:r>
                      <a:endParaRPr b="1" sz="1400">
                        <a:latin typeface="Trebuchet MS"/>
                        <a:ea typeface="Trebuchet MS"/>
                        <a:cs typeface="Trebuchet MS"/>
                        <a:sym typeface="Trebuchet MS"/>
                      </a:endParaRPr>
                    </a:p>
                  </a:txBody>
                  <a:tcPr marT="0" marB="0" marR="0" marL="0"/>
                </a:tc>
              </a:tr>
              <a:tr h="298375">
                <a:tc rowSpan="2">
                  <a:txBody>
                    <a:bodyPr/>
                    <a:lstStyle/>
                    <a:p>
                      <a:pPr indent="0" lvl="0" marL="0" marR="0" rtl="0" algn="l">
                        <a:spcBef>
                          <a:spcPts val="0"/>
                        </a:spcBef>
                        <a:spcAft>
                          <a:spcPts val="0"/>
                        </a:spcAft>
                        <a:buNone/>
                      </a:pPr>
                      <a:r>
                        <a:rPr lang="en-US" sz="300"/>
                        <a:t> </a:t>
                      </a:r>
                      <a:endParaRPr sz="1100">
                        <a:latin typeface="Trebuchet MS"/>
                        <a:ea typeface="Trebuchet MS"/>
                        <a:cs typeface="Trebuchet MS"/>
                        <a:sym typeface="Trebuchet MS"/>
                      </a:endParaRPr>
                    </a:p>
                  </a:txBody>
                  <a:tcPr marT="0" marB="0" marR="0" marL="0"/>
                </a:tc>
                <a:tc>
                  <a:txBody>
                    <a:bodyPr/>
                    <a:lstStyle/>
                    <a:p>
                      <a:pPr indent="0" lvl="0" marL="204470" marR="0" rtl="0" algn="ctr">
                        <a:spcBef>
                          <a:spcPts val="0"/>
                        </a:spcBef>
                        <a:spcAft>
                          <a:spcPts val="0"/>
                        </a:spcAft>
                        <a:buNone/>
                      </a:pPr>
                      <a:r>
                        <a:rPr b="1" lang="en-US" sz="1600">
                          <a:solidFill>
                            <a:srgbClr val="C00000"/>
                          </a:solidFill>
                          <a:latin typeface="Calibri"/>
                          <a:ea typeface="Calibri"/>
                          <a:cs typeface="Calibri"/>
                          <a:sym typeface="Calibri"/>
                        </a:rPr>
                        <a:t>Convince</a:t>
                      </a:r>
                      <a:endParaRPr b="1" sz="1600">
                        <a:solidFill>
                          <a:srgbClr val="C00000"/>
                        </a:solidFill>
                        <a:latin typeface="Calibri"/>
                        <a:ea typeface="Calibri"/>
                        <a:cs typeface="Calibri"/>
                        <a:sym typeface="Calibri"/>
                      </a:endParaRPr>
                    </a:p>
                  </a:txBody>
                  <a:tcPr marT="0" marB="0" marR="0" marL="0"/>
                </a:tc>
              </a:tr>
              <a:tr h="306775">
                <a:tc vMerge="1"/>
                <a:tc>
                  <a:txBody>
                    <a:bodyPr/>
                    <a:lstStyle/>
                    <a:p>
                      <a:pPr indent="0" lvl="0" marL="204470" marR="0" rtl="0" algn="ctr">
                        <a:spcBef>
                          <a:spcPts val="0"/>
                        </a:spcBef>
                        <a:spcAft>
                          <a:spcPts val="0"/>
                        </a:spcAft>
                        <a:buNone/>
                      </a:pPr>
                      <a:r>
                        <a:rPr b="1" lang="en-US" sz="1400"/>
                        <a:t>Using evidence from findings.</a:t>
                      </a:r>
                      <a:endParaRPr b="1" sz="1400">
                        <a:latin typeface="Trebuchet MS"/>
                        <a:ea typeface="Trebuchet MS"/>
                        <a:cs typeface="Trebuchet MS"/>
                        <a:sym typeface="Trebuchet MS"/>
                      </a:endParaRPr>
                    </a:p>
                  </a:txBody>
                  <a:tcPr marT="0" marB="0" marR="0" marL="0"/>
                </a:tc>
              </a:tr>
              <a:tr h="287175">
                <a:tc rowSpan="2">
                  <a:txBody>
                    <a:bodyPr/>
                    <a:lstStyle/>
                    <a:p>
                      <a:pPr indent="0" lvl="0" marL="0" marR="0" rtl="0" algn="l">
                        <a:spcBef>
                          <a:spcPts val="0"/>
                        </a:spcBef>
                        <a:spcAft>
                          <a:spcPts val="0"/>
                        </a:spcAft>
                        <a:buNone/>
                      </a:pPr>
                      <a:r>
                        <a:rPr lang="en-US" sz="300"/>
                        <a:t> </a:t>
                      </a:r>
                      <a:endParaRPr sz="1100"/>
                    </a:p>
                    <a:p>
                      <a:pPr indent="0" lvl="0" marL="0" marR="0" rtl="0" algn="l">
                        <a:spcBef>
                          <a:spcPts val="10"/>
                        </a:spcBef>
                        <a:spcAft>
                          <a:spcPts val="0"/>
                        </a:spcAft>
                        <a:buNone/>
                      </a:pPr>
                      <a:r>
                        <a:rPr lang="en-US" sz="150"/>
                        <a:t> </a:t>
                      </a:r>
                      <a:endParaRPr sz="1100">
                        <a:latin typeface="Trebuchet MS"/>
                        <a:ea typeface="Trebuchet MS"/>
                        <a:cs typeface="Trebuchet MS"/>
                        <a:sym typeface="Trebuchet MS"/>
                      </a:endParaRPr>
                    </a:p>
                  </a:txBody>
                  <a:tcPr marT="0" marB="0" marR="0" marL="0"/>
                </a:tc>
                <a:tc>
                  <a:txBody>
                    <a:bodyPr/>
                    <a:lstStyle/>
                    <a:p>
                      <a:pPr indent="0" lvl="0" marL="204470" marR="0" rtl="0" algn="ctr">
                        <a:spcBef>
                          <a:spcPts val="0"/>
                        </a:spcBef>
                        <a:spcAft>
                          <a:spcPts val="0"/>
                        </a:spcAft>
                        <a:buNone/>
                      </a:pPr>
                      <a:r>
                        <a:rPr b="1" lang="en-US" sz="1600">
                          <a:solidFill>
                            <a:srgbClr val="C00000"/>
                          </a:solidFill>
                          <a:latin typeface="Calibri"/>
                          <a:ea typeface="Calibri"/>
                          <a:cs typeface="Calibri"/>
                          <a:sym typeface="Calibri"/>
                        </a:rPr>
                        <a:t>Educate</a:t>
                      </a:r>
                      <a:endParaRPr b="1" sz="1600">
                        <a:solidFill>
                          <a:srgbClr val="C00000"/>
                        </a:solidFill>
                        <a:latin typeface="Calibri"/>
                        <a:ea typeface="Calibri"/>
                        <a:cs typeface="Calibri"/>
                        <a:sym typeface="Calibri"/>
                      </a:endParaRPr>
                    </a:p>
                  </a:txBody>
                  <a:tcPr marT="0" marB="0" marR="0" marL="0"/>
                </a:tc>
              </a:tr>
              <a:tr h="278775">
                <a:tc vMerge="1"/>
                <a:tc>
                  <a:txBody>
                    <a:bodyPr/>
                    <a:lstStyle/>
                    <a:p>
                      <a:pPr indent="0" lvl="0" marL="204470" marR="0" rtl="0" algn="ctr">
                        <a:spcBef>
                          <a:spcPts val="0"/>
                        </a:spcBef>
                        <a:spcAft>
                          <a:spcPts val="0"/>
                        </a:spcAft>
                        <a:buNone/>
                      </a:pPr>
                      <a:r>
                        <a:rPr b="1" lang="en-US" sz="1400"/>
                        <a:t>Reporting findings to help organizational learning.</a:t>
                      </a:r>
                      <a:endParaRPr b="1" sz="1400">
                        <a:latin typeface="Trebuchet MS"/>
                        <a:ea typeface="Trebuchet MS"/>
                        <a:cs typeface="Trebuchet MS"/>
                        <a:sym typeface="Trebuchet MS"/>
                      </a:endParaRPr>
                    </a:p>
                  </a:txBody>
                  <a:tcPr marT="0" marB="0" marR="0" marL="0"/>
                </a:tc>
              </a:tr>
              <a:tr h="259150">
                <a:tc rowSpan="2">
                  <a:txBody>
                    <a:bodyPr/>
                    <a:lstStyle/>
                    <a:p>
                      <a:pPr indent="0" lvl="0" marL="0" marR="0" rtl="0" algn="l">
                        <a:spcBef>
                          <a:spcPts val="0"/>
                        </a:spcBef>
                        <a:spcAft>
                          <a:spcPts val="0"/>
                        </a:spcAft>
                        <a:buNone/>
                      </a:pPr>
                      <a:r>
                        <a:rPr lang="en-US" sz="300"/>
                        <a:t> </a:t>
                      </a:r>
                      <a:endParaRPr sz="1100">
                        <a:latin typeface="Trebuchet MS"/>
                        <a:ea typeface="Trebuchet MS"/>
                        <a:cs typeface="Trebuchet MS"/>
                        <a:sym typeface="Trebuchet MS"/>
                      </a:endParaRPr>
                    </a:p>
                  </a:txBody>
                  <a:tcPr marT="0" marB="0" marR="0" marL="0"/>
                </a:tc>
                <a:tc>
                  <a:txBody>
                    <a:bodyPr/>
                    <a:lstStyle/>
                    <a:p>
                      <a:pPr indent="0" lvl="0" marL="204470" marR="0" rtl="0" algn="ctr">
                        <a:spcBef>
                          <a:spcPts val="0"/>
                        </a:spcBef>
                        <a:spcAft>
                          <a:spcPts val="0"/>
                        </a:spcAft>
                        <a:buNone/>
                      </a:pPr>
                      <a:r>
                        <a:rPr b="1" lang="en-US" sz="1600">
                          <a:solidFill>
                            <a:srgbClr val="C00000"/>
                          </a:solidFill>
                          <a:latin typeface="Calibri"/>
                          <a:ea typeface="Calibri"/>
                          <a:cs typeface="Calibri"/>
                          <a:sym typeface="Calibri"/>
                        </a:rPr>
                        <a:t>Learn</a:t>
                      </a:r>
                      <a:endParaRPr b="1" sz="1600">
                        <a:solidFill>
                          <a:srgbClr val="C00000"/>
                        </a:solidFill>
                        <a:latin typeface="Calibri"/>
                        <a:ea typeface="Calibri"/>
                        <a:cs typeface="Calibri"/>
                        <a:sym typeface="Calibri"/>
                      </a:endParaRPr>
                    </a:p>
                  </a:txBody>
                  <a:tcPr marT="0" marB="0" marR="0" marL="0"/>
                </a:tc>
              </a:tr>
              <a:tr h="299075">
                <a:tc vMerge="1"/>
                <a:tc>
                  <a:txBody>
                    <a:bodyPr/>
                    <a:lstStyle/>
                    <a:p>
                      <a:pPr indent="0" lvl="0" marL="204470" marR="0" rtl="0" algn="ctr">
                        <a:spcBef>
                          <a:spcPts val="0"/>
                        </a:spcBef>
                        <a:spcAft>
                          <a:spcPts val="0"/>
                        </a:spcAft>
                        <a:buNone/>
                      </a:pPr>
                      <a:r>
                        <a:rPr b="1" lang="en-US" sz="1400"/>
                        <a:t>Seeing what works, what does not and why.</a:t>
                      </a:r>
                      <a:endParaRPr b="1" sz="1400">
                        <a:latin typeface="Trebuchet MS"/>
                        <a:ea typeface="Trebuchet MS"/>
                        <a:cs typeface="Trebuchet MS"/>
                        <a:sym typeface="Trebuchet MS"/>
                      </a:endParaRPr>
                    </a:p>
                  </a:txBody>
                  <a:tcPr marT="0" marB="0" marR="0" marL="0"/>
                </a:tc>
              </a:tr>
              <a:tr h="238850">
                <a:tc rowSpan="2">
                  <a:txBody>
                    <a:bodyPr/>
                    <a:lstStyle/>
                    <a:p>
                      <a:pPr indent="0" lvl="0" marL="0" marR="0" rtl="0" algn="l">
                        <a:spcBef>
                          <a:spcPts val="0"/>
                        </a:spcBef>
                        <a:spcAft>
                          <a:spcPts val="0"/>
                        </a:spcAft>
                        <a:buNone/>
                      </a:pPr>
                      <a:r>
                        <a:rPr lang="en-US" sz="300"/>
                        <a:t> </a:t>
                      </a:r>
                      <a:endParaRPr sz="1100">
                        <a:latin typeface="Trebuchet MS"/>
                        <a:ea typeface="Trebuchet MS"/>
                        <a:cs typeface="Trebuchet MS"/>
                        <a:sym typeface="Trebuchet MS"/>
                      </a:endParaRPr>
                    </a:p>
                  </a:txBody>
                  <a:tcPr marT="0" marB="0" marR="0" marL="0"/>
                </a:tc>
                <a:tc>
                  <a:txBody>
                    <a:bodyPr/>
                    <a:lstStyle/>
                    <a:p>
                      <a:pPr indent="0" lvl="0" marL="204470" marR="0" rtl="0" algn="ctr">
                        <a:spcBef>
                          <a:spcPts val="0"/>
                        </a:spcBef>
                        <a:spcAft>
                          <a:spcPts val="0"/>
                        </a:spcAft>
                        <a:buNone/>
                      </a:pPr>
                      <a:r>
                        <a:rPr b="1" lang="en-US" sz="1600">
                          <a:solidFill>
                            <a:srgbClr val="C00000"/>
                          </a:solidFill>
                          <a:latin typeface="Calibri"/>
                          <a:ea typeface="Calibri"/>
                          <a:cs typeface="Calibri"/>
                          <a:sym typeface="Calibri"/>
                        </a:rPr>
                        <a:t>Document</a:t>
                      </a:r>
                      <a:endParaRPr b="1" sz="1600">
                        <a:solidFill>
                          <a:srgbClr val="C00000"/>
                        </a:solidFill>
                        <a:latin typeface="Calibri"/>
                        <a:ea typeface="Calibri"/>
                        <a:cs typeface="Calibri"/>
                        <a:sym typeface="Calibri"/>
                      </a:endParaRPr>
                    </a:p>
                  </a:txBody>
                  <a:tcPr marT="0" marB="0" marR="0" marL="0"/>
                </a:tc>
              </a:tr>
              <a:tr h="256350">
                <a:tc vMerge="1"/>
                <a:tc>
                  <a:txBody>
                    <a:bodyPr/>
                    <a:lstStyle/>
                    <a:p>
                      <a:pPr indent="0" lvl="0" marL="204470" marR="0" rtl="0" algn="ctr">
                        <a:spcBef>
                          <a:spcPts val="0"/>
                        </a:spcBef>
                        <a:spcAft>
                          <a:spcPts val="0"/>
                        </a:spcAft>
                        <a:buNone/>
                      </a:pPr>
                      <a:r>
                        <a:rPr b="1" lang="en-US" sz="1400"/>
                        <a:t>Recording and creating institutional memory.</a:t>
                      </a:r>
                      <a:endParaRPr b="1" sz="1400">
                        <a:latin typeface="Trebuchet MS"/>
                        <a:ea typeface="Trebuchet MS"/>
                        <a:cs typeface="Trebuchet MS"/>
                        <a:sym typeface="Trebuchet MS"/>
                      </a:endParaRPr>
                    </a:p>
                  </a:txBody>
                  <a:tcPr marT="0" marB="0" marR="0" marL="0"/>
                </a:tc>
              </a:tr>
              <a:tr h="208025">
                <a:tc rowSpan="2">
                  <a:txBody>
                    <a:bodyPr/>
                    <a:lstStyle/>
                    <a:p>
                      <a:pPr indent="0" lvl="0" marL="0" marR="0" rtl="0" algn="l">
                        <a:spcBef>
                          <a:spcPts val="0"/>
                        </a:spcBef>
                        <a:spcAft>
                          <a:spcPts val="0"/>
                        </a:spcAft>
                        <a:buNone/>
                      </a:pPr>
                      <a:r>
                        <a:rPr lang="en-US" sz="300"/>
                        <a:t> </a:t>
                      </a:r>
                      <a:endParaRPr sz="1100">
                        <a:latin typeface="Trebuchet MS"/>
                        <a:ea typeface="Trebuchet MS"/>
                        <a:cs typeface="Trebuchet MS"/>
                        <a:sym typeface="Trebuchet MS"/>
                      </a:endParaRPr>
                    </a:p>
                  </a:txBody>
                  <a:tcPr marT="0" marB="0" marR="0" marL="0"/>
                </a:tc>
                <a:tc>
                  <a:txBody>
                    <a:bodyPr/>
                    <a:lstStyle/>
                    <a:p>
                      <a:pPr indent="0" lvl="0" marL="204470" marR="0" rtl="0" algn="ctr">
                        <a:spcBef>
                          <a:spcPts val="0"/>
                        </a:spcBef>
                        <a:spcAft>
                          <a:spcPts val="0"/>
                        </a:spcAft>
                        <a:buNone/>
                      </a:pPr>
                      <a:r>
                        <a:rPr b="1" lang="en-US" sz="1600">
                          <a:solidFill>
                            <a:srgbClr val="C00000"/>
                          </a:solidFill>
                          <a:latin typeface="Calibri"/>
                          <a:ea typeface="Calibri"/>
                          <a:cs typeface="Calibri"/>
                          <a:sym typeface="Calibri"/>
                        </a:rPr>
                        <a:t>Involve</a:t>
                      </a:r>
                      <a:endParaRPr b="1" sz="1600">
                        <a:solidFill>
                          <a:srgbClr val="C00000"/>
                        </a:solidFill>
                        <a:latin typeface="Calibri"/>
                        <a:ea typeface="Calibri"/>
                        <a:cs typeface="Calibri"/>
                        <a:sym typeface="Calibri"/>
                      </a:endParaRPr>
                    </a:p>
                  </a:txBody>
                  <a:tcPr marT="0" marB="0" marR="0" marL="0"/>
                </a:tc>
              </a:tr>
              <a:tr h="264050">
                <a:tc vMerge="1"/>
                <a:tc>
                  <a:txBody>
                    <a:bodyPr/>
                    <a:lstStyle/>
                    <a:p>
                      <a:pPr indent="0" lvl="0" marL="204470" marR="0" rtl="0" algn="ctr">
                        <a:spcBef>
                          <a:spcPts val="0"/>
                        </a:spcBef>
                        <a:spcAft>
                          <a:spcPts val="0"/>
                        </a:spcAft>
                        <a:buNone/>
                      </a:pPr>
                      <a:r>
                        <a:rPr b="1" lang="en-US" sz="1400"/>
                        <a:t>Engaging stakeholders through a participatory process.</a:t>
                      </a:r>
                      <a:endParaRPr b="1" sz="1400">
                        <a:latin typeface="Trebuchet MS"/>
                        <a:ea typeface="Trebuchet MS"/>
                        <a:cs typeface="Trebuchet MS"/>
                        <a:sym typeface="Trebuchet MS"/>
                      </a:endParaRPr>
                    </a:p>
                  </a:txBody>
                  <a:tcPr marT="0" marB="0" marR="0" marL="0"/>
                </a:tc>
              </a:tr>
              <a:tr h="264750">
                <a:tc rowSpan="2">
                  <a:txBody>
                    <a:bodyPr/>
                    <a:lstStyle/>
                    <a:p>
                      <a:pPr indent="0" lvl="0" marL="0" marR="0" rtl="0" algn="l">
                        <a:spcBef>
                          <a:spcPts val="0"/>
                        </a:spcBef>
                        <a:spcAft>
                          <a:spcPts val="0"/>
                        </a:spcAft>
                        <a:buNone/>
                      </a:pPr>
                      <a:r>
                        <a:rPr lang="en-US" sz="300"/>
                        <a:t> </a:t>
                      </a:r>
                      <a:endParaRPr sz="1100">
                        <a:latin typeface="Trebuchet MS"/>
                        <a:ea typeface="Trebuchet MS"/>
                        <a:cs typeface="Trebuchet MS"/>
                        <a:sym typeface="Trebuchet MS"/>
                      </a:endParaRPr>
                    </a:p>
                  </a:txBody>
                  <a:tcPr marT="0" marB="0" marR="0" marL="0"/>
                </a:tc>
                <a:tc>
                  <a:txBody>
                    <a:bodyPr/>
                    <a:lstStyle/>
                    <a:p>
                      <a:pPr indent="0" lvl="0" marL="204470" marR="0" rtl="0" algn="ctr">
                        <a:spcBef>
                          <a:spcPts val="0"/>
                        </a:spcBef>
                        <a:spcAft>
                          <a:spcPts val="0"/>
                        </a:spcAft>
                        <a:buNone/>
                      </a:pPr>
                      <a:r>
                        <a:rPr b="1" lang="en-US" sz="1600">
                          <a:solidFill>
                            <a:srgbClr val="C00000"/>
                          </a:solidFill>
                          <a:latin typeface="Calibri"/>
                          <a:ea typeface="Calibri"/>
                          <a:cs typeface="Calibri"/>
                          <a:sym typeface="Calibri"/>
                        </a:rPr>
                        <a:t>Gain support</a:t>
                      </a:r>
                      <a:endParaRPr b="1" sz="1600">
                        <a:solidFill>
                          <a:srgbClr val="C00000"/>
                        </a:solidFill>
                        <a:latin typeface="Calibri"/>
                        <a:ea typeface="Calibri"/>
                        <a:cs typeface="Calibri"/>
                        <a:sym typeface="Calibri"/>
                      </a:endParaRPr>
                    </a:p>
                  </a:txBody>
                  <a:tcPr marT="0" marB="0" marR="0" marL="0"/>
                </a:tc>
              </a:tr>
              <a:tr h="282275">
                <a:tc vMerge="1"/>
                <a:tc>
                  <a:txBody>
                    <a:bodyPr/>
                    <a:lstStyle/>
                    <a:p>
                      <a:pPr indent="0" lvl="0" marL="204470" marR="0" rtl="0" algn="ctr">
                        <a:spcBef>
                          <a:spcPts val="0"/>
                        </a:spcBef>
                        <a:spcAft>
                          <a:spcPts val="0"/>
                        </a:spcAft>
                        <a:buNone/>
                      </a:pPr>
                      <a:r>
                        <a:rPr b="1" lang="en-US" sz="1400"/>
                        <a:t>Demonstrating results to help gain support among stakeholders.</a:t>
                      </a:r>
                      <a:endParaRPr b="1" sz="1400">
                        <a:latin typeface="Trebuchet MS"/>
                        <a:ea typeface="Trebuchet MS"/>
                        <a:cs typeface="Trebuchet MS"/>
                        <a:sym typeface="Trebuchet MS"/>
                      </a:endParaRPr>
                    </a:p>
                  </a:txBody>
                  <a:tcPr marT="0" marB="0" marR="0" marL="0"/>
                </a:tc>
              </a:tr>
              <a:tr h="269650">
                <a:tc rowSpan="2">
                  <a:txBody>
                    <a:bodyPr/>
                    <a:lstStyle/>
                    <a:p>
                      <a:pPr indent="0" lvl="0" marL="0" marR="0" rtl="0" algn="l">
                        <a:spcBef>
                          <a:spcPts val="0"/>
                        </a:spcBef>
                        <a:spcAft>
                          <a:spcPts val="0"/>
                        </a:spcAft>
                        <a:buNone/>
                      </a:pPr>
                      <a:r>
                        <a:rPr lang="en-US" sz="300"/>
                        <a:t> </a:t>
                      </a:r>
                      <a:endParaRPr sz="1100">
                        <a:latin typeface="Trebuchet MS"/>
                        <a:ea typeface="Trebuchet MS"/>
                        <a:cs typeface="Trebuchet MS"/>
                        <a:sym typeface="Trebuchet MS"/>
                      </a:endParaRPr>
                    </a:p>
                  </a:txBody>
                  <a:tcPr marT="0" marB="0" marR="0" marL="0"/>
                </a:tc>
                <a:tc>
                  <a:txBody>
                    <a:bodyPr/>
                    <a:lstStyle/>
                    <a:p>
                      <a:pPr indent="0" lvl="0" marL="204470" marR="0" rtl="0" algn="ctr">
                        <a:spcBef>
                          <a:spcPts val="0"/>
                        </a:spcBef>
                        <a:spcAft>
                          <a:spcPts val="0"/>
                        </a:spcAft>
                        <a:buNone/>
                      </a:pPr>
                      <a:r>
                        <a:rPr b="1" lang="en-US" sz="1600">
                          <a:solidFill>
                            <a:srgbClr val="C00000"/>
                          </a:solidFill>
                          <a:latin typeface="Calibri"/>
                          <a:ea typeface="Calibri"/>
                          <a:cs typeface="Calibri"/>
                          <a:sym typeface="Calibri"/>
                        </a:rPr>
                        <a:t>Decision-making</a:t>
                      </a:r>
                      <a:endParaRPr b="1" sz="1600">
                        <a:solidFill>
                          <a:srgbClr val="C00000"/>
                        </a:solidFill>
                        <a:latin typeface="Calibri"/>
                        <a:ea typeface="Calibri"/>
                        <a:cs typeface="Calibri"/>
                        <a:sym typeface="Calibri"/>
                      </a:endParaRPr>
                    </a:p>
                  </a:txBody>
                  <a:tcPr marT="0" marB="0" marR="0" marL="0"/>
                </a:tc>
              </a:tr>
              <a:tr h="323600">
                <a:tc vMerge="1"/>
                <a:tc>
                  <a:txBody>
                    <a:bodyPr/>
                    <a:lstStyle/>
                    <a:p>
                      <a:pPr indent="0" lvl="0" marL="204470" marR="0" rtl="0" algn="ctr">
                        <a:spcBef>
                          <a:spcPts val="0"/>
                        </a:spcBef>
                        <a:spcAft>
                          <a:spcPts val="0"/>
                        </a:spcAft>
                        <a:buNone/>
                      </a:pPr>
                      <a:r>
                        <a:rPr b="1" lang="en-US" sz="1400"/>
                        <a:t>Providing feedback to decision makers.</a:t>
                      </a:r>
                      <a:endParaRPr b="1" sz="1400">
                        <a:latin typeface="Trebuchet MS"/>
                        <a:ea typeface="Trebuchet MS"/>
                        <a:cs typeface="Trebuchet MS"/>
                        <a:sym typeface="Trebuchet MS"/>
                      </a:endParaRPr>
                    </a:p>
                  </a:txBody>
                  <a:tcPr marT="0" marB="0" marR="0" marL="0"/>
                </a:tc>
              </a:tr>
            </a:tbl>
          </a:graphicData>
        </a:graphic>
      </p:graphicFrame>
      <p:sp>
        <p:nvSpPr>
          <p:cNvPr id="833" name="Google Shape;833;p39"/>
          <p:cNvSpPr/>
          <p:nvPr/>
        </p:nvSpPr>
        <p:spPr>
          <a:xfrm>
            <a:off x="1436092" y="4663356"/>
            <a:ext cx="426050" cy="233332"/>
          </a:xfrm>
          <a:custGeom>
            <a:rect b="b" l="l" r="r" t="t"/>
            <a:pathLst>
              <a:path extrusionOk="0" h="331" w="669">
                <a:moveTo>
                  <a:pt x="242" y="276"/>
                </a:moveTo>
                <a:lnTo>
                  <a:pt x="184" y="276"/>
                </a:lnTo>
                <a:lnTo>
                  <a:pt x="184" y="331"/>
                </a:lnTo>
                <a:lnTo>
                  <a:pt x="242" y="276"/>
                </a:lnTo>
                <a:close/>
                <a:moveTo>
                  <a:pt x="376" y="276"/>
                </a:moveTo>
                <a:lnTo>
                  <a:pt x="307" y="276"/>
                </a:lnTo>
                <a:lnTo>
                  <a:pt x="340" y="331"/>
                </a:lnTo>
                <a:lnTo>
                  <a:pt x="376" y="276"/>
                </a:lnTo>
                <a:close/>
                <a:moveTo>
                  <a:pt x="496" y="276"/>
                </a:moveTo>
                <a:lnTo>
                  <a:pt x="438" y="276"/>
                </a:lnTo>
                <a:lnTo>
                  <a:pt x="496" y="331"/>
                </a:lnTo>
                <a:lnTo>
                  <a:pt x="496" y="276"/>
                </a:lnTo>
                <a:close/>
                <a:moveTo>
                  <a:pt x="632" y="0"/>
                </a:moveTo>
                <a:lnTo>
                  <a:pt x="37" y="0"/>
                </a:lnTo>
                <a:lnTo>
                  <a:pt x="22" y="3"/>
                </a:lnTo>
                <a:lnTo>
                  <a:pt x="11" y="11"/>
                </a:lnTo>
                <a:lnTo>
                  <a:pt x="3" y="22"/>
                </a:lnTo>
                <a:lnTo>
                  <a:pt x="0" y="37"/>
                </a:lnTo>
                <a:lnTo>
                  <a:pt x="0" y="239"/>
                </a:lnTo>
                <a:lnTo>
                  <a:pt x="3" y="253"/>
                </a:lnTo>
                <a:lnTo>
                  <a:pt x="11" y="265"/>
                </a:lnTo>
                <a:lnTo>
                  <a:pt x="22" y="273"/>
                </a:lnTo>
                <a:lnTo>
                  <a:pt x="37" y="276"/>
                </a:lnTo>
                <a:lnTo>
                  <a:pt x="632" y="276"/>
                </a:lnTo>
                <a:lnTo>
                  <a:pt x="646" y="273"/>
                </a:lnTo>
                <a:lnTo>
                  <a:pt x="658" y="265"/>
                </a:lnTo>
                <a:lnTo>
                  <a:pt x="666" y="253"/>
                </a:lnTo>
                <a:lnTo>
                  <a:pt x="669" y="239"/>
                </a:lnTo>
                <a:lnTo>
                  <a:pt x="669" y="193"/>
                </a:lnTo>
                <a:lnTo>
                  <a:pt x="239" y="193"/>
                </a:lnTo>
                <a:lnTo>
                  <a:pt x="239" y="175"/>
                </a:lnTo>
                <a:lnTo>
                  <a:pt x="669" y="175"/>
                </a:lnTo>
                <a:lnTo>
                  <a:pt x="669" y="147"/>
                </a:lnTo>
                <a:lnTo>
                  <a:pt x="92" y="147"/>
                </a:lnTo>
                <a:lnTo>
                  <a:pt x="92" y="129"/>
                </a:lnTo>
                <a:lnTo>
                  <a:pt x="669" y="129"/>
                </a:lnTo>
                <a:lnTo>
                  <a:pt x="669" y="101"/>
                </a:lnTo>
                <a:lnTo>
                  <a:pt x="147" y="101"/>
                </a:lnTo>
                <a:lnTo>
                  <a:pt x="147" y="83"/>
                </a:lnTo>
                <a:lnTo>
                  <a:pt x="669" y="83"/>
                </a:lnTo>
                <a:lnTo>
                  <a:pt x="669" y="37"/>
                </a:lnTo>
                <a:lnTo>
                  <a:pt x="666" y="22"/>
                </a:lnTo>
                <a:lnTo>
                  <a:pt x="658" y="11"/>
                </a:lnTo>
                <a:lnTo>
                  <a:pt x="646" y="3"/>
                </a:lnTo>
                <a:lnTo>
                  <a:pt x="632" y="0"/>
                </a:lnTo>
                <a:close/>
                <a:moveTo>
                  <a:pt x="669" y="175"/>
                </a:moveTo>
                <a:lnTo>
                  <a:pt x="577" y="175"/>
                </a:lnTo>
                <a:lnTo>
                  <a:pt x="577" y="193"/>
                </a:lnTo>
                <a:lnTo>
                  <a:pt x="669" y="193"/>
                </a:lnTo>
                <a:lnTo>
                  <a:pt x="669" y="175"/>
                </a:lnTo>
                <a:close/>
                <a:moveTo>
                  <a:pt x="669" y="129"/>
                </a:moveTo>
                <a:lnTo>
                  <a:pt x="577" y="129"/>
                </a:lnTo>
                <a:lnTo>
                  <a:pt x="577" y="147"/>
                </a:lnTo>
                <a:lnTo>
                  <a:pt x="669" y="147"/>
                </a:lnTo>
                <a:lnTo>
                  <a:pt x="669" y="129"/>
                </a:lnTo>
                <a:close/>
                <a:moveTo>
                  <a:pt x="669" y="83"/>
                </a:moveTo>
                <a:lnTo>
                  <a:pt x="577" y="83"/>
                </a:lnTo>
                <a:lnTo>
                  <a:pt x="577" y="101"/>
                </a:lnTo>
                <a:lnTo>
                  <a:pt x="669" y="101"/>
                </a:lnTo>
                <a:lnTo>
                  <a:pt x="669" y="83"/>
                </a:lnTo>
                <a:close/>
              </a:path>
            </a:pathLst>
          </a:custGeom>
          <a:solidFill>
            <a:srgbClr val="FF681E"/>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834" name="Google Shape;834;p39"/>
          <p:cNvPicPr preferRelativeResize="0"/>
          <p:nvPr/>
        </p:nvPicPr>
        <p:blipFill rotWithShape="1">
          <a:blip r:embed="rId11">
            <a:alphaModFix/>
          </a:blip>
          <a:srcRect b="0" l="0" r="0" t="0"/>
          <a:stretch/>
        </p:blipFill>
        <p:spPr>
          <a:xfrm>
            <a:off x="1408476" y="3744874"/>
            <a:ext cx="427639" cy="254544"/>
          </a:xfrm>
          <a:prstGeom prst="rect">
            <a:avLst/>
          </a:prstGeom>
          <a:noFill/>
          <a:ln>
            <a:noFill/>
          </a:ln>
        </p:spPr>
      </p:pic>
      <p:sp>
        <p:nvSpPr>
          <p:cNvPr id="835" name="Google Shape;835;p39"/>
          <p:cNvSpPr/>
          <p:nvPr/>
        </p:nvSpPr>
        <p:spPr>
          <a:xfrm>
            <a:off x="1429588" y="4215680"/>
            <a:ext cx="375178" cy="254544"/>
          </a:xfrm>
          <a:custGeom>
            <a:rect b="b" l="l" r="r" t="t"/>
            <a:pathLst>
              <a:path extrusionOk="0" h="359" w="591">
                <a:moveTo>
                  <a:pt x="514" y="236"/>
                </a:moveTo>
                <a:lnTo>
                  <a:pt x="468" y="236"/>
                </a:lnTo>
                <a:lnTo>
                  <a:pt x="468" y="250"/>
                </a:lnTo>
                <a:lnTo>
                  <a:pt x="514" y="250"/>
                </a:lnTo>
                <a:lnTo>
                  <a:pt x="514" y="236"/>
                </a:lnTo>
                <a:close/>
                <a:moveTo>
                  <a:pt x="524" y="79"/>
                </a:moveTo>
                <a:lnTo>
                  <a:pt x="494" y="59"/>
                </a:lnTo>
                <a:lnTo>
                  <a:pt x="463" y="42"/>
                </a:lnTo>
                <a:lnTo>
                  <a:pt x="429" y="28"/>
                </a:lnTo>
                <a:lnTo>
                  <a:pt x="395" y="17"/>
                </a:lnTo>
                <a:lnTo>
                  <a:pt x="367" y="10"/>
                </a:lnTo>
                <a:lnTo>
                  <a:pt x="338" y="5"/>
                </a:lnTo>
                <a:lnTo>
                  <a:pt x="309" y="1"/>
                </a:lnTo>
                <a:lnTo>
                  <a:pt x="280" y="0"/>
                </a:lnTo>
                <a:lnTo>
                  <a:pt x="250" y="1"/>
                </a:lnTo>
                <a:lnTo>
                  <a:pt x="221" y="5"/>
                </a:lnTo>
                <a:lnTo>
                  <a:pt x="193" y="10"/>
                </a:lnTo>
                <a:lnTo>
                  <a:pt x="164" y="17"/>
                </a:lnTo>
                <a:lnTo>
                  <a:pt x="128" y="30"/>
                </a:lnTo>
                <a:lnTo>
                  <a:pt x="93" y="45"/>
                </a:lnTo>
                <a:lnTo>
                  <a:pt x="60" y="63"/>
                </a:lnTo>
                <a:lnTo>
                  <a:pt x="28" y="84"/>
                </a:lnTo>
                <a:lnTo>
                  <a:pt x="16" y="95"/>
                </a:lnTo>
                <a:lnTo>
                  <a:pt x="8" y="109"/>
                </a:lnTo>
                <a:lnTo>
                  <a:pt x="2" y="124"/>
                </a:lnTo>
                <a:lnTo>
                  <a:pt x="0" y="140"/>
                </a:lnTo>
                <a:lnTo>
                  <a:pt x="0" y="142"/>
                </a:lnTo>
                <a:lnTo>
                  <a:pt x="20" y="149"/>
                </a:lnTo>
                <a:lnTo>
                  <a:pt x="37" y="161"/>
                </a:lnTo>
                <a:lnTo>
                  <a:pt x="51" y="177"/>
                </a:lnTo>
                <a:lnTo>
                  <a:pt x="59" y="196"/>
                </a:lnTo>
                <a:lnTo>
                  <a:pt x="60" y="221"/>
                </a:lnTo>
                <a:lnTo>
                  <a:pt x="54" y="245"/>
                </a:lnTo>
                <a:lnTo>
                  <a:pt x="40" y="265"/>
                </a:lnTo>
                <a:lnTo>
                  <a:pt x="20" y="280"/>
                </a:lnTo>
                <a:lnTo>
                  <a:pt x="245" y="280"/>
                </a:lnTo>
                <a:lnTo>
                  <a:pt x="245" y="79"/>
                </a:lnTo>
                <a:lnTo>
                  <a:pt x="524" y="79"/>
                </a:lnTo>
                <a:close/>
                <a:moveTo>
                  <a:pt x="534" y="208"/>
                </a:moveTo>
                <a:lnTo>
                  <a:pt x="468" y="208"/>
                </a:lnTo>
                <a:lnTo>
                  <a:pt x="468" y="222"/>
                </a:lnTo>
                <a:lnTo>
                  <a:pt x="534" y="222"/>
                </a:lnTo>
                <a:lnTo>
                  <a:pt x="534" y="208"/>
                </a:lnTo>
                <a:close/>
                <a:moveTo>
                  <a:pt x="534" y="180"/>
                </a:moveTo>
                <a:lnTo>
                  <a:pt x="468" y="180"/>
                </a:lnTo>
                <a:lnTo>
                  <a:pt x="468" y="194"/>
                </a:lnTo>
                <a:lnTo>
                  <a:pt x="534" y="194"/>
                </a:lnTo>
                <a:lnTo>
                  <a:pt x="534" y="180"/>
                </a:lnTo>
                <a:close/>
                <a:moveTo>
                  <a:pt x="591" y="105"/>
                </a:moveTo>
                <a:lnTo>
                  <a:pt x="271" y="105"/>
                </a:lnTo>
                <a:lnTo>
                  <a:pt x="271" y="133"/>
                </a:lnTo>
                <a:lnTo>
                  <a:pt x="271" y="317"/>
                </a:lnTo>
                <a:lnTo>
                  <a:pt x="271" y="345"/>
                </a:lnTo>
                <a:lnTo>
                  <a:pt x="393" y="345"/>
                </a:lnTo>
                <a:lnTo>
                  <a:pt x="393" y="353"/>
                </a:lnTo>
                <a:lnTo>
                  <a:pt x="397" y="353"/>
                </a:lnTo>
                <a:lnTo>
                  <a:pt x="397" y="359"/>
                </a:lnTo>
                <a:lnTo>
                  <a:pt x="464" y="359"/>
                </a:lnTo>
                <a:lnTo>
                  <a:pt x="464" y="353"/>
                </a:lnTo>
                <a:lnTo>
                  <a:pt x="468" y="353"/>
                </a:lnTo>
                <a:lnTo>
                  <a:pt x="468" y="345"/>
                </a:lnTo>
                <a:lnTo>
                  <a:pt x="591" y="345"/>
                </a:lnTo>
                <a:lnTo>
                  <a:pt x="591" y="317"/>
                </a:lnTo>
                <a:lnTo>
                  <a:pt x="299" y="317"/>
                </a:lnTo>
                <a:lnTo>
                  <a:pt x="299" y="133"/>
                </a:lnTo>
                <a:lnTo>
                  <a:pt x="421" y="133"/>
                </a:lnTo>
                <a:lnTo>
                  <a:pt x="421" y="316"/>
                </a:lnTo>
                <a:lnTo>
                  <a:pt x="440" y="316"/>
                </a:lnTo>
                <a:lnTo>
                  <a:pt x="440" y="133"/>
                </a:lnTo>
                <a:lnTo>
                  <a:pt x="562" y="133"/>
                </a:lnTo>
                <a:lnTo>
                  <a:pt x="562" y="316"/>
                </a:lnTo>
                <a:lnTo>
                  <a:pt x="591" y="316"/>
                </a:lnTo>
                <a:lnTo>
                  <a:pt x="591" y="133"/>
                </a:lnTo>
                <a:lnTo>
                  <a:pt x="591" y="105"/>
                </a:lnTo>
                <a:close/>
              </a:path>
            </a:pathLst>
          </a:custGeom>
          <a:solidFill>
            <a:srgbClr val="FF681E"/>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836" name="Google Shape;836;p39"/>
          <p:cNvSpPr/>
          <p:nvPr/>
        </p:nvSpPr>
        <p:spPr>
          <a:xfrm>
            <a:off x="1392006" y="2503120"/>
            <a:ext cx="414921" cy="468432"/>
          </a:xfrm>
          <a:custGeom>
            <a:rect b="b" l="l" r="r" t="t"/>
            <a:pathLst>
              <a:path extrusionOk="0" h="663" w="653">
                <a:moveTo>
                  <a:pt x="447" y="124"/>
                </a:moveTo>
                <a:lnTo>
                  <a:pt x="442" y="119"/>
                </a:lnTo>
                <a:lnTo>
                  <a:pt x="437" y="114"/>
                </a:lnTo>
                <a:lnTo>
                  <a:pt x="429" y="114"/>
                </a:lnTo>
                <a:lnTo>
                  <a:pt x="312" y="230"/>
                </a:lnTo>
                <a:lnTo>
                  <a:pt x="304" y="228"/>
                </a:lnTo>
                <a:lnTo>
                  <a:pt x="294" y="230"/>
                </a:lnTo>
                <a:lnTo>
                  <a:pt x="287" y="237"/>
                </a:lnTo>
                <a:lnTo>
                  <a:pt x="253" y="291"/>
                </a:lnTo>
                <a:lnTo>
                  <a:pt x="243" y="245"/>
                </a:lnTo>
                <a:lnTo>
                  <a:pt x="240" y="240"/>
                </a:lnTo>
                <a:lnTo>
                  <a:pt x="236" y="236"/>
                </a:lnTo>
                <a:lnTo>
                  <a:pt x="224" y="227"/>
                </a:lnTo>
                <a:lnTo>
                  <a:pt x="211" y="219"/>
                </a:lnTo>
                <a:lnTo>
                  <a:pt x="197" y="213"/>
                </a:lnTo>
                <a:lnTo>
                  <a:pt x="183" y="208"/>
                </a:lnTo>
                <a:lnTo>
                  <a:pt x="172" y="206"/>
                </a:lnTo>
                <a:lnTo>
                  <a:pt x="162" y="204"/>
                </a:lnTo>
                <a:lnTo>
                  <a:pt x="151" y="203"/>
                </a:lnTo>
                <a:lnTo>
                  <a:pt x="140" y="203"/>
                </a:lnTo>
                <a:lnTo>
                  <a:pt x="130" y="203"/>
                </a:lnTo>
                <a:lnTo>
                  <a:pt x="119" y="205"/>
                </a:lnTo>
                <a:lnTo>
                  <a:pt x="109" y="207"/>
                </a:lnTo>
                <a:lnTo>
                  <a:pt x="98" y="209"/>
                </a:lnTo>
                <a:lnTo>
                  <a:pt x="84" y="214"/>
                </a:lnTo>
                <a:lnTo>
                  <a:pt x="70" y="220"/>
                </a:lnTo>
                <a:lnTo>
                  <a:pt x="57" y="228"/>
                </a:lnTo>
                <a:lnTo>
                  <a:pt x="45" y="237"/>
                </a:lnTo>
                <a:lnTo>
                  <a:pt x="41" y="241"/>
                </a:lnTo>
                <a:lnTo>
                  <a:pt x="38" y="246"/>
                </a:lnTo>
                <a:lnTo>
                  <a:pt x="1" y="406"/>
                </a:lnTo>
                <a:lnTo>
                  <a:pt x="0" y="410"/>
                </a:lnTo>
                <a:lnTo>
                  <a:pt x="0" y="424"/>
                </a:lnTo>
                <a:lnTo>
                  <a:pt x="12" y="435"/>
                </a:lnTo>
                <a:lnTo>
                  <a:pt x="37" y="435"/>
                </a:lnTo>
                <a:lnTo>
                  <a:pt x="47" y="427"/>
                </a:lnTo>
                <a:lnTo>
                  <a:pt x="50" y="416"/>
                </a:lnTo>
                <a:lnTo>
                  <a:pt x="77" y="305"/>
                </a:lnTo>
                <a:lnTo>
                  <a:pt x="77" y="662"/>
                </a:lnTo>
                <a:lnTo>
                  <a:pt x="128" y="662"/>
                </a:lnTo>
                <a:lnTo>
                  <a:pt x="128" y="433"/>
                </a:lnTo>
                <a:lnTo>
                  <a:pt x="154" y="433"/>
                </a:lnTo>
                <a:lnTo>
                  <a:pt x="154" y="662"/>
                </a:lnTo>
                <a:lnTo>
                  <a:pt x="204" y="662"/>
                </a:lnTo>
                <a:lnTo>
                  <a:pt x="204" y="304"/>
                </a:lnTo>
                <a:lnTo>
                  <a:pt x="214" y="347"/>
                </a:lnTo>
                <a:lnTo>
                  <a:pt x="216" y="349"/>
                </a:lnTo>
                <a:lnTo>
                  <a:pt x="219" y="351"/>
                </a:lnTo>
                <a:lnTo>
                  <a:pt x="229" y="358"/>
                </a:lnTo>
                <a:lnTo>
                  <a:pt x="241" y="362"/>
                </a:lnTo>
                <a:lnTo>
                  <a:pt x="253" y="363"/>
                </a:lnTo>
                <a:lnTo>
                  <a:pt x="261" y="364"/>
                </a:lnTo>
                <a:lnTo>
                  <a:pt x="269" y="360"/>
                </a:lnTo>
                <a:lnTo>
                  <a:pt x="274" y="353"/>
                </a:lnTo>
                <a:lnTo>
                  <a:pt x="330" y="262"/>
                </a:lnTo>
                <a:lnTo>
                  <a:pt x="331" y="256"/>
                </a:lnTo>
                <a:lnTo>
                  <a:pt x="330" y="249"/>
                </a:lnTo>
                <a:lnTo>
                  <a:pt x="447" y="133"/>
                </a:lnTo>
                <a:lnTo>
                  <a:pt x="447" y="124"/>
                </a:lnTo>
                <a:close/>
                <a:moveTo>
                  <a:pt x="652" y="34"/>
                </a:moveTo>
                <a:lnTo>
                  <a:pt x="650" y="21"/>
                </a:lnTo>
                <a:lnTo>
                  <a:pt x="642" y="10"/>
                </a:lnTo>
                <a:lnTo>
                  <a:pt x="631" y="3"/>
                </a:lnTo>
                <a:lnTo>
                  <a:pt x="618" y="0"/>
                </a:lnTo>
                <a:lnTo>
                  <a:pt x="197" y="0"/>
                </a:lnTo>
                <a:lnTo>
                  <a:pt x="183" y="3"/>
                </a:lnTo>
                <a:lnTo>
                  <a:pt x="172" y="10"/>
                </a:lnTo>
                <a:lnTo>
                  <a:pt x="165" y="21"/>
                </a:lnTo>
                <a:lnTo>
                  <a:pt x="162" y="34"/>
                </a:lnTo>
                <a:lnTo>
                  <a:pt x="162" y="65"/>
                </a:lnTo>
                <a:lnTo>
                  <a:pt x="172" y="69"/>
                </a:lnTo>
                <a:lnTo>
                  <a:pt x="181" y="73"/>
                </a:lnTo>
                <a:lnTo>
                  <a:pt x="189" y="79"/>
                </a:lnTo>
                <a:lnTo>
                  <a:pt x="197" y="86"/>
                </a:lnTo>
                <a:lnTo>
                  <a:pt x="197" y="34"/>
                </a:lnTo>
                <a:lnTo>
                  <a:pt x="618" y="34"/>
                </a:lnTo>
                <a:lnTo>
                  <a:pt x="618" y="318"/>
                </a:lnTo>
                <a:lnTo>
                  <a:pt x="324" y="318"/>
                </a:lnTo>
                <a:lnTo>
                  <a:pt x="303" y="353"/>
                </a:lnTo>
                <a:lnTo>
                  <a:pt x="618" y="353"/>
                </a:lnTo>
                <a:lnTo>
                  <a:pt x="631" y="350"/>
                </a:lnTo>
                <a:lnTo>
                  <a:pt x="642" y="343"/>
                </a:lnTo>
                <a:lnTo>
                  <a:pt x="650" y="332"/>
                </a:lnTo>
                <a:lnTo>
                  <a:pt x="652" y="318"/>
                </a:lnTo>
                <a:lnTo>
                  <a:pt x="652" y="34"/>
                </a:lnTo>
                <a:close/>
              </a:path>
            </a:pathLst>
          </a:custGeom>
          <a:solidFill>
            <a:srgbClr val="FF681E"/>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837" name="Google Shape;837;p39"/>
          <p:cNvSpPr/>
          <p:nvPr/>
        </p:nvSpPr>
        <p:spPr>
          <a:xfrm>
            <a:off x="1454328" y="5663301"/>
            <a:ext cx="511026" cy="408332"/>
          </a:xfrm>
          <a:custGeom>
            <a:rect b="b" l="l" r="r" t="t"/>
            <a:pathLst>
              <a:path extrusionOk="0" h="578" w="783">
                <a:moveTo>
                  <a:pt x="549" y="249"/>
                </a:moveTo>
                <a:lnTo>
                  <a:pt x="462" y="249"/>
                </a:lnTo>
                <a:lnTo>
                  <a:pt x="462" y="276"/>
                </a:lnTo>
                <a:lnTo>
                  <a:pt x="549" y="276"/>
                </a:lnTo>
                <a:lnTo>
                  <a:pt x="549" y="249"/>
                </a:lnTo>
                <a:close/>
                <a:moveTo>
                  <a:pt x="587" y="196"/>
                </a:moveTo>
                <a:lnTo>
                  <a:pt x="462" y="196"/>
                </a:lnTo>
                <a:lnTo>
                  <a:pt x="462" y="223"/>
                </a:lnTo>
                <a:lnTo>
                  <a:pt x="587" y="223"/>
                </a:lnTo>
                <a:lnTo>
                  <a:pt x="587" y="196"/>
                </a:lnTo>
                <a:close/>
                <a:moveTo>
                  <a:pt x="587" y="143"/>
                </a:moveTo>
                <a:lnTo>
                  <a:pt x="462" y="143"/>
                </a:lnTo>
                <a:lnTo>
                  <a:pt x="462" y="169"/>
                </a:lnTo>
                <a:lnTo>
                  <a:pt x="587" y="169"/>
                </a:lnTo>
                <a:lnTo>
                  <a:pt x="587" y="143"/>
                </a:lnTo>
                <a:close/>
                <a:moveTo>
                  <a:pt x="694" y="0"/>
                </a:moveTo>
                <a:lnTo>
                  <a:pt x="640" y="0"/>
                </a:lnTo>
                <a:lnTo>
                  <a:pt x="640" y="54"/>
                </a:lnTo>
                <a:lnTo>
                  <a:pt x="640" y="400"/>
                </a:lnTo>
                <a:lnTo>
                  <a:pt x="409" y="400"/>
                </a:lnTo>
                <a:lnTo>
                  <a:pt x="409" y="54"/>
                </a:lnTo>
                <a:lnTo>
                  <a:pt x="640" y="54"/>
                </a:lnTo>
                <a:lnTo>
                  <a:pt x="640" y="0"/>
                </a:lnTo>
                <a:lnTo>
                  <a:pt x="373" y="0"/>
                </a:lnTo>
                <a:lnTo>
                  <a:pt x="373" y="54"/>
                </a:lnTo>
                <a:lnTo>
                  <a:pt x="373" y="400"/>
                </a:lnTo>
                <a:lnTo>
                  <a:pt x="142" y="400"/>
                </a:lnTo>
                <a:lnTo>
                  <a:pt x="142" y="54"/>
                </a:lnTo>
                <a:lnTo>
                  <a:pt x="373" y="54"/>
                </a:lnTo>
                <a:lnTo>
                  <a:pt x="373" y="0"/>
                </a:lnTo>
                <a:lnTo>
                  <a:pt x="89" y="0"/>
                </a:lnTo>
                <a:lnTo>
                  <a:pt x="89" y="54"/>
                </a:lnTo>
                <a:lnTo>
                  <a:pt x="89" y="400"/>
                </a:lnTo>
                <a:lnTo>
                  <a:pt x="89" y="454"/>
                </a:lnTo>
                <a:lnTo>
                  <a:pt x="694" y="454"/>
                </a:lnTo>
                <a:lnTo>
                  <a:pt x="694" y="400"/>
                </a:lnTo>
                <a:lnTo>
                  <a:pt x="694" y="54"/>
                </a:lnTo>
                <a:lnTo>
                  <a:pt x="694" y="0"/>
                </a:lnTo>
                <a:close/>
                <a:moveTo>
                  <a:pt x="783" y="54"/>
                </a:moveTo>
                <a:lnTo>
                  <a:pt x="729" y="54"/>
                </a:lnTo>
                <a:lnTo>
                  <a:pt x="729" y="490"/>
                </a:lnTo>
                <a:lnTo>
                  <a:pt x="53" y="490"/>
                </a:lnTo>
                <a:lnTo>
                  <a:pt x="53" y="54"/>
                </a:lnTo>
                <a:lnTo>
                  <a:pt x="0" y="54"/>
                </a:lnTo>
                <a:lnTo>
                  <a:pt x="0" y="490"/>
                </a:lnTo>
                <a:lnTo>
                  <a:pt x="0" y="552"/>
                </a:lnTo>
                <a:lnTo>
                  <a:pt x="311" y="552"/>
                </a:lnTo>
                <a:lnTo>
                  <a:pt x="311" y="568"/>
                </a:lnTo>
                <a:lnTo>
                  <a:pt x="317" y="568"/>
                </a:lnTo>
                <a:lnTo>
                  <a:pt x="317" y="578"/>
                </a:lnTo>
                <a:lnTo>
                  <a:pt x="465" y="578"/>
                </a:lnTo>
                <a:lnTo>
                  <a:pt x="465" y="568"/>
                </a:lnTo>
                <a:lnTo>
                  <a:pt x="471" y="568"/>
                </a:lnTo>
                <a:lnTo>
                  <a:pt x="471" y="552"/>
                </a:lnTo>
                <a:lnTo>
                  <a:pt x="783" y="552"/>
                </a:lnTo>
                <a:lnTo>
                  <a:pt x="783" y="490"/>
                </a:lnTo>
                <a:lnTo>
                  <a:pt x="783" y="54"/>
                </a:lnTo>
                <a:close/>
              </a:path>
            </a:pathLst>
          </a:custGeom>
          <a:solidFill>
            <a:srgbClr val="FF681E"/>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nvGrpSpPr>
          <p:cNvPr id="838" name="Google Shape;838;p39"/>
          <p:cNvGrpSpPr/>
          <p:nvPr/>
        </p:nvGrpSpPr>
        <p:grpSpPr>
          <a:xfrm>
            <a:off x="1418134" y="5207978"/>
            <a:ext cx="508081" cy="384645"/>
            <a:chOff x="0" y="0"/>
            <a:chExt cx="800" cy="545"/>
          </a:xfrm>
        </p:grpSpPr>
        <p:pic>
          <p:nvPicPr>
            <p:cNvPr id="839" name="Google Shape;839;p39"/>
            <p:cNvPicPr preferRelativeResize="0"/>
            <p:nvPr/>
          </p:nvPicPr>
          <p:blipFill rotWithShape="1">
            <a:blip r:embed="rId12">
              <a:alphaModFix/>
            </a:blip>
            <a:srcRect b="0" l="0" r="0" t="0"/>
            <a:stretch/>
          </p:blipFill>
          <p:spPr>
            <a:xfrm>
              <a:off x="63" y="0"/>
              <a:ext cx="106" cy="106"/>
            </a:xfrm>
            <a:prstGeom prst="rect">
              <a:avLst/>
            </a:prstGeom>
            <a:noFill/>
            <a:ln>
              <a:noFill/>
            </a:ln>
          </p:spPr>
        </p:pic>
        <p:sp>
          <p:nvSpPr>
            <p:cNvPr id="840" name="Google Shape;840;p39"/>
            <p:cNvSpPr/>
            <p:nvPr/>
          </p:nvSpPr>
          <p:spPr>
            <a:xfrm>
              <a:off x="63" y="118"/>
              <a:ext cx="673" cy="427"/>
            </a:xfrm>
            <a:custGeom>
              <a:rect b="b" l="l" r="r" t="t"/>
              <a:pathLst>
                <a:path extrusionOk="0" h="427" w="673">
                  <a:moveTo>
                    <a:pt x="236" y="70"/>
                  </a:moveTo>
                  <a:lnTo>
                    <a:pt x="224" y="58"/>
                  </a:lnTo>
                  <a:lnTo>
                    <a:pt x="145" y="58"/>
                  </a:lnTo>
                  <a:lnTo>
                    <a:pt x="95" y="21"/>
                  </a:lnTo>
                  <a:lnTo>
                    <a:pt x="85" y="11"/>
                  </a:lnTo>
                  <a:lnTo>
                    <a:pt x="74" y="4"/>
                  </a:lnTo>
                  <a:lnTo>
                    <a:pt x="61" y="1"/>
                  </a:lnTo>
                  <a:lnTo>
                    <a:pt x="47" y="0"/>
                  </a:lnTo>
                  <a:lnTo>
                    <a:pt x="28" y="6"/>
                  </a:lnTo>
                  <a:lnTo>
                    <a:pt x="13" y="18"/>
                  </a:lnTo>
                  <a:lnTo>
                    <a:pt x="3" y="35"/>
                  </a:lnTo>
                  <a:lnTo>
                    <a:pt x="0" y="54"/>
                  </a:lnTo>
                  <a:lnTo>
                    <a:pt x="0" y="205"/>
                  </a:lnTo>
                  <a:lnTo>
                    <a:pt x="4" y="226"/>
                  </a:lnTo>
                  <a:lnTo>
                    <a:pt x="15" y="243"/>
                  </a:lnTo>
                  <a:lnTo>
                    <a:pt x="32" y="254"/>
                  </a:lnTo>
                  <a:lnTo>
                    <a:pt x="53" y="258"/>
                  </a:lnTo>
                  <a:lnTo>
                    <a:pt x="168" y="258"/>
                  </a:lnTo>
                  <a:lnTo>
                    <a:pt x="168" y="406"/>
                  </a:lnTo>
                  <a:lnTo>
                    <a:pt x="179" y="418"/>
                  </a:lnTo>
                  <a:lnTo>
                    <a:pt x="208" y="418"/>
                  </a:lnTo>
                  <a:lnTo>
                    <a:pt x="220" y="406"/>
                  </a:lnTo>
                  <a:lnTo>
                    <a:pt x="220" y="217"/>
                  </a:lnTo>
                  <a:lnTo>
                    <a:pt x="208" y="205"/>
                  </a:lnTo>
                  <a:lnTo>
                    <a:pt x="104" y="205"/>
                  </a:lnTo>
                  <a:lnTo>
                    <a:pt x="104" y="94"/>
                  </a:lnTo>
                  <a:lnTo>
                    <a:pt x="120" y="106"/>
                  </a:lnTo>
                  <a:lnTo>
                    <a:pt x="125" y="109"/>
                  </a:lnTo>
                  <a:lnTo>
                    <a:pt x="130" y="111"/>
                  </a:lnTo>
                  <a:lnTo>
                    <a:pt x="224" y="111"/>
                  </a:lnTo>
                  <a:lnTo>
                    <a:pt x="236" y="99"/>
                  </a:lnTo>
                  <a:lnTo>
                    <a:pt x="236" y="70"/>
                  </a:lnTo>
                  <a:close/>
                  <a:moveTo>
                    <a:pt x="536" y="141"/>
                  </a:moveTo>
                  <a:lnTo>
                    <a:pt x="527" y="132"/>
                  </a:lnTo>
                  <a:lnTo>
                    <a:pt x="515" y="132"/>
                  </a:lnTo>
                  <a:lnTo>
                    <a:pt x="145" y="132"/>
                  </a:lnTo>
                  <a:lnTo>
                    <a:pt x="136" y="141"/>
                  </a:lnTo>
                  <a:lnTo>
                    <a:pt x="136" y="164"/>
                  </a:lnTo>
                  <a:lnTo>
                    <a:pt x="145" y="174"/>
                  </a:lnTo>
                  <a:lnTo>
                    <a:pt x="315" y="174"/>
                  </a:lnTo>
                  <a:lnTo>
                    <a:pt x="315" y="384"/>
                  </a:lnTo>
                  <a:lnTo>
                    <a:pt x="252" y="384"/>
                  </a:lnTo>
                  <a:lnTo>
                    <a:pt x="252" y="426"/>
                  </a:lnTo>
                  <a:lnTo>
                    <a:pt x="420" y="426"/>
                  </a:lnTo>
                  <a:lnTo>
                    <a:pt x="420" y="384"/>
                  </a:lnTo>
                  <a:lnTo>
                    <a:pt x="357" y="384"/>
                  </a:lnTo>
                  <a:lnTo>
                    <a:pt x="357" y="174"/>
                  </a:lnTo>
                  <a:lnTo>
                    <a:pt x="527" y="174"/>
                  </a:lnTo>
                  <a:lnTo>
                    <a:pt x="536" y="164"/>
                  </a:lnTo>
                  <a:lnTo>
                    <a:pt x="536" y="141"/>
                  </a:lnTo>
                  <a:close/>
                  <a:moveTo>
                    <a:pt x="672" y="54"/>
                  </a:moveTo>
                  <a:lnTo>
                    <a:pt x="669" y="34"/>
                  </a:lnTo>
                  <a:lnTo>
                    <a:pt x="659" y="18"/>
                  </a:lnTo>
                  <a:lnTo>
                    <a:pt x="644" y="6"/>
                  </a:lnTo>
                  <a:lnTo>
                    <a:pt x="625" y="0"/>
                  </a:lnTo>
                  <a:lnTo>
                    <a:pt x="611" y="0"/>
                  </a:lnTo>
                  <a:lnTo>
                    <a:pt x="599" y="4"/>
                  </a:lnTo>
                  <a:lnTo>
                    <a:pt x="587" y="11"/>
                  </a:lnTo>
                  <a:lnTo>
                    <a:pt x="578" y="21"/>
                  </a:lnTo>
                  <a:lnTo>
                    <a:pt x="527" y="58"/>
                  </a:lnTo>
                  <a:lnTo>
                    <a:pt x="448" y="58"/>
                  </a:lnTo>
                  <a:lnTo>
                    <a:pt x="436" y="70"/>
                  </a:lnTo>
                  <a:lnTo>
                    <a:pt x="436" y="99"/>
                  </a:lnTo>
                  <a:lnTo>
                    <a:pt x="448" y="111"/>
                  </a:lnTo>
                  <a:lnTo>
                    <a:pt x="542" y="111"/>
                  </a:lnTo>
                  <a:lnTo>
                    <a:pt x="547" y="109"/>
                  </a:lnTo>
                  <a:lnTo>
                    <a:pt x="568" y="94"/>
                  </a:lnTo>
                  <a:lnTo>
                    <a:pt x="568" y="205"/>
                  </a:lnTo>
                  <a:lnTo>
                    <a:pt x="464" y="205"/>
                  </a:lnTo>
                  <a:lnTo>
                    <a:pt x="452" y="217"/>
                  </a:lnTo>
                  <a:lnTo>
                    <a:pt x="452" y="406"/>
                  </a:lnTo>
                  <a:lnTo>
                    <a:pt x="464" y="418"/>
                  </a:lnTo>
                  <a:lnTo>
                    <a:pt x="493" y="418"/>
                  </a:lnTo>
                  <a:lnTo>
                    <a:pt x="505" y="406"/>
                  </a:lnTo>
                  <a:lnTo>
                    <a:pt x="505" y="258"/>
                  </a:lnTo>
                  <a:lnTo>
                    <a:pt x="619" y="258"/>
                  </a:lnTo>
                  <a:lnTo>
                    <a:pt x="640" y="254"/>
                  </a:lnTo>
                  <a:lnTo>
                    <a:pt x="657" y="243"/>
                  </a:lnTo>
                  <a:lnTo>
                    <a:pt x="668" y="226"/>
                  </a:lnTo>
                  <a:lnTo>
                    <a:pt x="672" y="205"/>
                  </a:lnTo>
                  <a:lnTo>
                    <a:pt x="672" y="54"/>
                  </a:lnTo>
                  <a:close/>
                </a:path>
              </a:pathLst>
            </a:custGeom>
            <a:solidFill>
              <a:srgbClr val="FF681E"/>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841" name="Google Shape;841;p39"/>
            <p:cNvPicPr preferRelativeResize="0"/>
            <p:nvPr/>
          </p:nvPicPr>
          <p:blipFill rotWithShape="1">
            <a:blip r:embed="rId13">
              <a:alphaModFix/>
            </a:blip>
            <a:srcRect b="0" l="0" r="0" t="0"/>
            <a:stretch/>
          </p:blipFill>
          <p:spPr>
            <a:xfrm>
              <a:off x="0" y="166"/>
              <a:ext cx="211" cy="379"/>
            </a:xfrm>
            <a:prstGeom prst="rect">
              <a:avLst/>
            </a:prstGeom>
            <a:noFill/>
            <a:ln>
              <a:noFill/>
            </a:ln>
          </p:spPr>
        </p:pic>
        <p:pic>
          <p:nvPicPr>
            <p:cNvPr id="842" name="Google Shape;842;p39"/>
            <p:cNvPicPr preferRelativeResize="0"/>
            <p:nvPr/>
          </p:nvPicPr>
          <p:blipFill rotWithShape="1">
            <a:blip r:embed="rId12">
              <a:alphaModFix/>
            </a:blip>
            <a:srcRect b="0" l="0" r="0" t="0"/>
            <a:stretch/>
          </p:blipFill>
          <p:spPr>
            <a:xfrm>
              <a:off x="631" y="0"/>
              <a:ext cx="106" cy="106"/>
            </a:xfrm>
            <a:prstGeom prst="rect">
              <a:avLst/>
            </a:prstGeom>
            <a:noFill/>
            <a:ln>
              <a:noFill/>
            </a:ln>
          </p:spPr>
        </p:pic>
        <p:pic>
          <p:nvPicPr>
            <p:cNvPr id="843" name="Google Shape;843;p39"/>
            <p:cNvPicPr preferRelativeResize="0"/>
            <p:nvPr/>
          </p:nvPicPr>
          <p:blipFill rotWithShape="1">
            <a:blip r:embed="rId14">
              <a:alphaModFix/>
            </a:blip>
            <a:srcRect b="0" l="0" r="0" t="0"/>
            <a:stretch/>
          </p:blipFill>
          <p:spPr>
            <a:xfrm>
              <a:off x="589" y="171"/>
              <a:ext cx="211" cy="374"/>
            </a:xfrm>
            <a:prstGeom prst="rect">
              <a:avLst/>
            </a:prstGeom>
            <a:noFill/>
            <a:ln>
              <a:noFill/>
            </a:ln>
          </p:spPr>
        </p:pic>
      </p:grpSp>
      <p:sp>
        <p:nvSpPr>
          <p:cNvPr id="844" name="Google Shape;844;p39"/>
          <p:cNvSpPr/>
          <p:nvPr/>
        </p:nvSpPr>
        <p:spPr>
          <a:xfrm>
            <a:off x="1383114" y="3102184"/>
            <a:ext cx="500767" cy="461362"/>
          </a:xfrm>
          <a:custGeom>
            <a:rect b="b" l="l" r="r" t="t"/>
            <a:pathLst>
              <a:path extrusionOk="0" h="653" w="787">
                <a:moveTo>
                  <a:pt x="161" y="47"/>
                </a:moveTo>
                <a:lnTo>
                  <a:pt x="157" y="29"/>
                </a:lnTo>
                <a:lnTo>
                  <a:pt x="147" y="14"/>
                </a:lnTo>
                <a:lnTo>
                  <a:pt x="132" y="4"/>
                </a:lnTo>
                <a:lnTo>
                  <a:pt x="114" y="0"/>
                </a:lnTo>
                <a:lnTo>
                  <a:pt x="96" y="4"/>
                </a:lnTo>
                <a:lnTo>
                  <a:pt x="81" y="14"/>
                </a:lnTo>
                <a:lnTo>
                  <a:pt x="71" y="29"/>
                </a:lnTo>
                <a:lnTo>
                  <a:pt x="67" y="47"/>
                </a:lnTo>
                <a:lnTo>
                  <a:pt x="71" y="65"/>
                </a:lnTo>
                <a:lnTo>
                  <a:pt x="81" y="80"/>
                </a:lnTo>
                <a:lnTo>
                  <a:pt x="96" y="90"/>
                </a:lnTo>
                <a:lnTo>
                  <a:pt x="114" y="93"/>
                </a:lnTo>
                <a:lnTo>
                  <a:pt x="132" y="90"/>
                </a:lnTo>
                <a:lnTo>
                  <a:pt x="147" y="80"/>
                </a:lnTo>
                <a:lnTo>
                  <a:pt x="157" y="65"/>
                </a:lnTo>
                <a:lnTo>
                  <a:pt x="161" y="47"/>
                </a:lnTo>
                <a:close/>
                <a:moveTo>
                  <a:pt x="347" y="47"/>
                </a:moveTo>
                <a:lnTo>
                  <a:pt x="343" y="29"/>
                </a:lnTo>
                <a:lnTo>
                  <a:pt x="333" y="14"/>
                </a:lnTo>
                <a:lnTo>
                  <a:pt x="319" y="4"/>
                </a:lnTo>
                <a:lnTo>
                  <a:pt x="300" y="0"/>
                </a:lnTo>
                <a:lnTo>
                  <a:pt x="282" y="4"/>
                </a:lnTo>
                <a:lnTo>
                  <a:pt x="267" y="14"/>
                </a:lnTo>
                <a:lnTo>
                  <a:pt x="257" y="29"/>
                </a:lnTo>
                <a:lnTo>
                  <a:pt x="254" y="47"/>
                </a:lnTo>
                <a:lnTo>
                  <a:pt x="257" y="65"/>
                </a:lnTo>
                <a:lnTo>
                  <a:pt x="267" y="80"/>
                </a:lnTo>
                <a:lnTo>
                  <a:pt x="282" y="90"/>
                </a:lnTo>
                <a:lnTo>
                  <a:pt x="300" y="93"/>
                </a:lnTo>
                <a:lnTo>
                  <a:pt x="319" y="90"/>
                </a:lnTo>
                <a:lnTo>
                  <a:pt x="333" y="80"/>
                </a:lnTo>
                <a:lnTo>
                  <a:pt x="343" y="65"/>
                </a:lnTo>
                <a:lnTo>
                  <a:pt x="347" y="47"/>
                </a:lnTo>
                <a:close/>
                <a:moveTo>
                  <a:pt x="534" y="47"/>
                </a:moveTo>
                <a:lnTo>
                  <a:pt x="530" y="29"/>
                </a:lnTo>
                <a:lnTo>
                  <a:pt x="520" y="14"/>
                </a:lnTo>
                <a:lnTo>
                  <a:pt x="506" y="4"/>
                </a:lnTo>
                <a:lnTo>
                  <a:pt x="487" y="0"/>
                </a:lnTo>
                <a:lnTo>
                  <a:pt x="469" y="4"/>
                </a:lnTo>
                <a:lnTo>
                  <a:pt x="454" y="14"/>
                </a:lnTo>
                <a:lnTo>
                  <a:pt x="444" y="29"/>
                </a:lnTo>
                <a:lnTo>
                  <a:pt x="441" y="47"/>
                </a:lnTo>
                <a:lnTo>
                  <a:pt x="444" y="65"/>
                </a:lnTo>
                <a:lnTo>
                  <a:pt x="454" y="80"/>
                </a:lnTo>
                <a:lnTo>
                  <a:pt x="469" y="90"/>
                </a:lnTo>
                <a:lnTo>
                  <a:pt x="487" y="93"/>
                </a:lnTo>
                <a:lnTo>
                  <a:pt x="506" y="90"/>
                </a:lnTo>
                <a:lnTo>
                  <a:pt x="520" y="80"/>
                </a:lnTo>
                <a:lnTo>
                  <a:pt x="530" y="65"/>
                </a:lnTo>
                <a:lnTo>
                  <a:pt x="534" y="47"/>
                </a:lnTo>
                <a:close/>
                <a:moveTo>
                  <a:pt x="595" y="256"/>
                </a:moveTo>
                <a:lnTo>
                  <a:pt x="568" y="135"/>
                </a:lnTo>
                <a:lnTo>
                  <a:pt x="566" y="132"/>
                </a:lnTo>
                <a:lnTo>
                  <a:pt x="554" y="123"/>
                </a:lnTo>
                <a:lnTo>
                  <a:pt x="544" y="117"/>
                </a:lnTo>
                <a:lnTo>
                  <a:pt x="535" y="113"/>
                </a:lnTo>
                <a:lnTo>
                  <a:pt x="525" y="109"/>
                </a:lnTo>
                <a:lnTo>
                  <a:pt x="506" y="104"/>
                </a:lnTo>
                <a:lnTo>
                  <a:pt x="487" y="103"/>
                </a:lnTo>
                <a:lnTo>
                  <a:pt x="468" y="104"/>
                </a:lnTo>
                <a:lnTo>
                  <a:pt x="450" y="109"/>
                </a:lnTo>
                <a:lnTo>
                  <a:pt x="440" y="113"/>
                </a:lnTo>
                <a:lnTo>
                  <a:pt x="430" y="117"/>
                </a:lnTo>
                <a:lnTo>
                  <a:pt x="421" y="123"/>
                </a:lnTo>
                <a:lnTo>
                  <a:pt x="412" y="129"/>
                </a:lnTo>
                <a:lnTo>
                  <a:pt x="409" y="132"/>
                </a:lnTo>
                <a:lnTo>
                  <a:pt x="407" y="135"/>
                </a:lnTo>
                <a:lnTo>
                  <a:pt x="394" y="194"/>
                </a:lnTo>
                <a:lnTo>
                  <a:pt x="381" y="135"/>
                </a:lnTo>
                <a:lnTo>
                  <a:pt x="379" y="132"/>
                </a:lnTo>
                <a:lnTo>
                  <a:pt x="367" y="123"/>
                </a:lnTo>
                <a:lnTo>
                  <a:pt x="358" y="117"/>
                </a:lnTo>
                <a:lnTo>
                  <a:pt x="348" y="113"/>
                </a:lnTo>
                <a:lnTo>
                  <a:pt x="338" y="109"/>
                </a:lnTo>
                <a:lnTo>
                  <a:pt x="309" y="103"/>
                </a:lnTo>
                <a:lnTo>
                  <a:pt x="280" y="105"/>
                </a:lnTo>
                <a:lnTo>
                  <a:pt x="252" y="114"/>
                </a:lnTo>
                <a:lnTo>
                  <a:pt x="226" y="129"/>
                </a:lnTo>
                <a:lnTo>
                  <a:pt x="223" y="132"/>
                </a:lnTo>
                <a:lnTo>
                  <a:pt x="221" y="135"/>
                </a:lnTo>
                <a:lnTo>
                  <a:pt x="207" y="192"/>
                </a:lnTo>
                <a:lnTo>
                  <a:pt x="194" y="135"/>
                </a:lnTo>
                <a:lnTo>
                  <a:pt x="192" y="132"/>
                </a:lnTo>
                <a:lnTo>
                  <a:pt x="180" y="123"/>
                </a:lnTo>
                <a:lnTo>
                  <a:pt x="171" y="117"/>
                </a:lnTo>
                <a:lnTo>
                  <a:pt x="161" y="113"/>
                </a:lnTo>
                <a:lnTo>
                  <a:pt x="151" y="109"/>
                </a:lnTo>
                <a:lnTo>
                  <a:pt x="133" y="104"/>
                </a:lnTo>
                <a:lnTo>
                  <a:pt x="114" y="103"/>
                </a:lnTo>
                <a:lnTo>
                  <a:pt x="95" y="104"/>
                </a:lnTo>
                <a:lnTo>
                  <a:pt x="76" y="109"/>
                </a:lnTo>
                <a:lnTo>
                  <a:pt x="66" y="113"/>
                </a:lnTo>
                <a:lnTo>
                  <a:pt x="57" y="117"/>
                </a:lnTo>
                <a:lnTo>
                  <a:pt x="47" y="123"/>
                </a:lnTo>
                <a:lnTo>
                  <a:pt x="39" y="129"/>
                </a:lnTo>
                <a:lnTo>
                  <a:pt x="35" y="132"/>
                </a:lnTo>
                <a:lnTo>
                  <a:pt x="33" y="135"/>
                </a:lnTo>
                <a:lnTo>
                  <a:pt x="3" y="275"/>
                </a:lnTo>
                <a:lnTo>
                  <a:pt x="0" y="285"/>
                </a:lnTo>
                <a:lnTo>
                  <a:pt x="6" y="296"/>
                </a:lnTo>
                <a:lnTo>
                  <a:pt x="19" y="299"/>
                </a:lnTo>
                <a:lnTo>
                  <a:pt x="30" y="299"/>
                </a:lnTo>
                <a:lnTo>
                  <a:pt x="37" y="293"/>
                </a:lnTo>
                <a:lnTo>
                  <a:pt x="67" y="159"/>
                </a:lnTo>
                <a:lnTo>
                  <a:pt x="67" y="225"/>
                </a:lnTo>
                <a:lnTo>
                  <a:pt x="39" y="364"/>
                </a:lnTo>
                <a:lnTo>
                  <a:pt x="67" y="364"/>
                </a:lnTo>
                <a:lnTo>
                  <a:pt x="67" y="503"/>
                </a:lnTo>
                <a:lnTo>
                  <a:pt x="105" y="466"/>
                </a:lnTo>
                <a:lnTo>
                  <a:pt x="105" y="364"/>
                </a:lnTo>
                <a:lnTo>
                  <a:pt x="123" y="364"/>
                </a:lnTo>
                <a:lnTo>
                  <a:pt x="123" y="447"/>
                </a:lnTo>
                <a:lnTo>
                  <a:pt x="161" y="410"/>
                </a:lnTo>
                <a:lnTo>
                  <a:pt x="161" y="364"/>
                </a:lnTo>
                <a:lnTo>
                  <a:pt x="189" y="364"/>
                </a:lnTo>
                <a:lnTo>
                  <a:pt x="161" y="225"/>
                </a:lnTo>
                <a:lnTo>
                  <a:pt x="161" y="160"/>
                </a:lnTo>
                <a:lnTo>
                  <a:pt x="189" y="282"/>
                </a:lnTo>
                <a:lnTo>
                  <a:pt x="190" y="291"/>
                </a:lnTo>
                <a:lnTo>
                  <a:pt x="198" y="299"/>
                </a:lnTo>
                <a:lnTo>
                  <a:pt x="216" y="299"/>
                </a:lnTo>
                <a:lnTo>
                  <a:pt x="224" y="293"/>
                </a:lnTo>
                <a:lnTo>
                  <a:pt x="225" y="284"/>
                </a:lnTo>
                <a:lnTo>
                  <a:pt x="226" y="280"/>
                </a:lnTo>
                <a:lnTo>
                  <a:pt x="253" y="160"/>
                </a:lnTo>
                <a:lnTo>
                  <a:pt x="253" y="317"/>
                </a:lnTo>
                <a:lnTo>
                  <a:pt x="274" y="296"/>
                </a:lnTo>
                <a:lnTo>
                  <a:pt x="286" y="288"/>
                </a:lnTo>
                <a:lnTo>
                  <a:pt x="300" y="285"/>
                </a:lnTo>
                <a:lnTo>
                  <a:pt x="314" y="288"/>
                </a:lnTo>
                <a:lnTo>
                  <a:pt x="327" y="296"/>
                </a:lnTo>
                <a:lnTo>
                  <a:pt x="347" y="316"/>
                </a:lnTo>
                <a:lnTo>
                  <a:pt x="347" y="160"/>
                </a:lnTo>
                <a:lnTo>
                  <a:pt x="377" y="293"/>
                </a:lnTo>
                <a:lnTo>
                  <a:pt x="385" y="299"/>
                </a:lnTo>
                <a:lnTo>
                  <a:pt x="403" y="299"/>
                </a:lnTo>
                <a:lnTo>
                  <a:pt x="410" y="293"/>
                </a:lnTo>
                <a:lnTo>
                  <a:pt x="440" y="160"/>
                </a:lnTo>
                <a:lnTo>
                  <a:pt x="440" y="410"/>
                </a:lnTo>
                <a:lnTo>
                  <a:pt x="478" y="372"/>
                </a:lnTo>
                <a:lnTo>
                  <a:pt x="478" y="308"/>
                </a:lnTo>
                <a:lnTo>
                  <a:pt x="496" y="308"/>
                </a:lnTo>
                <a:lnTo>
                  <a:pt x="496" y="354"/>
                </a:lnTo>
                <a:lnTo>
                  <a:pt x="534" y="317"/>
                </a:lnTo>
                <a:lnTo>
                  <a:pt x="534" y="160"/>
                </a:lnTo>
                <a:lnTo>
                  <a:pt x="563" y="287"/>
                </a:lnTo>
                <a:lnTo>
                  <a:pt x="564" y="287"/>
                </a:lnTo>
                <a:lnTo>
                  <a:pt x="595" y="256"/>
                </a:lnTo>
                <a:close/>
                <a:moveTo>
                  <a:pt x="786" y="156"/>
                </a:moveTo>
                <a:lnTo>
                  <a:pt x="637" y="156"/>
                </a:lnTo>
                <a:lnTo>
                  <a:pt x="692" y="212"/>
                </a:lnTo>
                <a:lnTo>
                  <a:pt x="441" y="463"/>
                </a:lnTo>
                <a:lnTo>
                  <a:pt x="301" y="323"/>
                </a:lnTo>
                <a:lnTo>
                  <a:pt x="10" y="613"/>
                </a:lnTo>
                <a:lnTo>
                  <a:pt x="50" y="652"/>
                </a:lnTo>
                <a:lnTo>
                  <a:pt x="301" y="401"/>
                </a:lnTo>
                <a:lnTo>
                  <a:pt x="441" y="541"/>
                </a:lnTo>
                <a:lnTo>
                  <a:pt x="637" y="345"/>
                </a:lnTo>
                <a:lnTo>
                  <a:pt x="731" y="251"/>
                </a:lnTo>
                <a:lnTo>
                  <a:pt x="786" y="306"/>
                </a:lnTo>
                <a:lnTo>
                  <a:pt x="786" y="156"/>
                </a:lnTo>
                <a:close/>
              </a:path>
            </a:pathLst>
          </a:custGeom>
          <a:solidFill>
            <a:srgbClr val="FF681E"/>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845" name="Google Shape;845;p39"/>
          <p:cNvPicPr preferRelativeResize="0"/>
          <p:nvPr/>
        </p:nvPicPr>
        <p:blipFill rotWithShape="1">
          <a:blip r:embed="rId15">
            <a:alphaModFix/>
          </a:blip>
          <a:srcRect b="0" l="0" r="0" t="0"/>
          <a:stretch/>
        </p:blipFill>
        <p:spPr>
          <a:xfrm>
            <a:off x="1286053" y="1680405"/>
            <a:ext cx="441947" cy="509088"/>
          </a:xfrm>
          <a:prstGeom prst="rect">
            <a:avLst/>
          </a:prstGeom>
          <a:noFill/>
          <a:ln>
            <a:noFill/>
          </a:ln>
        </p:spPr>
      </p:pic>
      <p:grpSp>
        <p:nvGrpSpPr>
          <p:cNvPr id="846" name="Google Shape;846;p39"/>
          <p:cNvGrpSpPr/>
          <p:nvPr/>
        </p:nvGrpSpPr>
        <p:grpSpPr>
          <a:xfrm>
            <a:off x="1400231" y="5707697"/>
            <a:ext cx="524363" cy="551512"/>
            <a:chOff x="0" y="0"/>
            <a:chExt cx="657" cy="781"/>
          </a:xfrm>
        </p:grpSpPr>
        <p:sp>
          <p:nvSpPr>
            <p:cNvPr id="847" name="Google Shape;847;p39"/>
            <p:cNvSpPr/>
            <p:nvPr/>
          </p:nvSpPr>
          <p:spPr>
            <a:xfrm>
              <a:off x="0" y="0"/>
              <a:ext cx="657" cy="781"/>
            </a:xfrm>
            <a:custGeom>
              <a:rect b="b" l="l" r="r" t="t"/>
              <a:pathLst>
                <a:path extrusionOk="0" h="781" w="657">
                  <a:moveTo>
                    <a:pt x="487" y="232"/>
                  </a:moveTo>
                  <a:lnTo>
                    <a:pt x="487" y="219"/>
                  </a:lnTo>
                  <a:lnTo>
                    <a:pt x="486" y="218"/>
                  </a:lnTo>
                  <a:lnTo>
                    <a:pt x="485" y="208"/>
                  </a:lnTo>
                  <a:lnTo>
                    <a:pt x="474" y="207"/>
                  </a:lnTo>
                  <a:lnTo>
                    <a:pt x="474" y="218"/>
                  </a:lnTo>
                  <a:lnTo>
                    <a:pt x="474" y="242"/>
                  </a:lnTo>
                  <a:lnTo>
                    <a:pt x="452" y="245"/>
                  </a:lnTo>
                  <a:lnTo>
                    <a:pt x="411" y="246"/>
                  </a:lnTo>
                  <a:lnTo>
                    <a:pt x="369" y="245"/>
                  </a:lnTo>
                  <a:lnTo>
                    <a:pt x="343" y="243"/>
                  </a:lnTo>
                  <a:lnTo>
                    <a:pt x="343" y="218"/>
                  </a:lnTo>
                  <a:lnTo>
                    <a:pt x="474" y="218"/>
                  </a:lnTo>
                  <a:lnTo>
                    <a:pt x="474" y="207"/>
                  </a:lnTo>
                  <a:lnTo>
                    <a:pt x="457" y="206"/>
                  </a:lnTo>
                  <a:lnTo>
                    <a:pt x="409" y="205"/>
                  </a:lnTo>
                  <a:lnTo>
                    <a:pt x="360" y="206"/>
                  </a:lnTo>
                  <a:lnTo>
                    <a:pt x="332" y="208"/>
                  </a:lnTo>
                  <a:lnTo>
                    <a:pt x="331" y="220"/>
                  </a:lnTo>
                  <a:lnTo>
                    <a:pt x="331" y="232"/>
                  </a:lnTo>
                  <a:lnTo>
                    <a:pt x="331" y="243"/>
                  </a:lnTo>
                  <a:lnTo>
                    <a:pt x="331" y="246"/>
                  </a:lnTo>
                  <a:lnTo>
                    <a:pt x="332" y="256"/>
                  </a:lnTo>
                  <a:lnTo>
                    <a:pt x="486" y="256"/>
                  </a:lnTo>
                  <a:lnTo>
                    <a:pt x="486" y="246"/>
                  </a:lnTo>
                  <a:lnTo>
                    <a:pt x="486" y="242"/>
                  </a:lnTo>
                  <a:lnTo>
                    <a:pt x="487" y="232"/>
                  </a:lnTo>
                  <a:close/>
                  <a:moveTo>
                    <a:pt x="571" y="360"/>
                  </a:moveTo>
                  <a:lnTo>
                    <a:pt x="571" y="305"/>
                  </a:lnTo>
                  <a:lnTo>
                    <a:pt x="571" y="247"/>
                  </a:lnTo>
                  <a:lnTo>
                    <a:pt x="569" y="155"/>
                  </a:lnTo>
                  <a:lnTo>
                    <a:pt x="568" y="125"/>
                  </a:lnTo>
                  <a:lnTo>
                    <a:pt x="568" y="114"/>
                  </a:lnTo>
                  <a:lnTo>
                    <a:pt x="561" y="114"/>
                  </a:lnTo>
                  <a:lnTo>
                    <a:pt x="561" y="125"/>
                  </a:lnTo>
                  <a:lnTo>
                    <a:pt x="561" y="479"/>
                  </a:lnTo>
                  <a:lnTo>
                    <a:pt x="524" y="481"/>
                  </a:lnTo>
                  <a:lnTo>
                    <a:pt x="331" y="482"/>
                  </a:lnTo>
                  <a:lnTo>
                    <a:pt x="136" y="482"/>
                  </a:lnTo>
                  <a:lnTo>
                    <a:pt x="97" y="480"/>
                  </a:lnTo>
                  <a:lnTo>
                    <a:pt x="95" y="422"/>
                  </a:lnTo>
                  <a:lnTo>
                    <a:pt x="94" y="305"/>
                  </a:lnTo>
                  <a:lnTo>
                    <a:pt x="95" y="186"/>
                  </a:lnTo>
                  <a:lnTo>
                    <a:pt x="96" y="125"/>
                  </a:lnTo>
                  <a:lnTo>
                    <a:pt x="561" y="125"/>
                  </a:lnTo>
                  <a:lnTo>
                    <a:pt x="561" y="114"/>
                  </a:lnTo>
                  <a:lnTo>
                    <a:pt x="87" y="114"/>
                  </a:lnTo>
                  <a:lnTo>
                    <a:pt x="86" y="159"/>
                  </a:lnTo>
                  <a:lnTo>
                    <a:pt x="85" y="247"/>
                  </a:lnTo>
                  <a:lnTo>
                    <a:pt x="85" y="305"/>
                  </a:lnTo>
                  <a:lnTo>
                    <a:pt x="85" y="360"/>
                  </a:lnTo>
                  <a:lnTo>
                    <a:pt x="86" y="450"/>
                  </a:lnTo>
                  <a:lnTo>
                    <a:pt x="88" y="492"/>
                  </a:lnTo>
                  <a:lnTo>
                    <a:pt x="127" y="493"/>
                  </a:lnTo>
                  <a:lnTo>
                    <a:pt x="329" y="494"/>
                  </a:lnTo>
                  <a:lnTo>
                    <a:pt x="530" y="493"/>
                  </a:lnTo>
                  <a:lnTo>
                    <a:pt x="569" y="491"/>
                  </a:lnTo>
                  <a:lnTo>
                    <a:pt x="569" y="482"/>
                  </a:lnTo>
                  <a:lnTo>
                    <a:pt x="570" y="447"/>
                  </a:lnTo>
                  <a:lnTo>
                    <a:pt x="571" y="360"/>
                  </a:lnTo>
                  <a:close/>
                  <a:moveTo>
                    <a:pt x="656" y="69"/>
                  </a:moveTo>
                  <a:lnTo>
                    <a:pt x="651" y="52"/>
                  </a:lnTo>
                  <a:lnTo>
                    <a:pt x="650" y="48"/>
                  </a:lnTo>
                  <a:lnTo>
                    <a:pt x="641" y="42"/>
                  </a:lnTo>
                  <a:lnTo>
                    <a:pt x="627" y="41"/>
                  </a:lnTo>
                  <a:lnTo>
                    <a:pt x="626" y="40"/>
                  </a:lnTo>
                  <a:lnTo>
                    <a:pt x="621" y="41"/>
                  </a:lnTo>
                  <a:lnTo>
                    <a:pt x="364" y="40"/>
                  </a:lnTo>
                  <a:lnTo>
                    <a:pt x="358" y="40"/>
                  </a:lnTo>
                  <a:lnTo>
                    <a:pt x="352" y="39"/>
                  </a:lnTo>
                  <a:lnTo>
                    <a:pt x="351" y="32"/>
                  </a:lnTo>
                  <a:lnTo>
                    <a:pt x="350" y="26"/>
                  </a:lnTo>
                  <a:lnTo>
                    <a:pt x="346" y="12"/>
                  </a:lnTo>
                  <a:lnTo>
                    <a:pt x="345" y="7"/>
                  </a:lnTo>
                  <a:lnTo>
                    <a:pt x="336" y="0"/>
                  </a:lnTo>
                  <a:lnTo>
                    <a:pt x="315" y="2"/>
                  </a:lnTo>
                  <a:lnTo>
                    <a:pt x="309" y="10"/>
                  </a:lnTo>
                  <a:lnTo>
                    <a:pt x="307" y="29"/>
                  </a:lnTo>
                  <a:lnTo>
                    <a:pt x="307" y="34"/>
                  </a:lnTo>
                  <a:lnTo>
                    <a:pt x="306" y="41"/>
                  </a:lnTo>
                  <a:lnTo>
                    <a:pt x="32" y="41"/>
                  </a:lnTo>
                  <a:lnTo>
                    <a:pt x="25" y="41"/>
                  </a:lnTo>
                  <a:lnTo>
                    <a:pt x="6" y="47"/>
                  </a:lnTo>
                  <a:lnTo>
                    <a:pt x="0" y="58"/>
                  </a:lnTo>
                  <a:lnTo>
                    <a:pt x="3" y="84"/>
                  </a:lnTo>
                  <a:lnTo>
                    <a:pt x="11" y="91"/>
                  </a:lnTo>
                  <a:lnTo>
                    <a:pt x="27" y="93"/>
                  </a:lnTo>
                  <a:lnTo>
                    <a:pt x="30" y="94"/>
                  </a:lnTo>
                  <a:lnTo>
                    <a:pt x="35" y="95"/>
                  </a:lnTo>
                  <a:lnTo>
                    <a:pt x="35" y="501"/>
                  </a:lnTo>
                  <a:lnTo>
                    <a:pt x="29" y="502"/>
                  </a:lnTo>
                  <a:lnTo>
                    <a:pt x="25" y="502"/>
                  </a:lnTo>
                  <a:lnTo>
                    <a:pt x="11" y="506"/>
                  </a:lnTo>
                  <a:lnTo>
                    <a:pt x="4" y="512"/>
                  </a:lnTo>
                  <a:lnTo>
                    <a:pt x="0" y="533"/>
                  </a:lnTo>
                  <a:lnTo>
                    <a:pt x="2" y="542"/>
                  </a:lnTo>
                  <a:lnTo>
                    <a:pt x="15" y="555"/>
                  </a:lnTo>
                  <a:lnTo>
                    <a:pt x="23" y="554"/>
                  </a:lnTo>
                  <a:lnTo>
                    <a:pt x="30" y="554"/>
                  </a:lnTo>
                  <a:lnTo>
                    <a:pt x="269" y="555"/>
                  </a:lnTo>
                  <a:lnTo>
                    <a:pt x="267" y="558"/>
                  </a:lnTo>
                  <a:lnTo>
                    <a:pt x="266" y="560"/>
                  </a:lnTo>
                  <a:lnTo>
                    <a:pt x="167" y="680"/>
                  </a:lnTo>
                  <a:lnTo>
                    <a:pt x="158" y="692"/>
                  </a:lnTo>
                  <a:lnTo>
                    <a:pt x="148" y="704"/>
                  </a:lnTo>
                  <a:lnTo>
                    <a:pt x="140" y="714"/>
                  </a:lnTo>
                  <a:lnTo>
                    <a:pt x="140" y="726"/>
                  </a:lnTo>
                  <a:lnTo>
                    <a:pt x="154" y="750"/>
                  </a:lnTo>
                  <a:lnTo>
                    <a:pt x="167" y="751"/>
                  </a:lnTo>
                  <a:lnTo>
                    <a:pt x="183" y="735"/>
                  </a:lnTo>
                  <a:lnTo>
                    <a:pt x="184" y="735"/>
                  </a:lnTo>
                  <a:lnTo>
                    <a:pt x="190" y="727"/>
                  </a:lnTo>
                  <a:lnTo>
                    <a:pt x="204" y="710"/>
                  </a:lnTo>
                  <a:lnTo>
                    <a:pt x="254" y="650"/>
                  </a:lnTo>
                  <a:lnTo>
                    <a:pt x="303" y="590"/>
                  </a:lnTo>
                  <a:lnTo>
                    <a:pt x="307" y="591"/>
                  </a:lnTo>
                  <a:lnTo>
                    <a:pt x="307" y="596"/>
                  </a:lnTo>
                  <a:lnTo>
                    <a:pt x="307" y="601"/>
                  </a:lnTo>
                  <a:lnTo>
                    <a:pt x="307" y="755"/>
                  </a:lnTo>
                  <a:lnTo>
                    <a:pt x="309" y="770"/>
                  </a:lnTo>
                  <a:lnTo>
                    <a:pt x="317" y="779"/>
                  </a:lnTo>
                  <a:lnTo>
                    <a:pt x="336" y="781"/>
                  </a:lnTo>
                  <a:lnTo>
                    <a:pt x="346" y="773"/>
                  </a:lnTo>
                  <a:lnTo>
                    <a:pt x="347" y="769"/>
                  </a:lnTo>
                  <a:lnTo>
                    <a:pt x="350" y="754"/>
                  </a:lnTo>
                  <a:lnTo>
                    <a:pt x="351" y="746"/>
                  </a:lnTo>
                  <a:lnTo>
                    <a:pt x="351" y="726"/>
                  </a:lnTo>
                  <a:lnTo>
                    <a:pt x="351" y="601"/>
                  </a:lnTo>
                  <a:lnTo>
                    <a:pt x="351" y="596"/>
                  </a:lnTo>
                  <a:lnTo>
                    <a:pt x="351" y="591"/>
                  </a:lnTo>
                  <a:lnTo>
                    <a:pt x="354" y="592"/>
                  </a:lnTo>
                  <a:lnTo>
                    <a:pt x="356" y="593"/>
                  </a:lnTo>
                  <a:lnTo>
                    <a:pt x="453" y="711"/>
                  </a:lnTo>
                  <a:lnTo>
                    <a:pt x="464" y="724"/>
                  </a:lnTo>
                  <a:lnTo>
                    <a:pt x="481" y="745"/>
                  </a:lnTo>
                  <a:lnTo>
                    <a:pt x="489" y="750"/>
                  </a:lnTo>
                  <a:lnTo>
                    <a:pt x="509" y="742"/>
                  </a:lnTo>
                  <a:lnTo>
                    <a:pt x="512" y="736"/>
                  </a:lnTo>
                  <a:lnTo>
                    <a:pt x="512" y="734"/>
                  </a:lnTo>
                  <a:lnTo>
                    <a:pt x="514" y="711"/>
                  </a:lnTo>
                  <a:lnTo>
                    <a:pt x="514" y="710"/>
                  </a:lnTo>
                  <a:lnTo>
                    <a:pt x="506" y="701"/>
                  </a:lnTo>
                  <a:lnTo>
                    <a:pt x="423" y="601"/>
                  </a:lnTo>
                  <a:lnTo>
                    <a:pt x="401" y="574"/>
                  </a:lnTo>
                  <a:lnTo>
                    <a:pt x="394" y="565"/>
                  </a:lnTo>
                  <a:lnTo>
                    <a:pt x="386" y="555"/>
                  </a:lnTo>
                  <a:lnTo>
                    <a:pt x="625" y="555"/>
                  </a:lnTo>
                  <a:lnTo>
                    <a:pt x="629" y="554"/>
                  </a:lnTo>
                  <a:lnTo>
                    <a:pt x="641" y="555"/>
                  </a:lnTo>
                  <a:lnTo>
                    <a:pt x="642" y="554"/>
                  </a:lnTo>
                  <a:lnTo>
                    <a:pt x="647" y="550"/>
                  </a:lnTo>
                  <a:lnTo>
                    <a:pt x="651" y="544"/>
                  </a:lnTo>
                  <a:lnTo>
                    <a:pt x="655" y="532"/>
                  </a:lnTo>
                  <a:lnTo>
                    <a:pt x="654" y="520"/>
                  </a:lnTo>
                  <a:lnTo>
                    <a:pt x="647" y="510"/>
                  </a:lnTo>
                  <a:lnTo>
                    <a:pt x="647" y="532"/>
                  </a:lnTo>
                  <a:lnTo>
                    <a:pt x="646" y="537"/>
                  </a:lnTo>
                  <a:lnTo>
                    <a:pt x="637" y="543"/>
                  </a:lnTo>
                  <a:lnTo>
                    <a:pt x="366" y="543"/>
                  </a:lnTo>
                  <a:lnTo>
                    <a:pt x="368" y="548"/>
                  </a:lnTo>
                  <a:lnTo>
                    <a:pt x="369" y="551"/>
                  </a:lnTo>
                  <a:lnTo>
                    <a:pt x="415" y="606"/>
                  </a:lnTo>
                  <a:lnTo>
                    <a:pt x="451" y="650"/>
                  </a:lnTo>
                  <a:lnTo>
                    <a:pt x="498" y="706"/>
                  </a:lnTo>
                  <a:lnTo>
                    <a:pt x="501" y="710"/>
                  </a:lnTo>
                  <a:lnTo>
                    <a:pt x="508" y="725"/>
                  </a:lnTo>
                  <a:lnTo>
                    <a:pt x="503" y="733"/>
                  </a:lnTo>
                  <a:lnTo>
                    <a:pt x="488" y="736"/>
                  </a:lnTo>
                  <a:lnTo>
                    <a:pt x="451" y="693"/>
                  </a:lnTo>
                  <a:lnTo>
                    <a:pt x="415" y="650"/>
                  </a:lnTo>
                  <a:lnTo>
                    <a:pt x="378" y="606"/>
                  </a:lnTo>
                  <a:lnTo>
                    <a:pt x="365" y="591"/>
                  </a:lnTo>
                  <a:lnTo>
                    <a:pt x="340" y="563"/>
                  </a:lnTo>
                  <a:lnTo>
                    <a:pt x="340" y="568"/>
                  </a:lnTo>
                  <a:lnTo>
                    <a:pt x="340" y="572"/>
                  </a:lnTo>
                  <a:lnTo>
                    <a:pt x="340" y="755"/>
                  </a:lnTo>
                  <a:lnTo>
                    <a:pt x="340" y="763"/>
                  </a:lnTo>
                  <a:lnTo>
                    <a:pt x="331" y="769"/>
                  </a:lnTo>
                  <a:lnTo>
                    <a:pt x="319" y="766"/>
                  </a:lnTo>
                  <a:lnTo>
                    <a:pt x="317" y="765"/>
                  </a:lnTo>
                  <a:lnTo>
                    <a:pt x="316" y="751"/>
                  </a:lnTo>
                  <a:lnTo>
                    <a:pt x="316" y="590"/>
                  </a:lnTo>
                  <a:lnTo>
                    <a:pt x="316" y="562"/>
                  </a:lnTo>
                  <a:lnTo>
                    <a:pt x="311" y="566"/>
                  </a:lnTo>
                  <a:lnTo>
                    <a:pt x="308" y="567"/>
                  </a:lnTo>
                  <a:lnTo>
                    <a:pt x="276" y="606"/>
                  </a:lnTo>
                  <a:lnTo>
                    <a:pt x="180" y="722"/>
                  </a:lnTo>
                  <a:lnTo>
                    <a:pt x="177" y="728"/>
                  </a:lnTo>
                  <a:lnTo>
                    <a:pt x="169" y="734"/>
                  </a:lnTo>
                  <a:lnTo>
                    <a:pt x="163" y="735"/>
                  </a:lnTo>
                  <a:lnTo>
                    <a:pt x="154" y="733"/>
                  </a:lnTo>
                  <a:lnTo>
                    <a:pt x="151" y="728"/>
                  </a:lnTo>
                  <a:lnTo>
                    <a:pt x="151" y="727"/>
                  </a:lnTo>
                  <a:lnTo>
                    <a:pt x="154" y="716"/>
                  </a:lnTo>
                  <a:lnTo>
                    <a:pt x="156" y="709"/>
                  </a:lnTo>
                  <a:lnTo>
                    <a:pt x="160" y="704"/>
                  </a:lnTo>
                  <a:lnTo>
                    <a:pt x="168" y="694"/>
                  </a:lnTo>
                  <a:lnTo>
                    <a:pt x="176" y="685"/>
                  </a:lnTo>
                  <a:lnTo>
                    <a:pt x="184" y="675"/>
                  </a:lnTo>
                  <a:lnTo>
                    <a:pt x="192" y="665"/>
                  </a:lnTo>
                  <a:lnTo>
                    <a:pt x="278" y="562"/>
                  </a:lnTo>
                  <a:lnTo>
                    <a:pt x="284" y="554"/>
                  </a:lnTo>
                  <a:lnTo>
                    <a:pt x="287" y="550"/>
                  </a:lnTo>
                  <a:lnTo>
                    <a:pt x="288" y="548"/>
                  </a:lnTo>
                  <a:lnTo>
                    <a:pt x="291" y="544"/>
                  </a:lnTo>
                  <a:lnTo>
                    <a:pt x="283" y="544"/>
                  </a:lnTo>
                  <a:lnTo>
                    <a:pt x="278" y="543"/>
                  </a:lnTo>
                  <a:lnTo>
                    <a:pt x="19" y="543"/>
                  </a:lnTo>
                  <a:lnTo>
                    <a:pt x="11" y="536"/>
                  </a:lnTo>
                  <a:lnTo>
                    <a:pt x="9" y="530"/>
                  </a:lnTo>
                  <a:lnTo>
                    <a:pt x="16" y="515"/>
                  </a:lnTo>
                  <a:lnTo>
                    <a:pt x="22" y="514"/>
                  </a:lnTo>
                  <a:lnTo>
                    <a:pt x="34" y="514"/>
                  </a:lnTo>
                  <a:lnTo>
                    <a:pt x="38" y="513"/>
                  </a:lnTo>
                  <a:lnTo>
                    <a:pt x="42" y="513"/>
                  </a:lnTo>
                  <a:lnTo>
                    <a:pt x="44" y="466"/>
                  </a:lnTo>
                  <a:lnTo>
                    <a:pt x="45" y="363"/>
                  </a:lnTo>
                  <a:lnTo>
                    <a:pt x="45" y="240"/>
                  </a:lnTo>
                  <a:lnTo>
                    <a:pt x="44" y="138"/>
                  </a:lnTo>
                  <a:lnTo>
                    <a:pt x="44" y="132"/>
                  </a:lnTo>
                  <a:lnTo>
                    <a:pt x="43" y="85"/>
                  </a:lnTo>
                  <a:lnTo>
                    <a:pt x="38" y="84"/>
                  </a:lnTo>
                  <a:lnTo>
                    <a:pt x="33" y="84"/>
                  </a:lnTo>
                  <a:lnTo>
                    <a:pt x="17" y="82"/>
                  </a:lnTo>
                  <a:lnTo>
                    <a:pt x="11" y="76"/>
                  </a:lnTo>
                  <a:lnTo>
                    <a:pt x="10" y="59"/>
                  </a:lnTo>
                  <a:lnTo>
                    <a:pt x="17" y="52"/>
                  </a:lnTo>
                  <a:lnTo>
                    <a:pt x="262" y="52"/>
                  </a:lnTo>
                  <a:lnTo>
                    <a:pt x="313" y="52"/>
                  </a:lnTo>
                  <a:lnTo>
                    <a:pt x="316" y="42"/>
                  </a:lnTo>
                  <a:lnTo>
                    <a:pt x="316" y="39"/>
                  </a:lnTo>
                  <a:lnTo>
                    <a:pt x="316" y="32"/>
                  </a:lnTo>
                  <a:lnTo>
                    <a:pt x="317" y="22"/>
                  </a:lnTo>
                  <a:lnTo>
                    <a:pt x="323" y="13"/>
                  </a:lnTo>
                  <a:lnTo>
                    <a:pt x="335" y="12"/>
                  </a:lnTo>
                  <a:lnTo>
                    <a:pt x="339" y="15"/>
                  </a:lnTo>
                  <a:lnTo>
                    <a:pt x="340" y="32"/>
                  </a:lnTo>
                  <a:lnTo>
                    <a:pt x="340" y="34"/>
                  </a:lnTo>
                  <a:lnTo>
                    <a:pt x="340" y="39"/>
                  </a:lnTo>
                  <a:lnTo>
                    <a:pt x="339" y="51"/>
                  </a:lnTo>
                  <a:lnTo>
                    <a:pt x="347" y="51"/>
                  </a:lnTo>
                  <a:lnTo>
                    <a:pt x="352" y="52"/>
                  </a:lnTo>
                  <a:lnTo>
                    <a:pt x="622" y="52"/>
                  </a:lnTo>
                  <a:lnTo>
                    <a:pt x="626" y="52"/>
                  </a:lnTo>
                  <a:lnTo>
                    <a:pt x="640" y="53"/>
                  </a:lnTo>
                  <a:lnTo>
                    <a:pt x="644" y="58"/>
                  </a:lnTo>
                  <a:lnTo>
                    <a:pt x="646" y="73"/>
                  </a:lnTo>
                  <a:lnTo>
                    <a:pt x="642" y="80"/>
                  </a:lnTo>
                  <a:lnTo>
                    <a:pt x="630" y="83"/>
                  </a:lnTo>
                  <a:lnTo>
                    <a:pt x="626" y="83"/>
                  </a:lnTo>
                  <a:lnTo>
                    <a:pt x="620" y="84"/>
                  </a:lnTo>
                  <a:lnTo>
                    <a:pt x="617" y="84"/>
                  </a:lnTo>
                  <a:lnTo>
                    <a:pt x="614" y="85"/>
                  </a:lnTo>
                  <a:lnTo>
                    <a:pt x="612" y="132"/>
                  </a:lnTo>
                  <a:lnTo>
                    <a:pt x="611" y="235"/>
                  </a:lnTo>
                  <a:lnTo>
                    <a:pt x="611" y="363"/>
                  </a:lnTo>
                  <a:lnTo>
                    <a:pt x="612" y="450"/>
                  </a:lnTo>
                  <a:lnTo>
                    <a:pt x="612" y="466"/>
                  </a:lnTo>
                  <a:lnTo>
                    <a:pt x="613" y="513"/>
                  </a:lnTo>
                  <a:lnTo>
                    <a:pt x="618" y="513"/>
                  </a:lnTo>
                  <a:lnTo>
                    <a:pt x="623" y="514"/>
                  </a:lnTo>
                  <a:lnTo>
                    <a:pt x="636" y="514"/>
                  </a:lnTo>
                  <a:lnTo>
                    <a:pt x="642" y="516"/>
                  </a:lnTo>
                  <a:lnTo>
                    <a:pt x="646" y="530"/>
                  </a:lnTo>
                  <a:lnTo>
                    <a:pt x="647" y="532"/>
                  </a:lnTo>
                  <a:lnTo>
                    <a:pt x="647" y="510"/>
                  </a:lnTo>
                  <a:lnTo>
                    <a:pt x="635" y="503"/>
                  </a:lnTo>
                  <a:lnTo>
                    <a:pt x="632" y="502"/>
                  </a:lnTo>
                  <a:lnTo>
                    <a:pt x="628" y="502"/>
                  </a:lnTo>
                  <a:lnTo>
                    <a:pt x="624" y="501"/>
                  </a:lnTo>
                  <a:lnTo>
                    <a:pt x="622" y="450"/>
                  </a:lnTo>
                  <a:lnTo>
                    <a:pt x="622" y="350"/>
                  </a:lnTo>
                  <a:lnTo>
                    <a:pt x="622" y="235"/>
                  </a:lnTo>
                  <a:lnTo>
                    <a:pt x="623" y="138"/>
                  </a:lnTo>
                  <a:lnTo>
                    <a:pt x="625" y="94"/>
                  </a:lnTo>
                  <a:lnTo>
                    <a:pt x="641" y="91"/>
                  </a:lnTo>
                  <a:lnTo>
                    <a:pt x="643" y="90"/>
                  </a:lnTo>
                  <a:lnTo>
                    <a:pt x="645" y="89"/>
                  </a:lnTo>
                  <a:lnTo>
                    <a:pt x="651" y="83"/>
                  </a:lnTo>
                  <a:lnTo>
                    <a:pt x="655" y="79"/>
                  </a:lnTo>
                  <a:lnTo>
                    <a:pt x="656" y="69"/>
                  </a:lnTo>
                  <a:close/>
                </a:path>
              </a:pathLst>
            </a:custGeom>
            <a:solidFill>
              <a:srgbClr val="FF681E"/>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848" name="Google Shape;848;p39"/>
            <p:cNvPicPr preferRelativeResize="0"/>
            <p:nvPr/>
          </p:nvPicPr>
          <p:blipFill rotWithShape="1">
            <a:blip r:embed="rId16">
              <a:alphaModFix/>
            </a:blip>
            <a:srcRect b="0" l="0" r="0" t="0"/>
            <a:stretch/>
          </p:blipFill>
          <p:spPr>
            <a:xfrm>
              <a:off x="151" y="160"/>
              <a:ext cx="139" cy="274"/>
            </a:xfrm>
            <a:prstGeom prst="rect">
              <a:avLst/>
            </a:prstGeom>
            <a:noFill/>
            <a:ln>
              <a:noFill/>
            </a:ln>
          </p:spPr>
        </p:pic>
        <p:sp>
          <p:nvSpPr>
            <p:cNvPr id="849" name="Google Shape;849;p39"/>
            <p:cNvSpPr/>
            <p:nvPr/>
          </p:nvSpPr>
          <p:spPr>
            <a:xfrm>
              <a:off x="330" y="337"/>
              <a:ext cx="156" cy="52"/>
            </a:xfrm>
            <a:custGeom>
              <a:rect b="b" l="l" r="r" t="t"/>
              <a:pathLst>
                <a:path extrusionOk="0" h="52" w="156">
                  <a:moveTo>
                    <a:pt x="76" y="0"/>
                  </a:moveTo>
                  <a:lnTo>
                    <a:pt x="28" y="1"/>
                  </a:lnTo>
                  <a:lnTo>
                    <a:pt x="1" y="3"/>
                  </a:lnTo>
                  <a:lnTo>
                    <a:pt x="0" y="15"/>
                  </a:lnTo>
                  <a:lnTo>
                    <a:pt x="0" y="27"/>
                  </a:lnTo>
                  <a:lnTo>
                    <a:pt x="0" y="38"/>
                  </a:lnTo>
                  <a:lnTo>
                    <a:pt x="1" y="51"/>
                  </a:lnTo>
                  <a:lnTo>
                    <a:pt x="155" y="51"/>
                  </a:lnTo>
                  <a:lnTo>
                    <a:pt x="155" y="43"/>
                  </a:lnTo>
                  <a:lnTo>
                    <a:pt x="82" y="43"/>
                  </a:lnTo>
                  <a:lnTo>
                    <a:pt x="41" y="43"/>
                  </a:lnTo>
                  <a:lnTo>
                    <a:pt x="12" y="41"/>
                  </a:lnTo>
                  <a:lnTo>
                    <a:pt x="12" y="14"/>
                  </a:lnTo>
                  <a:lnTo>
                    <a:pt x="35" y="12"/>
                  </a:lnTo>
                  <a:lnTo>
                    <a:pt x="76" y="11"/>
                  </a:lnTo>
                  <a:lnTo>
                    <a:pt x="155" y="11"/>
                  </a:lnTo>
                  <a:lnTo>
                    <a:pt x="154" y="3"/>
                  </a:lnTo>
                  <a:lnTo>
                    <a:pt x="125" y="0"/>
                  </a:lnTo>
                  <a:lnTo>
                    <a:pt x="76" y="0"/>
                  </a:lnTo>
                  <a:close/>
                  <a:moveTo>
                    <a:pt x="155" y="11"/>
                  </a:moveTo>
                  <a:lnTo>
                    <a:pt x="76" y="11"/>
                  </a:lnTo>
                  <a:lnTo>
                    <a:pt x="118" y="12"/>
                  </a:lnTo>
                  <a:lnTo>
                    <a:pt x="143" y="14"/>
                  </a:lnTo>
                  <a:lnTo>
                    <a:pt x="143" y="40"/>
                  </a:lnTo>
                  <a:lnTo>
                    <a:pt x="122" y="42"/>
                  </a:lnTo>
                  <a:lnTo>
                    <a:pt x="82" y="43"/>
                  </a:lnTo>
                  <a:lnTo>
                    <a:pt x="155" y="43"/>
                  </a:lnTo>
                  <a:lnTo>
                    <a:pt x="155" y="38"/>
                  </a:lnTo>
                  <a:lnTo>
                    <a:pt x="156" y="26"/>
                  </a:lnTo>
                  <a:lnTo>
                    <a:pt x="156" y="15"/>
                  </a:lnTo>
                  <a:lnTo>
                    <a:pt x="155" y="14"/>
                  </a:lnTo>
                  <a:lnTo>
                    <a:pt x="155" y="11"/>
                  </a:lnTo>
                  <a:close/>
                </a:path>
              </a:pathLst>
            </a:custGeom>
            <a:solidFill>
              <a:srgbClr val="FF681E"/>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53" name="Shape 853"/>
        <p:cNvGrpSpPr/>
        <p:nvPr/>
      </p:nvGrpSpPr>
      <p:grpSpPr>
        <a:xfrm>
          <a:off x="0" y="0"/>
          <a:ext cx="0" cy="0"/>
          <a:chOff x="0" y="0"/>
          <a:chExt cx="0" cy="0"/>
        </a:xfrm>
      </p:grpSpPr>
      <p:pic>
        <p:nvPicPr>
          <p:cNvPr id="854" name="Google Shape;854;p40"/>
          <p:cNvPicPr preferRelativeResize="0"/>
          <p:nvPr/>
        </p:nvPicPr>
        <p:blipFill rotWithShape="1">
          <a:blip r:embed="rId3">
            <a:alphaModFix/>
          </a:blip>
          <a:srcRect b="0" l="0" r="0" t="0"/>
          <a:stretch/>
        </p:blipFill>
        <p:spPr>
          <a:xfrm>
            <a:off x="2414753" y="6721404"/>
            <a:ext cx="9902229" cy="204838"/>
          </a:xfrm>
          <a:prstGeom prst="rect">
            <a:avLst/>
          </a:prstGeom>
          <a:noFill/>
          <a:ln>
            <a:noFill/>
          </a:ln>
        </p:spPr>
      </p:pic>
      <p:pic>
        <p:nvPicPr>
          <p:cNvPr id="855" name="Google Shape;855;p40"/>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856" name="Google Shape;856;p40"/>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857" name="Google Shape;857;p40"/>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858" name="Google Shape;858;p40"/>
          <p:cNvPicPr preferRelativeResize="0"/>
          <p:nvPr/>
        </p:nvPicPr>
        <p:blipFill rotWithShape="1">
          <a:blip r:embed="rId7">
            <a:alphaModFix/>
          </a:blip>
          <a:srcRect b="0" l="0" r="0" t="0"/>
          <a:stretch/>
        </p:blipFill>
        <p:spPr>
          <a:xfrm>
            <a:off x="8992869" y="533330"/>
            <a:ext cx="2929498" cy="5907194"/>
          </a:xfrm>
          <a:prstGeom prst="rect">
            <a:avLst/>
          </a:prstGeom>
          <a:noFill/>
          <a:ln>
            <a:noFill/>
          </a:ln>
        </p:spPr>
      </p:pic>
      <p:pic>
        <p:nvPicPr>
          <p:cNvPr id="859" name="Google Shape;859;p40"/>
          <p:cNvPicPr preferRelativeResize="0"/>
          <p:nvPr/>
        </p:nvPicPr>
        <p:blipFill rotWithShape="1">
          <a:blip r:embed="rId8">
            <a:alphaModFix/>
          </a:blip>
          <a:srcRect b="0" l="0" r="0" t="0"/>
          <a:stretch/>
        </p:blipFill>
        <p:spPr>
          <a:xfrm>
            <a:off x="-6350" y="-63500"/>
            <a:ext cx="8542020" cy="1614805"/>
          </a:xfrm>
          <a:prstGeom prst="rect">
            <a:avLst/>
          </a:prstGeom>
          <a:noFill/>
          <a:ln>
            <a:noFill/>
          </a:ln>
        </p:spPr>
      </p:pic>
      <p:sp>
        <p:nvSpPr>
          <p:cNvPr id="860" name="Google Shape;860;p40"/>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Lecture5</a:t>
            </a:r>
            <a:endParaRPr b="1" sz="2800">
              <a:solidFill>
                <a:srgbClr val="FF9518"/>
              </a:solidFill>
              <a:latin typeface="Tajawal Medium"/>
              <a:ea typeface="Tajawal Medium"/>
              <a:cs typeface="Tajawal Medium"/>
              <a:sym typeface="Tajawal Medium"/>
            </a:endParaRPr>
          </a:p>
        </p:txBody>
      </p:sp>
      <p:sp>
        <p:nvSpPr>
          <p:cNvPr id="861" name="Google Shape;861;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862" name="Google Shape;862;p4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863" name="Google Shape;863;p40"/>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Methods&amp; Results(Part2)</a:t>
            </a:r>
            <a:endParaRPr b="1" sz="2400">
              <a:solidFill>
                <a:srgbClr val="FF9518"/>
              </a:solidFill>
              <a:latin typeface="Tajawal Medium"/>
              <a:ea typeface="Tajawal Medium"/>
              <a:cs typeface="Tajawal Medium"/>
              <a:sym typeface="Tajawal Medium"/>
            </a:endParaRPr>
          </a:p>
        </p:txBody>
      </p:sp>
      <p:sp>
        <p:nvSpPr>
          <p:cNvPr id="864" name="Google Shape;864;p40"/>
          <p:cNvSpPr/>
          <p:nvPr/>
        </p:nvSpPr>
        <p:spPr>
          <a:xfrm>
            <a:off x="743936" y="1173574"/>
            <a:ext cx="8099135" cy="89255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rgbClr val="FF681E"/>
                </a:solidFill>
                <a:latin typeface="Times New Roman"/>
                <a:ea typeface="Times New Roman"/>
                <a:cs typeface="Times New Roman"/>
                <a:sym typeface="Times New Roman"/>
              </a:rPr>
              <a:t>Collecting data to ensure results-oriented reporting versus activity-based reporting</a:t>
            </a:r>
            <a:endParaRPr b="1" sz="2000">
              <a:solidFill>
                <a:srgbClr val="FF681E"/>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sz="1200">
              <a:solidFill>
                <a:schemeClr val="dk1"/>
              </a:solidFill>
              <a:latin typeface="Calibri"/>
              <a:ea typeface="Calibri"/>
              <a:cs typeface="Calibri"/>
              <a:sym typeface="Calibri"/>
            </a:endParaRPr>
          </a:p>
        </p:txBody>
      </p:sp>
      <p:sp>
        <p:nvSpPr>
          <p:cNvPr id="865" name="Google Shape;865;p40"/>
          <p:cNvSpPr/>
          <p:nvPr/>
        </p:nvSpPr>
        <p:spPr>
          <a:xfrm>
            <a:off x="352243" y="2059564"/>
            <a:ext cx="8056427" cy="4283288"/>
          </a:xfrm>
          <a:prstGeom prst="rect">
            <a:avLst/>
          </a:prstGeom>
          <a:noFill/>
          <a:ln>
            <a:noFill/>
          </a:ln>
        </p:spPr>
        <p:txBody>
          <a:bodyPr anchorCtr="0" anchor="t" bIns="45700" lIns="91425" spcFirstLastPara="1" rIns="91425" wrap="square" tIns="45700">
            <a:spAutoFit/>
          </a:bodyPr>
          <a:lstStyle/>
          <a:p>
            <a:pPr indent="-342900" lvl="0" marL="606425" marR="245109" rtl="0" algn="just">
              <a:lnSpc>
                <a:spcPct val="102000"/>
              </a:lnSpc>
              <a:spcBef>
                <a:spcPts val="0"/>
              </a:spcBef>
              <a:spcAft>
                <a:spcPts val="0"/>
              </a:spcAft>
              <a:buClr>
                <a:schemeClr val="dk1"/>
              </a:buClr>
              <a:buSzPts val="2000"/>
              <a:buFont typeface="Noto Sans Symbols"/>
              <a:buChar char="⮚"/>
            </a:pPr>
            <a:r>
              <a:rPr b="1" lang="en-US" sz="2000">
                <a:solidFill>
                  <a:schemeClr val="dk1"/>
                </a:solidFill>
                <a:latin typeface="Times New Roman"/>
                <a:ea typeface="Times New Roman"/>
                <a:cs typeface="Times New Roman"/>
                <a:sym typeface="Times New Roman"/>
              </a:rPr>
              <a:t>In the case of a </a:t>
            </a:r>
            <a:r>
              <a:rPr b="1" lang="en-US" sz="2000">
                <a:solidFill>
                  <a:srgbClr val="00B050"/>
                </a:solidFill>
                <a:latin typeface="Times New Roman"/>
                <a:ea typeface="Times New Roman"/>
                <a:cs typeface="Times New Roman"/>
                <a:sym typeface="Times New Roman"/>
              </a:rPr>
              <a:t>capacity-building-related result</a:t>
            </a:r>
            <a:r>
              <a:rPr b="1" lang="en-US" sz="2000">
                <a:solidFill>
                  <a:schemeClr val="dk1"/>
                </a:solidFill>
                <a:latin typeface="Times New Roman"/>
                <a:ea typeface="Times New Roman"/>
                <a:cs typeface="Times New Roman"/>
                <a:sym typeface="Times New Roman"/>
              </a:rPr>
              <a:t>, if </a:t>
            </a:r>
            <a:r>
              <a:rPr b="1" lang="en-US" sz="2000">
                <a:solidFill>
                  <a:srgbClr val="000099"/>
                </a:solidFill>
                <a:latin typeface="Times New Roman"/>
                <a:ea typeface="Times New Roman"/>
                <a:cs typeface="Times New Roman"/>
                <a:sym typeface="Times New Roman"/>
              </a:rPr>
              <a:t>the focus is on the knowledge attained,</a:t>
            </a:r>
            <a:r>
              <a:rPr b="1" lang="en-US" sz="2000">
                <a:solidFill>
                  <a:schemeClr val="dk1"/>
                </a:solidFill>
                <a:latin typeface="Times New Roman"/>
                <a:ea typeface="Times New Roman"/>
                <a:cs typeface="Times New Roman"/>
                <a:sym typeface="Times New Roman"/>
              </a:rPr>
              <a:t> with </a:t>
            </a:r>
            <a:r>
              <a:rPr b="1" lang="en-US" sz="2000" u="sng">
                <a:solidFill>
                  <a:schemeClr val="dk1"/>
                </a:solidFill>
                <a:latin typeface="Times New Roman"/>
                <a:ea typeface="Times New Roman"/>
                <a:cs typeface="Times New Roman"/>
                <a:sym typeface="Times New Roman"/>
              </a:rPr>
              <a:t>an indicator </a:t>
            </a:r>
            <a:r>
              <a:rPr b="1" i="1" lang="en-US" sz="2000">
                <a:solidFill>
                  <a:schemeClr val="dk1"/>
                </a:solidFill>
                <a:latin typeface="Times New Roman"/>
                <a:ea typeface="Times New Roman"/>
                <a:cs typeface="Times New Roman"/>
                <a:sym typeface="Times New Roman"/>
              </a:rPr>
              <a:t>that measures the percentage of participants who increased knowledge or the percentage who reported being able to apply knowledge gained</a:t>
            </a:r>
            <a:r>
              <a:rPr b="1" lang="en-US" sz="2000">
                <a:solidFill>
                  <a:schemeClr val="dk1"/>
                </a:solidFill>
                <a:latin typeface="Times New Roman"/>
                <a:ea typeface="Times New Roman"/>
                <a:cs typeface="Times New Roman"/>
                <a:sym typeface="Times New Roman"/>
              </a:rPr>
              <a:t>, then once this data is collected, reporting will also </a:t>
            </a:r>
            <a:r>
              <a:rPr b="1" lang="en-US" sz="2000">
                <a:solidFill>
                  <a:srgbClr val="660066"/>
                </a:solidFill>
                <a:latin typeface="Times New Roman"/>
                <a:ea typeface="Times New Roman"/>
                <a:cs typeface="Times New Roman"/>
                <a:sym typeface="Times New Roman"/>
              </a:rPr>
              <a:t>be able to focus on this information and demonstrate a change in capacity through increased knowledge.</a:t>
            </a:r>
            <a:endParaRPr b="1" sz="2000">
              <a:solidFill>
                <a:srgbClr val="660066"/>
              </a:solidFill>
              <a:latin typeface="Times New Roman"/>
              <a:ea typeface="Times New Roman"/>
              <a:cs typeface="Times New Roman"/>
              <a:sym typeface="Times New Roman"/>
            </a:endParaRPr>
          </a:p>
          <a:p>
            <a:pPr indent="-342900" lvl="0" marL="606425" marR="245109" rtl="0" algn="just">
              <a:lnSpc>
                <a:spcPct val="102000"/>
              </a:lnSpc>
              <a:spcBef>
                <a:spcPts val="1000"/>
              </a:spcBef>
              <a:spcAft>
                <a:spcPts val="0"/>
              </a:spcAft>
              <a:buClr>
                <a:schemeClr val="dk1"/>
              </a:buClr>
              <a:buSzPts val="2000"/>
              <a:buFont typeface="Noto Sans Symbols"/>
              <a:buChar char="⮚"/>
            </a:pPr>
            <a:r>
              <a:rPr b="1" lang="en-US" sz="2000">
                <a:solidFill>
                  <a:schemeClr val="dk1"/>
                </a:solidFill>
                <a:latin typeface="Times New Roman"/>
                <a:ea typeface="Times New Roman"/>
                <a:cs typeface="Times New Roman"/>
                <a:sym typeface="Times New Roman"/>
              </a:rPr>
              <a:t>On the other hand, if </a:t>
            </a:r>
            <a:r>
              <a:rPr b="1" lang="en-US" sz="2000" u="sng">
                <a:solidFill>
                  <a:schemeClr val="dk1"/>
                </a:solidFill>
                <a:latin typeface="Times New Roman"/>
                <a:ea typeface="Times New Roman"/>
                <a:cs typeface="Times New Roman"/>
                <a:sym typeface="Times New Roman"/>
              </a:rPr>
              <a:t>the indicator </a:t>
            </a:r>
            <a:r>
              <a:rPr b="1" lang="en-US" sz="2000">
                <a:solidFill>
                  <a:schemeClr val="dk1"/>
                </a:solidFill>
                <a:latin typeface="Times New Roman"/>
                <a:ea typeface="Times New Roman"/>
                <a:cs typeface="Times New Roman"/>
                <a:sym typeface="Times New Roman"/>
              </a:rPr>
              <a:t>is not used </a:t>
            </a:r>
            <a:r>
              <a:rPr b="1" lang="en-US" sz="2000">
                <a:solidFill>
                  <a:srgbClr val="00B050"/>
                </a:solidFill>
                <a:latin typeface="Times New Roman"/>
                <a:ea typeface="Times New Roman"/>
                <a:cs typeface="Times New Roman"/>
                <a:sym typeface="Times New Roman"/>
              </a:rPr>
              <a:t>and the data is not collected, then the report would only be able to state </a:t>
            </a:r>
            <a:r>
              <a:rPr b="1" lang="en-US" sz="2000">
                <a:solidFill>
                  <a:schemeClr val="dk1"/>
                </a:solidFill>
                <a:latin typeface="Times New Roman"/>
                <a:ea typeface="Times New Roman"/>
                <a:cs typeface="Times New Roman"/>
                <a:sym typeface="Times New Roman"/>
              </a:rPr>
              <a:t>how many people were trained or how many trainings were implemented, which would </a:t>
            </a:r>
            <a:r>
              <a:rPr b="1" lang="en-US" sz="2000">
                <a:solidFill>
                  <a:srgbClr val="FFC000"/>
                </a:solidFill>
                <a:latin typeface="Times New Roman"/>
                <a:ea typeface="Times New Roman"/>
                <a:cs typeface="Times New Roman"/>
                <a:sym typeface="Times New Roman"/>
              </a:rPr>
              <a:t>be insufficient information to demonstrate a change, that is, the training provided achieved a change and the intended result of the capacity-building activity was reached.</a:t>
            </a:r>
            <a:endParaRPr b="1" sz="2000">
              <a:solidFill>
                <a:srgbClr val="FFC000"/>
              </a:solidFill>
              <a:latin typeface="Times New Roman"/>
              <a:ea typeface="Times New Roman"/>
              <a:cs typeface="Times New Roman"/>
              <a:sym typeface="Times New Roman"/>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69" name="Shape 869"/>
        <p:cNvGrpSpPr/>
        <p:nvPr/>
      </p:nvGrpSpPr>
      <p:grpSpPr>
        <a:xfrm>
          <a:off x="0" y="0"/>
          <a:ext cx="0" cy="0"/>
          <a:chOff x="0" y="0"/>
          <a:chExt cx="0" cy="0"/>
        </a:xfrm>
      </p:grpSpPr>
      <p:pic>
        <p:nvPicPr>
          <p:cNvPr id="870" name="Google Shape;870;p41"/>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871" name="Google Shape;871;p41"/>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872" name="Google Shape;872;p41"/>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873" name="Google Shape;873;p41"/>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874" name="Google Shape;874;p41"/>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875" name="Google Shape;875;p41"/>
          <p:cNvPicPr preferRelativeResize="0"/>
          <p:nvPr/>
        </p:nvPicPr>
        <p:blipFill rotWithShape="1">
          <a:blip r:embed="rId8">
            <a:alphaModFix/>
          </a:blip>
          <a:srcRect b="0" l="0" r="0" t="0"/>
          <a:stretch/>
        </p:blipFill>
        <p:spPr>
          <a:xfrm>
            <a:off x="8992869" y="533330"/>
            <a:ext cx="2929498" cy="5907194"/>
          </a:xfrm>
          <a:prstGeom prst="rect">
            <a:avLst/>
          </a:prstGeom>
          <a:noFill/>
          <a:ln>
            <a:noFill/>
          </a:ln>
        </p:spPr>
      </p:pic>
      <p:pic>
        <p:nvPicPr>
          <p:cNvPr id="876" name="Google Shape;876;p41"/>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877" name="Google Shape;877;p41"/>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Lecture5</a:t>
            </a:r>
            <a:endParaRPr b="1" sz="2800">
              <a:solidFill>
                <a:srgbClr val="FF9518"/>
              </a:solidFill>
              <a:latin typeface="Tajawal Medium"/>
              <a:ea typeface="Tajawal Medium"/>
              <a:cs typeface="Tajawal Medium"/>
              <a:sym typeface="Tajawal Medium"/>
            </a:endParaRPr>
          </a:p>
        </p:txBody>
      </p:sp>
      <p:sp>
        <p:nvSpPr>
          <p:cNvPr id="878" name="Google Shape;878;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879" name="Google Shape;879;p41"/>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Methods&amp;Results(Part2)</a:t>
            </a:r>
            <a:endParaRPr b="1" sz="2400">
              <a:solidFill>
                <a:srgbClr val="FF9518"/>
              </a:solidFill>
              <a:latin typeface="Tajawal Medium"/>
              <a:ea typeface="Tajawal Medium"/>
              <a:cs typeface="Tajawal Medium"/>
              <a:sym typeface="Tajawal Medium"/>
            </a:endParaRPr>
          </a:p>
        </p:txBody>
      </p:sp>
      <p:pic>
        <p:nvPicPr>
          <p:cNvPr id="880" name="Google Shape;880;p41"/>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881" name="Google Shape;881;p41"/>
          <p:cNvSpPr/>
          <p:nvPr/>
        </p:nvSpPr>
        <p:spPr>
          <a:xfrm>
            <a:off x="436534" y="1367357"/>
            <a:ext cx="8099135" cy="70788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rgbClr val="000099"/>
                </a:solidFill>
                <a:latin typeface="Times New Roman"/>
                <a:ea typeface="Times New Roman"/>
                <a:cs typeface="Times New Roman"/>
                <a:sym typeface="Times New Roman"/>
              </a:rPr>
              <a:t>Cycle of data collection, analysis, reporting and use</a:t>
            </a:r>
            <a:endParaRPr b="1" sz="2000">
              <a:solidFill>
                <a:srgbClr val="000099"/>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b="1" sz="2000">
              <a:solidFill>
                <a:srgbClr val="000099"/>
              </a:solidFill>
              <a:latin typeface="Times New Roman"/>
              <a:ea typeface="Times New Roman"/>
              <a:cs typeface="Times New Roman"/>
              <a:sym typeface="Times New Roman"/>
            </a:endParaRPr>
          </a:p>
        </p:txBody>
      </p:sp>
      <p:grpSp>
        <p:nvGrpSpPr>
          <p:cNvPr id="882" name="Google Shape;882;p41"/>
          <p:cNvGrpSpPr/>
          <p:nvPr/>
        </p:nvGrpSpPr>
        <p:grpSpPr>
          <a:xfrm>
            <a:off x="2647129" y="1935933"/>
            <a:ext cx="4366456" cy="4200320"/>
            <a:chOff x="615129" y="1"/>
            <a:chExt cx="4366456" cy="4200320"/>
          </a:xfrm>
        </p:grpSpPr>
        <p:sp>
          <p:nvSpPr>
            <p:cNvPr id="883" name="Google Shape;883;p41"/>
            <p:cNvSpPr/>
            <p:nvPr/>
          </p:nvSpPr>
          <p:spPr>
            <a:xfrm>
              <a:off x="2190143" y="1"/>
              <a:ext cx="1268144" cy="1268144"/>
            </a:xfrm>
            <a:prstGeom prst="ellipse">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4" name="Google Shape;884;p41"/>
            <p:cNvSpPr txBox="1"/>
            <p:nvPr/>
          </p:nvSpPr>
          <p:spPr>
            <a:xfrm>
              <a:off x="2375858" y="185716"/>
              <a:ext cx="896714" cy="896714"/>
            </a:xfrm>
            <a:prstGeom prst="rect">
              <a:avLst/>
            </a:prstGeom>
            <a:noFill/>
            <a:ln>
              <a:noFill/>
            </a:ln>
          </p:spPr>
          <p:txBody>
            <a:bodyPr anchorCtr="0" anchor="ctr" bIns="17775" lIns="17775" spcFirstLastPara="1" rIns="17775" wrap="square" tIns="17775">
              <a:noAutofit/>
            </a:bodyPr>
            <a:lstStyle/>
            <a:p>
              <a:pPr indent="0" lvl="0" marL="0" marR="0" rtl="0" algn="ctr">
                <a:lnSpc>
                  <a:spcPct val="90000"/>
                </a:lnSpc>
                <a:spcBef>
                  <a:spcPts val="0"/>
                </a:spcBef>
                <a:spcAft>
                  <a:spcPts val="0"/>
                </a:spcAft>
                <a:buNone/>
              </a:pPr>
              <a:r>
                <a:rPr b="1" lang="en-US" sz="1400">
                  <a:solidFill>
                    <a:srgbClr val="FF66CC"/>
                  </a:solidFill>
                  <a:latin typeface="Calibri"/>
                  <a:ea typeface="Calibri"/>
                  <a:cs typeface="Calibri"/>
                  <a:sym typeface="Calibri"/>
                </a:rPr>
                <a:t>Identify</a:t>
              </a:r>
              <a:endParaRPr b="1" sz="1400">
                <a:solidFill>
                  <a:srgbClr val="FF66CC"/>
                </a:solidFill>
                <a:latin typeface="Calibri"/>
                <a:ea typeface="Calibri"/>
                <a:cs typeface="Calibri"/>
                <a:sym typeface="Calibri"/>
              </a:endParaRPr>
            </a:p>
            <a:p>
              <a:pPr indent="0" lvl="0" marL="0" marR="0" rtl="0" algn="ctr">
                <a:lnSpc>
                  <a:spcPct val="90000"/>
                </a:lnSpc>
                <a:spcBef>
                  <a:spcPts val="490"/>
                </a:spcBef>
                <a:spcAft>
                  <a:spcPts val="0"/>
                </a:spcAft>
                <a:buNone/>
              </a:pPr>
              <a:r>
                <a:rPr b="1" lang="en-US" sz="1400">
                  <a:solidFill>
                    <a:srgbClr val="FF66CC"/>
                  </a:solidFill>
                  <a:latin typeface="Calibri"/>
                  <a:ea typeface="Calibri"/>
                  <a:cs typeface="Calibri"/>
                  <a:sym typeface="Calibri"/>
                </a:rPr>
                <a:t>information needs and resources</a:t>
              </a:r>
              <a:endParaRPr b="1" sz="1400">
                <a:solidFill>
                  <a:srgbClr val="FF66CC"/>
                </a:solidFill>
                <a:latin typeface="Calibri"/>
                <a:ea typeface="Calibri"/>
                <a:cs typeface="Calibri"/>
                <a:sym typeface="Calibri"/>
              </a:endParaRPr>
            </a:p>
          </p:txBody>
        </p:sp>
        <p:sp>
          <p:nvSpPr>
            <p:cNvPr id="885" name="Google Shape;885;p41"/>
            <p:cNvSpPr/>
            <p:nvPr/>
          </p:nvSpPr>
          <p:spPr>
            <a:xfrm rot="2092585">
              <a:off x="3422625" y="945893"/>
              <a:ext cx="311989" cy="427998"/>
            </a:xfrm>
            <a:prstGeom prst="rightArrow">
              <a:avLst>
                <a:gd fmla="val 60000" name="adj1"/>
                <a:gd fmla="val 50000" name="adj2"/>
              </a:avLst>
            </a:prstGeom>
            <a:solidFill>
              <a:srgbClr val="B3CAE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6" name="Google Shape;886;p41"/>
            <p:cNvSpPr txBox="1"/>
            <p:nvPr/>
          </p:nvSpPr>
          <p:spPr>
            <a:xfrm rot="2092585">
              <a:off x="3431031" y="1004733"/>
              <a:ext cx="218392" cy="256798"/>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None/>
              </a:pPr>
              <a:r>
                <a:t/>
              </a:r>
              <a:endParaRPr sz="1400">
                <a:solidFill>
                  <a:schemeClr val="lt1"/>
                </a:solidFill>
                <a:latin typeface="Calibri"/>
                <a:ea typeface="Calibri"/>
                <a:cs typeface="Calibri"/>
                <a:sym typeface="Calibri"/>
              </a:endParaRPr>
            </a:p>
          </p:txBody>
        </p:sp>
        <p:sp>
          <p:nvSpPr>
            <p:cNvPr id="887" name="Google Shape;887;p41"/>
            <p:cNvSpPr/>
            <p:nvPr/>
          </p:nvSpPr>
          <p:spPr>
            <a:xfrm>
              <a:off x="3713441" y="1061737"/>
              <a:ext cx="1268144" cy="1268144"/>
            </a:xfrm>
            <a:prstGeom prst="ellipse">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8" name="Google Shape;888;p41"/>
            <p:cNvSpPr txBox="1"/>
            <p:nvPr/>
          </p:nvSpPr>
          <p:spPr>
            <a:xfrm>
              <a:off x="3899156" y="1247452"/>
              <a:ext cx="896714" cy="896714"/>
            </a:xfrm>
            <a:prstGeom prst="rect">
              <a:avLst/>
            </a:prstGeom>
            <a:noFill/>
            <a:ln>
              <a:noFill/>
            </a:ln>
          </p:spPr>
          <p:txBody>
            <a:bodyPr anchorCtr="0" anchor="ctr" bIns="21575" lIns="21575" spcFirstLastPara="1" rIns="21575" wrap="square" tIns="21575">
              <a:noAutofit/>
            </a:bodyPr>
            <a:lstStyle/>
            <a:p>
              <a:pPr indent="0" lvl="0" marL="0" marR="0" rtl="0" algn="ctr">
                <a:lnSpc>
                  <a:spcPct val="90000"/>
                </a:lnSpc>
                <a:spcBef>
                  <a:spcPts val="0"/>
                </a:spcBef>
                <a:spcAft>
                  <a:spcPts val="0"/>
                </a:spcAft>
                <a:buNone/>
              </a:pPr>
              <a:r>
                <a:rPr b="1" lang="en-US" sz="1700">
                  <a:solidFill>
                    <a:srgbClr val="D5DBE5"/>
                  </a:solidFill>
                  <a:latin typeface="Calibri"/>
                  <a:ea typeface="Calibri"/>
                  <a:cs typeface="Calibri"/>
                  <a:sym typeface="Calibri"/>
                </a:rPr>
                <a:t>Collect data</a:t>
              </a:r>
              <a:endParaRPr b="1" sz="1700">
                <a:solidFill>
                  <a:srgbClr val="D5DBE5"/>
                </a:solidFill>
                <a:latin typeface="Calibri"/>
                <a:ea typeface="Calibri"/>
                <a:cs typeface="Calibri"/>
                <a:sym typeface="Calibri"/>
              </a:endParaRPr>
            </a:p>
          </p:txBody>
        </p:sp>
        <p:sp>
          <p:nvSpPr>
            <p:cNvPr id="889" name="Google Shape;889;p41"/>
            <p:cNvSpPr/>
            <p:nvPr/>
          </p:nvSpPr>
          <p:spPr>
            <a:xfrm rot="6476805">
              <a:off x="3862869" y="2407070"/>
              <a:ext cx="369918" cy="427998"/>
            </a:xfrm>
            <a:prstGeom prst="rightArrow">
              <a:avLst>
                <a:gd fmla="val 60000" name="adj1"/>
                <a:gd fmla="val 50000" name="adj2"/>
              </a:avLst>
            </a:prstGeom>
            <a:solidFill>
              <a:srgbClr val="B3CAE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0" name="Google Shape;890;p41"/>
            <p:cNvSpPr txBox="1"/>
            <p:nvPr/>
          </p:nvSpPr>
          <p:spPr>
            <a:xfrm rot="-4323195">
              <a:off x="3935454" y="2439882"/>
              <a:ext cx="258943" cy="256798"/>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None/>
              </a:pPr>
              <a:r>
                <a:t/>
              </a:r>
              <a:endParaRPr sz="1400">
                <a:solidFill>
                  <a:schemeClr val="lt1"/>
                </a:solidFill>
                <a:latin typeface="Calibri"/>
                <a:ea typeface="Calibri"/>
                <a:cs typeface="Calibri"/>
                <a:sym typeface="Calibri"/>
              </a:endParaRPr>
            </a:p>
          </p:txBody>
        </p:sp>
        <p:sp>
          <p:nvSpPr>
            <p:cNvPr id="891" name="Google Shape;891;p41"/>
            <p:cNvSpPr/>
            <p:nvPr/>
          </p:nvSpPr>
          <p:spPr>
            <a:xfrm>
              <a:off x="3107619" y="2932177"/>
              <a:ext cx="1268144" cy="1268144"/>
            </a:xfrm>
            <a:prstGeom prst="ellipse">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2" name="Google Shape;892;p41"/>
            <p:cNvSpPr txBox="1"/>
            <p:nvPr/>
          </p:nvSpPr>
          <p:spPr>
            <a:xfrm>
              <a:off x="3293334" y="3117892"/>
              <a:ext cx="896714" cy="896714"/>
            </a:xfrm>
            <a:prstGeom prst="rect">
              <a:avLst/>
            </a:prstGeom>
            <a:noFill/>
            <a:ln>
              <a:noFill/>
            </a:ln>
          </p:spPr>
          <p:txBody>
            <a:bodyPr anchorCtr="0" anchor="ctr" bIns="21575" lIns="21575" spcFirstLastPara="1" rIns="21575" wrap="square" tIns="21575">
              <a:noAutofit/>
            </a:bodyPr>
            <a:lstStyle/>
            <a:p>
              <a:pPr indent="0" lvl="0" marL="0" marR="0" rtl="0" algn="ctr">
                <a:lnSpc>
                  <a:spcPct val="90000"/>
                </a:lnSpc>
                <a:spcBef>
                  <a:spcPts val="0"/>
                </a:spcBef>
                <a:spcAft>
                  <a:spcPts val="0"/>
                </a:spcAft>
                <a:buNone/>
              </a:pPr>
              <a:r>
                <a:rPr b="1" lang="en-US" sz="1700">
                  <a:solidFill>
                    <a:srgbClr val="FF0000"/>
                  </a:solidFill>
                  <a:latin typeface="Calibri"/>
                  <a:ea typeface="Calibri"/>
                  <a:cs typeface="Calibri"/>
                  <a:sym typeface="Calibri"/>
                </a:rPr>
                <a:t>Analyse data</a:t>
              </a:r>
              <a:endParaRPr b="1" sz="1700">
                <a:solidFill>
                  <a:srgbClr val="FF0000"/>
                </a:solidFill>
                <a:latin typeface="Calibri"/>
                <a:ea typeface="Calibri"/>
                <a:cs typeface="Calibri"/>
                <a:sym typeface="Calibri"/>
              </a:endParaRPr>
            </a:p>
          </p:txBody>
        </p:sp>
        <p:sp>
          <p:nvSpPr>
            <p:cNvPr id="893" name="Google Shape;893;p41"/>
            <p:cNvSpPr/>
            <p:nvPr/>
          </p:nvSpPr>
          <p:spPr>
            <a:xfrm rot="-10736577">
              <a:off x="2613278" y="3334653"/>
              <a:ext cx="349449" cy="427998"/>
            </a:xfrm>
            <a:prstGeom prst="rightArrow">
              <a:avLst>
                <a:gd fmla="val 60000" name="adj1"/>
                <a:gd fmla="val 50000" name="adj2"/>
              </a:avLst>
            </a:prstGeom>
            <a:solidFill>
              <a:srgbClr val="B3CAE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4" name="Google Shape;894;p41"/>
            <p:cNvSpPr txBox="1"/>
            <p:nvPr/>
          </p:nvSpPr>
          <p:spPr>
            <a:xfrm rot="63423">
              <a:off x="2718104" y="3421220"/>
              <a:ext cx="244614" cy="256798"/>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None/>
              </a:pPr>
              <a:r>
                <a:t/>
              </a:r>
              <a:endParaRPr sz="1400">
                <a:solidFill>
                  <a:schemeClr val="lt1"/>
                </a:solidFill>
                <a:latin typeface="Calibri"/>
                <a:ea typeface="Calibri"/>
                <a:cs typeface="Calibri"/>
                <a:sym typeface="Calibri"/>
              </a:endParaRPr>
            </a:p>
          </p:txBody>
        </p:sp>
        <p:sp>
          <p:nvSpPr>
            <p:cNvPr id="895" name="Google Shape;895;p41"/>
            <p:cNvSpPr/>
            <p:nvPr/>
          </p:nvSpPr>
          <p:spPr>
            <a:xfrm>
              <a:off x="1259135" y="2897344"/>
              <a:ext cx="1189456" cy="1268144"/>
            </a:xfrm>
            <a:prstGeom prst="ellipse">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6" name="Google Shape;896;p41"/>
            <p:cNvSpPr txBox="1"/>
            <p:nvPr/>
          </p:nvSpPr>
          <p:spPr>
            <a:xfrm>
              <a:off x="1433327" y="3083059"/>
              <a:ext cx="841072" cy="896714"/>
            </a:xfrm>
            <a:prstGeom prst="rect">
              <a:avLst/>
            </a:prstGeom>
            <a:noFill/>
            <a:ln>
              <a:noFill/>
            </a:ln>
          </p:spPr>
          <p:txBody>
            <a:bodyPr anchorCtr="0" anchor="ctr" bIns="22850" lIns="22850" spcFirstLastPara="1" rIns="22850" wrap="square" tIns="22850">
              <a:noAutofit/>
            </a:bodyPr>
            <a:lstStyle/>
            <a:p>
              <a:pPr indent="0" lvl="0" marL="0" marR="0" rtl="0" algn="ctr">
                <a:lnSpc>
                  <a:spcPct val="90000"/>
                </a:lnSpc>
                <a:spcBef>
                  <a:spcPts val="0"/>
                </a:spcBef>
                <a:spcAft>
                  <a:spcPts val="0"/>
                </a:spcAft>
                <a:buNone/>
              </a:pPr>
              <a:r>
                <a:rPr b="1" lang="en-US" sz="1800">
                  <a:solidFill>
                    <a:srgbClr val="FFC000"/>
                  </a:solidFill>
                  <a:latin typeface="Calibri"/>
                  <a:ea typeface="Calibri"/>
                  <a:cs typeface="Calibri"/>
                  <a:sym typeface="Calibri"/>
                </a:rPr>
                <a:t>Report conclusions</a:t>
              </a:r>
              <a:endParaRPr b="1" sz="1800">
                <a:solidFill>
                  <a:srgbClr val="FFC000"/>
                </a:solidFill>
                <a:latin typeface="Calibri"/>
                <a:ea typeface="Calibri"/>
                <a:cs typeface="Calibri"/>
                <a:sym typeface="Calibri"/>
              </a:endParaRPr>
            </a:p>
          </p:txBody>
        </p:sp>
        <p:sp>
          <p:nvSpPr>
            <p:cNvPr id="897" name="Google Shape;897;p41"/>
            <p:cNvSpPr/>
            <p:nvPr/>
          </p:nvSpPr>
          <p:spPr>
            <a:xfrm rot="-6528067">
              <a:off x="1392902" y="2440188"/>
              <a:ext cx="324616" cy="427998"/>
            </a:xfrm>
            <a:prstGeom prst="rightArrow">
              <a:avLst>
                <a:gd fmla="val 60000" name="adj1"/>
                <a:gd fmla="val 50000" name="adj2"/>
              </a:avLst>
            </a:prstGeom>
            <a:solidFill>
              <a:srgbClr val="B3CAE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8" name="Google Shape;898;p41"/>
            <p:cNvSpPr txBox="1"/>
            <p:nvPr/>
          </p:nvSpPr>
          <p:spPr>
            <a:xfrm rot="4271933">
              <a:off x="1457287" y="2571882"/>
              <a:ext cx="227231" cy="256798"/>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None/>
              </a:pPr>
              <a:r>
                <a:t/>
              </a:r>
              <a:endParaRPr sz="1400">
                <a:solidFill>
                  <a:schemeClr val="lt1"/>
                </a:solidFill>
                <a:latin typeface="Calibri"/>
                <a:ea typeface="Calibri"/>
                <a:cs typeface="Calibri"/>
                <a:sym typeface="Calibri"/>
              </a:endParaRPr>
            </a:p>
          </p:txBody>
        </p:sp>
        <p:sp>
          <p:nvSpPr>
            <p:cNvPr id="899" name="Google Shape;899;p41"/>
            <p:cNvSpPr/>
            <p:nvPr/>
          </p:nvSpPr>
          <p:spPr>
            <a:xfrm>
              <a:off x="615129" y="1121277"/>
              <a:ext cx="1268144" cy="1268144"/>
            </a:xfrm>
            <a:prstGeom prst="ellipse">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0" name="Google Shape;900;p41"/>
            <p:cNvSpPr txBox="1"/>
            <p:nvPr/>
          </p:nvSpPr>
          <p:spPr>
            <a:xfrm>
              <a:off x="800844" y="1306992"/>
              <a:ext cx="896714" cy="896714"/>
            </a:xfrm>
            <a:prstGeom prst="rect">
              <a:avLst/>
            </a:prstGeom>
            <a:noFill/>
            <a:ln>
              <a:noFill/>
            </a:ln>
          </p:spPr>
          <p:txBody>
            <a:bodyPr anchorCtr="0" anchor="ctr" bIns="21575" lIns="21575" spcFirstLastPara="1" rIns="21575" wrap="square" tIns="21575">
              <a:noAutofit/>
            </a:bodyPr>
            <a:lstStyle/>
            <a:p>
              <a:pPr indent="0" lvl="0" marL="0" marR="0" rtl="0" algn="ctr">
                <a:lnSpc>
                  <a:spcPct val="90000"/>
                </a:lnSpc>
                <a:spcBef>
                  <a:spcPts val="0"/>
                </a:spcBef>
                <a:spcAft>
                  <a:spcPts val="0"/>
                </a:spcAft>
                <a:buNone/>
              </a:pPr>
              <a:r>
                <a:rPr b="1" lang="en-US" sz="1700">
                  <a:solidFill>
                    <a:srgbClr val="66FF33"/>
                  </a:solidFill>
                  <a:latin typeface="Calibri"/>
                  <a:ea typeface="Calibri"/>
                  <a:cs typeface="Calibri"/>
                  <a:sym typeface="Calibri"/>
                </a:rPr>
                <a:t>Design/</a:t>
              </a:r>
              <a:endParaRPr b="1" sz="1700">
                <a:solidFill>
                  <a:srgbClr val="66FF33"/>
                </a:solidFill>
                <a:latin typeface="Calibri"/>
                <a:ea typeface="Calibri"/>
                <a:cs typeface="Calibri"/>
                <a:sym typeface="Calibri"/>
              </a:endParaRPr>
            </a:p>
            <a:p>
              <a:pPr indent="0" lvl="0" marL="0" marR="0" rtl="0" algn="ctr">
                <a:lnSpc>
                  <a:spcPct val="90000"/>
                </a:lnSpc>
                <a:spcBef>
                  <a:spcPts val="595"/>
                </a:spcBef>
                <a:spcAft>
                  <a:spcPts val="0"/>
                </a:spcAft>
                <a:buNone/>
              </a:pPr>
              <a:r>
                <a:rPr b="1" lang="en-US" sz="1700">
                  <a:solidFill>
                    <a:srgbClr val="66FF33"/>
                  </a:solidFill>
                  <a:latin typeface="Calibri"/>
                  <a:ea typeface="Calibri"/>
                  <a:cs typeface="Calibri"/>
                  <a:sym typeface="Calibri"/>
                </a:rPr>
                <a:t>modify response</a:t>
              </a:r>
              <a:endParaRPr b="1" sz="1700">
                <a:solidFill>
                  <a:srgbClr val="66FF33"/>
                </a:solidFill>
                <a:latin typeface="Calibri"/>
                <a:ea typeface="Calibri"/>
                <a:cs typeface="Calibri"/>
                <a:sym typeface="Calibri"/>
              </a:endParaRPr>
            </a:p>
          </p:txBody>
        </p:sp>
        <p:sp>
          <p:nvSpPr>
            <p:cNvPr id="901" name="Google Shape;901;p41"/>
            <p:cNvSpPr/>
            <p:nvPr/>
          </p:nvSpPr>
          <p:spPr>
            <a:xfrm rot="-2126857">
              <a:off x="1852294" y="986499"/>
              <a:ext cx="352570" cy="427998"/>
            </a:xfrm>
            <a:prstGeom prst="rightArrow">
              <a:avLst>
                <a:gd fmla="val 60000" name="adj1"/>
                <a:gd fmla="val 50000" name="adj2"/>
              </a:avLst>
            </a:prstGeom>
            <a:solidFill>
              <a:srgbClr val="B3CAE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2" name="Google Shape;902;p41"/>
            <p:cNvSpPr txBox="1"/>
            <p:nvPr/>
          </p:nvSpPr>
          <p:spPr>
            <a:xfrm rot="-2126857">
              <a:off x="1862097" y="1102770"/>
              <a:ext cx="246799" cy="256798"/>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None/>
              </a:pPr>
              <a:r>
                <a:t/>
              </a:r>
              <a:endParaRPr sz="1400">
                <a:solidFill>
                  <a:schemeClr val="lt1"/>
                </a:solidFill>
                <a:latin typeface="Calibri"/>
                <a:ea typeface="Calibri"/>
                <a:cs typeface="Calibri"/>
                <a:sym typeface="Calibri"/>
              </a:endParaRPr>
            </a:p>
          </p:txBody>
        </p:sp>
      </p:gr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06" name="Shape 906"/>
        <p:cNvGrpSpPr/>
        <p:nvPr/>
      </p:nvGrpSpPr>
      <p:grpSpPr>
        <a:xfrm>
          <a:off x="0" y="0"/>
          <a:ext cx="0" cy="0"/>
          <a:chOff x="0" y="0"/>
          <a:chExt cx="0" cy="0"/>
        </a:xfrm>
      </p:grpSpPr>
      <p:pic>
        <p:nvPicPr>
          <p:cNvPr id="907" name="Google Shape;907;p42"/>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908" name="Google Shape;908;p42"/>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909" name="Google Shape;909;p42"/>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910" name="Google Shape;910;p42"/>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911" name="Google Shape;911;p42"/>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912" name="Google Shape;912;p42"/>
          <p:cNvPicPr preferRelativeResize="0"/>
          <p:nvPr/>
        </p:nvPicPr>
        <p:blipFill rotWithShape="1">
          <a:blip r:embed="rId8">
            <a:alphaModFix/>
          </a:blip>
          <a:srcRect b="0" l="0" r="0" t="0"/>
          <a:stretch/>
        </p:blipFill>
        <p:spPr>
          <a:xfrm>
            <a:off x="8992869" y="533330"/>
            <a:ext cx="2929498" cy="5907194"/>
          </a:xfrm>
          <a:prstGeom prst="rect">
            <a:avLst/>
          </a:prstGeom>
          <a:noFill/>
          <a:ln>
            <a:noFill/>
          </a:ln>
        </p:spPr>
      </p:pic>
      <p:pic>
        <p:nvPicPr>
          <p:cNvPr id="913" name="Google Shape;913;p42"/>
          <p:cNvPicPr preferRelativeResize="0"/>
          <p:nvPr/>
        </p:nvPicPr>
        <p:blipFill rotWithShape="1">
          <a:blip r:embed="rId9">
            <a:alphaModFix/>
          </a:blip>
          <a:srcRect b="0" l="0" r="0" t="0"/>
          <a:stretch/>
        </p:blipFill>
        <p:spPr>
          <a:xfrm>
            <a:off x="0" y="-84447"/>
            <a:ext cx="8542020" cy="1614805"/>
          </a:xfrm>
          <a:prstGeom prst="rect">
            <a:avLst/>
          </a:prstGeom>
          <a:noFill/>
          <a:ln>
            <a:noFill/>
          </a:ln>
        </p:spPr>
      </p:pic>
      <p:sp>
        <p:nvSpPr>
          <p:cNvPr id="914" name="Google Shape;914;p42"/>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Lecture5</a:t>
            </a:r>
            <a:endParaRPr b="1" sz="2800">
              <a:solidFill>
                <a:srgbClr val="FF9518"/>
              </a:solidFill>
              <a:latin typeface="Tajawal Medium"/>
              <a:ea typeface="Tajawal Medium"/>
              <a:cs typeface="Tajawal Medium"/>
              <a:sym typeface="Tajawal Medium"/>
            </a:endParaRPr>
          </a:p>
        </p:txBody>
      </p:sp>
      <p:sp>
        <p:nvSpPr>
          <p:cNvPr id="915" name="Google Shape;915;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916" name="Google Shape;916;p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917" name="Google Shape;917;p42"/>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Methods&amp;Results(Part2)</a:t>
            </a:r>
            <a:endParaRPr b="1" sz="2400">
              <a:solidFill>
                <a:srgbClr val="FF9518"/>
              </a:solidFill>
              <a:latin typeface="Tajawal Medium"/>
              <a:ea typeface="Tajawal Medium"/>
              <a:cs typeface="Tajawal Medium"/>
              <a:sym typeface="Tajawal Medium"/>
            </a:endParaRPr>
          </a:p>
        </p:txBody>
      </p:sp>
      <p:pic>
        <p:nvPicPr>
          <p:cNvPr id="918" name="Google Shape;918;p42"/>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919" name="Google Shape;919;p42"/>
          <p:cNvSpPr/>
          <p:nvPr/>
        </p:nvSpPr>
        <p:spPr>
          <a:xfrm>
            <a:off x="415217" y="2229399"/>
            <a:ext cx="7466040" cy="457200"/>
          </a:xfrm>
          <a:prstGeom prst="rect">
            <a:avLst/>
          </a:prstGeom>
          <a:noFill/>
          <a:ln>
            <a:noFill/>
          </a:ln>
        </p:spPr>
        <p:txBody>
          <a:bodyPr anchorCtr="0" anchor="ctr" bIns="0" lIns="8998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20" name="Google Shape;920;p42"/>
          <p:cNvSpPr/>
          <p:nvPr/>
        </p:nvSpPr>
        <p:spPr>
          <a:xfrm>
            <a:off x="0" y="1390518"/>
            <a:ext cx="8313414" cy="815608"/>
          </a:xfrm>
          <a:prstGeom prst="rect">
            <a:avLst/>
          </a:prstGeom>
          <a:noFill/>
          <a:ln>
            <a:noFill/>
          </a:ln>
        </p:spPr>
        <p:txBody>
          <a:bodyPr anchorCtr="0" anchor="ctr" bIns="0" lIns="899825" spcFirstLastPara="1" rIns="91425" wrap="square" tIns="45700">
            <a:spAutoFit/>
          </a:bodyPr>
          <a:lstStyle/>
          <a:p>
            <a:pPr indent="0" lvl="0" marL="0" marR="0" rtl="0" algn="l">
              <a:lnSpc>
                <a:spcPct val="100000"/>
              </a:lnSpc>
              <a:spcBef>
                <a:spcPts val="0"/>
              </a:spcBef>
              <a:spcAft>
                <a:spcPts val="0"/>
              </a:spcAft>
              <a:buClr>
                <a:schemeClr val="dk1"/>
              </a:buClr>
              <a:buSzPts val="1200"/>
              <a:buFont typeface="Calibri"/>
              <a:buNone/>
            </a:pPr>
            <a:r>
              <a:t/>
            </a:r>
            <a:endParaRPr b="1" i="0" sz="1200" u="none" cap="none" strike="noStrike">
              <a:solidFill>
                <a:srgbClr val="4D4D4F"/>
              </a:solidFill>
              <a:latin typeface="Calibri"/>
              <a:ea typeface="Calibri"/>
              <a:cs typeface="Calibri"/>
              <a:sym typeface="Calibri"/>
            </a:endParaRPr>
          </a:p>
          <a:p>
            <a:pPr indent="0" lvl="0" marL="0" marR="0" rtl="0" algn="ctr">
              <a:lnSpc>
                <a:spcPct val="100000"/>
              </a:lnSpc>
              <a:spcBef>
                <a:spcPts val="0"/>
              </a:spcBef>
              <a:spcAft>
                <a:spcPts val="0"/>
              </a:spcAft>
              <a:buClr>
                <a:srgbClr val="FF681E"/>
              </a:buClr>
              <a:buSzPts val="2000"/>
              <a:buFont typeface="Times New Roman"/>
              <a:buNone/>
            </a:pPr>
            <a:r>
              <a:rPr b="1" lang="en-US" sz="2000">
                <a:solidFill>
                  <a:srgbClr val="FF681E"/>
                </a:solidFill>
                <a:latin typeface="Times New Roman"/>
                <a:ea typeface="Times New Roman"/>
                <a:cs typeface="Times New Roman"/>
                <a:sym typeface="Times New Roman"/>
              </a:rPr>
              <a:t>Writing a results-based report</a:t>
            </a:r>
            <a:endParaRPr/>
          </a:p>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chemeClr val="dk1"/>
              </a:solidFill>
              <a:latin typeface="Arial"/>
              <a:ea typeface="Arial"/>
              <a:cs typeface="Arial"/>
              <a:sym typeface="Arial"/>
            </a:endParaRPr>
          </a:p>
        </p:txBody>
      </p:sp>
      <p:sp>
        <p:nvSpPr>
          <p:cNvPr id="921" name="Google Shape;921;p42"/>
          <p:cNvSpPr/>
          <p:nvPr/>
        </p:nvSpPr>
        <p:spPr>
          <a:xfrm>
            <a:off x="581463" y="2097679"/>
            <a:ext cx="7662586" cy="3389646"/>
          </a:xfrm>
          <a:prstGeom prst="rect">
            <a:avLst/>
          </a:prstGeom>
          <a:noFill/>
          <a:ln>
            <a:noFill/>
          </a:ln>
        </p:spPr>
        <p:txBody>
          <a:bodyPr anchorCtr="0" anchor="t" bIns="45700" lIns="91425" spcFirstLastPara="1" rIns="91425" wrap="square" tIns="45700">
            <a:spAutoFit/>
          </a:bodyPr>
          <a:lstStyle/>
          <a:p>
            <a:pPr indent="-342900" lvl="0" marL="606425" marR="245109" rtl="0" algn="just">
              <a:lnSpc>
                <a:spcPct val="102000"/>
              </a:lnSpc>
              <a:spcBef>
                <a:spcPts val="0"/>
              </a:spcBef>
              <a:spcAft>
                <a:spcPts val="0"/>
              </a:spcAft>
              <a:buClr>
                <a:schemeClr val="dk1"/>
              </a:buClr>
              <a:buSzPts val="2000"/>
              <a:buFont typeface="Noto Sans Symbols"/>
              <a:buChar char="⮚"/>
            </a:pPr>
            <a:r>
              <a:rPr b="1" lang="en-US" sz="2000">
                <a:solidFill>
                  <a:schemeClr val="dk1"/>
                </a:solidFill>
                <a:latin typeface="Times New Roman"/>
                <a:ea typeface="Times New Roman"/>
                <a:cs typeface="Times New Roman"/>
                <a:sym typeface="Times New Roman"/>
              </a:rPr>
              <a:t>When looking at reporting from </a:t>
            </a:r>
            <a:r>
              <a:rPr b="1" lang="en-US" sz="2000">
                <a:solidFill>
                  <a:srgbClr val="C00000"/>
                </a:solidFill>
                <a:latin typeface="Times New Roman"/>
                <a:ea typeface="Times New Roman"/>
                <a:cs typeface="Times New Roman"/>
                <a:sym typeface="Times New Roman"/>
              </a:rPr>
              <a:t>an M&amp;E perspective, some additional practices can be used to ensure results-based reporting.</a:t>
            </a:r>
            <a:endParaRPr/>
          </a:p>
          <a:p>
            <a:pPr indent="-342900" lvl="0" marL="606425" marR="245109" rtl="0" algn="just">
              <a:lnSpc>
                <a:spcPct val="102000"/>
              </a:lnSpc>
              <a:spcBef>
                <a:spcPts val="1000"/>
              </a:spcBef>
              <a:spcAft>
                <a:spcPts val="0"/>
              </a:spcAft>
              <a:buClr>
                <a:schemeClr val="dk1"/>
              </a:buClr>
              <a:buSzPts val="2000"/>
              <a:buFont typeface="Noto Sans Symbols"/>
              <a:buChar char="⮚"/>
            </a:pPr>
            <a:r>
              <a:rPr b="1" lang="en-US" sz="2000">
                <a:solidFill>
                  <a:schemeClr val="dk1"/>
                </a:solidFill>
                <a:latin typeface="Times New Roman"/>
                <a:ea typeface="Times New Roman"/>
                <a:cs typeface="Times New Roman"/>
                <a:sym typeface="Times New Roman"/>
              </a:rPr>
              <a:t> It is important </a:t>
            </a:r>
            <a:r>
              <a:rPr b="1" lang="en-US" sz="2000">
                <a:solidFill>
                  <a:srgbClr val="00B050"/>
                </a:solidFill>
                <a:latin typeface="Times New Roman"/>
                <a:ea typeface="Times New Roman"/>
                <a:cs typeface="Times New Roman"/>
                <a:sym typeface="Times New Roman"/>
              </a:rPr>
              <a:t>to emphasize active language that captures the process of change</a:t>
            </a:r>
            <a:r>
              <a:rPr b="1" lang="en-US" sz="2000">
                <a:solidFill>
                  <a:schemeClr val="dk1"/>
                </a:solidFill>
                <a:latin typeface="Times New Roman"/>
                <a:ea typeface="Times New Roman"/>
                <a:cs typeface="Times New Roman"/>
                <a:sym typeface="Times New Roman"/>
              </a:rPr>
              <a:t>, by explaining measurable, visible and concrete change in a given context.</a:t>
            </a:r>
            <a:endParaRPr/>
          </a:p>
          <a:p>
            <a:pPr indent="-342900" lvl="0" marL="606425" marR="245109" rtl="0" algn="just">
              <a:lnSpc>
                <a:spcPct val="102000"/>
              </a:lnSpc>
              <a:spcBef>
                <a:spcPts val="1000"/>
              </a:spcBef>
              <a:spcAft>
                <a:spcPts val="0"/>
              </a:spcAft>
              <a:buClr>
                <a:schemeClr val="dk1"/>
              </a:buClr>
              <a:buSzPts val="2000"/>
              <a:buFont typeface="Noto Sans Symbols"/>
              <a:buChar char="⮚"/>
            </a:pPr>
            <a:r>
              <a:rPr b="1" lang="en-US" sz="2000">
                <a:solidFill>
                  <a:schemeClr val="dk1"/>
                </a:solidFill>
                <a:latin typeface="Times New Roman"/>
                <a:ea typeface="Times New Roman"/>
                <a:cs typeface="Times New Roman"/>
                <a:sym typeface="Times New Roman"/>
              </a:rPr>
              <a:t> </a:t>
            </a:r>
            <a:r>
              <a:rPr b="1" lang="en-US" sz="2000" u="sng">
                <a:solidFill>
                  <a:schemeClr val="dk1"/>
                </a:solidFill>
                <a:latin typeface="Times New Roman"/>
                <a:ea typeface="Times New Roman"/>
                <a:cs typeface="Times New Roman"/>
                <a:sym typeface="Times New Roman"/>
              </a:rPr>
              <a:t>Language used in the report </a:t>
            </a:r>
            <a:r>
              <a:rPr b="1" lang="en-US" sz="2000">
                <a:solidFill>
                  <a:schemeClr val="dk1"/>
                </a:solidFill>
                <a:latin typeface="Times New Roman"/>
                <a:ea typeface="Times New Roman"/>
                <a:cs typeface="Times New Roman"/>
                <a:sym typeface="Times New Roman"/>
              </a:rPr>
              <a:t>should focus on </a:t>
            </a:r>
            <a:r>
              <a:rPr b="1" lang="en-US" sz="2000">
                <a:solidFill>
                  <a:srgbClr val="996633"/>
                </a:solidFill>
                <a:latin typeface="Times New Roman"/>
                <a:ea typeface="Times New Roman"/>
                <a:cs typeface="Times New Roman"/>
                <a:sym typeface="Times New Roman"/>
              </a:rPr>
              <a:t>what is different as a result of the intervention, rather than what is implemented to create that change.</a:t>
            </a:r>
            <a:endParaRPr b="1" sz="2000">
              <a:solidFill>
                <a:srgbClr val="996633"/>
              </a:solidFill>
              <a:latin typeface="Times New Roman"/>
              <a:ea typeface="Times New Roman"/>
              <a:cs typeface="Times New Roman"/>
              <a:sym typeface="Times New Roman"/>
            </a:endParaRPr>
          </a:p>
          <a:p>
            <a:pPr indent="0" lvl="0" marL="0" marR="0" rtl="0" algn="l">
              <a:spcBef>
                <a:spcPts val="0"/>
              </a:spcBef>
              <a:spcAft>
                <a:spcPts val="0"/>
              </a:spcAft>
              <a:buNone/>
            </a:pPr>
            <a:r>
              <a:rPr lang="en-US" sz="1400">
                <a:solidFill>
                  <a:schemeClr val="dk1"/>
                </a:solidFill>
                <a:latin typeface="Trebuchet MS"/>
                <a:ea typeface="Trebuchet MS"/>
                <a:cs typeface="Trebuchet MS"/>
                <a:sym typeface="Trebuchet MS"/>
              </a:rPr>
              <a:t> </a:t>
            </a:r>
            <a:endParaRPr sz="1800">
              <a:solidFill>
                <a:schemeClr val="dk1"/>
              </a:solidFill>
              <a:latin typeface="Trebuchet MS"/>
              <a:ea typeface="Trebuchet MS"/>
              <a:cs typeface="Trebuchet MS"/>
              <a:sym typeface="Trebuchet MS"/>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25" name="Shape 925"/>
        <p:cNvGrpSpPr/>
        <p:nvPr/>
      </p:nvGrpSpPr>
      <p:grpSpPr>
        <a:xfrm>
          <a:off x="0" y="0"/>
          <a:ext cx="0" cy="0"/>
          <a:chOff x="0" y="0"/>
          <a:chExt cx="0" cy="0"/>
        </a:xfrm>
      </p:grpSpPr>
      <p:pic>
        <p:nvPicPr>
          <p:cNvPr id="926" name="Google Shape;926;p43"/>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927" name="Google Shape;927;p43"/>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928" name="Google Shape;928;p43"/>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929" name="Google Shape;929;p43"/>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930" name="Google Shape;930;p43"/>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931" name="Google Shape;931;p43"/>
          <p:cNvPicPr preferRelativeResize="0"/>
          <p:nvPr/>
        </p:nvPicPr>
        <p:blipFill rotWithShape="1">
          <a:blip r:embed="rId8">
            <a:alphaModFix/>
          </a:blip>
          <a:srcRect b="0" l="0" r="0" t="0"/>
          <a:stretch/>
        </p:blipFill>
        <p:spPr>
          <a:xfrm>
            <a:off x="8992869" y="533330"/>
            <a:ext cx="2929498" cy="5907194"/>
          </a:xfrm>
          <a:prstGeom prst="rect">
            <a:avLst/>
          </a:prstGeom>
          <a:noFill/>
          <a:ln>
            <a:noFill/>
          </a:ln>
        </p:spPr>
      </p:pic>
      <p:pic>
        <p:nvPicPr>
          <p:cNvPr id="932" name="Google Shape;932;p43"/>
          <p:cNvPicPr preferRelativeResize="0"/>
          <p:nvPr/>
        </p:nvPicPr>
        <p:blipFill rotWithShape="1">
          <a:blip r:embed="rId9">
            <a:alphaModFix/>
          </a:blip>
          <a:srcRect b="0" l="0" r="0" t="0"/>
          <a:stretch/>
        </p:blipFill>
        <p:spPr>
          <a:xfrm>
            <a:off x="0" y="-84447"/>
            <a:ext cx="8542020" cy="1614805"/>
          </a:xfrm>
          <a:prstGeom prst="rect">
            <a:avLst/>
          </a:prstGeom>
          <a:noFill/>
          <a:ln>
            <a:noFill/>
          </a:ln>
        </p:spPr>
      </p:pic>
      <p:sp>
        <p:nvSpPr>
          <p:cNvPr id="933" name="Google Shape;933;p43"/>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Lecture5</a:t>
            </a:r>
            <a:endParaRPr b="1" sz="2800">
              <a:solidFill>
                <a:srgbClr val="FF9518"/>
              </a:solidFill>
              <a:latin typeface="Tajawal Medium"/>
              <a:ea typeface="Tajawal Medium"/>
              <a:cs typeface="Tajawal Medium"/>
              <a:sym typeface="Tajawal Medium"/>
            </a:endParaRPr>
          </a:p>
        </p:txBody>
      </p:sp>
      <p:sp>
        <p:nvSpPr>
          <p:cNvPr id="934" name="Google Shape;934;p4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935" name="Google Shape;935;p43"/>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Methods&amp;Results(Part2)</a:t>
            </a:r>
            <a:endParaRPr b="1" sz="2400">
              <a:solidFill>
                <a:srgbClr val="FF9518"/>
              </a:solidFill>
              <a:latin typeface="Tajawal Medium"/>
              <a:ea typeface="Tajawal Medium"/>
              <a:cs typeface="Tajawal Medium"/>
              <a:sym typeface="Tajawal Medium"/>
            </a:endParaRPr>
          </a:p>
        </p:txBody>
      </p:sp>
      <p:pic>
        <p:nvPicPr>
          <p:cNvPr id="936" name="Google Shape;936;p43"/>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937" name="Google Shape;937;p43"/>
          <p:cNvSpPr/>
          <p:nvPr/>
        </p:nvSpPr>
        <p:spPr>
          <a:xfrm>
            <a:off x="87088" y="1033460"/>
            <a:ext cx="8313414" cy="815608"/>
          </a:xfrm>
          <a:prstGeom prst="rect">
            <a:avLst/>
          </a:prstGeom>
          <a:noFill/>
          <a:ln>
            <a:noFill/>
          </a:ln>
        </p:spPr>
        <p:txBody>
          <a:bodyPr anchorCtr="0" anchor="ctr" bIns="0" lIns="899825" spcFirstLastPara="1" rIns="91425" wrap="square" tIns="45700">
            <a:spAutoFit/>
          </a:bodyPr>
          <a:lstStyle/>
          <a:p>
            <a:pPr indent="0" lvl="0" marL="0" marR="0" rtl="0" algn="ctr">
              <a:lnSpc>
                <a:spcPct val="100000"/>
              </a:lnSpc>
              <a:spcBef>
                <a:spcPts val="0"/>
              </a:spcBef>
              <a:spcAft>
                <a:spcPts val="0"/>
              </a:spcAft>
              <a:buClr>
                <a:schemeClr val="dk1"/>
              </a:buClr>
              <a:buSzPts val="1200"/>
              <a:buFont typeface="Calibri"/>
              <a:buNone/>
            </a:pPr>
            <a:r>
              <a:t/>
            </a:r>
            <a:endParaRPr b="1" i="0" sz="1200" u="none" cap="none" strike="noStrike">
              <a:solidFill>
                <a:srgbClr val="4D4D4F"/>
              </a:solidFill>
              <a:latin typeface="Calibri"/>
              <a:ea typeface="Calibri"/>
              <a:cs typeface="Calibri"/>
              <a:sym typeface="Calibri"/>
            </a:endParaRPr>
          </a:p>
          <a:p>
            <a:pPr indent="0" lvl="0" marL="0" marR="0" rtl="0" algn="ctr">
              <a:spcBef>
                <a:spcPts val="0"/>
              </a:spcBef>
              <a:spcAft>
                <a:spcPts val="0"/>
              </a:spcAft>
              <a:buNone/>
            </a:pPr>
            <a:r>
              <a:rPr b="1" lang="en-US" sz="2000">
                <a:solidFill>
                  <a:srgbClr val="FF681E"/>
                </a:solidFill>
                <a:latin typeface="Times New Roman"/>
                <a:ea typeface="Times New Roman"/>
                <a:cs typeface="Times New Roman"/>
                <a:sym typeface="Times New Roman"/>
              </a:rPr>
              <a:t>Reporting in a narrative donor report</a:t>
            </a:r>
            <a:endParaRPr b="1" sz="2000">
              <a:solidFill>
                <a:srgbClr val="FF681E"/>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chemeClr val="dk1"/>
              </a:solidFill>
              <a:latin typeface="Arial"/>
              <a:ea typeface="Arial"/>
              <a:cs typeface="Arial"/>
              <a:sym typeface="Arial"/>
            </a:endParaRPr>
          </a:p>
        </p:txBody>
      </p:sp>
      <p:sp>
        <p:nvSpPr>
          <p:cNvPr id="938" name="Google Shape;938;p43"/>
          <p:cNvSpPr/>
          <p:nvPr/>
        </p:nvSpPr>
        <p:spPr>
          <a:xfrm>
            <a:off x="792476" y="1769740"/>
            <a:ext cx="7616194" cy="6422271"/>
          </a:xfrm>
          <a:prstGeom prst="rect">
            <a:avLst/>
          </a:prstGeom>
          <a:noFill/>
          <a:ln>
            <a:noFill/>
          </a:ln>
        </p:spPr>
        <p:txBody>
          <a:bodyPr anchorCtr="0" anchor="t" bIns="45700" lIns="91425" spcFirstLastPara="1" rIns="91425" wrap="square" tIns="45700">
            <a:spAutoFit/>
          </a:bodyPr>
          <a:lstStyle/>
          <a:p>
            <a:pPr indent="-342900" lvl="0" marL="606425" marR="245109" rtl="0" algn="just">
              <a:lnSpc>
                <a:spcPct val="102000"/>
              </a:lnSpc>
              <a:spcBef>
                <a:spcPts val="0"/>
              </a:spcBef>
              <a:spcAft>
                <a:spcPts val="0"/>
              </a:spcAft>
              <a:buClr>
                <a:srgbClr val="FF0000"/>
              </a:buClr>
              <a:buSzPts val="2000"/>
              <a:buFont typeface="Noto Sans Symbols"/>
              <a:buChar char="⮚"/>
            </a:pPr>
            <a:r>
              <a:rPr b="1" lang="en-US" sz="2000">
                <a:solidFill>
                  <a:srgbClr val="FF0000"/>
                </a:solidFill>
                <a:latin typeface="Times New Roman"/>
                <a:ea typeface="Times New Roman"/>
                <a:cs typeface="Times New Roman"/>
                <a:sym typeface="Times New Roman"/>
              </a:rPr>
              <a:t>The project manager </a:t>
            </a:r>
            <a:r>
              <a:rPr b="1" lang="en-US" sz="2000">
                <a:solidFill>
                  <a:schemeClr val="dk1"/>
                </a:solidFill>
                <a:latin typeface="Times New Roman"/>
                <a:ea typeface="Times New Roman"/>
                <a:cs typeface="Times New Roman"/>
                <a:sym typeface="Times New Roman"/>
              </a:rPr>
              <a:t>is responsible </a:t>
            </a:r>
            <a:r>
              <a:rPr b="1" lang="en-US" sz="2000">
                <a:solidFill>
                  <a:srgbClr val="000099"/>
                </a:solidFill>
                <a:latin typeface="Times New Roman"/>
                <a:ea typeface="Times New Roman"/>
                <a:cs typeface="Times New Roman"/>
                <a:sym typeface="Times New Roman"/>
              </a:rPr>
              <a:t>for drafting, preparing and coordinating the donor reports in a timely manner</a:t>
            </a:r>
            <a:r>
              <a:rPr b="1" lang="en-US" sz="2000">
                <a:solidFill>
                  <a:schemeClr val="dk1"/>
                </a:solidFill>
                <a:latin typeface="Times New Roman"/>
                <a:ea typeface="Times New Roman"/>
                <a:cs typeface="Times New Roman"/>
                <a:sym typeface="Times New Roman"/>
              </a:rPr>
              <a:t>.</a:t>
            </a:r>
            <a:endParaRPr/>
          </a:p>
          <a:p>
            <a:pPr indent="-342900" lvl="0" marL="606425" marR="245109" rtl="0" algn="just">
              <a:lnSpc>
                <a:spcPct val="102000"/>
              </a:lnSpc>
              <a:spcBef>
                <a:spcPts val="1000"/>
              </a:spcBef>
              <a:spcAft>
                <a:spcPts val="0"/>
              </a:spcAft>
              <a:buClr>
                <a:schemeClr val="dk1"/>
              </a:buClr>
              <a:buSzPts val="2000"/>
              <a:buFont typeface="Noto Sans Symbols"/>
              <a:buChar char="⮚"/>
            </a:pPr>
            <a:r>
              <a:rPr b="1" lang="en-US" sz="2000">
                <a:solidFill>
                  <a:schemeClr val="dk1"/>
                </a:solidFill>
                <a:latin typeface="Times New Roman"/>
                <a:ea typeface="Times New Roman"/>
                <a:cs typeface="Times New Roman"/>
                <a:sym typeface="Times New Roman"/>
              </a:rPr>
              <a:t>There are </a:t>
            </a:r>
            <a:r>
              <a:rPr b="1" lang="en-US" sz="2000">
                <a:solidFill>
                  <a:srgbClr val="00B050"/>
                </a:solidFill>
                <a:latin typeface="Times New Roman"/>
                <a:ea typeface="Times New Roman"/>
                <a:cs typeface="Times New Roman"/>
                <a:sym typeface="Times New Roman"/>
              </a:rPr>
              <a:t>two main types of donor reports according to frequency</a:t>
            </a:r>
            <a:r>
              <a:rPr b="1" lang="en-US" sz="2000">
                <a:solidFill>
                  <a:schemeClr val="dk1"/>
                </a:solidFill>
                <a:latin typeface="Times New Roman"/>
                <a:ea typeface="Times New Roman"/>
                <a:cs typeface="Times New Roman"/>
                <a:sym typeface="Times New Roman"/>
              </a:rPr>
              <a:t>, namely interim and final reports. in detail, </a:t>
            </a:r>
            <a:r>
              <a:rPr b="1" lang="en-US" sz="2000">
                <a:solidFill>
                  <a:srgbClr val="996633"/>
                </a:solidFill>
                <a:latin typeface="Times New Roman"/>
                <a:ea typeface="Times New Roman"/>
                <a:cs typeface="Times New Roman"/>
                <a:sym typeface="Times New Roman"/>
              </a:rPr>
              <a:t>the steps required to draft and prepare a narrative donor report</a:t>
            </a:r>
            <a:r>
              <a:rPr b="1" lang="en-US" sz="2000">
                <a:solidFill>
                  <a:schemeClr val="dk1"/>
                </a:solidFill>
                <a:latin typeface="Times New Roman"/>
                <a:ea typeface="Times New Roman"/>
                <a:cs typeface="Times New Roman"/>
                <a:sym typeface="Times New Roman"/>
              </a:rPr>
              <a:t>. In summary, these steps are as follows:</a:t>
            </a:r>
            <a:endParaRPr/>
          </a:p>
          <a:p>
            <a:pPr indent="-342900" lvl="0" marL="606425" marR="245109" rtl="0" algn="just">
              <a:lnSpc>
                <a:spcPct val="102000"/>
              </a:lnSpc>
              <a:spcBef>
                <a:spcPts val="1000"/>
              </a:spcBef>
              <a:spcAft>
                <a:spcPts val="0"/>
              </a:spcAft>
              <a:buClr>
                <a:srgbClr val="C00000"/>
              </a:buClr>
              <a:buSzPts val="2000"/>
              <a:buFont typeface="Noto Sans Symbols"/>
              <a:buChar char="⮚"/>
            </a:pPr>
            <a:r>
              <a:rPr b="1" lang="en-US" sz="2000">
                <a:solidFill>
                  <a:srgbClr val="C00000"/>
                </a:solidFill>
                <a:latin typeface="Times New Roman"/>
                <a:ea typeface="Times New Roman"/>
                <a:cs typeface="Times New Roman"/>
                <a:sym typeface="Times New Roman"/>
              </a:rPr>
              <a:t>Review project documents </a:t>
            </a:r>
            <a:r>
              <a:rPr b="1" lang="en-US" sz="2000">
                <a:solidFill>
                  <a:schemeClr val="dk1"/>
                </a:solidFill>
                <a:latin typeface="Times New Roman"/>
                <a:ea typeface="Times New Roman"/>
                <a:cs typeface="Times New Roman"/>
                <a:sym typeface="Times New Roman"/>
              </a:rPr>
              <a:t>(originals and any subsequent revisions) to ensure that the most up-to-date information is presented in the report; specifically, the most recent agreed-upon version of the Results Matrix, reporting requirements and deadlines.</a:t>
            </a:r>
            <a:endParaRPr b="1" sz="2000">
              <a:solidFill>
                <a:schemeClr val="dk1"/>
              </a:solidFill>
              <a:latin typeface="Times New Roman"/>
              <a:ea typeface="Times New Roman"/>
              <a:cs typeface="Times New Roman"/>
              <a:sym typeface="Times New Roman"/>
            </a:endParaRPr>
          </a:p>
          <a:p>
            <a:pPr indent="-342900" lvl="0" marL="606425" marR="245109" rtl="0" algn="just">
              <a:lnSpc>
                <a:spcPct val="102000"/>
              </a:lnSpc>
              <a:spcBef>
                <a:spcPts val="1000"/>
              </a:spcBef>
              <a:spcAft>
                <a:spcPts val="0"/>
              </a:spcAft>
              <a:buClr>
                <a:srgbClr val="C00000"/>
              </a:buClr>
              <a:buSzPts val="2000"/>
              <a:buFont typeface="Noto Sans Symbols"/>
              <a:buChar char="⮚"/>
            </a:pPr>
            <a:r>
              <a:rPr b="1" lang="en-US" sz="2000">
                <a:solidFill>
                  <a:srgbClr val="C00000"/>
                </a:solidFill>
                <a:latin typeface="Times New Roman"/>
                <a:ea typeface="Times New Roman"/>
                <a:cs typeface="Times New Roman"/>
                <a:sym typeface="Times New Roman"/>
              </a:rPr>
              <a:t>Review previous interim </a:t>
            </a:r>
            <a:r>
              <a:rPr b="1" lang="en-US" sz="2000">
                <a:solidFill>
                  <a:schemeClr val="dk1"/>
                </a:solidFill>
                <a:latin typeface="Times New Roman"/>
                <a:ea typeface="Times New Roman"/>
                <a:cs typeface="Times New Roman"/>
                <a:sym typeface="Times New Roman"/>
              </a:rPr>
              <a:t>reports to ensure consistency of information and provide updates on any previous challenges raised in prior reports.</a:t>
            </a:r>
            <a:endParaRPr b="1" sz="2000">
              <a:solidFill>
                <a:schemeClr val="dk1"/>
              </a:solidFill>
              <a:latin typeface="Times New Roman"/>
              <a:ea typeface="Times New Roman"/>
              <a:cs typeface="Times New Roman"/>
              <a:sym typeface="Times New Roman"/>
            </a:endParaRPr>
          </a:p>
          <a:p>
            <a:pPr indent="-215900" lvl="0" marL="606425" marR="245109" rtl="0" algn="just">
              <a:lnSpc>
                <a:spcPct val="102000"/>
              </a:lnSpc>
              <a:spcBef>
                <a:spcPts val="100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rebuchet MS"/>
              <a:ea typeface="Trebuchet MS"/>
              <a:cs typeface="Trebuchet MS"/>
              <a:sym typeface="Trebuchet MS"/>
            </a:endParaRPr>
          </a:p>
          <a:p>
            <a:pPr indent="0" lvl="0" marL="0" marR="0" rtl="0" algn="l">
              <a:spcBef>
                <a:spcPts val="0"/>
              </a:spcBef>
              <a:spcAft>
                <a:spcPts val="0"/>
              </a:spcAft>
              <a:buNone/>
            </a:pPr>
            <a:r>
              <a:t/>
            </a:r>
            <a:endParaRPr sz="1800">
              <a:solidFill>
                <a:schemeClr val="dk1"/>
              </a:solidFill>
              <a:latin typeface="Trebuchet MS"/>
              <a:ea typeface="Trebuchet MS"/>
              <a:cs typeface="Trebuchet MS"/>
              <a:sym typeface="Trebuchet MS"/>
            </a:endParaRPr>
          </a:p>
          <a:p>
            <a:pPr indent="0" lvl="0" marL="0" marR="0" rtl="0" algn="l">
              <a:spcBef>
                <a:spcPts val="0"/>
              </a:spcBef>
              <a:spcAft>
                <a:spcPts val="0"/>
              </a:spcAft>
              <a:buNone/>
            </a:pPr>
            <a:r>
              <a:t/>
            </a:r>
            <a:endParaRPr sz="1800">
              <a:solidFill>
                <a:schemeClr val="dk1"/>
              </a:solidFill>
              <a:latin typeface="Trebuchet MS"/>
              <a:ea typeface="Trebuchet MS"/>
              <a:cs typeface="Trebuchet MS"/>
              <a:sym typeface="Trebuchet MS"/>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2" name="Shape 942"/>
        <p:cNvGrpSpPr/>
        <p:nvPr/>
      </p:nvGrpSpPr>
      <p:grpSpPr>
        <a:xfrm>
          <a:off x="0" y="0"/>
          <a:ext cx="0" cy="0"/>
          <a:chOff x="0" y="0"/>
          <a:chExt cx="0" cy="0"/>
        </a:xfrm>
      </p:grpSpPr>
      <p:pic>
        <p:nvPicPr>
          <p:cNvPr id="943" name="Google Shape;943;p44"/>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944" name="Google Shape;944;p44"/>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945" name="Google Shape;945;p44"/>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946" name="Google Shape;946;p44"/>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947" name="Google Shape;947;p44"/>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948" name="Google Shape;948;p44"/>
          <p:cNvPicPr preferRelativeResize="0"/>
          <p:nvPr/>
        </p:nvPicPr>
        <p:blipFill rotWithShape="1">
          <a:blip r:embed="rId8">
            <a:alphaModFix/>
          </a:blip>
          <a:srcRect b="0" l="0" r="0" t="0"/>
          <a:stretch/>
        </p:blipFill>
        <p:spPr>
          <a:xfrm>
            <a:off x="8992869" y="533330"/>
            <a:ext cx="2929498" cy="5907194"/>
          </a:xfrm>
          <a:prstGeom prst="rect">
            <a:avLst/>
          </a:prstGeom>
          <a:noFill/>
          <a:ln>
            <a:noFill/>
          </a:ln>
        </p:spPr>
      </p:pic>
      <p:pic>
        <p:nvPicPr>
          <p:cNvPr id="949" name="Google Shape;949;p44"/>
          <p:cNvPicPr preferRelativeResize="0"/>
          <p:nvPr/>
        </p:nvPicPr>
        <p:blipFill rotWithShape="1">
          <a:blip r:embed="rId9">
            <a:alphaModFix/>
          </a:blip>
          <a:srcRect b="0" l="0" r="0" t="0"/>
          <a:stretch/>
        </p:blipFill>
        <p:spPr>
          <a:xfrm>
            <a:off x="0" y="-84447"/>
            <a:ext cx="8542020" cy="1614805"/>
          </a:xfrm>
          <a:prstGeom prst="rect">
            <a:avLst/>
          </a:prstGeom>
          <a:noFill/>
          <a:ln>
            <a:noFill/>
          </a:ln>
        </p:spPr>
      </p:pic>
      <p:sp>
        <p:nvSpPr>
          <p:cNvPr id="950" name="Google Shape;950;p44"/>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Lecture5</a:t>
            </a:r>
            <a:endParaRPr b="1" sz="2800">
              <a:solidFill>
                <a:srgbClr val="FF9518"/>
              </a:solidFill>
              <a:latin typeface="Tajawal Medium"/>
              <a:ea typeface="Tajawal Medium"/>
              <a:cs typeface="Tajawal Medium"/>
              <a:sym typeface="Tajawal Medium"/>
            </a:endParaRPr>
          </a:p>
        </p:txBody>
      </p:sp>
      <p:sp>
        <p:nvSpPr>
          <p:cNvPr id="951" name="Google Shape;951;p4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952" name="Google Shape;952;p4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953" name="Google Shape;953;p44"/>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Methods&amp;Results(Part2)</a:t>
            </a:r>
            <a:endParaRPr b="1" sz="2400">
              <a:solidFill>
                <a:srgbClr val="FF9518"/>
              </a:solidFill>
              <a:latin typeface="Tajawal Medium"/>
              <a:ea typeface="Tajawal Medium"/>
              <a:cs typeface="Tajawal Medium"/>
              <a:sym typeface="Tajawal Medium"/>
            </a:endParaRPr>
          </a:p>
        </p:txBody>
      </p:sp>
      <p:pic>
        <p:nvPicPr>
          <p:cNvPr id="954" name="Google Shape;954;p44"/>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955" name="Google Shape;955;p44"/>
          <p:cNvSpPr/>
          <p:nvPr/>
        </p:nvSpPr>
        <p:spPr>
          <a:xfrm>
            <a:off x="0" y="1544406"/>
            <a:ext cx="8313414" cy="507831"/>
          </a:xfrm>
          <a:prstGeom prst="rect">
            <a:avLst/>
          </a:prstGeom>
          <a:noFill/>
          <a:ln>
            <a:noFill/>
          </a:ln>
        </p:spPr>
        <p:txBody>
          <a:bodyPr anchorCtr="0" anchor="ctr" bIns="0" lIns="899825" spcFirstLastPara="1" rIns="91425" wrap="square" tIns="45700">
            <a:spAutoFit/>
          </a:bodyPr>
          <a:lstStyle/>
          <a:p>
            <a:pPr indent="0" lvl="0" marL="0" marR="0" rtl="0" algn="l">
              <a:lnSpc>
                <a:spcPct val="100000"/>
              </a:lnSpc>
              <a:spcBef>
                <a:spcPts val="0"/>
              </a:spcBef>
              <a:spcAft>
                <a:spcPts val="0"/>
              </a:spcAft>
              <a:buClr>
                <a:schemeClr val="dk1"/>
              </a:buClr>
              <a:buSzPts val="1200"/>
              <a:buFont typeface="Calibri"/>
              <a:buNone/>
            </a:pPr>
            <a:r>
              <a:t/>
            </a:r>
            <a:endParaRPr b="1" i="0" sz="1200" u="none" cap="none" strike="noStrike">
              <a:solidFill>
                <a:srgbClr val="4D4D4F"/>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chemeClr val="dk1"/>
              </a:solidFill>
              <a:latin typeface="Arial"/>
              <a:ea typeface="Arial"/>
              <a:cs typeface="Arial"/>
              <a:sym typeface="Arial"/>
            </a:endParaRPr>
          </a:p>
        </p:txBody>
      </p:sp>
      <p:sp>
        <p:nvSpPr>
          <p:cNvPr id="956" name="Google Shape;956;p44"/>
          <p:cNvSpPr/>
          <p:nvPr/>
        </p:nvSpPr>
        <p:spPr>
          <a:xfrm>
            <a:off x="581463" y="1218112"/>
            <a:ext cx="7662586"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rgbClr val="FF681E"/>
                </a:solidFill>
                <a:latin typeface="Times New Roman"/>
                <a:ea typeface="Times New Roman"/>
                <a:cs typeface="Times New Roman"/>
                <a:sym typeface="Times New Roman"/>
              </a:rPr>
              <a:t>Reporting and learning</a:t>
            </a:r>
            <a:r>
              <a:rPr lang="en-US" sz="1400">
                <a:solidFill>
                  <a:schemeClr val="dk1"/>
                </a:solidFill>
                <a:latin typeface="Trebuchet MS"/>
                <a:ea typeface="Trebuchet MS"/>
                <a:cs typeface="Trebuchet MS"/>
                <a:sym typeface="Trebuchet MS"/>
              </a:rPr>
              <a:t> </a:t>
            </a:r>
            <a:endParaRPr sz="1800">
              <a:solidFill>
                <a:schemeClr val="dk1"/>
              </a:solidFill>
              <a:latin typeface="Trebuchet MS"/>
              <a:ea typeface="Trebuchet MS"/>
              <a:cs typeface="Trebuchet MS"/>
              <a:sym typeface="Trebuchet MS"/>
            </a:endParaRPr>
          </a:p>
        </p:txBody>
      </p:sp>
      <p:sp>
        <p:nvSpPr>
          <p:cNvPr id="957" name="Google Shape;957;p44"/>
          <p:cNvSpPr/>
          <p:nvPr/>
        </p:nvSpPr>
        <p:spPr>
          <a:xfrm>
            <a:off x="219941" y="1935432"/>
            <a:ext cx="8378076" cy="4654992"/>
          </a:xfrm>
          <a:prstGeom prst="rect">
            <a:avLst/>
          </a:prstGeom>
          <a:noFill/>
          <a:ln>
            <a:noFill/>
          </a:ln>
        </p:spPr>
        <p:txBody>
          <a:bodyPr anchorCtr="0" anchor="t" bIns="45700" lIns="91425" spcFirstLastPara="1" rIns="91425" wrap="square" tIns="45700">
            <a:spAutoFit/>
          </a:bodyPr>
          <a:lstStyle/>
          <a:p>
            <a:pPr indent="-342900" lvl="0" marL="1242695" marR="313690" rtl="0" algn="just">
              <a:lnSpc>
                <a:spcPct val="102000"/>
              </a:lnSpc>
              <a:spcBef>
                <a:spcPts val="0"/>
              </a:spcBef>
              <a:spcAft>
                <a:spcPts val="0"/>
              </a:spcAft>
              <a:buClr>
                <a:schemeClr val="dk1"/>
              </a:buClr>
              <a:buSzPts val="2000"/>
              <a:buFont typeface="Noto Sans Symbols"/>
              <a:buChar char="⮚"/>
            </a:pPr>
            <a:r>
              <a:rPr b="1" lang="en-US" sz="2000">
                <a:solidFill>
                  <a:schemeClr val="dk1"/>
                </a:solidFill>
                <a:latin typeface="Times New Roman"/>
                <a:ea typeface="Times New Roman"/>
                <a:cs typeface="Times New Roman"/>
                <a:sym typeface="Times New Roman"/>
              </a:rPr>
              <a:t>As stated above</a:t>
            </a:r>
            <a:r>
              <a:rPr b="1" lang="en-US" sz="2000">
                <a:solidFill>
                  <a:srgbClr val="00B0F0"/>
                </a:solidFill>
                <a:latin typeface="Times New Roman"/>
                <a:ea typeface="Times New Roman"/>
                <a:cs typeface="Times New Roman"/>
                <a:sym typeface="Times New Roman"/>
              </a:rPr>
              <a:t>, reporting based on M&amp;E findings and data </a:t>
            </a:r>
            <a:r>
              <a:rPr b="1" lang="en-US" sz="2000">
                <a:solidFill>
                  <a:schemeClr val="dk1"/>
                </a:solidFill>
                <a:latin typeface="Times New Roman"/>
                <a:ea typeface="Times New Roman"/>
                <a:cs typeface="Times New Roman"/>
                <a:sym typeface="Times New Roman"/>
              </a:rPr>
              <a:t>can contribute </a:t>
            </a:r>
            <a:r>
              <a:rPr b="1" lang="en-US" sz="2000" u="sng">
                <a:solidFill>
                  <a:schemeClr val="dk1"/>
                </a:solidFill>
                <a:latin typeface="Times New Roman"/>
                <a:ea typeface="Times New Roman"/>
                <a:cs typeface="Times New Roman"/>
                <a:sym typeface="Times New Roman"/>
              </a:rPr>
              <a:t>to organizational learning and help improve the quality of interventions overall</a:t>
            </a:r>
            <a:r>
              <a:rPr b="1" lang="en-US" sz="2000">
                <a:solidFill>
                  <a:schemeClr val="dk1"/>
                </a:solidFill>
                <a:latin typeface="Times New Roman"/>
                <a:ea typeface="Times New Roman"/>
                <a:cs typeface="Times New Roman"/>
                <a:sym typeface="Times New Roman"/>
              </a:rPr>
              <a:t>. </a:t>
            </a:r>
            <a:endParaRPr b="1" sz="2000">
              <a:solidFill>
                <a:schemeClr val="dk1"/>
              </a:solidFill>
              <a:latin typeface="Times New Roman"/>
              <a:ea typeface="Times New Roman"/>
              <a:cs typeface="Times New Roman"/>
              <a:sym typeface="Times New Roman"/>
            </a:endParaRPr>
          </a:p>
          <a:p>
            <a:pPr indent="-342900" lvl="0" marL="1242695" marR="313690" rtl="0" algn="just">
              <a:lnSpc>
                <a:spcPct val="102000"/>
              </a:lnSpc>
              <a:spcBef>
                <a:spcPts val="990"/>
              </a:spcBef>
              <a:spcAft>
                <a:spcPts val="0"/>
              </a:spcAft>
              <a:buClr>
                <a:srgbClr val="00B050"/>
              </a:buClr>
              <a:buSzPts val="2000"/>
              <a:buFont typeface="Noto Sans Symbols"/>
              <a:buChar char="⮚"/>
            </a:pPr>
            <a:r>
              <a:rPr b="1" lang="en-US" sz="2000">
                <a:solidFill>
                  <a:srgbClr val="00B050"/>
                </a:solidFill>
                <a:latin typeface="Times New Roman"/>
                <a:ea typeface="Times New Roman"/>
                <a:cs typeface="Times New Roman"/>
                <a:sym typeface="Times New Roman"/>
              </a:rPr>
              <a:t>Monitoring and Evaluation Guidelines </a:t>
            </a:r>
            <a:r>
              <a:rPr b="1" lang="en-US" sz="2000">
                <a:solidFill>
                  <a:schemeClr val="dk1"/>
                </a:solidFill>
                <a:latin typeface="Times New Roman"/>
                <a:ea typeface="Times New Roman"/>
                <a:cs typeface="Times New Roman"/>
                <a:sym typeface="Times New Roman"/>
              </a:rPr>
              <a:t>provides more detail </a:t>
            </a:r>
            <a:r>
              <a:rPr b="1" lang="en-US" sz="2000">
                <a:solidFill>
                  <a:srgbClr val="C55A11"/>
                </a:solidFill>
                <a:latin typeface="Times New Roman"/>
                <a:ea typeface="Times New Roman"/>
                <a:cs typeface="Times New Roman"/>
                <a:sym typeface="Times New Roman"/>
              </a:rPr>
              <a:t>on learning through evaluation, this section highlights the link between reporting and learning </a:t>
            </a:r>
            <a:r>
              <a:rPr b="1" lang="en-US" sz="2000">
                <a:solidFill>
                  <a:schemeClr val="dk1"/>
                </a:solidFill>
                <a:latin typeface="Times New Roman"/>
                <a:ea typeface="Times New Roman"/>
                <a:cs typeface="Times New Roman"/>
                <a:sym typeface="Times New Roman"/>
              </a:rPr>
              <a:t>with a focus on reporting based on findings and data from M&amp;E activities.</a:t>
            </a:r>
            <a:endParaRPr/>
          </a:p>
          <a:p>
            <a:pPr indent="-342900" lvl="0" marL="1242695" marR="313690" rtl="0" algn="just">
              <a:lnSpc>
                <a:spcPct val="102000"/>
              </a:lnSpc>
              <a:spcBef>
                <a:spcPts val="990"/>
              </a:spcBef>
              <a:spcAft>
                <a:spcPts val="0"/>
              </a:spcAft>
              <a:buClr>
                <a:srgbClr val="00B050"/>
              </a:buClr>
              <a:buSzPts val="2000"/>
              <a:buFont typeface="Noto Sans Symbols"/>
              <a:buChar char="⮚"/>
            </a:pPr>
            <a:r>
              <a:rPr b="1" lang="en-US" sz="2000">
                <a:solidFill>
                  <a:srgbClr val="00B050"/>
                </a:solidFill>
                <a:latin typeface="Times New Roman"/>
                <a:ea typeface="Times New Roman"/>
                <a:cs typeface="Times New Roman"/>
                <a:sym typeface="Times New Roman"/>
              </a:rPr>
              <a:t>Results-based reporting </a:t>
            </a:r>
            <a:r>
              <a:rPr b="1" lang="en-US" sz="2000">
                <a:solidFill>
                  <a:schemeClr val="dk1"/>
                </a:solidFill>
                <a:latin typeface="Times New Roman"/>
                <a:ea typeface="Times New Roman"/>
                <a:cs typeface="Times New Roman"/>
                <a:sym typeface="Times New Roman"/>
              </a:rPr>
              <a:t>is crucial </a:t>
            </a:r>
            <a:r>
              <a:rPr b="1" lang="en-US" sz="2000">
                <a:solidFill>
                  <a:srgbClr val="C00000"/>
                </a:solidFill>
                <a:latin typeface="Times New Roman"/>
                <a:ea typeface="Times New Roman"/>
                <a:cs typeface="Times New Roman"/>
                <a:sym typeface="Times New Roman"/>
              </a:rPr>
              <a:t>for decision-making and planning during the implementation of an intervention</a:t>
            </a:r>
            <a:r>
              <a:rPr b="1" lang="en-US" sz="2000">
                <a:solidFill>
                  <a:schemeClr val="dk1"/>
                </a:solidFill>
                <a:latin typeface="Times New Roman"/>
                <a:ea typeface="Times New Roman"/>
                <a:cs typeface="Times New Roman"/>
                <a:sym typeface="Times New Roman"/>
              </a:rPr>
              <a:t>, as it can provide </a:t>
            </a:r>
            <a:r>
              <a:rPr b="1" lang="en-US" sz="2000">
                <a:solidFill>
                  <a:srgbClr val="660066"/>
                </a:solidFill>
                <a:latin typeface="Times New Roman"/>
                <a:ea typeface="Times New Roman"/>
                <a:cs typeface="Times New Roman"/>
                <a:sym typeface="Times New Roman"/>
              </a:rPr>
              <a:t>the information necessary for evidence-based decision-making. </a:t>
            </a:r>
            <a:endParaRPr b="1" sz="2000">
              <a:solidFill>
                <a:srgbClr val="660066"/>
              </a:solidFill>
              <a:latin typeface="Times New Roman"/>
              <a:ea typeface="Times New Roman"/>
              <a:cs typeface="Times New Roman"/>
              <a:sym typeface="Times New Roman"/>
            </a:endParaRPr>
          </a:p>
          <a:p>
            <a:pPr indent="0" lvl="0" marL="899795" marR="313690" rtl="0" algn="just">
              <a:lnSpc>
                <a:spcPct val="102000"/>
              </a:lnSpc>
              <a:spcBef>
                <a:spcPts val="990"/>
              </a:spcBef>
              <a:spcAft>
                <a:spcPts val="0"/>
              </a:spcAft>
              <a:buNone/>
            </a:pPr>
            <a:r>
              <a:t/>
            </a:r>
            <a:endParaRPr b="1" sz="2000">
              <a:solidFill>
                <a:srgbClr val="660066"/>
              </a:solidFill>
              <a:latin typeface="Times New Roman"/>
              <a:ea typeface="Times New Roman"/>
              <a:cs typeface="Times New Roman"/>
              <a:sym typeface="Times New Roman"/>
            </a:endParaRPr>
          </a:p>
          <a:p>
            <a:pPr indent="0" lvl="0" marL="899795" marR="313690" rtl="0" algn="just">
              <a:lnSpc>
                <a:spcPct val="102000"/>
              </a:lnSpc>
              <a:spcBef>
                <a:spcPts val="990"/>
              </a:spcBef>
              <a:spcAft>
                <a:spcPts val="0"/>
              </a:spcAft>
              <a:buNone/>
            </a:pPr>
            <a:r>
              <a:t/>
            </a:r>
            <a:endParaRPr sz="1800">
              <a:solidFill>
                <a:schemeClr val="dk1"/>
              </a:solidFill>
              <a:latin typeface="Trebuchet MS"/>
              <a:ea typeface="Trebuchet MS"/>
              <a:cs typeface="Trebuchet MS"/>
              <a:sym typeface="Trebuchet MS"/>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1" name="Shape 961"/>
        <p:cNvGrpSpPr/>
        <p:nvPr/>
      </p:nvGrpSpPr>
      <p:grpSpPr>
        <a:xfrm>
          <a:off x="0" y="0"/>
          <a:ext cx="0" cy="0"/>
          <a:chOff x="0" y="0"/>
          <a:chExt cx="0" cy="0"/>
        </a:xfrm>
      </p:grpSpPr>
      <p:pic>
        <p:nvPicPr>
          <p:cNvPr id="962" name="Google Shape;962;p45"/>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963" name="Google Shape;963;p45"/>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964" name="Google Shape;964;p45"/>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965" name="Google Shape;965;p45"/>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966" name="Google Shape;966;p45"/>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967" name="Google Shape;967;p45"/>
          <p:cNvPicPr preferRelativeResize="0"/>
          <p:nvPr/>
        </p:nvPicPr>
        <p:blipFill rotWithShape="1">
          <a:blip r:embed="rId8">
            <a:alphaModFix/>
          </a:blip>
          <a:srcRect b="0" l="0" r="0" t="0"/>
          <a:stretch/>
        </p:blipFill>
        <p:spPr>
          <a:xfrm>
            <a:off x="8992869" y="533330"/>
            <a:ext cx="2929498" cy="5907194"/>
          </a:xfrm>
          <a:prstGeom prst="rect">
            <a:avLst/>
          </a:prstGeom>
          <a:noFill/>
          <a:ln>
            <a:noFill/>
          </a:ln>
        </p:spPr>
      </p:pic>
      <p:pic>
        <p:nvPicPr>
          <p:cNvPr id="968" name="Google Shape;968;p45"/>
          <p:cNvPicPr preferRelativeResize="0"/>
          <p:nvPr/>
        </p:nvPicPr>
        <p:blipFill rotWithShape="1">
          <a:blip r:embed="rId9">
            <a:alphaModFix/>
          </a:blip>
          <a:srcRect b="0" l="0" r="0" t="0"/>
          <a:stretch/>
        </p:blipFill>
        <p:spPr>
          <a:xfrm>
            <a:off x="0" y="-84447"/>
            <a:ext cx="8542020" cy="1614805"/>
          </a:xfrm>
          <a:prstGeom prst="rect">
            <a:avLst/>
          </a:prstGeom>
          <a:noFill/>
          <a:ln>
            <a:noFill/>
          </a:ln>
        </p:spPr>
      </p:pic>
      <p:sp>
        <p:nvSpPr>
          <p:cNvPr id="969" name="Google Shape;969;p45"/>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Lecture5</a:t>
            </a:r>
            <a:endParaRPr b="1" sz="2800">
              <a:solidFill>
                <a:srgbClr val="FF9518"/>
              </a:solidFill>
              <a:latin typeface="Tajawal Medium"/>
              <a:ea typeface="Tajawal Medium"/>
              <a:cs typeface="Tajawal Medium"/>
              <a:sym typeface="Tajawal Medium"/>
            </a:endParaRPr>
          </a:p>
        </p:txBody>
      </p:sp>
      <p:sp>
        <p:nvSpPr>
          <p:cNvPr id="970" name="Google Shape;970;p4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971" name="Google Shape;971;p4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972" name="Google Shape;972;p45"/>
          <p:cNvSpPr txBox="1"/>
          <p:nvPr/>
        </p:nvSpPr>
        <p:spPr>
          <a:xfrm>
            <a:off x="2157095" y="384810"/>
            <a:ext cx="6251575"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 &amp; Results(Part2)</a:t>
            </a:r>
            <a:endParaRPr b="1" sz="2400">
              <a:solidFill>
                <a:srgbClr val="FF9518"/>
              </a:solidFill>
              <a:latin typeface="Tajawal Medium"/>
              <a:ea typeface="Tajawal Medium"/>
              <a:cs typeface="Tajawal Medium"/>
              <a:sym typeface="Tajawal Medium"/>
            </a:endParaRPr>
          </a:p>
        </p:txBody>
      </p:sp>
      <p:pic>
        <p:nvPicPr>
          <p:cNvPr id="973" name="Google Shape;973;p45"/>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974" name="Google Shape;974;p45"/>
          <p:cNvSpPr/>
          <p:nvPr/>
        </p:nvSpPr>
        <p:spPr>
          <a:xfrm>
            <a:off x="415217" y="2229399"/>
            <a:ext cx="7466040" cy="457200"/>
          </a:xfrm>
          <a:prstGeom prst="rect">
            <a:avLst/>
          </a:prstGeom>
          <a:noFill/>
          <a:ln>
            <a:noFill/>
          </a:ln>
        </p:spPr>
        <p:txBody>
          <a:bodyPr anchorCtr="0" anchor="ctr" bIns="0" lIns="8998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75" name="Google Shape;975;p45"/>
          <p:cNvSpPr/>
          <p:nvPr/>
        </p:nvSpPr>
        <p:spPr>
          <a:xfrm>
            <a:off x="130614" y="1533444"/>
            <a:ext cx="8412499" cy="4480778"/>
          </a:xfrm>
          <a:prstGeom prst="rect">
            <a:avLst/>
          </a:prstGeom>
          <a:noFill/>
          <a:ln>
            <a:noFill/>
          </a:ln>
        </p:spPr>
        <p:txBody>
          <a:bodyPr anchorCtr="0" anchor="ctr" bIns="0" lIns="899825" spcFirstLastPara="1" rIns="91425" wrap="square" tIns="45700">
            <a:spAutoFit/>
          </a:bodyPr>
          <a:lstStyle/>
          <a:p>
            <a:pPr indent="-285750" lvl="0" marL="1185545" marR="313690" rtl="0" algn="l">
              <a:lnSpc>
                <a:spcPct val="102000"/>
              </a:lnSpc>
              <a:spcBef>
                <a:spcPts val="0"/>
              </a:spcBef>
              <a:spcAft>
                <a:spcPts val="0"/>
              </a:spcAft>
              <a:buClr>
                <a:srgbClr val="00B050"/>
              </a:buClr>
              <a:buSzPts val="1600"/>
              <a:buFont typeface="Noto Sans Symbols"/>
              <a:buChar char="⮚"/>
            </a:pPr>
            <a:r>
              <a:rPr b="1" lang="en-US" sz="1600">
                <a:solidFill>
                  <a:srgbClr val="00B050"/>
                </a:solidFill>
                <a:latin typeface="Times New Roman"/>
                <a:ea typeface="Times New Roman"/>
                <a:cs typeface="Times New Roman"/>
                <a:sym typeface="Times New Roman"/>
              </a:rPr>
              <a:t>The findings and data generated </a:t>
            </a:r>
            <a:r>
              <a:rPr b="1" lang="en-US" sz="1600">
                <a:solidFill>
                  <a:schemeClr val="dk1"/>
                </a:solidFill>
                <a:latin typeface="Times New Roman"/>
                <a:ea typeface="Times New Roman"/>
                <a:cs typeface="Times New Roman"/>
                <a:sym typeface="Times New Roman"/>
              </a:rPr>
              <a:t>through M&amp;E activities provide crucial input for project management and informs decision-making. Furthermore, reflecting on findings from M&amp;E allows for learning from day-to- day activities. In turn, the lessons learned from daily activities help to improve the quality of both ongoing and future activities, as well as for future programs</a:t>
            </a:r>
            <a:endParaRPr b="1" sz="1600">
              <a:solidFill>
                <a:schemeClr val="dk1"/>
              </a:solidFill>
              <a:latin typeface="Times New Roman"/>
              <a:ea typeface="Times New Roman"/>
              <a:cs typeface="Times New Roman"/>
              <a:sym typeface="Times New Roman"/>
            </a:endParaRPr>
          </a:p>
          <a:p>
            <a:pPr indent="-285750" lvl="0" marL="1185545" marR="313690" rtl="0" algn="l">
              <a:lnSpc>
                <a:spcPct val="102000"/>
              </a:lnSpc>
              <a:spcBef>
                <a:spcPts val="990"/>
              </a:spcBef>
              <a:spcAft>
                <a:spcPts val="0"/>
              </a:spcAft>
              <a:buClr>
                <a:srgbClr val="00B050"/>
              </a:buClr>
              <a:buSzPts val="1600"/>
              <a:buFont typeface="Noto Sans Symbols"/>
              <a:buChar char="⮚"/>
            </a:pPr>
            <a:r>
              <a:rPr b="1" lang="en-US" sz="1600">
                <a:solidFill>
                  <a:srgbClr val="00B050"/>
                </a:solidFill>
                <a:latin typeface="Times New Roman"/>
                <a:ea typeface="Times New Roman"/>
                <a:cs typeface="Times New Roman"/>
                <a:sym typeface="Times New Roman"/>
              </a:rPr>
              <a:t>Reporting, reflecting and learning </a:t>
            </a:r>
            <a:r>
              <a:rPr b="1" lang="en-US" sz="1600">
                <a:solidFill>
                  <a:schemeClr val="dk1"/>
                </a:solidFill>
                <a:latin typeface="Times New Roman"/>
                <a:ea typeface="Times New Roman"/>
                <a:cs typeface="Times New Roman"/>
                <a:sym typeface="Times New Roman"/>
              </a:rPr>
              <a:t>should occur throughout the intervention life cycle. While at the conceptualization stage, findings and lessons learned can be incorporated from previous evaluations; at the implementation stage, monitoring and/or a midterm evaluation can provide information to help decision-making to improve performance and impact and contribute to learning. </a:t>
            </a:r>
            <a:endParaRPr b="1" sz="1600">
              <a:solidFill>
                <a:schemeClr val="dk1"/>
              </a:solidFill>
              <a:latin typeface="Times New Roman"/>
              <a:ea typeface="Times New Roman"/>
              <a:cs typeface="Times New Roman"/>
              <a:sym typeface="Times New Roman"/>
            </a:endParaRPr>
          </a:p>
          <a:p>
            <a:pPr indent="-285750" lvl="0" marL="1185545" marR="313690" rtl="0" algn="ctr">
              <a:lnSpc>
                <a:spcPct val="102000"/>
              </a:lnSpc>
              <a:spcBef>
                <a:spcPts val="990"/>
              </a:spcBef>
              <a:spcAft>
                <a:spcPts val="0"/>
              </a:spcAft>
              <a:buClr>
                <a:srgbClr val="C00000"/>
              </a:buClr>
              <a:buSzPts val="1600"/>
              <a:buFont typeface="Noto Sans Symbols"/>
              <a:buChar char="⮚"/>
            </a:pPr>
            <a:r>
              <a:rPr b="1" lang="en-US" sz="1600">
                <a:solidFill>
                  <a:srgbClr val="C00000"/>
                </a:solidFill>
                <a:latin typeface="Times New Roman"/>
                <a:ea typeface="Times New Roman"/>
                <a:cs typeface="Times New Roman"/>
                <a:sym typeface="Times New Roman"/>
              </a:rPr>
              <a:t>Finally, at the completion stage, project/program staff can reflect on the intervention to prepare for donor reporting and an evaluation facilitates the collection of higher-level lessons learned</a:t>
            </a:r>
            <a:r>
              <a:rPr lang="en-US" sz="1600">
                <a:solidFill>
                  <a:schemeClr val="dk1"/>
                </a:solidFill>
                <a:latin typeface="Times New Roman"/>
                <a:ea typeface="Times New Roman"/>
                <a:cs typeface="Times New Roman"/>
                <a:sym typeface="Times New Roman"/>
              </a:rPr>
              <a:t>.</a:t>
            </a:r>
            <a:endParaRPr/>
          </a:p>
          <a:p>
            <a:pPr indent="0" lvl="0" marL="899795" marR="313690" rtl="0" algn="l">
              <a:lnSpc>
                <a:spcPct val="102000"/>
              </a:lnSpc>
              <a:spcBef>
                <a:spcPts val="990"/>
              </a:spcBef>
              <a:spcAft>
                <a:spcPts val="0"/>
              </a:spcAft>
              <a:buNone/>
            </a:pPr>
            <a:r>
              <a:t/>
            </a:r>
            <a:endParaRPr sz="1600">
              <a:solidFill>
                <a:schemeClr val="dk1"/>
              </a:solidFill>
              <a:latin typeface="Times New Roman"/>
              <a:ea typeface="Times New Roman"/>
              <a:cs typeface="Times New Roman"/>
              <a:sym typeface="Times New Roman"/>
            </a:endParaRPr>
          </a:p>
        </p:txBody>
      </p:sp>
      <p:sp>
        <p:nvSpPr>
          <p:cNvPr id="976" name="Google Shape;976;p45"/>
          <p:cNvSpPr/>
          <p:nvPr/>
        </p:nvSpPr>
        <p:spPr>
          <a:xfrm>
            <a:off x="581463" y="2075510"/>
            <a:ext cx="7662586" cy="30777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400">
                <a:solidFill>
                  <a:schemeClr val="dk1"/>
                </a:solidFill>
                <a:latin typeface="Trebuchet MS"/>
                <a:ea typeface="Trebuchet MS"/>
                <a:cs typeface="Trebuchet MS"/>
                <a:sym typeface="Trebuchet MS"/>
              </a:rPr>
              <a:t> </a:t>
            </a:r>
            <a:endParaRPr sz="1800">
              <a:solidFill>
                <a:schemeClr val="dk1"/>
              </a:solidFill>
              <a:latin typeface="Trebuchet MS"/>
              <a:ea typeface="Trebuchet MS"/>
              <a:cs typeface="Trebuchet MS"/>
              <a:sym typeface="Trebuchet MS"/>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80" name="Shape 980"/>
        <p:cNvGrpSpPr/>
        <p:nvPr/>
      </p:nvGrpSpPr>
      <p:grpSpPr>
        <a:xfrm>
          <a:off x="0" y="0"/>
          <a:ext cx="0" cy="0"/>
          <a:chOff x="0" y="0"/>
          <a:chExt cx="0" cy="0"/>
        </a:xfrm>
      </p:grpSpPr>
      <p:pic>
        <p:nvPicPr>
          <p:cNvPr id="981" name="Google Shape;981;p46"/>
          <p:cNvPicPr preferRelativeResize="0"/>
          <p:nvPr/>
        </p:nvPicPr>
        <p:blipFill rotWithShape="1">
          <a:blip r:embed="rId3">
            <a:alphaModFix/>
          </a:blip>
          <a:srcRect b="0" l="0" r="0" t="0"/>
          <a:stretch/>
        </p:blipFill>
        <p:spPr>
          <a:xfrm>
            <a:off x="1476858" y="5949244"/>
            <a:ext cx="9902229" cy="204838"/>
          </a:xfrm>
          <a:prstGeom prst="rect">
            <a:avLst/>
          </a:prstGeom>
          <a:noFill/>
          <a:ln>
            <a:noFill/>
          </a:ln>
        </p:spPr>
      </p:pic>
      <p:pic>
        <p:nvPicPr>
          <p:cNvPr id="982" name="Google Shape;982;p46"/>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983" name="Google Shape;983;p46"/>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984" name="Google Shape;984;p46"/>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985" name="Google Shape;985;p46"/>
          <p:cNvPicPr preferRelativeResize="0"/>
          <p:nvPr/>
        </p:nvPicPr>
        <p:blipFill rotWithShape="1">
          <a:blip r:embed="rId7">
            <a:alphaModFix/>
          </a:blip>
          <a:srcRect b="0" l="0" r="0" t="0"/>
          <a:stretch/>
        </p:blipFill>
        <p:spPr>
          <a:xfrm>
            <a:off x="8654943" y="533330"/>
            <a:ext cx="3267424" cy="5907194"/>
          </a:xfrm>
          <a:prstGeom prst="rect">
            <a:avLst/>
          </a:prstGeom>
          <a:noFill/>
          <a:ln>
            <a:noFill/>
          </a:ln>
        </p:spPr>
      </p:pic>
      <p:sp>
        <p:nvSpPr>
          <p:cNvPr id="986" name="Google Shape;986;p46"/>
          <p:cNvSpPr txBox="1"/>
          <p:nvPr/>
        </p:nvSpPr>
        <p:spPr>
          <a:xfrm>
            <a:off x="265430" y="1739265"/>
            <a:ext cx="7998460" cy="39878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rgbClr val="14CD68"/>
                </a:solidFill>
                <a:latin typeface="Calibri"/>
                <a:ea typeface="Calibri"/>
                <a:cs typeface="Calibri"/>
                <a:sym typeface="Calibri"/>
              </a:rPr>
              <a:t> </a:t>
            </a:r>
            <a:endParaRPr b="1" sz="2000">
              <a:solidFill>
                <a:schemeClr val="dk1"/>
              </a:solidFill>
              <a:latin typeface="Times New Roman"/>
              <a:ea typeface="Times New Roman"/>
              <a:cs typeface="Times New Roman"/>
              <a:sym typeface="Times New Roman"/>
            </a:endParaRPr>
          </a:p>
        </p:txBody>
      </p:sp>
      <p:pic>
        <p:nvPicPr>
          <p:cNvPr id="987" name="Google Shape;987;p46"/>
          <p:cNvPicPr preferRelativeResize="0"/>
          <p:nvPr/>
        </p:nvPicPr>
        <p:blipFill rotWithShape="1">
          <a:blip r:embed="rId8">
            <a:alphaModFix/>
          </a:blip>
          <a:srcRect b="0" l="0" r="0" t="0"/>
          <a:stretch/>
        </p:blipFill>
        <p:spPr>
          <a:xfrm>
            <a:off x="-6350" y="-63500"/>
            <a:ext cx="8542020" cy="1614805"/>
          </a:xfrm>
          <a:prstGeom prst="rect">
            <a:avLst/>
          </a:prstGeom>
          <a:noFill/>
          <a:ln>
            <a:noFill/>
          </a:ln>
        </p:spPr>
      </p:pic>
      <p:sp>
        <p:nvSpPr>
          <p:cNvPr id="988" name="Google Shape;988;p46"/>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989" name="Google Shape;989;p4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990" name="Google Shape;990;p4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991" name="Google Shape;991;p46"/>
          <p:cNvSpPr/>
          <p:nvPr/>
        </p:nvSpPr>
        <p:spPr>
          <a:xfrm>
            <a:off x="584835" y="1551940"/>
            <a:ext cx="7454900" cy="4232910"/>
          </a:xfrm>
          <a:prstGeom prst="rect">
            <a:avLst/>
          </a:prstGeom>
          <a:blipFill rotWithShape="1">
            <a:blip r:embed="rId9">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992" name="Google Shape;992;p46"/>
          <p:cNvPicPr preferRelativeResize="0"/>
          <p:nvPr/>
        </p:nvPicPr>
        <p:blipFill rotWithShape="1">
          <a:blip r:embed="rId10">
            <a:alphaModFix/>
          </a:blip>
          <a:srcRect b="0" l="0" r="0" t="0"/>
          <a:stretch/>
        </p:blipFill>
        <p:spPr>
          <a:xfrm>
            <a:off x="131040" y="5503264"/>
            <a:ext cx="1222425" cy="1096206"/>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Thème Offic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2021-08-03T13:03:00Z</dcterms:created>
  <dc:creator>LENOVO</dc:creato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352AFC1A6749434A997FC3A80215F5BD</vt:lpwstr>
  </property>
  <property fmtid="{D5CDD505-2E9C-101B-9397-08002B2CF9AE}" pid="3" name="KSOProductBuildVer">
    <vt:lpwstr>1036-11.2.0.11341</vt:lpwstr>
  </property>
</Properties>
</file>